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2" r:id="rId6"/>
    <p:sldMasterId id="2147483706" r:id="rId7"/>
  </p:sldMasterIdLst>
  <p:notesMasterIdLst>
    <p:notesMasterId r:id="rId21"/>
  </p:notesMasterIdLst>
  <p:sldIdLst>
    <p:sldId id="471" r:id="rId8"/>
    <p:sldId id="488" r:id="rId9"/>
    <p:sldId id="481" r:id="rId10"/>
    <p:sldId id="489" r:id="rId11"/>
    <p:sldId id="490" r:id="rId12"/>
    <p:sldId id="491" r:id="rId13"/>
    <p:sldId id="492" r:id="rId14"/>
    <p:sldId id="484" r:id="rId15"/>
    <p:sldId id="470" r:id="rId16"/>
    <p:sldId id="514" r:id="rId17"/>
    <p:sldId id="515" r:id="rId18"/>
    <p:sldId id="516" r:id="rId19"/>
    <p:sldId id="513" r:id="rId20"/>
  </p:sldIdLst>
  <p:sldSz cx="12190413" cy="68595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CE8"/>
    <a:srgbClr val="FFEBCD"/>
    <a:srgbClr val="FFDDDD"/>
    <a:srgbClr val="FFB9B9"/>
    <a:srgbClr val="CDE9D0"/>
    <a:srgbClr val="DDDDFF"/>
    <a:srgbClr val="F1DDFF"/>
    <a:srgbClr val="FFE6C1"/>
    <a:srgbClr val="699E56"/>
    <a:srgbClr val="FEF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8" autoAdjust="0"/>
    <p:restoredTop sz="84909" autoAdjust="0"/>
  </p:normalViewPr>
  <p:slideViewPr>
    <p:cSldViewPr snapToGrid="0" showGuides="1">
      <p:cViewPr varScale="1">
        <p:scale>
          <a:sx n="64" d="100"/>
          <a:sy n="64" d="100"/>
        </p:scale>
        <p:origin x="41" y="171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1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950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5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đang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đe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dọa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đưa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ra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tinh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con vi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rút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Xong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Hoàn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”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1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2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1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1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21" y="274702"/>
            <a:ext cx="10971372" cy="5852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7792E-2DCE-4AF1-A411-3100F7B5B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4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1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2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1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2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34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86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42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73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0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5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microsoft.com/office/2007/relationships/hdphoto" Target="../media/hdphoto3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slide" Target="slide4.xml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4" y="1676400"/>
            <a:ext cx="9418296" cy="2362011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32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AB2CC-698E-4A1C-BDB8-2FD639973591}"/>
              </a:ext>
            </a:extLst>
          </p:cNvPr>
          <p:cNvSpPr txBox="1"/>
          <p:nvPr/>
        </p:nvSpPr>
        <p:spPr>
          <a:xfrm>
            <a:off x="2133601" y="1156677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B5FDE-47AA-4F0E-A70E-9A7E6200DFC9}"/>
              </a:ext>
            </a:extLst>
          </p:cNvPr>
          <p:cNvSpPr txBox="1"/>
          <p:nvPr/>
        </p:nvSpPr>
        <p:spPr>
          <a:xfrm>
            <a:off x="2883429" y="2117970"/>
            <a:ext cx="642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164 × (100 + 20 + 3)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D537B-8289-469D-9BA3-A3CC8D8A75AF}"/>
              </a:ext>
            </a:extLst>
          </p:cNvPr>
          <p:cNvSpPr txBox="1"/>
          <p:nvPr/>
        </p:nvSpPr>
        <p:spPr>
          <a:xfrm>
            <a:off x="1185105" y="2117969"/>
            <a:ext cx="138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D3D05-822F-4E1D-A31B-FA1772C7F96D}"/>
              </a:ext>
            </a:extLst>
          </p:cNvPr>
          <p:cNvSpPr txBox="1"/>
          <p:nvPr/>
        </p:nvSpPr>
        <p:spPr>
          <a:xfrm>
            <a:off x="4877564" y="2876063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100 + 164 × 20 + 164 ×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550AF-412D-4D9C-820E-A4E584310A97}"/>
              </a:ext>
            </a:extLst>
          </p:cNvPr>
          <p:cNvSpPr txBox="1"/>
          <p:nvPr/>
        </p:nvSpPr>
        <p:spPr>
          <a:xfrm>
            <a:off x="4877563" y="3588448"/>
            <a:ext cx="455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16 400 + 3 280 + 492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E2DCF-5963-4C63-8B61-B1B5A54AF69D}"/>
              </a:ext>
            </a:extLst>
          </p:cNvPr>
          <p:cNvSpPr txBox="1"/>
          <p:nvPr/>
        </p:nvSpPr>
        <p:spPr>
          <a:xfrm>
            <a:off x="4877563" y="4303204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20 172</a:t>
            </a:r>
          </a:p>
        </p:txBody>
      </p:sp>
    </p:spTree>
    <p:extLst>
      <p:ext uri="{BB962C8B-B14F-4D97-AF65-F5344CB8AC3E}">
        <p14:creationId xmlns:p14="http://schemas.microsoft.com/office/powerpoint/2010/main" val="16395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53EBF0-CE0A-47FB-A739-CDC665D4705A}"/>
              </a:ext>
            </a:extLst>
          </p:cNvPr>
          <p:cNvSpPr txBox="1"/>
          <p:nvPr/>
        </p:nvSpPr>
        <p:spPr>
          <a:xfrm>
            <a:off x="4595447" y="19538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C7CE5-2AED-48D8-9C33-82AAD11B970D}"/>
              </a:ext>
            </a:extLst>
          </p:cNvPr>
          <p:cNvSpPr txBox="1"/>
          <p:nvPr/>
        </p:nvSpPr>
        <p:spPr>
          <a:xfrm>
            <a:off x="2179114" y="720999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5B349-AA43-484D-821D-CAC80E596EF0}"/>
              </a:ext>
            </a:extLst>
          </p:cNvPr>
          <p:cNvSpPr txBox="1"/>
          <p:nvPr/>
        </p:nvSpPr>
        <p:spPr>
          <a:xfrm>
            <a:off x="2179114" y="1736662"/>
            <a:ext cx="1423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123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0BC12-3B41-495A-9496-EE70BFF8C89E}"/>
              </a:ext>
            </a:extLst>
          </p:cNvPr>
          <p:cNvSpPr txBox="1"/>
          <p:nvPr/>
        </p:nvSpPr>
        <p:spPr>
          <a:xfrm>
            <a:off x="1578709" y="1274997"/>
            <a:ext cx="500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B348A1-B0DD-43F2-BAF0-A4600EBF4552}"/>
              </a:ext>
            </a:extLst>
          </p:cNvPr>
          <p:cNvCxnSpPr>
            <a:cxnSpLocks/>
          </p:cNvCxnSpPr>
          <p:nvPr/>
        </p:nvCxnSpPr>
        <p:spPr>
          <a:xfrm flipH="1">
            <a:off x="1319422" y="2688492"/>
            <a:ext cx="240851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1FA80B-15DD-4C68-8933-E0BE3CEEB213}"/>
              </a:ext>
            </a:extLst>
          </p:cNvPr>
          <p:cNvCxnSpPr>
            <a:cxnSpLocks/>
          </p:cNvCxnSpPr>
          <p:nvPr/>
        </p:nvCxnSpPr>
        <p:spPr>
          <a:xfrm flipH="1">
            <a:off x="1195754" y="5001846"/>
            <a:ext cx="25556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B0C2FF6-9862-4E8C-9FB4-FB77F793D16D}"/>
              </a:ext>
            </a:extLst>
          </p:cNvPr>
          <p:cNvSpPr txBox="1"/>
          <p:nvPr/>
        </p:nvSpPr>
        <p:spPr>
          <a:xfrm>
            <a:off x="2981569" y="257215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9100F-5302-462D-966D-6205A3774FB1}"/>
              </a:ext>
            </a:extLst>
          </p:cNvPr>
          <p:cNvSpPr txBox="1"/>
          <p:nvPr/>
        </p:nvSpPr>
        <p:spPr>
          <a:xfrm>
            <a:off x="2613556" y="256101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1F5DB7-F9AA-43D3-A22D-ACA8125ECBEC}"/>
              </a:ext>
            </a:extLst>
          </p:cNvPr>
          <p:cNvSpPr txBox="1"/>
          <p:nvPr/>
        </p:nvSpPr>
        <p:spPr>
          <a:xfrm>
            <a:off x="2196123" y="257215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5FFB3C-F599-4030-B1BD-6E180DCFF6DB}"/>
              </a:ext>
            </a:extLst>
          </p:cNvPr>
          <p:cNvSpPr txBox="1"/>
          <p:nvPr/>
        </p:nvSpPr>
        <p:spPr>
          <a:xfrm>
            <a:off x="2558850" y="328323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EC0DC1-6DE2-4905-9D6A-97A80B6DB355}"/>
              </a:ext>
            </a:extLst>
          </p:cNvPr>
          <p:cNvSpPr txBox="1"/>
          <p:nvPr/>
        </p:nvSpPr>
        <p:spPr>
          <a:xfrm>
            <a:off x="2190837" y="327209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F4BD67-0AAC-4D2C-85CE-40777A3C47A1}"/>
              </a:ext>
            </a:extLst>
          </p:cNvPr>
          <p:cNvSpPr txBox="1"/>
          <p:nvPr/>
        </p:nvSpPr>
        <p:spPr>
          <a:xfrm>
            <a:off x="1773404" y="328323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327C9C-E7B0-411E-A1BA-1447AD943E59}"/>
              </a:ext>
            </a:extLst>
          </p:cNvPr>
          <p:cNvSpPr txBox="1"/>
          <p:nvPr/>
        </p:nvSpPr>
        <p:spPr>
          <a:xfrm>
            <a:off x="2185551" y="3986183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8CB8A6-C84A-44B5-B971-87810AD18D0A}"/>
              </a:ext>
            </a:extLst>
          </p:cNvPr>
          <p:cNvSpPr txBox="1"/>
          <p:nvPr/>
        </p:nvSpPr>
        <p:spPr>
          <a:xfrm>
            <a:off x="1817538" y="3975043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5977FC-4864-4A06-9F47-07E2D27D2D67}"/>
              </a:ext>
            </a:extLst>
          </p:cNvPr>
          <p:cNvSpPr txBox="1"/>
          <p:nvPr/>
        </p:nvSpPr>
        <p:spPr>
          <a:xfrm>
            <a:off x="1400105" y="3986183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AFBE27-FACC-4975-B515-E527468E51EA}"/>
              </a:ext>
            </a:extLst>
          </p:cNvPr>
          <p:cNvSpPr txBox="1"/>
          <p:nvPr/>
        </p:nvSpPr>
        <p:spPr>
          <a:xfrm>
            <a:off x="3108458" y="502182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519225-4FEF-47AA-B231-74358D5CEBE5}"/>
              </a:ext>
            </a:extLst>
          </p:cNvPr>
          <p:cNvSpPr txBox="1"/>
          <p:nvPr/>
        </p:nvSpPr>
        <p:spPr>
          <a:xfrm>
            <a:off x="2740445" y="501068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D0C5C1-A298-4043-87D4-02F7EF9A4889}"/>
              </a:ext>
            </a:extLst>
          </p:cNvPr>
          <p:cNvSpPr txBox="1"/>
          <p:nvPr/>
        </p:nvSpPr>
        <p:spPr>
          <a:xfrm>
            <a:off x="2323012" y="502182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1FE582-9403-4725-8AD7-194423491B72}"/>
              </a:ext>
            </a:extLst>
          </p:cNvPr>
          <p:cNvSpPr txBox="1"/>
          <p:nvPr/>
        </p:nvSpPr>
        <p:spPr>
          <a:xfrm>
            <a:off x="1853524" y="501068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E76BB0-3A3E-4A63-9F6A-D7F7E6A0BB08}"/>
              </a:ext>
            </a:extLst>
          </p:cNvPr>
          <p:cNvSpPr txBox="1"/>
          <p:nvPr/>
        </p:nvSpPr>
        <p:spPr>
          <a:xfrm>
            <a:off x="1375396" y="501068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637F7-8437-4629-ACED-F52DA05B21DA}"/>
              </a:ext>
            </a:extLst>
          </p:cNvPr>
          <p:cNvSpPr txBox="1"/>
          <p:nvPr/>
        </p:nvSpPr>
        <p:spPr>
          <a:xfrm>
            <a:off x="4229514" y="844809"/>
            <a:ext cx="75179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9);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F88F2C-6F17-46F5-80B8-09A5D9E53397}"/>
              </a:ext>
            </a:extLst>
          </p:cNvPr>
          <p:cNvSpPr txBox="1"/>
          <p:nvPr/>
        </p:nvSpPr>
        <p:spPr>
          <a:xfrm>
            <a:off x="7037141" y="192292"/>
            <a:ext cx="352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D70740-A06F-4180-A4E5-6446554C79C4}"/>
              </a:ext>
            </a:extLst>
          </p:cNvPr>
          <p:cNvSpPr txBox="1"/>
          <p:nvPr/>
        </p:nvSpPr>
        <p:spPr>
          <a:xfrm>
            <a:off x="6929187" y="177560"/>
            <a:ext cx="2118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10 172</a:t>
            </a:r>
          </a:p>
        </p:txBody>
      </p:sp>
    </p:spTree>
    <p:extLst>
      <p:ext uri="{BB962C8B-B14F-4D97-AF65-F5344CB8AC3E}">
        <p14:creationId xmlns:p14="http://schemas.microsoft.com/office/powerpoint/2010/main" val="34384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8" grpId="0" build="p"/>
      <p:bldP spid="32" grpId="0" build="p"/>
      <p:bldP spid="34" grpId="0" build="p"/>
      <p:bldP spid="35" grpId="0" build="p"/>
      <p:bldP spid="36" grpId="0" build="p"/>
      <p:bldP spid="37" grpId="0" build="p"/>
      <p:bldP spid="38" grpId="0" build="p"/>
      <p:bldP spid="39" grpId="0" build="p"/>
      <p:bldP spid="41" grpId="0" build="p"/>
      <p:bldP spid="42" grpId="0" build="p"/>
      <p:bldP spid="43" grpId="0" build="p"/>
      <p:bldP spid="44" grpId="0" build="p"/>
      <p:bldP spid="45" grpId="0" build="p"/>
      <p:bldP spid="4" grpId="0" uiExpand="1" build="p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53EBF0-CE0A-47FB-A739-CDC665D4705A}"/>
              </a:ext>
            </a:extLst>
          </p:cNvPr>
          <p:cNvSpPr txBox="1"/>
          <p:nvPr/>
        </p:nvSpPr>
        <p:spPr>
          <a:xfrm>
            <a:off x="4595447" y="19538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C7CE5-2AED-48D8-9C33-82AAD11B970D}"/>
              </a:ext>
            </a:extLst>
          </p:cNvPr>
          <p:cNvSpPr txBox="1"/>
          <p:nvPr/>
        </p:nvSpPr>
        <p:spPr>
          <a:xfrm>
            <a:off x="2179114" y="720999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5B349-AA43-484D-821D-CAC80E596EF0}"/>
              </a:ext>
            </a:extLst>
          </p:cNvPr>
          <p:cNvSpPr txBox="1"/>
          <p:nvPr/>
        </p:nvSpPr>
        <p:spPr>
          <a:xfrm>
            <a:off x="2179114" y="1736662"/>
            <a:ext cx="1423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123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0BC12-3B41-495A-9496-EE70BFF8C89E}"/>
              </a:ext>
            </a:extLst>
          </p:cNvPr>
          <p:cNvSpPr txBox="1"/>
          <p:nvPr/>
        </p:nvSpPr>
        <p:spPr>
          <a:xfrm>
            <a:off x="1578709" y="1274997"/>
            <a:ext cx="500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B348A1-B0DD-43F2-BAF0-A4600EBF4552}"/>
              </a:ext>
            </a:extLst>
          </p:cNvPr>
          <p:cNvCxnSpPr>
            <a:cxnSpLocks/>
          </p:cNvCxnSpPr>
          <p:nvPr/>
        </p:nvCxnSpPr>
        <p:spPr>
          <a:xfrm flipH="1">
            <a:off x="1319422" y="2688492"/>
            <a:ext cx="240851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1FA80B-15DD-4C68-8933-E0BE3CEEB213}"/>
              </a:ext>
            </a:extLst>
          </p:cNvPr>
          <p:cNvCxnSpPr>
            <a:cxnSpLocks/>
          </p:cNvCxnSpPr>
          <p:nvPr/>
        </p:nvCxnSpPr>
        <p:spPr>
          <a:xfrm flipH="1">
            <a:off x="1195754" y="5001846"/>
            <a:ext cx="25556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B0C2FF6-9862-4E8C-9FB4-FB77F793D16D}"/>
              </a:ext>
            </a:extLst>
          </p:cNvPr>
          <p:cNvSpPr txBox="1"/>
          <p:nvPr/>
        </p:nvSpPr>
        <p:spPr>
          <a:xfrm>
            <a:off x="2981569" y="257215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9100F-5302-462D-966D-6205A3774FB1}"/>
              </a:ext>
            </a:extLst>
          </p:cNvPr>
          <p:cNvSpPr txBox="1"/>
          <p:nvPr/>
        </p:nvSpPr>
        <p:spPr>
          <a:xfrm>
            <a:off x="2613556" y="256101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1F5DB7-F9AA-43D3-A22D-ACA8125ECBEC}"/>
              </a:ext>
            </a:extLst>
          </p:cNvPr>
          <p:cNvSpPr txBox="1"/>
          <p:nvPr/>
        </p:nvSpPr>
        <p:spPr>
          <a:xfrm>
            <a:off x="2196123" y="257215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5FFB3C-F599-4030-B1BD-6E180DCFF6DB}"/>
              </a:ext>
            </a:extLst>
          </p:cNvPr>
          <p:cNvSpPr txBox="1"/>
          <p:nvPr/>
        </p:nvSpPr>
        <p:spPr>
          <a:xfrm>
            <a:off x="2558850" y="328323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EC0DC1-6DE2-4905-9D6A-97A80B6DB355}"/>
              </a:ext>
            </a:extLst>
          </p:cNvPr>
          <p:cNvSpPr txBox="1"/>
          <p:nvPr/>
        </p:nvSpPr>
        <p:spPr>
          <a:xfrm>
            <a:off x="2190837" y="327209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F4BD67-0AAC-4D2C-85CE-40777A3C47A1}"/>
              </a:ext>
            </a:extLst>
          </p:cNvPr>
          <p:cNvSpPr txBox="1"/>
          <p:nvPr/>
        </p:nvSpPr>
        <p:spPr>
          <a:xfrm>
            <a:off x="1773404" y="3283238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327C9C-E7B0-411E-A1BA-1447AD943E59}"/>
              </a:ext>
            </a:extLst>
          </p:cNvPr>
          <p:cNvSpPr txBox="1"/>
          <p:nvPr/>
        </p:nvSpPr>
        <p:spPr>
          <a:xfrm>
            <a:off x="2185551" y="3986183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8CB8A6-C84A-44B5-B971-87810AD18D0A}"/>
              </a:ext>
            </a:extLst>
          </p:cNvPr>
          <p:cNvSpPr txBox="1"/>
          <p:nvPr/>
        </p:nvSpPr>
        <p:spPr>
          <a:xfrm>
            <a:off x="1817538" y="3975043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5977FC-4864-4A06-9F47-07E2D27D2D67}"/>
              </a:ext>
            </a:extLst>
          </p:cNvPr>
          <p:cNvSpPr txBox="1"/>
          <p:nvPr/>
        </p:nvSpPr>
        <p:spPr>
          <a:xfrm>
            <a:off x="1400105" y="3986183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AFBE27-FACC-4975-B515-E527468E51EA}"/>
              </a:ext>
            </a:extLst>
          </p:cNvPr>
          <p:cNvSpPr txBox="1"/>
          <p:nvPr/>
        </p:nvSpPr>
        <p:spPr>
          <a:xfrm>
            <a:off x="3108458" y="502182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519225-4FEF-47AA-B231-74358D5CEBE5}"/>
              </a:ext>
            </a:extLst>
          </p:cNvPr>
          <p:cNvSpPr txBox="1"/>
          <p:nvPr/>
        </p:nvSpPr>
        <p:spPr>
          <a:xfrm>
            <a:off x="2740445" y="501068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D0C5C1-A298-4043-87D4-02F7EF9A4889}"/>
              </a:ext>
            </a:extLst>
          </p:cNvPr>
          <p:cNvSpPr txBox="1"/>
          <p:nvPr/>
        </p:nvSpPr>
        <p:spPr>
          <a:xfrm>
            <a:off x="2323012" y="502182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1FE582-9403-4725-8AD7-194423491B72}"/>
              </a:ext>
            </a:extLst>
          </p:cNvPr>
          <p:cNvSpPr txBox="1"/>
          <p:nvPr/>
        </p:nvSpPr>
        <p:spPr>
          <a:xfrm>
            <a:off x="1853524" y="501068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E76BB0-3A3E-4A63-9F6A-D7F7E6A0BB08}"/>
              </a:ext>
            </a:extLst>
          </p:cNvPr>
          <p:cNvSpPr txBox="1"/>
          <p:nvPr/>
        </p:nvSpPr>
        <p:spPr>
          <a:xfrm>
            <a:off x="1375396" y="5010684"/>
            <a:ext cx="554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F88F2C-6F17-46F5-80B8-09A5D9E53397}"/>
              </a:ext>
            </a:extLst>
          </p:cNvPr>
          <p:cNvSpPr txBox="1"/>
          <p:nvPr/>
        </p:nvSpPr>
        <p:spPr>
          <a:xfrm>
            <a:off x="7037141" y="192292"/>
            <a:ext cx="352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E4555726-C8B0-4D94-86ED-469566806F24}"/>
              </a:ext>
            </a:extLst>
          </p:cNvPr>
          <p:cNvCxnSpPr/>
          <p:nvPr/>
        </p:nvCxnSpPr>
        <p:spPr>
          <a:xfrm flipV="1">
            <a:off x="3751386" y="2298819"/>
            <a:ext cx="1102625" cy="880217"/>
          </a:xfrm>
          <a:prstGeom prst="curvedConnector3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202990-12C1-43CD-B9D0-BA1835582A83}"/>
              </a:ext>
            </a:extLst>
          </p:cNvPr>
          <p:cNvSpPr/>
          <p:nvPr/>
        </p:nvSpPr>
        <p:spPr>
          <a:xfrm>
            <a:off x="4965107" y="1854437"/>
            <a:ext cx="3230310" cy="717721"/>
          </a:xfrm>
          <a:custGeom>
            <a:avLst/>
            <a:gdLst>
              <a:gd name="connsiteX0" fmla="*/ 0 w 3230310"/>
              <a:gd name="connsiteY0" fmla="*/ 119623 h 717721"/>
              <a:gd name="connsiteX1" fmla="*/ 119623 w 3230310"/>
              <a:gd name="connsiteY1" fmla="*/ 0 h 717721"/>
              <a:gd name="connsiteX2" fmla="*/ 658015 w 3230310"/>
              <a:gd name="connsiteY2" fmla="*/ 0 h 717721"/>
              <a:gd name="connsiteX3" fmla="*/ 1226317 w 3230310"/>
              <a:gd name="connsiteY3" fmla="*/ 0 h 717721"/>
              <a:gd name="connsiteX4" fmla="*/ 1794619 w 3230310"/>
              <a:gd name="connsiteY4" fmla="*/ 0 h 717721"/>
              <a:gd name="connsiteX5" fmla="*/ 2452653 w 3230310"/>
              <a:gd name="connsiteY5" fmla="*/ 0 h 717721"/>
              <a:gd name="connsiteX6" fmla="*/ 3110687 w 3230310"/>
              <a:gd name="connsiteY6" fmla="*/ 0 h 717721"/>
              <a:gd name="connsiteX7" fmla="*/ 3230310 w 3230310"/>
              <a:gd name="connsiteY7" fmla="*/ 119623 h 717721"/>
              <a:gd name="connsiteX8" fmla="*/ 3230310 w 3230310"/>
              <a:gd name="connsiteY8" fmla="*/ 598098 h 717721"/>
              <a:gd name="connsiteX9" fmla="*/ 3110687 w 3230310"/>
              <a:gd name="connsiteY9" fmla="*/ 717721 h 717721"/>
              <a:gd name="connsiteX10" fmla="*/ 2512474 w 3230310"/>
              <a:gd name="connsiteY10" fmla="*/ 717721 h 717721"/>
              <a:gd name="connsiteX11" fmla="*/ 1944172 w 3230310"/>
              <a:gd name="connsiteY11" fmla="*/ 717721 h 717721"/>
              <a:gd name="connsiteX12" fmla="*/ 1375870 w 3230310"/>
              <a:gd name="connsiteY12" fmla="*/ 717721 h 717721"/>
              <a:gd name="connsiteX13" fmla="*/ 777657 w 3230310"/>
              <a:gd name="connsiteY13" fmla="*/ 717721 h 717721"/>
              <a:gd name="connsiteX14" fmla="*/ 119623 w 3230310"/>
              <a:gd name="connsiteY14" fmla="*/ 717721 h 717721"/>
              <a:gd name="connsiteX15" fmla="*/ 0 w 3230310"/>
              <a:gd name="connsiteY15" fmla="*/ 598098 h 717721"/>
              <a:gd name="connsiteX16" fmla="*/ 0 w 3230310"/>
              <a:gd name="connsiteY16" fmla="*/ 119623 h 71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0310" h="717721" fill="none" extrusionOk="0">
                <a:moveTo>
                  <a:pt x="0" y="119623"/>
                </a:moveTo>
                <a:cubicBezTo>
                  <a:pt x="-2760" y="53671"/>
                  <a:pt x="52960" y="1973"/>
                  <a:pt x="119623" y="0"/>
                </a:cubicBezTo>
                <a:cubicBezTo>
                  <a:pt x="259758" y="-4754"/>
                  <a:pt x="417699" y="43855"/>
                  <a:pt x="658015" y="0"/>
                </a:cubicBezTo>
                <a:cubicBezTo>
                  <a:pt x="898331" y="-43855"/>
                  <a:pt x="991447" y="58452"/>
                  <a:pt x="1226317" y="0"/>
                </a:cubicBezTo>
                <a:cubicBezTo>
                  <a:pt x="1461187" y="-58452"/>
                  <a:pt x="1579075" y="10667"/>
                  <a:pt x="1794619" y="0"/>
                </a:cubicBezTo>
                <a:cubicBezTo>
                  <a:pt x="2010163" y="-10667"/>
                  <a:pt x="2247221" y="30799"/>
                  <a:pt x="2452653" y="0"/>
                </a:cubicBezTo>
                <a:cubicBezTo>
                  <a:pt x="2658085" y="-30799"/>
                  <a:pt x="2825137" y="69032"/>
                  <a:pt x="3110687" y="0"/>
                </a:cubicBezTo>
                <a:cubicBezTo>
                  <a:pt x="3161031" y="2356"/>
                  <a:pt x="3231326" y="59205"/>
                  <a:pt x="3230310" y="119623"/>
                </a:cubicBezTo>
                <a:cubicBezTo>
                  <a:pt x="3264045" y="339409"/>
                  <a:pt x="3210541" y="366897"/>
                  <a:pt x="3230310" y="598098"/>
                </a:cubicBezTo>
                <a:cubicBezTo>
                  <a:pt x="3223805" y="665354"/>
                  <a:pt x="3179443" y="721341"/>
                  <a:pt x="3110687" y="717721"/>
                </a:cubicBezTo>
                <a:cubicBezTo>
                  <a:pt x="2946111" y="778574"/>
                  <a:pt x="2686173" y="688170"/>
                  <a:pt x="2512474" y="717721"/>
                </a:cubicBezTo>
                <a:cubicBezTo>
                  <a:pt x="2338775" y="747272"/>
                  <a:pt x="2138187" y="669043"/>
                  <a:pt x="1944172" y="717721"/>
                </a:cubicBezTo>
                <a:cubicBezTo>
                  <a:pt x="1750157" y="766399"/>
                  <a:pt x="1604770" y="696827"/>
                  <a:pt x="1375870" y="717721"/>
                </a:cubicBezTo>
                <a:cubicBezTo>
                  <a:pt x="1146970" y="738615"/>
                  <a:pt x="1045561" y="690898"/>
                  <a:pt x="777657" y="717721"/>
                </a:cubicBezTo>
                <a:cubicBezTo>
                  <a:pt x="509753" y="744544"/>
                  <a:pt x="270240" y="654218"/>
                  <a:pt x="119623" y="717721"/>
                </a:cubicBezTo>
                <a:cubicBezTo>
                  <a:pt x="46401" y="724785"/>
                  <a:pt x="6010" y="670925"/>
                  <a:pt x="0" y="598098"/>
                </a:cubicBezTo>
                <a:cubicBezTo>
                  <a:pt x="-31694" y="430796"/>
                  <a:pt x="45396" y="289771"/>
                  <a:pt x="0" y="119623"/>
                </a:cubicBezTo>
                <a:close/>
              </a:path>
              <a:path w="3230310" h="717721" stroke="0" extrusionOk="0">
                <a:moveTo>
                  <a:pt x="0" y="119623"/>
                </a:moveTo>
                <a:cubicBezTo>
                  <a:pt x="1648" y="72780"/>
                  <a:pt x="39334" y="-3905"/>
                  <a:pt x="119623" y="0"/>
                </a:cubicBezTo>
                <a:cubicBezTo>
                  <a:pt x="356500" y="-60851"/>
                  <a:pt x="471468" y="39595"/>
                  <a:pt x="687925" y="0"/>
                </a:cubicBezTo>
                <a:cubicBezTo>
                  <a:pt x="904382" y="-39595"/>
                  <a:pt x="1064041" y="6578"/>
                  <a:pt x="1345959" y="0"/>
                </a:cubicBezTo>
                <a:cubicBezTo>
                  <a:pt x="1627877" y="-6578"/>
                  <a:pt x="1794487" y="63961"/>
                  <a:pt x="1974083" y="0"/>
                </a:cubicBezTo>
                <a:cubicBezTo>
                  <a:pt x="2153679" y="-63961"/>
                  <a:pt x="2333125" y="44543"/>
                  <a:pt x="2512474" y="0"/>
                </a:cubicBezTo>
                <a:cubicBezTo>
                  <a:pt x="2691823" y="-44543"/>
                  <a:pt x="2834738" y="46385"/>
                  <a:pt x="3110687" y="0"/>
                </a:cubicBezTo>
                <a:cubicBezTo>
                  <a:pt x="3180803" y="-5568"/>
                  <a:pt x="3226749" y="56148"/>
                  <a:pt x="3230310" y="119623"/>
                </a:cubicBezTo>
                <a:cubicBezTo>
                  <a:pt x="3233794" y="304796"/>
                  <a:pt x="3197217" y="481147"/>
                  <a:pt x="3230310" y="598098"/>
                </a:cubicBezTo>
                <a:cubicBezTo>
                  <a:pt x="3233921" y="674993"/>
                  <a:pt x="3180400" y="726681"/>
                  <a:pt x="3110687" y="717721"/>
                </a:cubicBezTo>
                <a:cubicBezTo>
                  <a:pt x="2854816" y="721072"/>
                  <a:pt x="2808929" y="669129"/>
                  <a:pt x="2572295" y="717721"/>
                </a:cubicBezTo>
                <a:cubicBezTo>
                  <a:pt x="2335661" y="766313"/>
                  <a:pt x="2268236" y="708041"/>
                  <a:pt x="1974083" y="717721"/>
                </a:cubicBezTo>
                <a:cubicBezTo>
                  <a:pt x="1679930" y="727401"/>
                  <a:pt x="1626932" y="709081"/>
                  <a:pt x="1465602" y="717721"/>
                </a:cubicBezTo>
                <a:cubicBezTo>
                  <a:pt x="1304272" y="726361"/>
                  <a:pt x="1143667" y="697303"/>
                  <a:pt x="867389" y="717721"/>
                </a:cubicBezTo>
                <a:cubicBezTo>
                  <a:pt x="591111" y="738139"/>
                  <a:pt x="416071" y="662525"/>
                  <a:pt x="119623" y="717721"/>
                </a:cubicBezTo>
                <a:cubicBezTo>
                  <a:pt x="48936" y="723047"/>
                  <a:pt x="6970" y="673802"/>
                  <a:pt x="0" y="598098"/>
                </a:cubicBezTo>
                <a:cubicBezTo>
                  <a:pt x="-54382" y="483972"/>
                  <a:pt x="34795" y="298121"/>
                  <a:pt x="0" y="11962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5125565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3FBE7091-FD99-4562-82F3-51B437F6890F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3113743" y="3283238"/>
            <a:ext cx="1976410" cy="507832"/>
          </a:xfrm>
          <a:prstGeom prst="curvedConnector3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155C97-5A8A-4B71-BB27-5B9EA0C88C9B}"/>
              </a:ext>
            </a:extLst>
          </p:cNvPr>
          <p:cNvSpPr/>
          <p:nvPr/>
        </p:nvSpPr>
        <p:spPr>
          <a:xfrm>
            <a:off x="5213999" y="2924377"/>
            <a:ext cx="3230310" cy="717721"/>
          </a:xfrm>
          <a:custGeom>
            <a:avLst/>
            <a:gdLst>
              <a:gd name="connsiteX0" fmla="*/ 0 w 3230310"/>
              <a:gd name="connsiteY0" fmla="*/ 119623 h 717721"/>
              <a:gd name="connsiteX1" fmla="*/ 119623 w 3230310"/>
              <a:gd name="connsiteY1" fmla="*/ 0 h 717721"/>
              <a:gd name="connsiteX2" fmla="*/ 658015 w 3230310"/>
              <a:gd name="connsiteY2" fmla="*/ 0 h 717721"/>
              <a:gd name="connsiteX3" fmla="*/ 1226317 w 3230310"/>
              <a:gd name="connsiteY3" fmla="*/ 0 h 717721"/>
              <a:gd name="connsiteX4" fmla="*/ 1794619 w 3230310"/>
              <a:gd name="connsiteY4" fmla="*/ 0 h 717721"/>
              <a:gd name="connsiteX5" fmla="*/ 2452653 w 3230310"/>
              <a:gd name="connsiteY5" fmla="*/ 0 h 717721"/>
              <a:gd name="connsiteX6" fmla="*/ 3110687 w 3230310"/>
              <a:gd name="connsiteY6" fmla="*/ 0 h 717721"/>
              <a:gd name="connsiteX7" fmla="*/ 3230310 w 3230310"/>
              <a:gd name="connsiteY7" fmla="*/ 119623 h 717721"/>
              <a:gd name="connsiteX8" fmla="*/ 3230310 w 3230310"/>
              <a:gd name="connsiteY8" fmla="*/ 598098 h 717721"/>
              <a:gd name="connsiteX9" fmla="*/ 3110687 w 3230310"/>
              <a:gd name="connsiteY9" fmla="*/ 717721 h 717721"/>
              <a:gd name="connsiteX10" fmla="*/ 2512474 w 3230310"/>
              <a:gd name="connsiteY10" fmla="*/ 717721 h 717721"/>
              <a:gd name="connsiteX11" fmla="*/ 1944172 w 3230310"/>
              <a:gd name="connsiteY11" fmla="*/ 717721 h 717721"/>
              <a:gd name="connsiteX12" fmla="*/ 1375870 w 3230310"/>
              <a:gd name="connsiteY12" fmla="*/ 717721 h 717721"/>
              <a:gd name="connsiteX13" fmla="*/ 777657 w 3230310"/>
              <a:gd name="connsiteY13" fmla="*/ 717721 h 717721"/>
              <a:gd name="connsiteX14" fmla="*/ 119623 w 3230310"/>
              <a:gd name="connsiteY14" fmla="*/ 717721 h 717721"/>
              <a:gd name="connsiteX15" fmla="*/ 0 w 3230310"/>
              <a:gd name="connsiteY15" fmla="*/ 598098 h 717721"/>
              <a:gd name="connsiteX16" fmla="*/ 0 w 3230310"/>
              <a:gd name="connsiteY16" fmla="*/ 119623 h 71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0310" h="717721" fill="none" extrusionOk="0">
                <a:moveTo>
                  <a:pt x="0" y="119623"/>
                </a:moveTo>
                <a:cubicBezTo>
                  <a:pt x="-2760" y="53671"/>
                  <a:pt x="52960" y="1973"/>
                  <a:pt x="119623" y="0"/>
                </a:cubicBezTo>
                <a:cubicBezTo>
                  <a:pt x="259758" y="-4754"/>
                  <a:pt x="417699" y="43855"/>
                  <a:pt x="658015" y="0"/>
                </a:cubicBezTo>
                <a:cubicBezTo>
                  <a:pt x="898331" y="-43855"/>
                  <a:pt x="991447" y="58452"/>
                  <a:pt x="1226317" y="0"/>
                </a:cubicBezTo>
                <a:cubicBezTo>
                  <a:pt x="1461187" y="-58452"/>
                  <a:pt x="1579075" y="10667"/>
                  <a:pt x="1794619" y="0"/>
                </a:cubicBezTo>
                <a:cubicBezTo>
                  <a:pt x="2010163" y="-10667"/>
                  <a:pt x="2247221" y="30799"/>
                  <a:pt x="2452653" y="0"/>
                </a:cubicBezTo>
                <a:cubicBezTo>
                  <a:pt x="2658085" y="-30799"/>
                  <a:pt x="2825137" y="69032"/>
                  <a:pt x="3110687" y="0"/>
                </a:cubicBezTo>
                <a:cubicBezTo>
                  <a:pt x="3161031" y="2356"/>
                  <a:pt x="3231326" y="59205"/>
                  <a:pt x="3230310" y="119623"/>
                </a:cubicBezTo>
                <a:cubicBezTo>
                  <a:pt x="3264045" y="339409"/>
                  <a:pt x="3210541" y="366897"/>
                  <a:pt x="3230310" y="598098"/>
                </a:cubicBezTo>
                <a:cubicBezTo>
                  <a:pt x="3223805" y="665354"/>
                  <a:pt x="3179443" y="721341"/>
                  <a:pt x="3110687" y="717721"/>
                </a:cubicBezTo>
                <a:cubicBezTo>
                  <a:pt x="2946111" y="778574"/>
                  <a:pt x="2686173" y="688170"/>
                  <a:pt x="2512474" y="717721"/>
                </a:cubicBezTo>
                <a:cubicBezTo>
                  <a:pt x="2338775" y="747272"/>
                  <a:pt x="2138187" y="669043"/>
                  <a:pt x="1944172" y="717721"/>
                </a:cubicBezTo>
                <a:cubicBezTo>
                  <a:pt x="1750157" y="766399"/>
                  <a:pt x="1604770" y="696827"/>
                  <a:pt x="1375870" y="717721"/>
                </a:cubicBezTo>
                <a:cubicBezTo>
                  <a:pt x="1146970" y="738615"/>
                  <a:pt x="1045561" y="690898"/>
                  <a:pt x="777657" y="717721"/>
                </a:cubicBezTo>
                <a:cubicBezTo>
                  <a:pt x="509753" y="744544"/>
                  <a:pt x="270240" y="654218"/>
                  <a:pt x="119623" y="717721"/>
                </a:cubicBezTo>
                <a:cubicBezTo>
                  <a:pt x="46401" y="724785"/>
                  <a:pt x="6010" y="670925"/>
                  <a:pt x="0" y="598098"/>
                </a:cubicBezTo>
                <a:cubicBezTo>
                  <a:pt x="-31694" y="430796"/>
                  <a:pt x="45396" y="289771"/>
                  <a:pt x="0" y="119623"/>
                </a:cubicBezTo>
                <a:close/>
              </a:path>
              <a:path w="3230310" h="717721" stroke="0" extrusionOk="0">
                <a:moveTo>
                  <a:pt x="0" y="119623"/>
                </a:moveTo>
                <a:cubicBezTo>
                  <a:pt x="1648" y="72780"/>
                  <a:pt x="39334" y="-3905"/>
                  <a:pt x="119623" y="0"/>
                </a:cubicBezTo>
                <a:cubicBezTo>
                  <a:pt x="356500" y="-60851"/>
                  <a:pt x="471468" y="39595"/>
                  <a:pt x="687925" y="0"/>
                </a:cubicBezTo>
                <a:cubicBezTo>
                  <a:pt x="904382" y="-39595"/>
                  <a:pt x="1064041" y="6578"/>
                  <a:pt x="1345959" y="0"/>
                </a:cubicBezTo>
                <a:cubicBezTo>
                  <a:pt x="1627877" y="-6578"/>
                  <a:pt x="1794487" y="63961"/>
                  <a:pt x="1974083" y="0"/>
                </a:cubicBezTo>
                <a:cubicBezTo>
                  <a:pt x="2153679" y="-63961"/>
                  <a:pt x="2333125" y="44543"/>
                  <a:pt x="2512474" y="0"/>
                </a:cubicBezTo>
                <a:cubicBezTo>
                  <a:pt x="2691823" y="-44543"/>
                  <a:pt x="2834738" y="46385"/>
                  <a:pt x="3110687" y="0"/>
                </a:cubicBezTo>
                <a:cubicBezTo>
                  <a:pt x="3180803" y="-5568"/>
                  <a:pt x="3226749" y="56148"/>
                  <a:pt x="3230310" y="119623"/>
                </a:cubicBezTo>
                <a:cubicBezTo>
                  <a:pt x="3233794" y="304796"/>
                  <a:pt x="3197217" y="481147"/>
                  <a:pt x="3230310" y="598098"/>
                </a:cubicBezTo>
                <a:cubicBezTo>
                  <a:pt x="3233921" y="674993"/>
                  <a:pt x="3180400" y="726681"/>
                  <a:pt x="3110687" y="717721"/>
                </a:cubicBezTo>
                <a:cubicBezTo>
                  <a:pt x="2854816" y="721072"/>
                  <a:pt x="2808929" y="669129"/>
                  <a:pt x="2572295" y="717721"/>
                </a:cubicBezTo>
                <a:cubicBezTo>
                  <a:pt x="2335661" y="766313"/>
                  <a:pt x="2268236" y="708041"/>
                  <a:pt x="1974083" y="717721"/>
                </a:cubicBezTo>
                <a:cubicBezTo>
                  <a:pt x="1679930" y="727401"/>
                  <a:pt x="1626932" y="709081"/>
                  <a:pt x="1465602" y="717721"/>
                </a:cubicBezTo>
                <a:cubicBezTo>
                  <a:pt x="1304272" y="726361"/>
                  <a:pt x="1143667" y="697303"/>
                  <a:pt x="867389" y="717721"/>
                </a:cubicBezTo>
                <a:cubicBezTo>
                  <a:pt x="591111" y="738139"/>
                  <a:pt x="416071" y="662525"/>
                  <a:pt x="119623" y="717721"/>
                </a:cubicBezTo>
                <a:cubicBezTo>
                  <a:pt x="48936" y="723047"/>
                  <a:pt x="6970" y="673802"/>
                  <a:pt x="0" y="598098"/>
                </a:cubicBezTo>
                <a:cubicBezTo>
                  <a:pt x="-54382" y="483972"/>
                  <a:pt x="34795" y="298121"/>
                  <a:pt x="0" y="1196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5125565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73060C03-A5D0-46FC-9C6E-5738704F1879}"/>
              </a:ext>
            </a:extLst>
          </p:cNvPr>
          <p:cNvCxnSpPr>
            <a:cxnSpLocks/>
          </p:cNvCxnSpPr>
          <p:nvPr/>
        </p:nvCxnSpPr>
        <p:spPr>
          <a:xfrm flipV="1">
            <a:off x="3017891" y="4168467"/>
            <a:ext cx="1947216" cy="435017"/>
          </a:xfrm>
          <a:prstGeom prst="curvedConnector3">
            <a:avLst>
              <a:gd name="adj1" fmla="val 50000"/>
            </a:avLst>
          </a:prstGeom>
          <a:ln w="38100">
            <a:solidFill>
              <a:srgbClr val="699E56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E763A1C-4CEB-436A-810F-6B7185436936}"/>
              </a:ext>
            </a:extLst>
          </p:cNvPr>
          <p:cNvSpPr/>
          <p:nvPr/>
        </p:nvSpPr>
        <p:spPr>
          <a:xfrm>
            <a:off x="5090153" y="3895272"/>
            <a:ext cx="3230310" cy="717721"/>
          </a:xfrm>
          <a:custGeom>
            <a:avLst/>
            <a:gdLst>
              <a:gd name="connsiteX0" fmla="*/ 0 w 3230310"/>
              <a:gd name="connsiteY0" fmla="*/ 119623 h 717721"/>
              <a:gd name="connsiteX1" fmla="*/ 119623 w 3230310"/>
              <a:gd name="connsiteY1" fmla="*/ 0 h 717721"/>
              <a:gd name="connsiteX2" fmla="*/ 658015 w 3230310"/>
              <a:gd name="connsiteY2" fmla="*/ 0 h 717721"/>
              <a:gd name="connsiteX3" fmla="*/ 1226317 w 3230310"/>
              <a:gd name="connsiteY3" fmla="*/ 0 h 717721"/>
              <a:gd name="connsiteX4" fmla="*/ 1794619 w 3230310"/>
              <a:gd name="connsiteY4" fmla="*/ 0 h 717721"/>
              <a:gd name="connsiteX5" fmla="*/ 2452653 w 3230310"/>
              <a:gd name="connsiteY5" fmla="*/ 0 h 717721"/>
              <a:gd name="connsiteX6" fmla="*/ 3110687 w 3230310"/>
              <a:gd name="connsiteY6" fmla="*/ 0 h 717721"/>
              <a:gd name="connsiteX7" fmla="*/ 3230310 w 3230310"/>
              <a:gd name="connsiteY7" fmla="*/ 119623 h 717721"/>
              <a:gd name="connsiteX8" fmla="*/ 3230310 w 3230310"/>
              <a:gd name="connsiteY8" fmla="*/ 598098 h 717721"/>
              <a:gd name="connsiteX9" fmla="*/ 3110687 w 3230310"/>
              <a:gd name="connsiteY9" fmla="*/ 717721 h 717721"/>
              <a:gd name="connsiteX10" fmla="*/ 2512474 w 3230310"/>
              <a:gd name="connsiteY10" fmla="*/ 717721 h 717721"/>
              <a:gd name="connsiteX11" fmla="*/ 1944172 w 3230310"/>
              <a:gd name="connsiteY11" fmla="*/ 717721 h 717721"/>
              <a:gd name="connsiteX12" fmla="*/ 1375870 w 3230310"/>
              <a:gd name="connsiteY12" fmla="*/ 717721 h 717721"/>
              <a:gd name="connsiteX13" fmla="*/ 777657 w 3230310"/>
              <a:gd name="connsiteY13" fmla="*/ 717721 h 717721"/>
              <a:gd name="connsiteX14" fmla="*/ 119623 w 3230310"/>
              <a:gd name="connsiteY14" fmla="*/ 717721 h 717721"/>
              <a:gd name="connsiteX15" fmla="*/ 0 w 3230310"/>
              <a:gd name="connsiteY15" fmla="*/ 598098 h 717721"/>
              <a:gd name="connsiteX16" fmla="*/ 0 w 3230310"/>
              <a:gd name="connsiteY16" fmla="*/ 119623 h 71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0310" h="717721" fill="none" extrusionOk="0">
                <a:moveTo>
                  <a:pt x="0" y="119623"/>
                </a:moveTo>
                <a:cubicBezTo>
                  <a:pt x="-2760" y="53671"/>
                  <a:pt x="52960" y="1973"/>
                  <a:pt x="119623" y="0"/>
                </a:cubicBezTo>
                <a:cubicBezTo>
                  <a:pt x="259758" y="-4754"/>
                  <a:pt x="417699" y="43855"/>
                  <a:pt x="658015" y="0"/>
                </a:cubicBezTo>
                <a:cubicBezTo>
                  <a:pt x="898331" y="-43855"/>
                  <a:pt x="991447" y="58452"/>
                  <a:pt x="1226317" y="0"/>
                </a:cubicBezTo>
                <a:cubicBezTo>
                  <a:pt x="1461187" y="-58452"/>
                  <a:pt x="1579075" y="10667"/>
                  <a:pt x="1794619" y="0"/>
                </a:cubicBezTo>
                <a:cubicBezTo>
                  <a:pt x="2010163" y="-10667"/>
                  <a:pt x="2247221" y="30799"/>
                  <a:pt x="2452653" y="0"/>
                </a:cubicBezTo>
                <a:cubicBezTo>
                  <a:pt x="2658085" y="-30799"/>
                  <a:pt x="2825137" y="69032"/>
                  <a:pt x="3110687" y="0"/>
                </a:cubicBezTo>
                <a:cubicBezTo>
                  <a:pt x="3161031" y="2356"/>
                  <a:pt x="3231326" y="59205"/>
                  <a:pt x="3230310" y="119623"/>
                </a:cubicBezTo>
                <a:cubicBezTo>
                  <a:pt x="3264045" y="339409"/>
                  <a:pt x="3210541" y="366897"/>
                  <a:pt x="3230310" y="598098"/>
                </a:cubicBezTo>
                <a:cubicBezTo>
                  <a:pt x="3223805" y="665354"/>
                  <a:pt x="3179443" y="721341"/>
                  <a:pt x="3110687" y="717721"/>
                </a:cubicBezTo>
                <a:cubicBezTo>
                  <a:pt x="2946111" y="778574"/>
                  <a:pt x="2686173" y="688170"/>
                  <a:pt x="2512474" y="717721"/>
                </a:cubicBezTo>
                <a:cubicBezTo>
                  <a:pt x="2338775" y="747272"/>
                  <a:pt x="2138187" y="669043"/>
                  <a:pt x="1944172" y="717721"/>
                </a:cubicBezTo>
                <a:cubicBezTo>
                  <a:pt x="1750157" y="766399"/>
                  <a:pt x="1604770" y="696827"/>
                  <a:pt x="1375870" y="717721"/>
                </a:cubicBezTo>
                <a:cubicBezTo>
                  <a:pt x="1146970" y="738615"/>
                  <a:pt x="1045561" y="690898"/>
                  <a:pt x="777657" y="717721"/>
                </a:cubicBezTo>
                <a:cubicBezTo>
                  <a:pt x="509753" y="744544"/>
                  <a:pt x="270240" y="654218"/>
                  <a:pt x="119623" y="717721"/>
                </a:cubicBezTo>
                <a:cubicBezTo>
                  <a:pt x="46401" y="724785"/>
                  <a:pt x="6010" y="670925"/>
                  <a:pt x="0" y="598098"/>
                </a:cubicBezTo>
                <a:cubicBezTo>
                  <a:pt x="-31694" y="430796"/>
                  <a:pt x="45396" y="289771"/>
                  <a:pt x="0" y="119623"/>
                </a:cubicBezTo>
                <a:close/>
              </a:path>
              <a:path w="3230310" h="717721" stroke="0" extrusionOk="0">
                <a:moveTo>
                  <a:pt x="0" y="119623"/>
                </a:moveTo>
                <a:cubicBezTo>
                  <a:pt x="1648" y="72780"/>
                  <a:pt x="39334" y="-3905"/>
                  <a:pt x="119623" y="0"/>
                </a:cubicBezTo>
                <a:cubicBezTo>
                  <a:pt x="356500" y="-60851"/>
                  <a:pt x="471468" y="39595"/>
                  <a:pt x="687925" y="0"/>
                </a:cubicBezTo>
                <a:cubicBezTo>
                  <a:pt x="904382" y="-39595"/>
                  <a:pt x="1064041" y="6578"/>
                  <a:pt x="1345959" y="0"/>
                </a:cubicBezTo>
                <a:cubicBezTo>
                  <a:pt x="1627877" y="-6578"/>
                  <a:pt x="1794487" y="63961"/>
                  <a:pt x="1974083" y="0"/>
                </a:cubicBezTo>
                <a:cubicBezTo>
                  <a:pt x="2153679" y="-63961"/>
                  <a:pt x="2333125" y="44543"/>
                  <a:pt x="2512474" y="0"/>
                </a:cubicBezTo>
                <a:cubicBezTo>
                  <a:pt x="2691823" y="-44543"/>
                  <a:pt x="2834738" y="46385"/>
                  <a:pt x="3110687" y="0"/>
                </a:cubicBezTo>
                <a:cubicBezTo>
                  <a:pt x="3180803" y="-5568"/>
                  <a:pt x="3226749" y="56148"/>
                  <a:pt x="3230310" y="119623"/>
                </a:cubicBezTo>
                <a:cubicBezTo>
                  <a:pt x="3233794" y="304796"/>
                  <a:pt x="3197217" y="481147"/>
                  <a:pt x="3230310" y="598098"/>
                </a:cubicBezTo>
                <a:cubicBezTo>
                  <a:pt x="3233921" y="674993"/>
                  <a:pt x="3180400" y="726681"/>
                  <a:pt x="3110687" y="717721"/>
                </a:cubicBezTo>
                <a:cubicBezTo>
                  <a:pt x="2854816" y="721072"/>
                  <a:pt x="2808929" y="669129"/>
                  <a:pt x="2572295" y="717721"/>
                </a:cubicBezTo>
                <a:cubicBezTo>
                  <a:pt x="2335661" y="766313"/>
                  <a:pt x="2268236" y="708041"/>
                  <a:pt x="1974083" y="717721"/>
                </a:cubicBezTo>
                <a:cubicBezTo>
                  <a:pt x="1679930" y="727401"/>
                  <a:pt x="1626932" y="709081"/>
                  <a:pt x="1465602" y="717721"/>
                </a:cubicBezTo>
                <a:cubicBezTo>
                  <a:pt x="1304272" y="726361"/>
                  <a:pt x="1143667" y="697303"/>
                  <a:pt x="867389" y="717721"/>
                </a:cubicBezTo>
                <a:cubicBezTo>
                  <a:pt x="591111" y="738139"/>
                  <a:pt x="416071" y="662525"/>
                  <a:pt x="119623" y="717721"/>
                </a:cubicBezTo>
                <a:cubicBezTo>
                  <a:pt x="48936" y="723047"/>
                  <a:pt x="6970" y="673802"/>
                  <a:pt x="0" y="598098"/>
                </a:cubicBezTo>
                <a:cubicBezTo>
                  <a:pt x="-54382" y="483972"/>
                  <a:pt x="34795" y="298121"/>
                  <a:pt x="0" y="119623"/>
                </a:cubicBezTo>
                <a:close/>
              </a:path>
            </a:pathLst>
          </a:custGeom>
          <a:solidFill>
            <a:srgbClr val="CDE9D0"/>
          </a:solidFill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5125565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CF22556-8D4A-4BEC-9715-6D2D0DE7AF0F}"/>
              </a:ext>
            </a:extLst>
          </p:cNvPr>
          <p:cNvSpPr/>
          <p:nvPr/>
        </p:nvSpPr>
        <p:spPr>
          <a:xfrm>
            <a:off x="3941749" y="5334778"/>
            <a:ext cx="973608" cy="36746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EE0ABAF-802B-4E8B-A4BE-7528FD496A99}"/>
              </a:ext>
            </a:extLst>
          </p:cNvPr>
          <p:cNvSpPr/>
          <p:nvPr/>
        </p:nvSpPr>
        <p:spPr>
          <a:xfrm>
            <a:off x="5213999" y="5159653"/>
            <a:ext cx="3230310" cy="717721"/>
          </a:xfrm>
          <a:custGeom>
            <a:avLst/>
            <a:gdLst>
              <a:gd name="connsiteX0" fmla="*/ 0 w 3230310"/>
              <a:gd name="connsiteY0" fmla="*/ 119623 h 717721"/>
              <a:gd name="connsiteX1" fmla="*/ 119623 w 3230310"/>
              <a:gd name="connsiteY1" fmla="*/ 0 h 717721"/>
              <a:gd name="connsiteX2" fmla="*/ 658015 w 3230310"/>
              <a:gd name="connsiteY2" fmla="*/ 0 h 717721"/>
              <a:gd name="connsiteX3" fmla="*/ 1226317 w 3230310"/>
              <a:gd name="connsiteY3" fmla="*/ 0 h 717721"/>
              <a:gd name="connsiteX4" fmla="*/ 1794619 w 3230310"/>
              <a:gd name="connsiteY4" fmla="*/ 0 h 717721"/>
              <a:gd name="connsiteX5" fmla="*/ 2452653 w 3230310"/>
              <a:gd name="connsiteY5" fmla="*/ 0 h 717721"/>
              <a:gd name="connsiteX6" fmla="*/ 3110687 w 3230310"/>
              <a:gd name="connsiteY6" fmla="*/ 0 h 717721"/>
              <a:gd name="connsiteX7" fmla="*/ 3230310 w 3230310"/>
              <a:gd name="connsiteY7" fmla="*/ 119623 h 717721"/>
              <a:gd name="connsiteX8" fmla="*/ 3230310 w 3230310"/>
              <a:gd name="connsiteY8" fmla="*/ 598098 h 717721"/>
              <a:gd name="connsiteX9" fmla="*/ 3110687 w 3230310"/>
              <a:gd name="connsiteY9" fmla="*/ 717721 h 717721"/>
              <a:gd name="connsiteX10" fmla="*/ 2512474 w 3230310"/>
              <a:gd name="connsiteY10" fmla="*/ 717721 h 717721"/>
              <a:gd name="connsiteX11" fmla="*/ 1944172 w 3230310"/>
              <a:gd name="connsiteY11" fmla="*/ 717721 h 717721"/>
              <a:gd name="connsiteX12" fmla="*/ 1375870 w 3230310"/>
              <a:gd name="connsiteY12" fmla="*/ 717721 h 717721"/>
              <a:gd name="connsiteX13" fmla="*/ 777657 w 3230310"/>
              <a:gd name="connsiteY13" fmla="*/ 717721 h 717721"/>
              <a:gd name="connsiteX14" fmla="*/ 119623 w 3230310"/>
              <a:gd name="connsiteY14" fmla="*/ 717721 h 717721"/>
              <a:gd name="connsiteX15" fmla="*/ 0 w 3230310"/>
              <a:gd name="connsiteY15" fmla="*/ 598098 h 717721"/>
              <a:gd name="connsiteX16" fmla="*/ 0 w 3230310"/>
              <a:gd name="connsiteY16" fmla="*/ 119623 h 71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0310" h="717721" fill="none" extrusionOk="0">
                <a:moveTo>
                  <a:pt x="0" y="119623"/>
                </a:moveTo>
                <a:cubicBezTo>
                  <a:pt x="-2760" y="53671"/>
                  <a:pt x="52960" y="1973"/>
                  <a:pt x="119623" y="0"/>
                </a:cubicBezTo>
                <a:cubicBezTo>
                  <a:pt x="259758" y="-4754"/>
                  <a:pt x="417699" y="43855"/>
                  <a:pt x="658015" y="0"/>
                </a:cubicBezTo>
                <a:cubicBezTo>
                  <a:pt x="898331" y="-43855"/>
                  <a:pt x="991447" y="58452"/>
                  <a:pt x="1226317" y="0"/>
                </a:cubicBezTo>
                <a:cubicBezTo>
                  <a:pt x="1461187" y="-58452"/>
                  <a:pt x="1579075" y="10667"/>
                  <a:pt x="1794619" y="0"/>
                </a:cubicBezTo>
                <a:cubicBezTo>
                  <a:pt x="2010163" y="-10667"/>
                  <a:pt x="2247221" y="30799"/>
                  <a:pt x="2452653" y="0"/>
                </a:cubicBezTo>
                <a:cubicBezTo>
                  <a:pt x="2658085" y="-30799"/>
                  <a:pt x="2825137" y="69032"/>
                  <a:pt x="3110687" y="0"/>
                </a:cubicBezTo>
                <a:cubicBezTo>
                  <a:pt x="3161031" y="2356"/>
                  <a:pt x="3231326" y="59205"/>
                  <a:pt x="3230310" y="119623"/>
                </a:cubicBezTo>
                <a:cubicBezTo>
                  <a:pt x="3264045" y="339409"/>
                  <a:pt x="3210541" y="366897"/>
                  <a:pt x="3230310" y="598098"/>
                </a:cubicBezTo>
                <a:cubicBezTo>
                  <a:pt x="3223805" y="665354"/>
                  <a:pt x="3179443" y="721341"/>
                  <a:pt x="3110687" y="717721"/>
                </a:cubicBezTo>
                <a:cubicBezTo>
                  <a:pt x="2946111" y="778574"/>
                  <a:pt x="2686173" y="688170"/>
                  <a:pt x="2512474" y="717721"/>
                </a:cubicBezTo>
                <a:cubicBezTo>
                  <a:pt x="2338775" y="747272"/>
                  <a:pt x="2138187" y="669043"/>
                  <a:pt x="1944172" y="717721"/>
                </a:cubicBezTo>
                <a:cubicBezTo>
                  <a:pt x="1750157" y="766399"/>
                  <a:pt x="1604770" y="696827"/>
                  <a:pt x="1375870" y="717721"/>
                </a:cubicBezTo>
                <a:cubicBezTo>
                  <a:pt x="1146970" y="738615"/>
                  <a:pt x="1045561" y="690898"/>
                  <a:pt x="777657" y="717721"/>
                </a:cubicBezTo>
                <a:cubicBezTo>
                  <a:pt x="509753" y="744544"/>
                  <a:pt x="270240" y="654218"/>
                  <a:pt x="119623" y="717721"/>
                </a:cubicBezTo>
                <a:cubicBezTo>
                  <a:pt x="46401" y="724785"/>
                  <a:pt x="6010" y="670925"/>
                  <a:pt x="0" y="598098"/>
                </a:cubicBezTo>
                <a:cubicBezTo>
                  <a:pt x="-31694" y="430796"/>
                  <a:pt x="45396" y="289771"/>
                  <a:pt x="0" y="119623"/>
                </a:cubicBezTo>
                <a:close/>
              </a:path>
              <a:path w="3230310" h="717721" stroke="0" extrusionOk="0">
                <a:moveTo>
                  <a:pt x="0" y="119623"/>
                </a:moveTo>
                <a:cubicBezTo>
                  <a:pt x="1648" y="72780"/>
                  <a:pt x="39334" y="-3905"/>
                  <a:pt x="119623" y="0"/>
                </a:cubicBezTo>
                <a:cubicBezTo>
                  <a:pt x="356500" y="-60851"/>
                  <a:pt x="471468" y="39595"/>
                  <a:pt x="687925" y="0"/>
                </a:cubicBezTo>
                <a:cubicBezTo>
                  <a:pt x="904382" y="-39595"/>
                  <a:pt x="1064041" y="6578"/>
                  <a:pt x="1345959" y="0"/>
                </a:cubicBezTo>
                <a:cubicBezTo>
                  <a:pt x="1627877" y="-6578"/>
                  <a:pt x="1794487" y="63961"/>
                  <a:pt x="1974083" y="0"/>
                </a:cubicBezTo>
                <a:cubicBezTo>
                  <a:pt x="2153679" y="-63961"/>
                  <a:pt x="2333125" y="44543"/>
                  <a:pt x="2512474" y="0"/>
                </a:cubicBezTo>
                <a:cubicBezTo>
                  <a:pt x="2691823" y="-44543"/>
                  <a:pt x="2834738" y="46385"/>
                  <a:pt x="3110687" y="0"/>
                </a:cubicBezTo>
                <a:cubicBezTo>
                  <a:pt x="3180803" y="-5568"/>
                  <a:pt x="3226749" y="56148"/>
                  <a:pt x="3230310" y="119623"/>
                </a:cubicBezTo>
                <a:cubicBezTo>
                  <a:pt x="3233794" y="304796"/>
                  <a:pt x="3197217" y="481147"/>
                  <a:pt x="3230310" y="598098"/>
                </a:cubicBezTo>
                <a:cubicBezTo>
                  <a:pt x="3233921" y="674993"/>
                  <a:pt x="3180400" y="726681"/>
                  <a:pt x="3110687" y="717721"/>
                </a:cubicBezTo>
                <a:cubicBezTo>
                  <a:pt x="2854816" y="721072"/>
                  <a:pt x="2808929" y="669129"/>
                  <a:pt x="2572295" y="717721"/>
                </a:cubicBezTo>
                <a:cubicBezTo>
                  <a:pt x="2335661" y="766313"/>
                  <a:pt x="2268236" y="708041"/>
                  <a:pt x="1974083" y="717721"/>
                </a:cubicBezTo>
                <a:cubicBezTo>
                  <a:pt x="1679930" y="727401"/>
                  <a:pt x="1626932" y="709081"/>
                  <a:pt x="1465602" y="717721"/>
                </a:cubicBezTo>
                <a:cubicBezTo>
                  <a:pt x="1304272" y="726361"/>
                  <a:pt x="1143667" y="697303"/>
                  <a:pt x="867389" y="717721"/>
                </a:cubicBezTo>
                <a:cubicBezTo>
                  <a:pt x="591111" y="738139"/>
                  <a:pt x="416071" y="662525"/>
                  <a:pt x="119623" y="717721"/>
                </a:cubicBezTo>
                <a:cubicBezTo>
                  <a:pt x="48936" y="723047"/>
                  <a:pt x="6970" y="673802"/>
                  <a:pt x="0" y="598098"/>
                </a:cubicBezTo>
                <a:cubicBezTo>
                  <a:pt x="-54382" y="483972"/>
                  <a:pt x="34795" y="298121"/>
                  <a:pt x="0" y="11962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5125565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F39FC1-6E52-4D67-AFEA-951384CCF71D}"/>
              </a:ext>
            </a:extLst>
          </p:cNvPr>
          <p:cNvSpPr/>
          <p:nvPr/>
        </p:nvSpPr>
        <p:spPr>
          <a:xfrm>
            <a:off x="8507248" y="685182"/>
            <a:ext cx="3470595" cy="5805278"/>
          </a:xfrm>
          <a:custGeom>
            <a:avLst/>
            <a:gdLst>
              <a:gd name="connsiteX0" fmla="*/ 0 w 3470595"/>
              <a:gd name="connsiteY0" fmla="*/ 578444 h 5805278"/>
              <a:gd name="connsiteX1" fmla="*/ 578444 w 3470595"/>
              <a:gd name="connsiteY1" fmla="*/ 0 h 5805278"/>
              <a:gd name="connsiteX2" fmla="*/ 1203145 w 3470595"/>
              <a:gd name="connsiteY2" fmla="*/ 0 h 5805278"/>
              <a:gd name="connsiteX3" fmla="*/ 1712160 w 3470595"/>
              <a:gd name="connsiteY3" fmla="*/ 0 h 5805278"/>
              <a:gd name="connsiteX4" fmla="*/ 2244313 w 3470595"/>
              <a:gd name="connsiteY4" fmla="*/ 0 h 5805278"/>
              <a:gd name="connsiteX5" fmla="*/ 2892151 w 3470595"/>
              <a:gd name="connsiteY5" fmla="*/ 0 h 5805278"/>
              <a:gd name="connsiteX6" fmla="*/ 3470595 w 3470595"/>
              <a:gd name="connsiteY6" fmla="*/ 578444 h 5805278"/>
              <a:gd name="connsiteX7" fmla="*/ 3470595 w 3470595"/>
              <a:gd name="connsiteY7" fmla="*/ 1066525 h 5805278"/>
              <a:gd name="connsiteX8" fmla="*/ 3470595 w 3470595"/>
              <a:gd name="connsiteY8" fmla="*/ 1554606 h 5805278"/>
              <a:gd name="connsiteX9" fmla="*/ 3470595 w 3470595"/>
              <a:gd name="connsiteY9" fmla="*/ 2228622 h 5805278"/>
              <a:gd name="connsiteX10" fmla="*/ 3470595 w 3470595"/>
              <a:gd name="connsiteY10" fmla="*/ 2902639 h 5805278"/>
              <a:gd name="connsiteX11" fmla="*/ 3470595 w 3470595"/>
              <a:gd name="connsiteY11" fmla="*/ 3344236 h 5805278"/>
              <a:gd name="connsiteX12" fmla="*/ 3470595 w 3470595"/>
              <a:gd name="connsiteY12" fmla="*/ 3971769 h 5805278"/>
              <a:gd name="connsiteX13" fmla="*/ 3470595 w 3470595"/>
              <a:gd name="connsiteY13" fmla="*/ 4552817 h 5805278"/>
              <a:gd name="connsiteX14" fmla="*/ 3470595 w 3470595"/>
              <a:gd name="connsiteY14" fmla="*/ 5226834 h 5805278"/>
              <a:gd name="connsiteX15" fmla="*/ 2892151 w 3470595"/>
              <a:gd name="connsiteY15" fmla="*/ 5805278 h 5805278"/>
              <a:gd name="connsiteX16" fmla="*/ 2359998 w 3470595"/>
              <a:gd name="connsiteY16" fmla="*/ 5805278 h 5805278"/>
              <a:gd name="connsiteX17" fmla="*/ 1804709 w 3470595"/>
              <a:gd name="connsiteY17" fmla="*/ 5805278 h 5805278"/>
              <a:gd name="connsiteX18" fmla="*/ 1226282 w 3470595"/>
              <a:gd name="connsiteY18" fmla="*/ 5805278 h 5805278"/>
              <a:gd name="connsiteX19" fmla="*/ 578444 w 3470595"/>
              <a:gd name="connsiteY19" fmla="*/ 5805278 h 5805278"/>
              <a:gd name="connsiteX20" fmla="*/ 0 w 3470595"/>
              <a:gd name="connsiteY20" fmla="*/ 5226834 h 5805278"/>
              <a:gd name="connsiteX21" fmla="*/ 0 w 3470595"/>
              <a:gd name="connsiteY21" fmla="*/ 4692269 h 5805278"/>
              <a:gd name="connsiteX22" fmla="*/ 0 w 3470595"/>
              <a:gd name="connsiteY22" fmla="*/ 4157704 h 5805278"/>
              <a:gd name="connsiteX23" fmla="*/ 0 w 3470595"/>
              <a:gd name="connsiteY23" fmla="*/ 3576656 h 5805278"/>
              <a:gd name="connsiteX24" fmla="*/ 0 w 3470595"/>
              <a:gd name="connsiteY24" fmla="*/ 2949123 h 5805278"/>
              <a:gd name="connsiteX25" fmla="*/ 0 w 3470595"/>
              <a:gd name="connsiteY25" fmla="*/ 2461042 h 5805278"/>
              <a:gd name="connsiteX26" fmla="*/ 0 w 3470595"/>
              <a:gd name="connsiteY26" fmla="*/ 1972961 h 5805278"/>
              <a:gd name="connsiteX27" fmla="*/ 0 w 3470595"/>
              <a:gd name="connsiteY27" fmla="*/ 1438396 h 5805278"/>
              <a:gd name="connsiteX28" fmla="*/ 0 w 3470595"/>
              <a:gd name="connsiteY28" fmla="*/ 578444 h 5805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70595" h="5805278" fill="none" extrusionOk="0">
                <a:moveTo>
                  <a:pt x="0" y="578444"/>
                </a:moveTo>
                <a:cubicBezTo>
                  <a:pt x="-64852" y="223851"/>
                  <a:pt x="225359" y="-47123"/>
                  <a:pt x="578444" y="0"/>
                </a:cubicBezTo>
                <a:cubicBezTo>
                  <a:pt x="839162" y="-17347"/>
                  <a:pt x="1047971" y="39161"/>
                  <a:pt x="1203145" y="0"/>
                </a:cubicBezTo>
                <a:cubicBezTo>
                  <a:pt x="1358319" y="-39161"/>
                  <a:pt x="1552308" y="35492"/>
                  <a:pt x="1712160" y="0"/>
                </a:cubicBezTo>
                <a:cubicBezTo>
                  <a:pt x="1872013" y="-35492"/>
                  <a:pt x="2037793" y="13266"/>
                  <a:pt x="2244313" y="0"/>
                </a:cubicBezTo>
                <a:cubicBezTo>
                  <a:pt x="2450833" y="-13266"/>
                  <a:pt x="2751980" y="52582"/>
                  <a:pt x="2892151" y="0"/>
                </a:cubicBezTo>
                <a:cubicBezTo>
                  <a:pt x="3273606" y="-12945"/>
                  <a:pt x="3474923" y="274266"/>
                  <a:pt x="3470595" y="578444"/>
                </a:cubicBezTo>
                <a:cubicBezTo>
                  <a:pt x="3504317" y="696004"/>
                  <a:pt x="3422525" y="874019"/>
                  <a:pt x="3470595" y="1066525"/>
                </a:cubicBezTo>
                <a:cubicBezTo>
                  <a:pt x="3518665" y="1259031"/>
                  <a:pt x="3425453" y="1349010"/>
                  <a:pt x="3470595" y="1554606"/>
                </a:cubicBezTo>
                <a:cubicBezTo>
                  <a:pt x="3515737" y="1760202"/>
                  <a:pt x="3402050" y="2011770"/>
                  <a:pt x="3470595" y="2228622"/>
                </a:cubicBezTo>
                <a:cubicBezTo>
                  <a:pt x="3539140" y="2445474"/>
                  <a:pt x="3466743" y="2697349"/>
                  <a:pt x="3470595" y="2902639"/>
                </a:cubicBezTo>
                <a:cubicBezTo>
                  <a:pt x="3474447" y="3107929"/>
                  <a:pt x="3444882" y="3164257"/>
                  <a:pt x="3470595" y="3344236"/>
                </a:cubicBezTo>
                <a:cubicBezTo>
                  <a:pt x="3496308" y="3524215"/>
                  <a:pt x="3465402" y="3661010"/>
                  <a:pt x="3470595" y="3971769"/>
                </a:cubicBezTo>
                <a:cubicBezTo>
                  <a:pt x="3475788" y="4282528"/>
                  <a:pt x="3418705" y="4427748"/>
                  <a:pt x="3470595" y="4552817"/>
                </a:cubicBezTo>
                <a:cubicBezTo>
                  <a:pt x="3522485" y="4677886"/>
                  <a:pt x="3448757" y="5019536"/>
                  <a:pt x="3470595" y="5226834"/>
                </a:cubicBezTo>
                <a:cubicBezTo>
                  <a:pt x="3505479" y="5562948"/>
                  <a:pt x="3205839" y="5825579"/>
                  <a:pt x="2892151" y="5805278"/>
                </a:cubicBezTo>
                <a:cubicBezTo>
                  <a:pt x="2764833" y="5837943"/>
                  <a:pt x="2588882" y="5781605"/>
                  <a:pt x="2359998" y="5805278"/>
                </a:cubicBezTo>
                <a:cubicBezTo>
                  <a:pt x="2131114" y="5828951"/>
                  <a:pt x="1984195" y="5775289"/>
                  <a:pt x="1804709" y="5805278"/>
                </a:cubicBezTo>
                <a:cubicBezTo>
                  <a:pt x="1625223" y="5835267"/>
                  <a:pt x="1504404" y="5782540"/>
                  <a:pt x="1226282" y="5805278"/>
                </a:cubicBezTo>
                <a:cubicBezTo>
                  <a:pt x="948160" y="5828016"/>
                  <a:pt x="751647" y="5752251"/>
                  <a:pt x="578444" y="5805278"/>
                </a:cubicBezTo>
                <a:cubicBezTo>
                  <a:pt x="234081" y="5759649"/>
                  <a:pt x="27200" y="5638013"/>
                  <a:pt x="0" y="5226834"/>
                </a:cubicBezTo>
                <a:cubicBezTo>
                  <a:pt x="-58405" y="5042520"/>
                  <a:pt x="55908" y="4928733"/>
                  <a:pt x="0" y="4692269"/>
                </a:cubicBezTo>
                <a:cubicBezTo>
                  <a:pt x="-55908" y="4455806"/>
                  <a:pt x="5980" y="4386070"/>
                  <a:pt x="0" y="4157704"/>
                </a:cubicBezTo>
                <a:cubicBezTo>
                  <a:pt x="-5980" y="3929338"/>
                  <a:pt x="600" y="3805260"/>
                  <a:pt x="0" y="3576656"/>
                </a:cubicBezTo>
                <a:cubicBezTo>
                  <a:pt x="-600" y="3348052"/>
                  <a:pt x="4246" y="3238755"/>
                  <a:pt x="0" y="2949123"/>
                </a:cubicBezTo>
                <a:cubicBezTo>
                  <a:pt x="-4246" y="2659491"/>
                  <a:pt x="36034" y="2580453"/>
                  <a:pt x="0" y="2461042"/>
                </a:cubicBezTo>
                <a:cubicBezTo>
                  <a:pt x="-36034" y="2341631"/>
                  <a:pt x="31334" y="2211331"/>
                  <a:pt x="0" y="1972961"/>
                </a:cubicBezTo>
                <a:cubicBezTo>
                  <a:pt x="-31334" y="1734591"/>
                  <a:pt x="38307" y="1581507"/>
                  <a:pt x="0" y="1438396"/>
                </a:cubicBezTo>
                <a:cubicBezTo>
                  <a:pt x="-38307" y="1295285"/>
                  <a:pt x="73077" y="828875"/>
                  <a:pt x="0" y="578444"/>
                </a:cubicBezTo>
                <a:close/>
              </a:path>
              <a:path w="3470595" h="5805278" stroke="0" extrusionOk="0">
                <a:moveTo>
                  <a:pt x="0" y="578444"/>
                </a:moveTo>
                <a:cubicBezTo>
                  <a:pt x="15777" y="255655"/>
                  <a:pt x="283368" y="-11319"/>
                  <a:pt x="578444" y="0"/>
                </a:cubicBezTo>
                <a:cubicBezTo>
                  <a:pt x="820897" y="-28628"/>
                  <a:pt x="903214" y="26949"/>
                  <a:pt x="1133734" y="0"/>
                </a:cubicBezTo>
                <a:cubicBezTo>
                  <a:pt x="1364254" y="-26949"/>
                  <a:pt x="1540419" y="57602"/>
                  <a:pt x="1689023" y="0"/>
                </a:cubicBezTo>
                <a:cubicBezTo>
                  <a:pt x="1837627" y="-57602"/>
                  <a:pt x="2070857" y="62885"/>
                  <a:pt x="2267450" y="0"/>
                </a:cubicBezTo>
                <a:cubicBezTo>
                  <a:pt x="2464043" y="-62885"/>
                  <a:pt x="2661968" y="2091"/>
                  <a:pt x="2892151" y="0"/>
                </a:cubicBezTo>
                <a:cubicBezTo>
                  <a:pt x="3227340" y="-78367"/>
                  <a:pt x="3478897" y="252678"/>
                  <a:pt x="3470595" y="578444"/>
                </a:cubicBezTo>
                <a:cubicBezTo>
                  <a:pt x="3478610" y="741430"/>
                  <a:pt x="3421707" y="927854"/>
                  <a:pt x="3470595" y="1113009"/>
                </a:cubicBezTo>
                <a:cubicBezTo>
                  <a:pt x="3519483" y="1298164"/>
                  <a:pt x="3464830" y="1486773"/>
                  <a:pt x="3470595" y="1694058"/>
                </a:cubicBezTo>
                <a:cubicBezTo>
                  <a:pt x="3476360" y="1901343"/>
                  <a:pt x="3421928" y="2126196"/>
                  <a:pt x="3470595" y="2368074"/>
                </a:cubicBezTo>
                <a:cubicBezTo>
                  <a:pt x="3519262" y="2609952"/>
                  <a:pt x="3394896" y="2846875"/>
                  <a:pt x="3470595" y="3042091"/>
                </a:cubicBezTo>
                <a:cubicBezTo>
                  <a:pt x="3546294" y="3237307"/>
                  <a:pt x="3446710" y="3518465"/>
                  <a:pt x="3470595" y="3669623"/>
                </a:cubicBezTo>
                <a:cubicBezTo>
                  <a:pt x="3494480" y="3820781"/>
                  <a:pt x="3439875" y="4031055"/>
                  <a:pt x="3470595" y="4157704"/>
                </a:cubicBezTo>
                <a:cubicBezTo>
                  <a:pt x="3501315" y="4284353"/>
                  <a:pt x="3369134" y="4762547"/>
                  <a:pt x="3470595" y="5226834"/>
                </a:cubicBezTo>
                <a:cubicBezTo>
                  <a:pt x="3472827" y="5557460"/>
                  <a:pt x="3262253" y="5852026"/>
                  <a:pt x="2892151" y="5805278"/>
                </a:cubicBezTo>
                <a:cubicBezTo>
                  <a:pt x="2662154" y="5865763"/>
                  <a:pt x="2564839" y="5739941"/>
                  <a:pt x="2336861" y="5805278"/>
                </a:cubicBezTo>
                <a:cubicBezTo>
                  <a:pt x="2108883" y="5870615"/>
                  <a:pt x="1960092" y="5777356"/>
                  <a:pt x="1804709" y="5805278"/>
                </a:cubicBezTo>
                <a:cubicBezTo>
                  <a:pt x="1649326" y="5833200"/>
                  <a:pt x="1495064" y="5753937"/>
                  <a:pt x="1295693" y="5805278"/>
                </a:cubicBezTo>
                <a:cubicBezTo>
                  <a:pt x="1096322" y="5856619"/>
                  <a:pt x="766329" y="5739307"/>
                  <a:pt x="578444" y="5805278"/>
                </a:cubicBezTo>
                <a:cubicBezTo>
                  <a:pt x="174203" y="5770309"/>
                  <a:pt x="-30471" y="5504713"/>
                  <a:pt x="0" y="5226834"/>
                </a:cubicBezTo>
                <a:cubicBezTo>
                  <a:pt x="-26755" y="4932727"/>
                  <a:pt x="55055" y="4885141"/>
                  <a:pt x="0" y="4599301"/>
                </a:cubicBezTo>
                <a:cubicBezTo>
                  <a:pt x="-55055" y="4313461"/>
                  <a:pt x="21711" y="4211899"/>
                  <a:pt x="0" y="4111220"/>
                </a:cubicBezTo>
                <a:cubicBezTo>
                  <a:pt x="-21711" y="4010541"/>
                  <a:pt x="66847" y="3797025"/>
                  <a:pt x="0" y="3483688"/>
                </a:cubicBezTo>
                <a:cubicBezTo>
                  <a:pt x="-66847" y="3170351"/>
                  <a:pt x="14339" y="3185147"/>
                  <a:pt x="0" y="2995607"/>
                </a:cubicBezTo>
                <a:cubicBezTo>
                  <a:pt x="-14339" y="2806067"/>
                  <a:pt x="55603" y="2615827"/>
                  <a:pt x="0" y="2321590"/>
                </a:cubicBezTo>
                <a:cubicBezTo>
                  <a:pt x="-55603" y="2027353"/>
                  <a:pt x="9264" y="1941929"/>
                  <a:pt x="0" y="1833509"/>
                </a:cubicBezTo>
                <a:cubicBezTo>
                  <a:pt x="-9264" y="1725089"/>
                  <a:pt x="20506" y="1430828"/>
                  <a:pt x="0" y="1205977"/>
                </a:cubicBezTo>
                <a:cubicBezTo>
                  <a:pt x="-20506" y="981126"/>
                  <a:pt x="28859" y="707808"/>
                  <a:pt x="0" y="5784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4876209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DBBE60-E606-4A1D-97F5-DE4BC534D2AD}"/>
              </a:ext>
            </a:extLst>
          </p:cNvPr>
          <p:cNvSpPr txBox="1"/>
          <p:nvPr/>
        </p:nvSpPr>
        <p:spPr>
          <a:xfrm>
            <a:off x="8640845" y="1098490"/>
            <a:ext cx="32148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328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3280.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E44665-D307-4DCE-B128-7E1C33261530}"/>
              </a:ext>
            </a:extLst>
          </p:cNvPr>
          <p:cNvSpPr txBox="1"/>
          <p:nvPr/>
        </p:nvSpPr>
        <p:spPr>
          <a:xfrm>
            <a:off x="8652657" y="3642098"/>
            <a:ext cx="32148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164 tram,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16400.</a:t>
            </a:r>
          </a:p>
        </p:txBody>
      </p:sp>
    </p:spTree>
    <p:extLst>
      <p:ext uri="{BB962C8B-B14F-4D97-AF65-F5344CB8AC3E}">
        <p14:creationId xmlns:p14="http://schemas.microsoft.com/office/powerpoint/2010/main" val="359591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38" y="1905641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5478" y="1027661"/>
            <a:ext cx="7991847" cy="230831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</a:t>
            </a:r>
          </a:p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KHU PHỐ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9125" y="3405577"/>
            <a:ext cx="4207915" cy="2836577"/>
            <a:chOff x="179125" y="3405577"/>
            <a:chExt cx="4207915" cy="2836577"/>
          </a:xfrm>
        </p:grpSpPr>
        <p:sp>
          <p:nvSpPr>
            <p:cNvPr id="13" name="Cloud Callout 12"/>
            <p:cNvSpPr/>
            <p:nvPr/>
          </p:nvSpPr>
          <p:spPr>
            <a:xfrm>
              <a:off x="179125" y="3405577"/>
              <a:ext cx="4207915" cy="2836577"/>
            </a:xfrm>
            <a:prstGeom prst="cloudCallout">
              <a:avLst>
                <a:gd name="adj1" fmla="val 59589"/>
                <a:gd name="adj2" fmla="val 48573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09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85735" y="3915924"/>
              <a:ext cx="319469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dirty="0" err="1">
                  <a:solidFill>
                    <a:prstClr val="black"/>
                  </a:solidFill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bạn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ơi</a:t>
              </a:r>
              <a:r>
                <a:rPr lang="en-US" sz="2800" dirty="0">
                  <a:solidFill>
                    <a:prstClr val="black"/>
                  </a:solidFill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</a:rPr>
                <a:t>thành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phố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chúng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mình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đang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</a:rPr>
                <a:t> con vi </a:t>
              </a:r>
              <a:r>
                <a:rPr lang="en-US" sz="2800" dirty="0" err="1">
                  <a:solidFill>
                    <a:prstClr val="black"/>
                  </a:solidFill>
                </a:rPr>
                <a:t>rút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đe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dọa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15250" y="3052269"/>
            <a:ext cx="4654287" cy="2679537"/>
            <a:chOff x="7715250" y="3052269"/>
            <a:chExt cx="4654287" cy="2679537"/>
          </a:xfrm>
        </p:grpSpPr>
        <p:sp>
          <p:nvSpPr>
            <p:cNvPr id="2" name="Cloud Callout 1"/>
            <p:cNvSpPr/>
            <p:nvPr/>
          </p:nvSpPr>
          <p:spPr>
            <a:xfrm>
              <a:off x="7715250" y="3052269"/>
              <a:ext cx="4654287" cy="2679537"/>
            </a:xfrm>
            <a:prstGeom prst="cloudCallout">
              <a:avLst>
                <a:gd name="adj1" fmla="val -72473"/>
                <a:gd name="adj2" fmla="val 61888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09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8172" y="3429793"/>
              <a:ext cx="350844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bạn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hãy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trả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lời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câu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hỏi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mà</a:t>
              </a:r>
              <a:r>
                <a:rPr lang="en-US" sz="2800" spc="-150" dirty="0">
                  <a:solidFill>
                    <a:prstClr val="black"/>
                  </a:solidFill>
                </a:rPr>
                <a:t> vi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rút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đưa</a:t>
              </a:r>
              <a:r>
                <a:rPr lang="en-US" sz="2800" spc="-150" dirty="0">
                  <a:solidFill>
                    <a:prstClr val="black"/>
                  </a:solidFill>
                </a:rPr>
                <a:t> ra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để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trở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về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hành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tinh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của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nhé</a:t>
              </a:r>
              <a:r>
                <a:rPr lang="en-US" sz="2800" spc="-150" dirty="0">
                  <a:solidFill>
                    <a:prstClr val="black"/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6248E-6 -1.94862E-6 L 3.86248E-6 -0.07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14" y="3479485"/>
            <a:ext cx="2042737" cy="1948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7028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4312124"/>
            <a:ext cx="1727967" cy="1648316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31" y="238200"/>
            <a:ext cx="1834833" cy="1750257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89" y="266413"/>
            <a:ext cx="2108597" cy="201140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44108" y="371672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5169" y="531041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1186" y="4841753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46995" y="4159245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ounded Rectangle 3">
            <a:hlinkClick r:id="rId14" action="ppaction://hlinksldjump"/>
          </p:cNvPr>
          <p:cNvSpPr/>
          <p:nvPr/>
        </p:nvSpPr>
        <p:spPr>
          <a:xfrm>
            <a:off x="7046995" y="6107823"/>
            <a:ext cx="1755243" cy="593701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1115" y="5116012"/>
            <a:ext cx="2145940" cy="1743576"/>
            <a:chOff x="5081115" y="5116012"/>
            <a:chExt cx="2145940" cy="1743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5" y="5116012"/>
              <a:ext cx="2145940" cy="1743576"/>
            </a:xfrm>
            <a:prstGeom prst="rect">
              <a:avLst/>
            </a:prstGeom>
          </p:spPr>
        </p:pic>
        <p:pic>
          <p:nvPicPr>
            <p:cNvPr id="1026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0968385">
              <a:off x="5377167" y="5688688"/>
              <a:ext cx="657681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1383368">
              <a:off x="6296062" y="5746757"/>
              <a:ext cx="679475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0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1: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× 11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94072" y="2399895"/>
            <a:ext cx="214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385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C8F2B-21C8-4F0C-B2C9-9B2B70750B70}"/>
              </a:ext>
            </a:extLst>
          </p:cNvPr>
          <p:cNvSpPr/>
          <p:nvPr/>
        </p:nvSpPr>
        <p:spPr>
          <a:xfrm>
            <a:off x="3322540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× 11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627322" y="480448"/>
            <a:ext cx="9051010" cy="2340244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2: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endParaRPr lang="en-US" sz="3600" b="1" dirty="0">
              <a:solidFill>
                <a:schemeClr val="accent1"/>
              </a:solidFill>
              <a:latin typeface="iCiel Cadena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873930-E7C2-4A95-B661-E1E0438D0F3A}"/>
              </a:ext>
            </a:extLst>
          </p:cNvPr>
          <p:cNvSpPr/>
          <p:nvPr/>
        </p:nvSpPr>
        <p:spPr>
          <a:xfrm>
            <a:off x="6095206" y="3265869"/>
            <a:ext cx="316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1 001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B6FE1F-C789-428C-889D-5A9AC96F50C5}"/>
              </a:ext>
            </a:extLst>
          </p:cNvPr>
          <p:cNvSpPr/>
          <p:nvPr/>
        </p:nvSpPr>
        <p:spPr>
          <a:xfrm>
            <a:off x="2741671" y="3265869"/>
            <a:ext cx="3812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 × 11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3: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81CE0-F595-4971-B3C5-F7D24FC75CA4}"/>
              </a:ext>
            </a:extLst>
          </p:cNvPr>
          <p:cNvSpPr/>
          <p:nvPr/>
        </p:nvSpPr>
        <p:spPr>
          <a:xfrm>
            <a:off x="5680992" y="2563956"/>
            <a:ext cx="316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495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A58CF-C794-46BC-87F4-C81F3C3C169B}"/>
              </a:ext>
            </a:extLst>
          </p:cNvPr>
          <p:cNvSpPr/>
          <p:nvPr/>
        </p:nvSpPr>
        <p:spPr>
          <a:xfrm>
            <a:off x="2383692" y="2541020"/>
            <a:ext cx="4772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× 11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2815117" y="1239865"/>
            <a:ext cx="6747337" cy="1937287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>
              <a:lnSpc>
                <a:spcPct val="150000"/>
              </a:lnSpc>
            </a:pP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4: </a:t>
            </a: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endParaRPr lang="en-US" sz="4000" b="1" dirty="0">
              <a:solidFill>
                <a:schemeClr val="accent1"/>
              </a:solidFill>
              <a:latin typeface="iCiel Cadena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4BFA31-056A-497C-BB0B-458232A3B756}"/>
              </a:ext>
            </a:extLst>
          </p:cNvPr>
          <p:cNvSpPr/>
          <p:nvPr/>
        </p:nvSpPr>
        <p:spPr>
          <a:xfrm>
            <a:off x="5821668" y="3265869"/>
            <a:ext cx="316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825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A3E2F-859B-4E86-95CF-EF7CD7F38FA5}"/>
              </a:ext>
            </a:extLst>
          </p:cNvPr>
          <p:cNvSpPr/>
          <p:nvPr/>
        </p:nvSpPr>
        <p:spPr>
          <a:xfrm>
            <a:off x="2741671" y="3265869"/>
            <a:ext cx="3812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× 11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44" y="4462881"/>
            <a:ext cx="2994791" cy="24332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3268969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589269" y="1269282"/>
            <a:ext cx="6412206" cy="2015961"/>
          </a:xfrm>
          <a:prstGeom prst="cloudCallout">
            <a:avLst>
              <a:gd name="adj1" fmla="val 38251"/>
              <a:gd name="adj2" fmla="val 1663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200" b="1" dirty="0">
                <a:solidFill>
                  <a:prstClr val="black"/>
                </a:solidFill>
                <a:latin typeface="Calibri"/>
              </a:rPr>
              <a:t>Yeah!!!</a:t>
            </a:r>
          </a:p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!!! </a:t>
            </a:r>
          </a:p>
        </p:txBody>
      </p:sp>
      <p:pic>
        <p:nvPicPr>
          <p:cNvPr id="19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20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1572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7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29534" y="1158083"/>
            <a:ext cx="2475191" cy="11148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9838" y="2272951"/>
            <a:ext cx="10205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Nhân</a:t>
            </a:r>
            <a:r>
              <a:rPr lang="en-US" sz="9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với</a:t>
            </a:r>
            <a:r>
              <a:rPr lang="en-US" sz="9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số</a:t>
            </a:r>
            <a:r>
              <a:rPr lang="en-US" sz="9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có</a:t>
            </a:r>
            <a:r>
              <a:rPr lang="en-US" sz="9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ba</a:t>
            </a:r>
            <a:r>
              <a:rPr lang="en-US" sz="9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chữ</a:t>
            </a:r>
            <a:r>
              <a:rPr lang="en-US" sz="9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số</a:t>
            </a:r>
            <a:endParaRPr lang="en-US" sz="9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  <p:tag name="INKNOELEADERBOARD" val="18695869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B585F2-9EA8-48F5-BB87-9B0BE70568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30974B-018E-46BB-80DD-F835C3D61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79042E-C7E2-4ABF-A86E-E7B398A89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7195</TotalTime>
  <Words>538</Words>
  <Application>Microsoft Office PowerPoint</Application>
  <PresentationFormat>Custom</PresentationFormat>
  <Paragraphs>107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iCiel Cadena</vt:lpstr>
      <vt:lpstr>Impact</vt:lpstr>
      <vt:lpstr>ITC Avant Garde Std Bk</vt:lpstr>
      <vt:lpstr>LiHei Pro</vt:lpstr>
      <vt:lpstr>Signika</vt:lpstr>
      <vt:lpstr>Times New Roman</vt:lpstr>
      <vt:lpstr>UTM A&amp;S Graceland</vt:lpstr>
      <vt:lpstr>迷你简汉真广标</vt:lpstr>
      <vt:lpstr>Office 主题​​</vt:lpstr>
      <vt:lpstr>1_Office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儿童暑期户外旅行夏令营出游计划PPT模板</dc:title>
  <dc:creator>lzj</dc:creator>
  <cp:lastModifiedBy>Vân Nguyễn</cp:lastModifiedBy>
  <cp:revision>3508</cp:revision>
  <dcterms:created xsi:type="dcterms:W3CDTF">2015-12-01T09:06:39Z</dcterms:created>
  <dcterms:modified xsi:type="dcterms:W3CDTF">2021-11-25T16:19:31Z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