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9" r:id="rId3"/>
    <p:sldId id="283" r:id="rId4"/>
    <p:sldId id="284" r:id="rId5"/>
    <p:sldId id="286" r:id="rId6"/>
    <p:sldId id="321" r:id="rId7"/>
    <p:sldId id="319" r:id="rId8"/>
    <p:sldId id="322" r:id="rId9"/>
    <p:sldId id="320" r:id="rId10"/>
    <p:sldId id="2007577259" r:id="rId11"/>
    <p:sldId id="258" r:id="rId12"/>
    <p:sldId id="2007577210" r:id="rId13"/>
    <p:sldId id="2007577209" r:id="rId14"/>
    <p:sldId id="2007577239" r:id="rId15"/>
    <p:sldId id="271" r:id="rId16"/>
    <p:sldId id="2007577236" r:id="rId17"/>
    <p:sldId id="2007577242" r:id="rId18"/>
    <p:sldId id="2007577243" r:id="rId19"/>
    <p:sldId id="2007577244" r:id="rId20"/>
    <p:sldId id="2007577232" r:id="rId21"/>
    <p:sldId id="2007577234" r:id="rId22"/>
    <p:sldId id="2007577245" r:id="rId23"/>
    <p:sldId id="2007577247" r:id="rId24"/>
    <p:sldId id="2007577246" r:id="rId25"/>
    <p:sldId id="272" r:id="rId26"/>
    <p:sldId id="2007577251" r:id="rId27"/>
    <p:sldId id="2007577250" r:id="rId28"/>
    <p:sldId id="2007577258" r:id="rId29"/>
    <p:sldId id="2007577262" r:id="rId30"/>
    <p:sldId id="2007577264" r:id="rId31"/>
    <p:sldId id="2007577265" r:id="rId32"/>
    <p:sldId id="2007577257" r:id="rId33"/>
    <p:sldId id="2007577256" r:id="rId34"/>
    <p:sldId id="2007577230"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BAD"/>
    <a:srgbClr val="76C093"/>
    <a:srgbClr val="C5E0B4"/>
    <a:srgbClr val="E6E6E6"/>
    <a:srgbClr val="FFE699"/>
    <a:srgbClr val="BDD7EE"/>
    <a:srgbClr val="FFDDE2"/>
    <a:srgbClr val="5A2E21"/>
    <a:srgbClr val="FFFFFF"/>
    <a:srgbClr val="ED8B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4" autoAdjust="0"/>
    <p:restoredTop sz="95299" autoAdjust="0"/>
  </p:normalViewPr>
  <p:slideViewPr>
    <p:cSldViewPr snapToGrid="0">
      <p:cViewPr>
        <p:scale>
          <a:sx n="75" d="100"/>
          <a:sy n="75" d="100"/>
        </p:scale>
        <p:origin x="1302" y="8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C02FA-370E-4E22-95D2-B84C67C31ED0}" type="datetimeFigureOut">
              <a:rPr lang="zh-CN" altLang="en-US" smtClean="0"/>
              <a:t>2021/11/16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36A3D-77A2-4142-8D12-70CB79BC303B}" type="slidenum">
              <a:rPr lang="zh-CN" altLang="en-US" smtClean="0"/>
              <a:t>‹#›</a:t>
            </a:fld>
            <a:endParaRPr lang="zh-CN" altLang="en-US"/>
          </a:p>
        </p:txBody>
      </p:sp>
    </p:spTree>
    <p:extLst>
      <p:ext uri="{BB962C8B-B14F-4D97-AF65-F5344CB8AC3E}">
        <p14:creationId xmlns:p14="http://schemas.microsoft.com/office/powerpoint/2010/main" val="156310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https://ibaotu.com/sucai/17921731.html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https://ibaotu.com/?m=boutiqueFont&amp;a=detail&amp;font_id=29972cd922b34cea83f7c72a281d34b5</a:t>
            </a:r>
            <a:endParaRPr lang="zh-CN" altLang="zh-CN" sz="1200" kern="1200" dirty="0">
              <a:solidFill>
                <a:schemeClr val="tx1"/>
              </a:solidFill>
              <a:effectLst/>
              <a:latin typeface="+mn-lt"/>
              <a:ea typeface="+mn-ea"/>
              <a:cs typeface="+mn-cs"/>
            </a:endParaRPr>
          </a:p>
          <a:p>
            <a:r>
              <a:rPr lang="zh-CN" altLang="en-US" dirty="0"/>
              <a:t>音乐：</a:t>
            </a:r>
            <a:r>
              <a:rPr lang="en-US" altLang="zh-CN" dirty="0"/>
              <a:t>https://ibaotu.com/sucai/18206696.html</a:t>
            </a:r>
            <a:endParaRPr lang="zh-CN" altLang="en-US" dirty="0"/>
          </a:p>
        </p:txBody>
      </p:sp>
      <p:sp>
        <p:nvSpPr>
          <p:cNvPr id="4" name="灯片编号占位符 3"/>
          <p:cNvSpPr>
            <a:spLocks noGrp="1"/>
          </p:cNvSpPr>
          <p:nvPr>
            <p:ph type="sldNum" sz="quarter" idx="5"/>
          </p:nvPr>
        </p:nvSpPr>
        <p:spPr/>
        <p:txBody>
          <a:bodyPr/>
          <a:lstStyle/>
          <a:p>
            <a:fld id="{2EEDF7C9-5274-42F1-B6D9-E39870495311}" type="slidenum">
              <a:rPr lang="zh-CN" altLang="en-US" smtClean="0"/>
              <a:t>1</a:t>
            </a:fld>
            <a:endParaRPr lang="zh-CN" altLang="en-US"/>
          </a:p>
        </p:txBody>
      </p:sp>
    </p:spTree>
    <p:extLst>
      <p:ext uri="{BB962C8B-B14F-4D97-AF65-F5344CB8AC3E}">
        <p14:creationId xmlns:p14="http://schemas.microsoft.com/office/powerpoint/2010/main" val="144954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Gọi HS phát biểu.</a:t>
            </a:r>
          </a:p>
        </p:txBody>
      </p:sp>
      <p:sp>
        <p:nvSpPr>
          <p:cNvPr id="4" name="Slide Number Placeholder 3"/>
          <p:cNvSpPr>
            <a:spLocks noGrp="1"/>
          </p:cNvSpPr>
          <p:nvPr>
            <p:ph type="sldNum" sz="quarter" idx="5"/>
          </p:nvPr>
        </p:nvSpPr>
        <p:spPr/>
        <p:txBody>
          <a:bodyPr/>
          <a:lstStyle/>
          <a:p>
            <a:fld id="{AD4F8739-81DE-4996-9BE9-973B60A77EA9}" type="slidenum">
              <a:rPr lang="en-US" smtClean="0"/>
              <a:t>25</a:t>
            </a:fld>
            <a:endParaRPr lang="en-US"/>
          </a:p>
        </p:txBody>
      </p:sp>
    </p:spTree>
    <p:extLst>
      <p:ext uri="{BB962C8B-B14F-4D97-AF65-F5344CB8AC3E}">
        <p14:creationId xmlns:p14="http://schemas.microsoft.com/office/powerpoint/2010/main" val="3879000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Gọi HS phát biểu.</a:t>
            </a:r>
          </a:p>
        </p:txBody>
      </p:sp>
      <p:sp>
        <p:nvSpPr>
          <p:cNvPr id="4" name="Slide Number Placeholder 3"/>
          <p:cNvSpPr>
            <a:spLocks noGrp="1"/>
          </p:cNvSpPr>
          <p:nvPr>
            <p:ph type="sldNum" sz="quarter" idx="5"/>
          </p:nvPr>
        </p:nvSpPr>
        <p:spPr/>
        <p:txBody>
          <a:bodyPr/>
          <a:lstStyle/>
          <a:p>
            <a:fld id="{AD4F8739-81DE-4996-9BE9-973B60A77EA9}" type="slidenum">
              <a:rPr lang="en-US" smtClean="0"/>
              <a:t>26</a:t>
            </a:fld>
            <a:endParaRPr lang="en-US"/>
          </a:p>
        </p:txBody>
      </p:sp>
    </p:spTree>
    <p:extLst>
      <p:ext uri="{BB962C8B-B14F-4D97-AF65-F5344CB8AC3E}">
        <p14:creationId xmlns:p14="http://schemas.microsoft.com/office/powerpoint/2010/main" val="1426518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solidFill>
                  <a:schemeClr val="tx1">
                    <a:lumMod val="50000"/>
                    <a:lumOff val="50000"/>
                  </a:schemeClr>
                </a:solidFill>
              </a:rPr>
              <a:t>Chia lớp thành nhóm 4,  mỗi nhóm 4 HS, mỗi HS sẽ tìm từ đồng nghĩa và từ trái nghĩa với 1 trong các từ: </a:t>
            </a:r>
            <a:r>
              <a:rPr lang="en-US" sz="1200" i="1">
                <a:solidFill>
                  <a:schemeClr val="tx1">
                    <a:lumMod val="50000"/>
                    <a:lumOff val="50000"/>
                  </a:schemeClr>
                </a:solidFill>
              </a:rPr>
              <a:t>nhân hậu, trung thực, dũng cảm, cần cù.</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 Các em viết các từ mình tìm được vào giấy trong thời gian 1 phút.</a:t>
            </a:r>
            <a:endParaRPr lang="en-US"/>
          </a:p>
          <a:p>
            <a:r>
              <a:rPr lang="en-US"/>
              <a:t>- hết thgian, GV yêu cầu HS trình bày, HS cùng nhóm từ nhận xét, bổ sung.</a:t>
            </a:r>
          </a:p>
          <a:p>
            <a:r>
              <a:rPr lang="en-US"/>
              <a:t>- Nhận xét, kết luận từ đúng.</a:t>
            </a:r>
          </a:p>
        </p:txBody>
      </p:sp>
      <p:sp>
        <p:nvSpPr>
          <p:cNvPr id="4" name="Slide Number Placeholder 3"/>
          <p:cNvSpPr>
            <a:spLocks noGrp="1"/>
          </p:cNvSpPr>
          <p:nvPr>
            <p:ph type="sldNum" sz="quarter" idx="5"/>
          </p:nvPr>
        </p:nvSpPr>
        <p:spPr/>
        <p:txBody>
          <a:bodyPr/>
          <a:lstStyle/>
          <a:p>
            <a:fld id="{AD4F8739-81DE-4996-9BE9-973B60A77EA9}" type="slidenum">
              <a:rPr lang="en-US" smtClean="0"/>
              <a:t>28</a:t>
            </a:fld>
            <a:endParaRPr lang="en-US"/>
          </a:p>
        </p:txBody>
      </p:sp>
    </p:spTree>
    <p:extLst>
      <p:ext uri="{BB962C8B-B14F-4D97-AF65-F5344CB8AC3E}">
        <p14:creationId xmlns:p14="http://schemas.microsoft.com/office/powerpoint/2010/main" val="301859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F036A3D-77A2-4142-8D12-70CB79BC303B}" type="slidenum">
              <a:rPr lang="zh-CN" altLang="en-US" smtClean="0"/>
              <a:t>29</a:t>
            </a:fld>
            <a:endParaRPr lang="zh-CN" altLang="en-US"/>
          </a:p>
        </p:txBody>
      </p:sp>
    </p:spTree>
    <p:extLst>
      <p:ext uri="{BB962C8B-B14F-4D97-AF65-F5344CB8AC3E}">
        <p14:creationId xmlns:p14="http://schemas.microsoft.com/office/powerpoint/2010/main" val="3505966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Gọi HS phát biểu.</a:t>
            </a:r>
          </a:p>
        </p:txBody>
      </p:sp>
      <p:sp>
        <p:nvSpPr>
          <p:cNvPr id="4" name="Slide Number Placeholder 3"/>
          <p:cNvSpPr>
            <a:spLocks noGrp="1"/>
          </p:cNvSpPr>
          <p:nvPr>
            <p:ph type="sldNum" sz="quarter" idx="5"/>
          </p:nvPr>
        </p:nvSpPr>
        <p:spPr/>
        <p:txBody>
          <a:bodyPr/>
          <a:lstStyle/>
          <a:p>
            <a:fld id="{AD4F8739-81DE-4996-9BE9-973B60A77EA9}" type="slidenum">
              <a:rPr lang="en-US" smtClean="0"/>
              <a:t>30</a:t>
            </a:fld>
            <a:endParaRPr lang="en-US"/>
          </a:p>
        </p:txBody>
      </p:sp>
    </p:spTree>
    <p:extLst>
      <p:ext uri="{BB962C8B-B14F-4D97-AF65-F5344CB8AC3E}">
        <p14:creationId xmlns:p14="http://schemas.microsoft.com/office/powerpoint/2010/main" val="1773294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Gọi HS phát biểu.</a:t>
            </a:r>
          </a:p>
        </p:txBody>
      </p:sp>
      <p:sp>
        <p:nvSpPr>
          <p:cNvPr id="4" name="Slide Number Placeholder 3"/>
          <p:cNvSpPr>
            <a:spLocks noGrp="1"/>
          </p:cNvSpPr>
          <p:nvPr>
            <p:ph type="sldNum" sz="quarter" idx="5"/>
          </p:nvPr>
        </p:nvSpPr>
        <p:spPr/>
        <p:txBody>
          <a:bodyPr/>
          <a:lstStyle/>
          <a:p>
            <a:fld id="{AD4F8739-81DE-4996-9BE9-973B60A77EA9}" type="slidenum">
              <a:rPr lang="en-US" smtClean="0"/>
              <a:t>31</a:t>
            </a:fld>
            <a:endParaRPr lang="en-US"/>
          </a:p>
        </p:txBody>
      </p:sp>
    </p:spTree>
    <p:extLst>
      <p:ext uri="{BB962C8B-B14F-4D97-AF65-F5344CB8AC3E}">
        <p14:creationId xmlns:p14="http://schemas.microsoft.com/office/powerpoint/2010/main" val="1575173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F036A3D-77A2-4142-8D12-70CB79BC303B}" type="slidenum">
              <a:rPr lang="zh-CN" altLang="en-US" smtClean="0"/>
              <a:t>32</a:t>
            </a:fld>
            <a:endParaRPr lang="zh-CN" altLang="en-US"/>
          </a:p>
        </p:txBody>
      </p:sp>
    </p:spTree>
    <p:extLst>
      <p:ext uri="{BB962C8B-B14F-4D97-AF65-F5344CB8AC3E}">
        <p14:creationId xmlns:p14="http://schemas.microsoft.com/office/powerpoint/2010/main" val="2048694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https://ibaotu.com/sucai/17921731.html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https://ibaotu.com/?m=boutiqueFont&amp;a=detail&amp;font_id=29972cd922b34cea83f7c72a281d34b5</a:t>
            </a:r>
            <a:endParaRPr lang="zh-CN" altLang="zh-CN" sz="1200" kern="1200" dirty="0">
              <a:solidFill>
                <a:schemeClr val="tx1"/>
              </a:solidFill>
              <a:effectLst/>
              <a:latin typeface="+mn-lt"/>
              <a:ea typeface="+mn-ea"/>
              <a:cs typeface="+mn-cs"/>
            </a:endParaRPr>
          </a:p>
          <a:p>
            <a:r>
              <a:rPr lang="zh-CN" altLang="en-US" dirty="0"/>
              <a:t>音乐：</a:t>
            </a:r>
            <a:r>
              <a:rPr lang="en-US" altLang="zh-CN" dirty="0"/>
              <a:t>https://ibaotu.com/sucai/18206696.html</a:t>
            </a:r>
            <a:endParaRPr lang="zh-CN" altLang="en-US" dirty="0"/>
          </a:p>
        </p:txBody>
      </p:sp>
      <p:sp>
        <p:nvSpPr>
          <p:cNvPr id="4" name="灯片编号占位符 3"/>
          <p:cNvSpPr>
            <a:spLocks noGrp="1"/>
          </p:cNvSpPr>
          <p:nvPr>
            <p:ph type="sldNum" sz="quarter" idx="5"/>
          </p:nvPr>
        </p:nvSpPr>
        <p:spPr/>
        <p:txBody>
          <a:bodyPr/>
          <a:lstStyle/>
          <a:p>
            <a:fld id="{2EEDF7C9-5274-42F1-B6D9-E39870495311}" type="slidenum">
              <a:rPr lang="zh-CN" altLang="en-US" smtClean="0"/>
              <a:t>33</a:t>
            </a:fld>
            <a:endParaRPr lang="zh-CN" altLang="en-US"/>
          </a:p>
        </p:txBody>
      </p:sp>
    </p:spTree>
    <p:extLst>
      <p:ext uri="{BB962C8B-B14F-4D97-AF65-F5344CB8AC3E}">
        <p14:creationId xmlns:p14="http://schemas.microsoft.com/office/powerpoint/2010/main" val="12684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F036A3D-77A2-4142-8D12-70CB79BC303B}" type="slidenum">
              <a:rPr lang="zh-CN" altLang="en-US" smtClean="0"/>
              <a:t>2</a:t>
            </a:fld>
            <a:endParaRPr lang="zh-CN" altLang="en-US"/>
          </a:p>
        </p:txBody>
      </p:sp>
    </p:spTree>
    <p:extLst>
      <p:ext uri="{BB962C8B-B14F-4D97-AF65-F5344CB8AC3E}">
        <p14:creationId xmlns:p14="http://schemas.microsoft.com/office/powerpoint/2010/main" val="7083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https://ibaotu.com/sucai/17921731.html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https://ibaotu.com/?m=boutiqueFont&amp;a=detail&amp;font_id=29972cd922b34cea83f7c72a281d34b5</a:t>
            </a:r>
            <a:endParaRPr lang="zh-CN" altLang="zh-CN" sz="1200" kern="1200" dirty="0">
              <a:solidFill>
                <a:schemeClr val="tx1"/>
              </a:solidFill>
              <a:effectLst/>
              <a:latin typeface="+mn-lt"/>
              <a:ea typeface="+mn-ea"/>
              <a:cs typeface="+mn-cs"/>
            </a:endParaRPr>
          </a:p>
          <a:p>
            <a:r>
              <a:rPr lang="zh-CN" altLang="en-US" dirty="0"/>
              <a:t>音乐：</a:t>
            </a:r>
            <a:r>
              <a:rPr lang="en-US" altLang="zh-CN" dirty="0"/>
              <a:t>https://ibaotu.com/sucai/18206696.html</a:t>
            </a:r>
            <a:endParaRPr lang="zh-CN" altLang="en-US" dirty="0"/>
          </a:p>
        </p:txBody>
      </p:sp>
      <p:sp>
        <p:nvSpPr>
          <p:cNvPr id="4" name="灯片编号占位符 3"/>
          <p:cNvSpPr>
            <a:spLocks noGrp="1"/>
          </p:cNvSpPr>
          <p:nvPr>
            <p:ph type="sldNum" sz="quarter" idx="5"/>
          </p:nvPr>
        </p:nvSpPr>
        <p:spPr/>
        <p:txBody>
          <a:bodyPr/>
          <a:lstStyle/>
          <a:p>
            <a:fld id="{2EEDF7C9-5274-42F1-B6D9-E39870495311}" type="slidenum">
              <a:rPr lang="zh-CN" altLang="en-US" smtClean="0"/>
              <a:t>10</a:t>
            </a:fld>
            <a:endParaRPr lang="zh-CN" altLang="en-US"/>
          </a:p>
        </p:txBody>
      </p:sp>
    </p:spTree>
    <p:extLst>
      <p:ext uri="{BB962C8B-B14F-4D97-AF65-F5344CB8AC3E}">
        <p14:creationId xmlns:p14="http://schemas.microsoft.com/office/powerpoint/2010/main" val="402769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F036A3D-77A2-4142-8D12-70CB79BC303B}" type="slidenum">
              <a:rPr lang="zh-CN" altLang="en-US" smtClean="0"/>
              <a:t>11</a:t>
            </a:fld>
            <a:endParaRPr lang="zh-CN" altLang="en-US"/>
          </a:p>
        </p:txBody>
      </p:sp>
    </p:spTree>
    <p:extLst>
      <p:ext uri="{BB962C8B-B14F-4D97-AF65-F5344CB8AC3E}">
        <p14:creationId xmlns:p14="http://schemas.microsoft.com/office/powerpoint/2010/main" val="1376035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F036A3D-77A2-4142-8D12-70CB79BC303B}" type="slidenum">
              <a:rPr lang="zh-CN" altLang="en-US" smtClean="0"/>
              <a:t>12</a:t>
            </a:fld>
            <a:endParaRPr lang="zh-CN" altLang="en-US"/>
          </a:p>
        </p:txBody>
      </p:sp>
    </p:spTree>
    <p:extLst>
      <p:ext uri="{BB962C8B-B14F-4D97-AF65-F5344CB8AC3E}">
        <p14:creationId xmlns:p14="http://schemas.microsoft.com/office/powerpoint/2010/main" val="1057437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F036A3D-77A2-4142-8D12-70CB79BC303B}" type="slidenum">
              <a:rPr lang="zh-CN" altLang="en-US" smtClean="0"/>
              <a:t>13</a:t>
            </a:fld>
            <a:endParaRPr lang="zh-CN" altLang="en-US"/>
          </a:p>
        </p:txBody>
      </p:sp>
    </p:spTree>
    <p:extLst>
      <p:ext uri="{BB962C8B-B14F-4D97-AF65-F5344CB8AC3E}">
        <p14:creationId xmlns:p14="http://schemas.microsoft.com/office/powerpoint/2010/main" val="627835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solidFill>
                  <a:schemeClr val="tx1">
                    <a:lumMod val="50000"/>
                    <a:lumOff val="50000"/>
                  </a:schemeClr>
                </a:solidFill>
              </a:rPr>
              <a:t>Chia lớp thành nhóm 4,  mỗi nhóm 4 HS, mỗi HS sẽ tìm từ đồng nghĩa và từ trái nghĩa với 1 trong các từ: </a:t>
            </a:r>
            <a:r>
              <a:rPr lang="en-US" sz="1200" i="1">
                <a:solidFill>
                  <a:schemeClr val="tx1">
                    <a:lumMod val="50000"/>
                    <a:lumOff val="50000"/>
                  </a:schemeClr>
                </a:solidFill>
              </a:rPr>
              <a:t>nhân hậu, trung thực, dũng cảm, cần cù.</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 Các em viết các từ mình tìm được vào giấy trong thời gian 1 phút.</a:t>
            </a:r>
            <a:endParaRPr lang="en-US"/>
          </a:p>
          <a:p>
            <a:r>
              <a:rPr lang="en-US"/>
              <a:t>- hết thgian, GV yêu cầu HS trình bày, HS cùng nhóm từ nhận xét, bổ sung.</a:t>
            </a:r>
          </a:p>
          <a:p>
            <a:r>
              <a:rPr lang="en-US"/>
              <a:t>- Nhận xét, kết luận từ đúng.</a:t>
            </a:r>
          </a:p>
        </p:txBody>
      </p:sp>
      <p:sp>
        <p:nvSpPr>
          <p:cNvPr id="4" name="Slide Number Placeholder 3"/>
          <p:cNvSpPr>
            <a:spLocks noGrp="1"/>
          </p:cNvSpPr>
          <p:nvPr>
            <p:ph type="sldNum" sz="quarter" idx="5"/>
          </p:nvPr>
        </p:nvSpPr>
        <p:spPr/>
        <p:txBody>
          <a:bodyPr/>
          <a:lstStyle/>
          <a:p>
            <a:fld id="{AD4F8739-81DE-4996-9BE9-973B60A77EA9}" type="slidenum">
              <a:rPr lang="en-US" smtClean="0"/>
              <a:t>15</a:t>
            </a:fld>
            <a:endParaRPr lang="en-US"/>
          </a:p>
        </p:txBody>
      </p:sp>
    </p:spTree>
    <p:extLst>
      <p:ext uri="{BB962C8B-B14F-4D97-AF65-F5344CB8AC3E}">
        <p14:creationId xmlns:p14="http://schemas.microsoft.com/office/powerpoint/2010/main" val="1377414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nhận xét việc tìm từ của 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Gọi 4 HS lần lượt đặt 4 câu với cặp từ trái nghĩa theo 4 từ vừa tìm được.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GV nhận xét.</a:t>
            </a:r>
          </a:p>
          <a:p>
            <a:endParaRPr lang="en-US"/>
          </a:p>
        </p:txBody>
      </p:sp>
      <p:sp>
        <p:nvSpPr>
          <p:cNvPr id="4" name="Slide Number Placeholder 3"/>
          <p:cNvSpPr>
            <a:spLocks noGrp="1"/>
          </p:cNvSpPr>
          <p:nvPr>
            <p:ph type="sldNum" sz="quarter" idx="5"/>
          </p:nvPr>
        </p:nvSpPr>
        <p:spPr/>
        <p:txBody>
          <a:bodyPr/>
          <a:lstStyle/>
          <a:p>
            <a:fld id="{AD4F8739-81DE-4996-9BE9-973B60A77EA9}" type="slidenum">
              <a:rPr lang="en-US" smtClean="0"/>
              <a:t>20</a:t>
            </a:fld>
            <a:endParaRPr lang="en-US"/>
          </a:p>
        </p:txBody>
      </p:sp>
    </p:spTree>
    <p:extLst>
      <p:ext uri="{BB962C8B-B14F-4D97-AF65-F5344CB8AC3E}">
        <p14:creationId xmlns:p14="http://schemas.microsoft.com/office/powerpoint/2010/main" val="30659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Gợi ý cho HS: Để làm được bài tập các em cần lưu ý: nêu đúng tính cách của cô Chấm, em phải tìm những từ ngữ nói về tính cách, để chứng minh cho từng nét tính cách.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Yêu cầu HS đọc bài và trả lời câu hỏi: Cô Chấm có tính cách gì?</a:t>
            </a:r>
          </a:p>
          <a:p>
            <a:endParaRPr lang="en-US"/>
          </a:p>
          <a:p>
            <a:endParaRPr lang="en-US"/>
          </a:p>
        </p:txBody>
      </p:sp>
      <p:sp>
        <p:nvSpPr>
          <p:cNvPr id="4" name="Slide Number Placeholder 3"/>
          <p:cNvSpPr>
            <a:spLocks noGrp="1"/>
          </p:cNvSpPr>
          <p:nvPr>
            <p:ph type="sldNum" sz="quarter" idx="5"/>
          </p:nvPr>
        </p:nvSpPr>
        <p:spPr/>
        <p:txBody>
          <a:bodyPr/>
          <a:lstStyle/>
          <a:p>
            <a:fld id="{AD4F8739-81DE-4996-9BE9-973B60A77EA9}" type="slidenum">
              <a:rPr lang="en-US" smtClean="0"/>
              <a:t>21</a:t>
            </a:fld>
            <a:endParaRPr lang="en-US"/>
          </a:p>
        </p:txBody>
      </p:sp>
    </p:spTree>
    <p:extLst>
      <p:ext uri="{BB962C8B-B14F-4D97-AF65-F5344CB8AC3E}">
        <p14:creationId xmlns:p14="http://schemas.microsoft.com/office/powerpoint/2010/main" val="1383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286DE-C3D5-4D20-9D6A-825D1DF3071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EF736F3-02D2-49AF-8B91-A91290FF52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15A654D-CC41-4AF3-8F9B-82DEB755E548}"/>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BC77E53A-1280-43A6-8D6A-1A80E46A75C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1CD4C2-5F36-436E-A954-1573A0A358E7}"/>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2234211031"/>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91187-1410-45D7-BF8D-9132BAE46B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46BDC78-98AA-4DAA-ABEA-A6DB0051D1F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7CB422-35F0-418C-917A-54F6DC1BBF4F}"/>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DF3ABDEE-2C92-4AB4-A4E8-5776837CC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54483D-DF71-411F-9481-7C706329FC1E}"/>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1733951149"/>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74A18E4-A37F-4ED6-97D7-D9FB80B9D5C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79E2EDC-64A2-4892-AAE0-76CF5EBF484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5A2E18-FD91-4BE0-9022-1C5CD74AF936}"/>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DFC66794-03DF-4740-B4BC-D3EBA35289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47FBA6-1C8E-41EC-A64F-C5358295E4BB}"/>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2921775776"/>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479369-3051-44C5-8B20-424EA6E79B1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973B980-6E0D-4C8C-A32C-4D435CADA5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EDEEE6C-38F6-4FD7-8546-4AD35F092C55}"/>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3D11DDCC-9205-4141-AC3B-623CB91DB2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8A7CAA-B312-4F2C-A877-82B50605B7DD}"/>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1183386672"/>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BC359-96D4-4703-85DC-2A57AA7212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F59FB28-FC9B-4CCE-8302-C3297322CC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AD5F61-372B-45D3-BCF8-9AACBF226574}"/>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7F5D35CD-0E2B-4619-A57F-FA23BE37DD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ABF2E7-B094-4198-BC66-34602B6303B7}"/>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1663094524"/>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667E60-F862-4419-BC47-E5FA50A7136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319F52-EF72-4945-B885-C526A835EBA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B46B64B-4FD1-40BC-80D1-654C62A3F31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5B99518-66E4-4AB3-B6E6-517F20350361}"/>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6" name="页脚占位符 5">
            <a:extLst>
              <a:ext uri="{FF2B5EF4-FFF2-40B4-BE49-F238E27FC236}">
                <a16:creationId xmlns:a16="http://schemas.microsoft.com/office/drawing/2014/main" id="{8E51964D-AFC7-4F00-87E9-F9E052CC10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F4B42F7-5DF5-4D1C-8503-9D25E9D8460E}"/>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2148781560"/>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A3CD3-F219-490F-8CAD-0A51EF8D0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CD5EFC-F15C-4286-8766-9CB8EC5B3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C98516A-32BD-4324-AB3E-68E88666189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CABABA9-0844-4B66-84B3-6261CE6BFA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A245283-237A-4C2F-A3D5-40BD58F34E2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360B526-5B3B-4649-8E68-9E4350F1308D}"/>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8" name="页脚占位符 7">
            <a:extLst>
              <a:ext uri="{FF2B5EF4-FFF2-40B4-BE49-F238E27FC236}">
                <a16:creationId xmlns:a16="http://schemas.microsoft.com/office/drawing/2014/main" id="{9EA82F0D-10E3-4267-B8B3-576A03E7C49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986D138-1AEA-4100-BB9B-B43D8835A9F5}"/>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2254775257"/>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0C8E99-A399-4424-95F4-7AFF46F9AA1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77DBAB-C355-45D1-89B8-54EFF331A00B}"/>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4" name="页脚占位符 3">
            <a:extLst>
              <a:ext uri="{FF2B5EF4-FFF2-40B4-BE49-F238E27FC236}">
                <a16:creationId xmlns:a16="http://schemas.microsoft.com/office/drawing/2014/main" id="{49D2DA35-A738-4798-91D5-0398F8E9479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0B58075-F354-4CB8-9A3D-14606DD976FA}"/>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291278360"/>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3C16585-5EC7-4F9F-8CAB-170FFB7A402D}"/>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3" name="页脚占位符 2">
            <a:extLst>
              <a:ext uri="{FF2B5EF4-FFF2-40B4-BE49-F238E27FC236}">
                <a16:creationId xmlns:a16="http://schemas.microsoft.com/office/drawing/2014/main" id="{264A432C-71F7-4F29-82F5-A6CF26A678D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AF1ABD-C2BC-4A72-B85F-2300B3E216FA}"/>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2733421245"/>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1D5B7-BEF2-4A88-A75F-7B951B98F4D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5A438D-C5FC-49C9-AD92-8836EAF9BF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5DB091-9F5A-4C1A-AB13-3A09FD90E9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4C5474-C540-406D-B74E-67AE19B1AF4F}"/>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6" name="页脚占位符 5">
            <a:extLst>
              <a:ext uri="{FF2B5EF4-FFF2-40B4-BE49-F238E27FC236}">
                <a16:creationId xmlns:a16="http://schemas.microsoft.com/office/drawing/2014/main" id="{58EED335-77D5-4230-ABE1-C9AD562867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CB4B92B-B6D6-4396-9A81-A092668BB01D}"/>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3770057923"/>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3934A5-5BEB-4DDB-B384-4A247FCF055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5E6FB3-DD46-47C1-B269-237AFD62AB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8C3C3-55D5-48C4-979D-227522914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61D883F-D14F-4016-BB42-587205E523D1}"/>
              </a:ext>
            </a:extLst>
          </p:cNvPr>
          <p:cNvSpPr>
            <a:spLocks noGrp="1"/>
          </p:cNvSpPr>
          <p:nvPr>
            <p:ph type="dt" sz="half" idx="10"/>
          </p:nvPr>
        </p:nvSpPr>
        <p:spPr/>
        <p:txBody>
          <a:bodyPr/>
          <a:lstStyle/>
          <a:p>
            <a:fld id="{47A74FE9-7343-4A93-8344-A640641A6601}" type="datetimeFigureOut">
              <a:rPr lang="zh-CN" altLang="en-US" smtClean="0"/>
              <a:t>2021/11/16</a:t>
            </a:fld>
            <a:endParaRPr lang="zh-CN" altLang="en-US"/>
          </a:p>
        </p:txBody>
      </p:sp>
      <p:sp>
        <p:nvSpPr>
          <p:cNvPr id="6" name="页脚占位符 5">
            <a:extLst>
              <a:ext uri="{FF2B5EF4-FFF2-40B4-BE49-F238E27FC236}">
                <a16:creationId xmlns:a16="http://schemas.microsoft.com/office/drawing/2014/main" id="{8E113289-92AE-49C3-A35F-44376048A61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66B956-F7E5-4DB7-B8C8-84AE8054AE34}"/>
              </a:ext>
            </a:extLst>
          </p:cNvPr>
          <p:cNvSpPr>
            <a:spLocks noGrp="1"/>
          </p:cNvSpPr>
          <p:nvPr>
            <p:ph type="sldNum" sz="quarter" idx="12"/>
          </p:nvPr>
        </p:nvSpPr>
        <p:spPr/>
        <p:txBody>
          <a:bodyPr/>
          <a:lstStyle/>
          <a:p>
            <a:fld id="{2E693E78-CF85-41F8-BC92-2B7DC6C9EFBB}" type="slidenum">
              <a:rPr lang="zh-CN" altLang="en-US" smtClean="0"/>
              <a:t>‹#›</a:t>
            </a:fld>
            <a:endParaRPr lang="zh-CN" altLang="en-US"/>
          </a:p>
        </p:txBody>
      </p:sp>
    </p:spTree>
    <p:extLst>
      <p:ext uri="{BB962C8B-B14F-4D97-AF65-F5344CB8AC3E}">
        <p14:creationId xmlns:p14="http://schemas.microsoft.com/office/powerpoint/2010/main" val="2949347969"/>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5EF867C3-F550-4F24-A566-BE5A8FF150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147C8A9-B331-4313-A5BF-7EBA48864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5ABED8B-BEE3-4AC2-ABF0-EADC637217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EB97135-8281-4711-A5E9-F619A8AFDA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74FE9-7343-4A93-8344-A640641A6601}"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9A80609E-EDF9-4D5C-BBEF-1A4403E06E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7589684-6FDD-45B2-A0C6-174C424F7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93E78-CF85-41F8-BC92-2B7DC6C9EFBB}" type="slidenum">
              <a:rPr lang="zh-CN" altLang="en-US" smtClean="0"/>
              <a:t>‹#›</a:t>
            </a:fld>
            <a:endParaRPr lang="zh-CN" altLang="en-US"/>
          </a:p>
        </p:txBody>
      </p:sp>
      <p:sp>
        <p:nvSpPr>
          <p:cNvPr id="17" name="Oval 16">
            <a:extLst>
              <a:ext uri="{FF2B5EF4-FFF2-40B4-BE49-F238E27FC236}">
                <a16:creationId xmlns:a16="http://schemas.microsoft.com/office/drawing/2014/main" id="{BA0654D8-444F-4EFC-9EC7-B07A27BB947A}"/>
              </a:ext>
            </a:extLst>
          </p:cNvPr>
          <p:cNvSpPr>
            <a:spLocks noChangeAspect="1"/>
          </p:cNvSpPr>
          <p:nvPr userDrawn="1"/>
        </p:nvSpPr>
        <p:spPr>
          <a:xfrm>
            <a:off x="-2133600" y="0"/>
            <a:ext cx="1074057" cy="1074057"/>
          </a:xfrm>
          <a:prstGeom prst="ellipse">
            <a:avLst/>
          </a:prstGeom>
          <a:blipFill dpi="0" rotWithShape="0">
            <a:blip r:embed="rId15"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8BE5B2-5A11-4173-850E-5A3AD0B46137}"/>
              </a:ext>
            </a:extLst>
          </p:cNvPr>
          <p:cNvSpPr>
            <a:spLocks noChangeAspect="1"/>
          </p:cNvSpPr>
          <p:nvPr userDrawn="1"/>
        </p:nvSpPr>
        <p:spPr>
          <a:xfrm>
            <a:off x="-1836057" y="5783943"/>
            <a:ext cx="1074057" cy="1074057"/>
          </a:xfrm>
          <a:prstGeom prst="ellipse">
            <a:avLst/>
          </a:prstGeom>
          <a:blipFill dpi="0" rotWithShape="0">
            <a:blip r:embed="rId15"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AA92EFD-3743-43F4-8BD8-ABA7837B1579}"/>
              </a:ext>
            </a:extLst>
          </p:cNvPr>
          <p:cNvSpPr>
            <a:spLocks noChangeAspect="1"/>
          </p:cNvSpPr>
          <p:nvPr userDrawn="1">
            <p:custDataLst>
              <p:tags r:id="rId13"/>
            </p:custDataLst>
          </p:nvPr>
        </p:nvSpPr>
        <p:spPr>
          <a:xfrm>
            <a:off x="-2641600" y="2815771"/>
            <a:ext cx="1074057" cy="1074057"/>
          </a:xfrm>
          <a:prstGeom prst="ellipse">
            <a:avLst/>
          </a:prstGeom>
          <a:blipFill dpi="0" rotWithShape="0">
            <a:blip r:embed="rId16" cstate="hqprint">
              <a:alphaModFix/>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8BD7D8-EEF6-4C1E-B000-688778078C28}"/>
              </a:ext>
            </a:extLst>
          </p:cNvPr>
          <p:cNvSpPr>
            <a:spLocks noChangeAspect="1"/>
          </p:cNvSpPr>
          <p:nvPr userDrawn="1">
            <p:custDataLst>
              <p:tags r:id="rId14"/>
            </p:custDataLst>
          </p:nvPr>
        </p:nvSpPr>
        <p:spPr>
          <a:xfrm>
            <a:off x="3338284" y="637040"/>
            <a:ext cx="5123546" cy="5123546"/>
          </a:xfrm>
          <a:prstGeom prst="ellipse">
            <a:avLst/>
          </a:prstGeom>
          <a:blipFill dpi="0" rotWithShape="0">
            <a:blip r:embed="rId17">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436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3.png"/><Relationship Id="rId3" Type="http://schemas.openxmlformats.org/officeDocument/2006/relationships/image" Target="../media/image4.jp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36.svg"/><Relationship Id="rId4" Type="http://schemas.openxmlformats.org/officeDocument/2006/relationships/image" Target="../media/image34.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6.svg"/><Relationship Id="rId3" Type="http://schemas.openxmlformats.org/officeDocument/2006/relationships/image" Target="../media/image4.jpg"/><Relationship Id="rId7" Type="http://schemas.openxmlformats.org/officeDocument/2006/relationships/image" Target="../media/image10.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image" Target="../media/image16.png"/><Relationship Id="rId15" Type="http://schemas.microsoft.com/office/2007/relationships/hdphoto" Target="../media/hdphoto6.wdp"/><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13.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7.png"/><Relationship Id="rId11" Type="http://schemas.microsoft.com/office/2007/relationships/hdphoto" Target="../media/hdphoto1.wdp"/><Relationship Id="rId5" Type="http://schemas.openxmlformats.org/officeDocument/2006/relationships/image" Target="../media/image4.jpg"/><Relationship Id="rId10"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png"/><Relationship Id="rId3" Type="http://schemas.openxmlformats.org/officeDocument/2006/relationships/image" Target="../media/image4.jpg"/><Relationship Id="rId7" Type="http://schemas.openxmlformats.org/officeDocument/2006/relationships/image" Target="../media/image10.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image" Target="../media/image16.png"/><Relationship Id="rId1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8.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9.png"/><Relationship Id="rId7" Type="http://schemas.openxmlformats.org/officeDocument/2006/relationships/image" Target="../media/image13.png"/><Relationship Id="rId12"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8.png"/><Relationship Id="rId5" Type="http://schemas.openxmlformats.org/officeDocument/2006/relationships/image" Target="../media/image37.png"/><Relationship Id="rId10" Type="http://schemas.microsoft.com/office/2007/relationships/hdphoto" Target="../media/hdphoto6.wdp"/><Relationship Id="rId4" Type="http://schemas.microsoft.com/office/2007/relationships/hdphoto" Target="../media/hdphoto7.wdp"/><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7.pn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6.wdp"/><Relationship Id="rId5" Type="http://schemas.openxmlformats.org/officeDocument/2006/relationships/image" Target="../media/image10.png"/><Relationship Id="rId10" Type="http://schemas.openxmlformats.org/officeDocument/2006/relationships/image" Target="../media/image33.png"/><Relationship Id="rId4" Type="http://schemas.openxmlformats.org/officeDocument/2006/relationships/image" Target="../media/image37.png"/><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2.png"/><Relationship Id="rId3" Type="http://schemas.openxmlformats.org/officeDocument/2006/relationships/image" Target="../media/image4.jpg"/><Relationship Id="rId7" Type="http://schemas.openxmlformats.org/officeDocument/2006/relationships/image" Target="../media/image17.pn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51.png"/><Relationship Id="rId9" Type="http://schemas.openxmlformats.org/officeDocument/2006/relationships/image" Target="../media/image11.png"/><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0.jpeg"/><Relationship Id="rId11" Type="http://schemas.openxmlformats.org/officeDocument/2006/relationships/image" Target="../media/image8.png"/><Relationship Id="rId5" Type="http://schemas.openxmlformats.org/officeDocument/2006/relationships/slideLayout" Target="../slideLayouts/slideLayout7.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18" Type="http://schemas.openxmlformats.org/officeDocument/2006/relationships/image" Target="../media/image31.jpeg"/><Relationship Id="rId3" Type="http://schemas.microsoft.com/office/2007/relationships/media" Target="../media/media5.mp3"/><Relationship Id="rId7" Type="http://schemas.openxmlformats.org/officeDocument/2006/relationships/audio" Target="../media/audio1.wav"/><Relationship Id="rId12" Type="http://schemas.openxmlformats.org/officeDocument/2006/relationships/image" Target="../media/image10.png"/><Relationship Id="rId17" Type="http://schemas.openxmlformats.org/officeDocument/2006/relationships/image" Target="../media/image30.jpeg"/><Relationship Id="rId2" Type="http://schemas.openxmlformats.org/officeDocument/2006/relationships/audio" Target="../media/media4.wav"/><Relationship Id="rId16" Type="http://schemas.openxmlformats.org/officeDocument/2006/relationships/image" Target="../media/image8.png"/><Relationship Id="rId20" Type="http://schemas.openxmlformats.org/officeDocument/2006/relationships/audio" Target="../media/audio2.wav"/><Relationship Id="rId1" Type="http://schemas.microsoft.com/office/2007/relationships/media" Target="../media/media4.wav"/><Relationship Id="rId6" Type="http://schemas.openxmlformats.org/officeDocument/2006/relationships/notesSlide" Target="../notesSlides/notesSlide14.xml"/><Relationship Id="rId11" Type="http://schemas.openxmlformats.org/officeDocument/2006/relationships/image" Target="../media/image37.png"/><Relationship Id="rId5" Type="http://schemas.openxmlformats.org/officeDocument/2006/relationships/slideLayout" Target="../slideLayouts/slideLayout7.xml"/><Relationship Id="rId15" Type="http://schemas.microsoft.com/office/2007/relationships/hdphoto" Target="../media/hdphoto6.wdp"/><Relationship Id="rId10" Type="http://schemas.microsoft.com/office/2007/relationships/hdphoto" Target="../media/hdphoto7.wdp"/><Relationship Id="rId19" Type="http://schemas.openxmlformats.org/officeDocument/2006/relationships/audio" Target="../media/audio1.wav"/><Relationship Id="rId4" Type="http://schemas.openxmlformats.org/officeDocument/2006/relationships/audio" Target="../media/media5.mp3"/><Relationship Id="rId9" Type="http://schemas.openxmlformats.org/officeDocument/2006/relationships/image" Target="../media/image39.png"/><Relationship Id="rId1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18" Type="http://schemas.openxmlformats.org/officeDocument/2006/relationships/image" Target="../media/image31.jpeg"/><Relationship Id="rId3" Type="http://schemas.microsoft.com/office/2007/relationships/media" Target="../media/media5.mp3"/><Relationship Id="rId7" Type="http://schemas.openxmlformats.org/officeDocument/2006/relationships/audio" Target="../media/audio1.wav"/><Relationship Id="rId12" Type="http://schemas.openxmlformats.org/officeDocument/2006/relationships/image" Target="../media/image10.png"/><Relationship Id="rId17" Type="http://schemas.openxmlformats.org/officeDocument/2006/relationships/image" Target="../media/image30.jpeg"/><Relationship Id="rId2" Type="http://schemas.openxmlformats.org/officeDocument/2006/relationships/audio" Target="../media/media4.wav"/><Relationship Id="rId16" Type="http://schemas.openxmlformats.org/officeDocument/2006/relationships/image" Target="../media/image8.png"/><Relationship Id="rId20" Type="http://schemas.openxmlformats.org/officeDocument/2006/relationships/audio" Target="../media/audio2.wav"/><Relationship Id="rId1" Type="http://schemas.microsoft.com/office/2007/relationships/media" Target="../media/media4.wav"/><Relationship Id="rId6" Type="http://schemas.openxmlformats.org/officeDocument/2006/relationships/notesSlide" Target="../notesSlides/notesSlide15.xml"/><Relationship Id="rId11" Type="http://schemas.openxmlformats.org/officeDocument/2006/relationships/image" Target="../media/image37.png"/><Relationship Id="rId5" Type="http://schemas.openxmlformats.org/officeDocument/2006/relationships/slideLayout" Target="../slideLayouts/slideLayout7.xml"/><Relationship Id="rId15" Type="http://schemas.microsoft.com/office/2007/relationships/hdphoto" Target="../media/hdphoto8.wdp"/><Relationship Id="rId10" Type="http://schemas.microsoft.com/office/2007/relationships/hdphoto" Target="../media/hdphoto7.wdp"/><Relationship Id="rId19" Type="http://schemas.openxmlformats.org/officeDocument/2006/relationships/audio" Target="../media/audio1.wav"/><Relationship Id="rId4" Type="http://schemas.openxmlformats.org/officeDocument/2006/relationships/audio" Target="../media/media5.mp3"/><Relationship Id="rId9" Type="http://schemas.openxmlformats.org/officeDocument/2006/relationships/image" Target="../media/image39.png"/><Relationship Id="rId1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g"/><Relationship Id="rId7" Type="http://schemas.openxmlformats.org/officeDocument/2006/relationships/image" Target="../media/image11.png"/><Relationship Id="rId12"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2.png"/><Relationship Id="rId5" Type="http://schemas.openxmlformats.org/officeDocument/2006/relationships/image" Target="../media/image34.png"/><Relationship Id="rId10" Type="http://schemas.openxmlformats.org/officeDocument/2006/relationships/image" Target="../media/image13.png"/><Relationship Id="rId4" Type="http://schemas.openxmlformats.org/officeDocument/2006/relationships/image" Target="../media/image53.png"/><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7.xml"/><Relationship Id="rId16" Type="http://schemas.microsoft.com/office/2007/relationships/hdphoto" Target="../media/hdphoto10.wdp"/><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10.png"/><Relationship Id="rId1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slide" Target="slide5.xml"/><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microsoft.com/office/2007/relationships/hdphoto" Target="../media/hdphoto3.wdp"/><Relationship Id="rId18" Type="http://schemas.openxmlformats.org/officeDocument/2006/relationships/image" Target="../media/image30.jpeg"/><Relationship Id="rId3" Type="http://schemas.microsoft.com/office/2007/relationships/media" Target="../media/media5.mp3"/><Relationship Id="rId7" Type="http://schemas.openxmlformats.org/officeDocument/2006/relationships/audio" Target="../media/audio2.wav"/><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audio" Target="../media/media4.wav"/><Relationship Id="rId16" Type="http://schemas.openxmlformats.org/officeDocument/2006/relationships/slide" Target="slide6.xml"/><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28.png"/><Relationship Id="rId5" Type="http://schemas.openxmlformats.org/officeDocument/2006/relationships/slideLayout" Target="../slideLayouts/slideLayout7.xml"/><Relationship Id="rId15" Type="http://schemas.openxmlformats.org/officeDocument/2006/relationships/image" Target="../media/image8.png"/><Relationship Id="rId10" Type="http://schemas.openxmlformats.org/officeDocument/2006/relationships/image" Target="../media/image27.png"/><Relationship Id="rId19" Type="http://schemas.openxmlformats.org/officeDocument/2006/relationships/image" Target="../media/image31.jpeg"/><Relationship Id="rId4" Type="http://schemas.openxmlformats.org/officeDocument/2006/relationships/audio" Target="../media/media5.mp3"/><Relationship Id="rId9" Type="http://schemas.openxmlformats.org/officeDocument/2006/relationships/image" Target="../media/image26.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microsoft.com/office/2007/relationships/hdphoto" Target="../media/hdphoto3.wdp"/><Relationship Id="rId18" Type="http://schemas.openxmlformats.org/officeDocument/2006/relationships/image" Target="../media/image30.jpeg"/><Relationship Id="rId3" Type="http://schemas.microsoft.com/office/2007/relationships/media" Target="../media/media5.mp3"/><Relationship Id="rId7" Type="http://schemas.openxmlformats.org/officeDocument/2006/relationships/audio" Target="../media/audio2.wav"/><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audio" Target="../media/media4.wav"/><Relationship Id="rId16" Type="http://schemas.openxmlformats.org/officeDocument/2006/relationships/slide" Target="slide7.xml"/><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28.png"/><Relationship Id="rId5" Type="http://schemas.openxmlformats.org/officeDocument/2006/relationships/slideLayout" Target="../slideLayouts/slideLayout7.xml"/><Relationship Id="rId15" Type="http://schemas.openxmlformats.org/officeDocument/2006/relationships/image" Target="../media/image8.png"/><Relationship Id="rId10" Type="http://schemas.openxmlformats.org/officeDocument/2006/relationships/image" Target="../media/image27.png"/><Relationship Id="rId19" Type="http://schemas.openxmlformats.org/officeDocument/2006/relationships/image" Target="../media/image31.jpeg"/><Relationship Id="rId4" Type="http://schemas.openxmlformats.org/officeDocument/2006/relationships/audio" Target="../media/media5.mp3"/><Relationship Id="rId9" Type="http://schemas.openxmlformats.org/officeDocument/2006/relationships/image" Target="../media/image26.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microsoft.com/office/2007/relationships/hdphoto" Target="../media/hdphoto3.wdp"/><Relationship Id="rId18" Type="http://schemas.openxmlformats.org/officeDocument/2006/relationships/image" Target="../media/image30.jpeg"/><Relationship Id="rId3" Type="http://schemas.microsoft.com/office/2007/relationships/media" Target="../media/media5.mp3"/><Relationship Id="rId7" Type="http://schemas.openxmlformats.org/officeDocument/2006/relationships/audio" Target="../media/audio1.wav"/><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audio" Target="../media/media4.wav"/><Relationship Id="rId16" Type="http://schemas.openxmlformats.org/officeDocument/2006/relationships/slide" Target="slide8.xml"/><Relationship Id="rId1" Type="http://schemas.microsoft.com/office/2007/relationships/media" Target="../media/media4.wav"/><Relationship Id="rId6" Type="http://schemas.openxmlformats.org/officeDocument/2006/relationships/audio" Target="../media/audio2.wav"/><Relationship Id="rId11" Type="http://schemas.openxmlformats.org/officeDocument/2006/relationships/image" Target="../media/image28.png"/><Relationship Id="rId5" Type="http://schemas.openxmlformats.org/officeDocument/2006/relationships/slideLayout" Target="../slideLayouts/slideLayout7.xml"/><Relationship Id="rId15" Type="http://schemas.openxmlformats.org/officeDocument/2006/relationships/image" Target="../media/image8.png"/><Relationship Id="rId10" Type="http://schemas.openxmlformats.org/officeDocument/2006/relationships/image" Target="../media/image27.png"/><Relationship Id="rId19" Type="http://schemas.openxmlformats.org/officeDocument/2006/relationships/image" Target="../media/image31.jpeg"/><Relationship Id="rId4" Type="http://schemas.openxmlformats.org/officeDocument/2006/relationships/audio" Target="../media/media5.mp3"/><Relationship Id="rId9" Type="http://schemas.openxmlformats.org/officeDocument/2006/relationships/image" Target="../media/image26.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microsoft.com/office/2007/relationships/hdphoto" Target="../media/hdphoto3.wdp"/><Relationship Id="rId18" Type="http://schemas.openxmlformats.org/officeDocument/2006/relationships/image" Target="../media/image30.jpeg"/><Relationship Id="rId3" Type="http://schemas.microsoft.com/office/2007/relationships/media" Target="../media/media5.mp3"/><Relationship Id="rId7" Type="http://schemas.openxmlformats.org/officeDocument/2006/relationships/audio" Target="../media/audio1.wav"/><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audio" Target="../media/media4.wav"/><Relationship Id="rId16" Type="http://schemas.openxmlformats.org/officeDocument/2006/relationships/slide" Target="slide9.xml"/><Relationship Id="rId1" Type="http://schemas.microsoft.com/office/2007/relationships/media" Target="../media/media4.wav"/><Relationship Id="rId6" Type="http://schemas.openxmlformats.org/officeDocument/2006/relationships/audio" Target="../media/audio2.wav"/><Relationship Id="rId11" Type="http://schemas.openxmlformats.org/officeDocument/2006/relationships/image" Target="../media/image28.png"/><Relationship Id="rId5" Type="http://schemas.openxmlformats.org/officeDocument/2006/relationships/slideLayout" Target="../slideLayouts/slideLayout7.xml"/><Relationship Id="rId15" Type="http://schemas.openxmlformats.org/officeDocument/2006/relationships/image" Target="../media/image8.png"/><Relationship Id="rId10" Type="http://schemas.openxmlformats.org/officeDocument/2006/relationships/image" Target="../media/image27.png"/><Relationship Id="rId19" Type="http://schemas.openxmlformats.org/officeDocument/2006/relationships/image" Target="../media/image31.jpeg"/><Relationship Id="rId4" Type="http://schemas.openxmlformats.org/officeDocument/2006/relationships/audio" Target="../media/media5.mp3"/><Relationship Id="rId9" Type="http://schemas.openxmlformats.org/officeDocument/2006/relationships/image" Target="../media/image26.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1.png"/><Relationship Id="rId5" Type="http://schemas.microsoft.com/office/2007/relationships/hdphoto" Target="../media/hdphoto5.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7326259E-912A-49E4-917B-B7A823028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a:extLst>
              <a:ext uri="{FF2B5EF4-FFF2-40B4-BE49-F238E27FC236}">
                <a16:creationId xmlns:a16="http://schemas.microsoft.com/office/drawing/2014/main" id="{023BF280-A16B-44EB-88B6-F7C85F458B4D}"/>
              </a:ext>
            </a:extLst>
          </p:cNvPr>
          <p:cNvSpPr/>
          <p:nvPr/>
        </p:nvSpPr>
        <p:spPr>
          <a:xfrm>
            <a:off x="1407477" y="466640"/>
            <a:ext cx="9556458" cy="606697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6" name="图片 15">
            <a:extLst>
              <a:ext uri="{FF2B5EF4-FFF2-40B4-BE49-F238E27FC236}">
                <a16:creationId xmlns:a16="http://schemas.microsoft.com/office/drawing/2014/main" id="{133173AB-78AF-4391-9F56-A5AEED10B44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9059821" y="203453"/>
            <a:ext cx="1580910" cy="2107285"/>
          </a:xfrm>
          <a:prstGeom prst="rect">
            <a:avLst/>
          </a:prstGeom>
        </p:spPr>
      </p:pic>
      <p:pic>
        <p:nvPicPr>
          <p:cNvPr id="31" name="图片 30">
            <a:extLst>
              <a:ext uri="{FF2B5EF4-FFF2-40B4-BE49-F238E27FC236}">
                <a16:creationId xmlns:a16="http://schemas.microsoft.com/office/drawing/2014/main" id="{5188FF61-2EB4-4364-B36E-3DC7575ACA6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140157" y="-1"/>
            <a:ext cx="925513" cy="1452909"/>
          </a:xfrm>
          <a:prstGeom prst="rect">
            <a:avLst/>
          </a:prstGeom>
        </p:spPr>
      </p:pic>
      <p:sp>
        <p:nvSpPr>
          <p:cNvPr id="41" name="矩形 40">
            <a:extLst>
              <a:ext uri="{FF2B5EF4-FFF2-40B4-BE49-F238E27FC236}">
                <a16:creationId xmlns:a16="http://schemas.microsoft.com/office/drawing/2014/main" id="{C65CEBAD-509E-4C31-A138-9AD78BD98161}"/>
              </a:ext>
            </a:extLst>
          </p:cNvPr>
          <p:cNvSpPr/>
          <p:nvPr/>
        </p:nvSpPr>
        <p:spPr>
          <a:xfrm>
            <a:off x="4262068" y="1129282"/>
            <a:ext cx="3667864" cy="769441"/>
          </a:xfrm>
          <a:prstGeom prst="rect">
            <a:avLst/>
          </a:prstGeom>
        </p:spPr>
        <p:txBody>
          <a:bodyPr wrap="none">
            <a:spAutoFit/>
          </a:bodyPr>
          <a:lstStyle/>
          <a:p>
            <a:r>
              <a:rPr lang="en-US" altLang="zh-CN" sz="4400">
                <a:solidFill>
                  <a:schemeClr val="tx1">
                    <a:lumMod val="85000"/>
                    <a:lumOff val="15000"/>
                  </a:schemeClr>
                </a:solidFill>
                <a:latin typeface="UVN Phuong Tay" panose="04040805070802020D02" pitchFamily="82" charset="0"/>
                <a:ea typeface="字魂67号-勾玉行书" panose="00000500000000000000" pitchFamily="2" charset="-122"/>
              </a:rPr>
              <a:t>Luyện từ và câu</a:t>
            </a:r>
            <a:endParaRPr lang="zh-CN" altLang="en-US" sz="4400" dirty="0">
              <a:solidFill>
                <a:schemeClr val="tx1">
                  <a:lumMod val="85000"/>
                  <a:lumOff val="15000"/>
                </a:schemeClr>
              </a:solidFill>
              <a:latin typeface="UVN Phuong Tay" panose="04040805070802020D02" pitchFamily="82" charset="0"/>
              <a:ea typeface="字魂67号-勾玉行书" panose="00000500000000000000" pitchFamily="2" charset="-122"/>
            </a:endParaRPr>
          </a:p>
        </p:txBody>
      </p:sp>
      <p:sp>
        <p:nvSpPr>
          <p:cNvPr id="60" name="矩形 59">
            <a:extLst>
              <a:ext uri="{FF2B5EF4-FFF2-40B4-BE49-F238E27FC236}">
                <a16:creationId xmlns:a16="http://schemas.microsoft.com/office/drawing/2014/main" id="{8AA49C15-6304-4F54-BD17-8D1DC91CA09E}"/>
              </a:ext>
            </a:extLst>
          </p:cNvPr>
          <p:cNvSpPr/>
          <p:nvPr/>
        </p:nvSpPr>
        <p:spPr>
          <a:xfrm>
            <a:off x="5179691" y="2991961"/>
            <a:ext cx="1832618" cy="523220"/>
          </a:xfrm>
          <a:prstGeom prst="rect">
            <a:avLst/>
          </a:prstGeom>
        </p:spPr>
        <p:txBody>
          <a:bodyPr wrap="none">
            <a:spAutoFit/>
          </a:bodyPr>
          <a:lstStyle/>
          <a:p>
            <a:r>
              <a:rPr lang="en-US" altLang="zh-CN" sz="2800">
                <a:solidFill>
                  <a:schemeClr val="tx1">
                    <a:lumMod val="85000"/>
                    <a:lumOff val="15000"/>
                  </a:schemeClr>
                </a:solidFill>
                <a:latin typeface="UVN Phuong Tay" panose="04040805070802020D02" pitchFamily="82" charset="0"/>
                <a:ea typeface="包图简圆体" panose="02010601030101010101" pitchFamily="2" charset="-122"/>
              </a:rPr>
              <a:t>Trang: 156</a:t>
            </a:r>
            <a:endParaRPr lang="zh-CN" altLang="en-US" sz="2800" dirty="0">
              <a:solidFill>
                <a:schemeClr val="tx1">
                  <a:lumMod val="85000"/>
                  <a:lumOff val="15000"/>
                </a:schemeClr>
              </a:solidFill>
              <a:latin typeface="UVN Phuong Tay" panose="04040805070802020D02" pitchFamily="82" charset="0"/>
              <a:ea typeface="包图简圆体" panose="02010601030101010101" pitchFamily="2" charset="-122"/>
            </a:endParaRPr>
          </a:p>
        </p:txBody>
      </p:sp>
      <p:pic>
        <p:nvPicPr>
          <p:cNvPr id="22" name="图片 21">
            <a:extLst>
              <a:ext uri="{FF2B5EF4-FFF2-40B4-BE49-F238E27FC236}">
                <a16:creationId xmlns:a16="http://schemas.microsoft.com/office/drawing/2014/main" id="{18A6D8D6-2D7D-4F26-A98B-C802EC740F4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54512" y="2065767"/>
            <a:ext cx="7082976" cy="802602"/>
          </a:xfrm>
          <a:prstGeom prst="rect">
            <a:avLst/>
          </a:prstGeom>
        </p:spPr>
      </p:pic>
      <p:pic>
        <p:nvPicPr>
          <p:cNvPr id="23" name="5cd81909a6067">
            <a:hlinkClick r:id="" action="ppaction://media"/>
            <a:extLst>
              <a:ext uri="{FF2B5EF4-FFF2-40B4-BE49-F238E27FC236}">
                <a16:creationId xmlns:a16="http://schemas.microsoft.com/office/drawing/2014/main" id="{57224C45-172E-42DA-BFE9-EFE14A7F89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1063" y="760413"/>
            <a:ext cx="609600" cy="609600"/>
          </a:xfrm>
          <a:prstGeom prst="rect">
            <a:avLst/>
          </a:prstGeom>
        </p:spPr>
      </p:pic>
      <p:sp>
        <p:nvSpPr>
          <p:cNvPr id="19" name="矩形 59">
            <a:extLst>
              <a:ext uri="{FF2B5EF4-FFF2-40B4-BE49-F238E27FC236}">
                <a16:creationId xmlns:a16="http://schemas.microsoft.com/office/drawing/2014/main" id="{0EC7E7C1-DB2B-4766-92AD-7E9B38CC13C0}"/>
              </a:ext>
            </a:extLst>
          </p:cNvPr>
          <p:cNvSpPr/>
          <p:nvPr/>
        </p:nvSpPr>
        <p:spPr>
          <a:xfrm>
            <a:off x="5303312" y="3688297"/>
            <a:ext cx="2887778" cy="523220"/>
          </a:xfrm>
          <a:prstGeom prst="rect">
            <a:avLst/>
          </a:prstGeom>
        </p:spPr>
        <p:txBody>
          <a:bodyPr wrap="none">
            <a:spAutoFit/>
          </a:bodyPr>
          <a:lstStyle/>
          <a:p>
            <a:r>
              <a:rPr lang="en-US" altLang="zh-CN" sz="2800">
                <a:solidFill>
                  <a:schemeClr val="tx1">
                    <a:lumMod val="85000"/>
                    <a:lumOff val="15000"/>
                  </a:schemeClr>
                </a:solidFill>
                <a:latin typeface="UVN Phuong Tay" panose="04040805070802020D02" pitchFamily="82" charset="0"/>
                <a:ea typeface="包图简圆体" panose="02010601030101010101" pitchFamily="2" charset="-122"/>
              </a:rPr>
              <a:t>Thực hiện: EduFive</a:t>
            </a:r>
            <a:endParaRPr lang="zh-CN" altLang="en-US" sz="2800" dirty="0">
              <a:solidFill>
                <a:schemeClr val="tx1">
                  <a:lumMod val="85000"/>
                  <a:lumOff val="15000"/>
                </a:schemeClr>
              </a:solidFill>
              <a:latin typeface="UVN Phuong Tay" panose="04040805070802020D02" pitchFamily="82" charset="0"/>
              <a:ea typeface="包图简圆体" panose="02010601030101010101" pitchFamily="2" charset="-122"/>
            </a:endParaRPr>
          </a:p>
        </p:txBody>
      </p:sp>
      <p:pic>
        <p:nvPicPr>
          <p:cNvPr id="14" name="图片 8">
            <a:extLst>
              <a:ext uri="{FF2B5EF4-FFF2-40B4-BE49-F238E27FC236}">
                <a16:creationId xmlns:a16="http://schemas.microsoft.com/office/drawing/2014/main" id="{BD38A467-0D97-4D67-BCBA-A902400853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17429" y="4888277"/>
            <a:ext cx="1495486" cy="1606328"/>
          </a:xfrm>
          <a:prstGeom prst="rect">
            <a:avLst/>
          </a:prstGeom>
        </p:spPr>
      </p:pic>
      <p:pic>
        <p:nvPicPr>
          <p:cNvPr id="15" name="图片 10">
            <a:extLst>
              <a:ext uri="{FF2B5EF4-FFF2-40B4-BE49-F238E27FC236}">
                <a16:creationId xmlns:a16="http://schemas.microsoft.com/office/drawing/2014/main" id="{2F09BC50-656D-4145-8CB8-0951454556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6159" y="1728195"/>
            <a:ext cx="2349277" cy="4710984"/>
          </a:xfrm>
          <a:prstGeom prst="rect">
            <a:avLst/>
          </a:prstGeom>
        </p:spPr>
      </p:pic>
      <p:pic>
        <p:nvPicPr>
          <p:cNvPr id="21" name="图片 13">
            <a:extLst>
              <a:ext uri="{FF2B5EF4-FFF2-40B4-BE49-F238E27FC236}">
                <a16:creationId xmlns:a16="http://schemas.microsoft.com/office/drawing/2014/main" id="{3E132356-004F-49C2-AA1A-4310FF7900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211" y="4165706"/>
            <a:ext cx="2751012" cy="2328899"/>
          </a:xfrm>
          <a:prstGeom prst="rect">
            <a:avLst/>
          </a:prstGeom>
        </p:spPr>
      </p:pic>
      <p:pic>
        <p:nvPicPr>
          <p:cNvPr id="20" name="图片 15">
            <a:extLst>
              <a:ext uri="{FF2B5EF4-FFF2-40B4-BE49-F238E27FC236}">
                <a16:creationId xmlns:a16="http://schemas.microsoft.com/office/drawing/2014/main" id="{DD97F573-D843-43E4-B611-F70F42881001}"/>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a:off x="1801140" y="4862641"/>
            <a:ext cx="1240542" cy="1670970"/>
          </a:xfrm>
          <a:prstGeom prst="rect">
            <a:avLst/>
          </a:prstGeom>
        </p:spPr>
      </p:pic>
      <p:pic>
        <p:nvPicPr>
          <p:cNvPr id="24" name="图片 9">
            <a:extLst>
              <a:ext uri="{FF2B5EF4-FFF2-40B4-BE49-F238E27FC236}">
                <a16:creationId xmlns:a16="http://schemas.microsoft.com/office/drawing/2014/main" id="{B9134BAC-3073-4B37-8294-6A550A15E2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8654" y="5966171"/>
            <a:ext cx="4654891" cy="1009190"/>
          </a:xfrm>
          <a:prstGeom prst="rect">
            <a:avLst/>
          </a:prstGeom>
        </p:spPr>
      </p:pic>
      <p:sp>
        <p:nvSpPr>
          <p:cNvPr id="18" name="TextBox 17">
            <a:extLst>
              <a:ext uri="{FF2B5EF4-FFF2-40B4-BE49-F238E27FC236}">
                <a16:creationId xmlns:a16="http://schemas.microsoft.com/office/drawing/2014/main" id="{CC68926D-544F-42D5-A8F8-D6DA09076F31}"/>
              </a:ext>
            </a:extLst>
          </p:cNvPr>
          <p:cNvSpPr txBox="1"/>
          <p:nvPr/>
        </p:nvSpPr>
        <p:spPr>
          <a:xfrm>
            <a:off x="2802633" y="2017449"/>
            <a:ext cx="6553200" cy="1107996"/>
          </a:xfrm>
          <a:prstGeom prst="rect">
            <a:avLst/>
          </a:prstGeom>
          <a:noFill/>
        </p:spPr>
        <p:txBody>
          <a:bodyPr wrap="square" lIns="0" tIns="0" rIns="0" bIns="0" rtlCol="0">
            <a:spAutoFit/>
          </a:bodyPr>
          <a:lstStyle/>
          <a:p>
            <a:pPr algn="ctr"/>
            <a:r>
              <a:rPr lang="en-US" sz="7200">
                <a:solidFill>
                  <a:srgbClr val="76C093"/>
                </a:solidFill>
                <a:latin typeface="UVN Phuong Tay" panose="04040805070802020D02" pitchFamily="82" charset="0"/>
              </a:rPr>
              <a:t>TỔNG KẾT VỐN TỪ</a:t>
            </a:r>
          </a:p>
        </p:txBody>
      </p:sp>
      <p:pic>
        <p:nvPicPr>
          <p:cNvPr id="25" name="图片 21">
            <a:extLst>
              <a:ext uri="{FF2B5EF4-FFF2-40B4-BE49-F238E27FC236}">
                <a16:creationId xmlns:a16="http://schemas.microsoft.com/office/drawing/2014/main" id="{88D9BD51-8FFD-4A99-BE1A-CE0CD2698DD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2554512" y="1856383"/>
            <a:ext cx="7082976" cy="802602"/>
          </a:xfrm>
          <a:prstGeom prst="rect">
            <a:avLst/>
          </a:prstGeom>
        </p:spPr>
      </p:pic>
      <p:pic>
        <p:nvPicPr>
          <p:cNvPr id="28" name="Picture 10" descr="Cute chef girl smiling in uniform mascot gesturing ok sign cartoon art  illustration 2335552 Vector Art at Vecteezy">
            <a:extLst>
              <a:ext uri="{FF2B5EF4-FFF2-40B4-BE49-F238E27FC236}">
                <a16:creationId xmlns:a16="http://schemas.microsoft.com/office/drawing/2014/main" id="{74B64A5D-95C6-495A-AB98-4C5150545B99}"/>
              </a:ext>
            </a:extLst>
          </p:cNvPr>
          <p:cNvPicPr>
            <a:picLocks noChangeAspect="1" noChangeArrowheads="1"/>
          </p:cNvPicPr>
          <p:nvPr/>
        </p:nvPicPr>
        <p:blipFill rotWithShape="1">
          <a:blip r:embed="rId16" cstate="print">
            <a:clrChange>
              <a:clrFrom>
                <a:srgbClr val="FDDFD4"/>
              </a:clrFrom>
              <a:clrTo>
                <a:srgbClr val="FDDFD4">
                  <a:alpha val="0"/>
                </a:srgbClr>
              </a:clrTo>
            </a:clrChange>
            <a:extLst>
              <a:ext uri="{28A0092B-C50C-407E-A947-70E740481C1C}">
                <a14:useLocalDpi xmlns:a14="http://schemas.microsoft.com/office/drawing/2010/main" val="0"/>
              </a:ext>
            </a:extLst>
          </a:blip>
          <a:srcRect l="10678" t="-1268"/>
          <a:stretch/>
        </p:blipFill>
        <p:spPr bwMode="auto">
          <a:xfrm>
            <a:off x="7685765" y="2277370"/>
            <a:ext cx="5369520" cy="487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1123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53" presetClass="entr" presetSubtype="16"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1000" fill="hold"/>
                                        <p:tgtEl>
                                          <p:spTgt spid="28"/>
                                        </p:tgtEl>
                                        <p:attrNameLst>
                                          <p:attrName>ppt_w</p:attrName>
                                        </p:attrNameLst>
                                      </p:cBhvr>
                                      <p:tavLst>
                                        <p:tav tm="0">
                                          <p:val>
                                            <p:fltVal val="0"/>
                                          </p:val>
                                        </p:tav>
                                        <p:tav tm="100000">
                                          <p:val>
                                            <p:strVal val="#ppt_w"/>
                                          </p:val>
                                        </p:tav>
                                      </p:tavLst>
                                    </p:anim>
                                    <p:anim calcmode="lin" valueType="num">
                                      <p:cBhvr>
                                        <p:cTn id="10" dur="1000" fill="hold"/>
                                        <p:tgtEl>
                                          <p:spTgt spid="28"/>
                                        </p:tgtEl>
                                        <p:attrNameLst>
                                          <p:attrName>ppt_h</p:attrName>
                                        </p:attrNameLst>
                                      </p:cBhvr>
                                      <p:tavLst>
                                        <p:tav tm="0">
                                          <p:val>
                                            <p:fltVal val="0"/>
                                          </p:val>
                                        </p:tav>
                                        <p:tav tm="100000">
                                          <p:val>
                                            <p:strVal val="#ppt_h"/>
                                          </p:val>
                                        </p:tav>
                                      </p:tavLst>
                                    </p:anim>
                                    <p:animEffect transition="in" filter="fade">
                                      <p:cBhvr>
                                        <p:cTn id="11" dur="1000"/>
                                        <p:tgtEl>
                                          <p:spTgt spid="28"/>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28"/>
                                        </p:tgtEl>
                                        <p:attrNameLst>
                                          <p:attrName>r</p:attrName>
                                        </p:attrNameLst>
                                      </p:cBhvr>
                                    </p:animRot>
                                    <p:animRot by="-240000">
                                      <p:cBhvr>
                                        <p:cTn id="14" dur="200" fill="hold">
                                          <p:stCondLst>
                                            <p:cond delay="200"/>
                                          </p:stCondLst>
                                        </p:cTn>
                                        <p:tgtEl>
                                          <p:spTgt spid="28"/>
                                        </p:tgtEl>
                                        <p:attrNameLst>
                                          <p:attrName>r</p:attrName>
                                        </p:attrNameLst>
                                      </p:cBhvr>
                                    </p:animRot>
                                    <p:animRot by="240000">
                                      <p:cBhvr>
                                        <p:cTn id="15" dur="200" fill="hold">
                                          <p:stCondLst>
                                            <p:cond delay="400"/>
                                          </p:stCondLst>
                                        </p:cTn>
                                        <p:tgtEl>
                                          <p:spTgt spid="28"/>
                                        </p:tgtEl>
                                        <p:attrNameLst>
                                          <p:attrName>r</p:attrName>
                                        </p:attrNameLst>
                                      </p:cBhvr>
                                    </p:animRot>
                                    <p:animRot by="-240000">
                                      <p:cBhvr>
                                        <p:cTn id="16" dur="200" fill="hold">
                                          <p:stCondLst>
                                            <p:cond delay="600"/>
                                          </p:stCondLst>
                                        </p:cTn>
                                        <p:tgtEl>
                                          <p:spTgt spid="28"/>
                                        </p:tgtEl>
                                        <p:attrNameLst>
                                          <p:attrName>r</p:attrName>
                                        </p:attrNameLst>
                                      </p:cBhvr>
                                    </p:animRot>
                                    <p:animRot by="120000">
                                      <p:cBhvr>
                                        <p:cTn id="17" dur="200" fill="hold">
                                          <p:stCondLst>
                                            <p:cond delay="800"/>
                                          </p:stCondLst>
                                        </p:cTn>
                                        <p:tgtEl>
                                          <p:spTgt spid="28"/>
                                        </p:tgtEl>
                                        <p:attrNameLst>
                                          <p:attrName>r</p:attrName>
                                        </p:attrNameLst>
                                      </p:cBhvr>
                                    </p:animRo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750"/>
                                        <p:tgtEl>
                                          <p:spTgt spid="31"/>
                                        </p:tgtEl>
                                      </p:cBhvr>
                                    </p:animEffect>
                                  </p:childTnLst>
                                </p:cTn>
                              </p:par>
                            </p:childTnLst>
                          </p:cTn>
                        </p:par>
                        <p:par>
                          <p:cTn id="22" fill="hold">
                            <p:stCondLst>
                              <p:cond delay="1750"/>
                            </p:stCondLst>
                            <p:childTnLst>
                              <p:par>
                                <p:cTn id="23" presetID="22" presetClass="entr" presetSubtype="1"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750"/>
                                        <p:tgtEl>
                                          <p:spTgt spid="10"/>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750"/>
                                        <p:tgtEl>
                                          <p:spTgt spid="16"/>
                                        </p:tgtEl>
                                      </p:cBhvr>
                                    </p:animEffect>
                                  </p:childTnLst>
                                </p:cTn>
                              </p:par>
                            </p:childTnLst>
                          </p:cTn>
                        </p:par>
                        <p:par>
                          <p:cTn id="30" fill="hold">
                            <p:stCondLst>
                              <p:cond delay="3250"/>
                            </p:stCondLst>
                            <p:childTnLst>
                              <p:par>
                                <p:cTn id="31" presetID="14" presetClass="entr" presetSubtype="10"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randombar(horizontal)">
                                      <p:cBhvr>
                                        <p:cTn id="33" dur="750"/>
                                        <p:tgtEl>
                                          <p:spTgt spid="41"/>
                                        </p:tgtEl>
                                      </p:cBhvr>
                                    </p:animEffect>
                                  </p:childTnLst>
                                </p:cTn>
                              </p:par>
                            </p:childTnLst>
                          </p:cTn>
                        </p:par>
                        <p:par>
                          <p:cTn id="34" fill="hold">
                            <p:stCondLst>
                              <p:cond delay="4000"/>
                            </p:stCondLst>
                            <p:childTnLst>
                              <p:par>
                                <p:cTn id="35" presetID="23" presetClass="entr" presetSubtype="32" fill="hold" grpId="0" nodeType="afterEffect">
                                  <p:stCondLst>
                                    <p:cond delay="0"/>
                                  </p:stCondLst>
                                  <p:iterate type="lt">
                                    <p:tmPct val="16000"/>
                                  </p:iterate>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strVal val="4*#ppt_w"/>
                                          </p:val>
                                        </p:tav>
                                        <p:tav tm="100000">
                                          <p:val>
                                            <p:strVal val="#ppt_w"/>
                                          </p:val>
                                        </p:tav>
                                      </p:tavLst>
                                    </p:anim>
                                    <p:anim calcmode="lin" valueType="num">
                                      <p:cBhvr>
                                        <p:cTn id="38" dur="500" fill="hold"/>
                                        <p:tgtEl>
                                          <p:spTgt spid="18"/>
                                        </p:tgtEl>
                                        <p:attrNameLst>
                                          <p:attrName>ppt_h</p:attrName>
                                        </p:attrNameLst>
                                      </p:cBhvr>
                                      <p:tavLst>
                                        <p:tav tm="0">
                                          <p:val>
                                            <p:strVal val="4*#ppt_h"/>
                                          </p:val>
                                        </p:tav>
                                        <p:tav tm="100000">
                                          <p:val>
                                            <p:strVal val="#ppt_h"/>
                                          </p:val>
                                        </p:tav>
                                      </p:tavLst>
                                    </p:anim>
                                  </p:childTnLst>
                                </p:cTn>
                              </p:par>
                            </p:childTnLst>
                          </p:cTn>
                        </p:par>
                        <p:par>
                          <p:cTn id="39" fill="hold">
                            <p:stCondLst>
                              <p:cond delay="5380"/>
                            </p:stCondLst>
                            <p:childTnLst>
                              <p:par>
                                <p:cTn id="40" presetID="53" presetClass="entr" presetSubtype="16"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750" fill="hold"/>
                                        <p:tgtEl>
                                          <p:spTgt spid="22"/>
                                        </p:tgtEl>
                                        <p:attrNameLst>
                                          <p:attrName>ppt_w</p:attrName>
                                        </p:attrNameLst>
                                      </p:cBhvr>
                                      <p:tavLst>
                                        <p:tav tm="0">
                                          <p:val>
                                            <p:fltVal val="0"/>
                                          </p:val>
                                        </p:tav>
                                        <p:tav tm="100000">
                                          <p:val>
                                            <p:strVal val="#ppt_w"/>
                                          </p:val>
                                        </p:tav>
                                      </p:tavLst>
                                    </p:anim>
                                    <p:anim calcmode="lin" valueType="num">
                                      <p:cBhvr>
                                        <p:cTn id="43" dur="750" fill="hold"/>
                                        <p:tgtEl>
                                          <p:spTgt spid="22"/>
                                        </p:tgtEl>
                                        <p:attrNameLst>
                                          <p:attrName>ppt_h</p:attrName>
                                        </p:attrNameLst>
                                      </p:cBhvr>
                                      <p:tavLst>
                                        <p:tav tm="0">
                                          <p:val>
                                            <p:fltVal val="0"/>
                                          </p:val>
                                        </p:tav>
                                        <p:tav tm="100000">
                                          <p:val>
                                            <p:strVal val="#ppt_h"/>
                                          </p:val>
                                        </p:tav>
                                      </p:tavLst>
                                    </p:anim>
                                    <p:animEffect transition="in" filter="fade">
                                      <p:cBhvr>
                                        <p:cTn id="44" dur="750"/>
                                        <p:tgtEl>
                                          <p:spTgt spid="22"/>
                                        </p:tgtEl>
                                      </p:cBhvr>
                                    </p:animEffect>
                                  </p:childTnLst>
                                </p:cTn>
                              </p:par>
                              <p:par>
                                <p:cTn id="45" presetID="53" presetClass="entr" presetSubtype="16"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750" fill="hold"/>
                                        <p:tgtEl>
                                          <p:spTgt spid="25"/>
                                        </p:tgtEl>
                                        <p:attrNameLst>
                                          <p:attrName>ppt_w</p:attrName>
                                        </p:attrNameLst>
                                      </p:cBhvr>
                                      <p:tavLst>
                                        <p:tav tm="0">
                                          <p:val>
                                            <p:fltVal val="0"/>
                                          </p:val>
                                        </p:tav>
                                        <p:tav tm="100000">
                                          <p:val>
                                            <p:strVal val="#ppt_w"/>
                                          </p:val>
                                        </p:tav>
                                      </p:tavLst>
                                    </p:anim>
                                    <p:anim calcmode="lin" valueType="num">
                                      <p:cBhvr>
                                        <p:cTn id="48" dur="750" fill="hold"/>
                                        <p:tgtEl>
                                          <p:spTgt spid="25"/>
                                        </p:tgtEl>
                                        <p:attrNameLst>
                                          <p:attrName>ppt_h</p:attrName>
                                        </p:attrNameLst>
                                      </p:cBhvr>
                                      <p:tavLst>
                                        <p:tav tm="0">
                                          <p:val>
                                            <p:fltVal val="0"/>
                                          </p:val>
                                        </p:tav>
                                        <p:tav tm="100000">
                                          <p:val>
                                            <p:strVal val="#ppt_h"/>
                                          </p:val>
                                        </p:tav>
                                      </p:tavLst>
                                    </p:anim>
                                    <p:animEffect transition="in" filter="fade">
                                      <p:cBhvr>
                                        <p:cTn id="49" dur="750"/>
                                        <p:tgtEl>
                                          <p:spTgt spid="25"/>
                                        </p:tgtEl>
                                      </p:cBhvr>
                                    </p:animEffect>
                                  </p:childTnLst>
                                </p:cTn>
                              </p:par>
                            </p:childTnLst>
                          </p:cTn>
                        </p:par>
                        <p:par>
                          <p:cTn id="50" fill="hold">
                            <p:stCondLst>
                              <p:cond delay="6130"/>
                            </p:stCondLst>
                            <p:childTnLst>
                              <p:par>
                                <p:cTn id="51" presetID="22" presetClass="entr" presetSubtype="8" fill="hold" grpId="0" nodeType="after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ipe(left)">
                                      <p:cBhvr>
                                        <p:cTn id="53" dur="750"/>
                                        <p:tgtEl>
                                          <p:spTgt spid="60"/>
                                        </p:tgtEl>
                                      </p:cBhvr>
                                    </p:animEffect>
                                  </p:childTnLst>
                                </p:cTn>
                              </p:par>
                            </p:childTnLst>
                          </p:cTn>
                        </p:par>
                        <p:par>
                          <p:cTn id="54" fill="hold">
                            <p:stCondLst>
                              <p:cond delay="6880"/>
                            </p:stCondLst>
                            <p:childTnLst>
                              <p:par>
                                <p:cTn id="55" presetID="22" presetClass="entr" presetSubtype="8"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750"/>
                                        <p:tgtEl>
                                          <p:spTgt spid="19"/>
                                        </p:tgtEl>
                                      </p:cBhvr>
                                    </p:animEffect>
                                  </p:childTnLst>
                                </p:cTn>
                              </p:par>
                            </p:childTnLst>
                          </p:cTn>
                        </p:par>
                        <p:par>
                          <p:cTn id="58" fill="hold">
                            <p:stCondLst>
                              <p:cond delay="7630"/>
                            </p:stCondLst>
                            <p:childTnLst>
                              <p:par>
                                <p:cTn id="59" presetID="14" presetClass="entr" presetSubtype="1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childTnLst>
                          </p:cTn>
                        </p:par>
                        <p:par>
                          <p:cTn id="62" fill="hold">
                            <p:stCondLst>
                              <p:cond delay="8130"/>
                            </p:stCondLst>
                            <p:childTnLst>
                              <p:par>
                                <p:cTn id="63" presetID="22" presetClass="entr" presetSubtype="4"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00"/>
                                        <p:tgtEl>
                                          <p:spTgt spid="15"/>
                                        </p:tgtEl>
                                      </p:cBhvr>
                                    </p:animEffect>
                                  </p:childTnLst>
                                </p:cTn>
                              </p:par>
                            </p:childTnLst>
                          </p:cTn>
                        </p:par>
                        <p:par>
                          <p:cTn id="66" fill="hold">
                            <p:stCondLst>
                              <p:cond delay="8630"/>
                            </p:stCondLst>
                            <p:childTnLst>
                              <p:par>
                                <p:cTn id="67" presetID="22" presetClass="entr" presetSubtype="4"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par>
                          <p:cTn id="70" fill="hold">
                            <p:stCondLst>
                              <p:cond delay="9130"/>
                            </p:stCondLst>
                            <p:childTnLst>
                              <p:par>
                                <p:cTn id="71" presetID="22" presetClass="entr" presetSubtype="4" fill="hold"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00"/>
                                        <p:tgtEl>
                                          <p:spTgt spid="20"/>
                                        </p:tgtEl>
                                      </p:cBhvr>
                                    </p:animEffect>
                                  </p:childTnLst>
                                </p:cTn>
                              </p:par>
                            </p:childTnLst>
                          </p:cTn>
                        </p:par>
                        <p:par>
                          <p:cTn id="74" fill="hold">
                            <p:stCondLst>
                              <p:cond delay="9630"/>
                            </p:stCondLst>
                            <p:childTnLst>
                              <p:par>
                                <p:cTn id="75" presetID="22" presetClass="entr" presetSubtype="4" fill="hold"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wipe(down)">
                                      <p:cBhvr>
                                        <p:cTn id="7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8" repeatCount="indefinite" fill="hold" display="0">
                  <p:stCondLst>
                    <p:cond delay="indefinite"/>
                  </p:stCondLst>
                  <p:endCondLst>
                    <p:cond evt="onStopAudio" delay="0">
                      <p:tgtEl>
                        <p:sldTgt/>
                      </p:tgtEl>
                    </p:cond>
                  </p:endCondLst>
                </p:cTn>
                <p:tgtEl>
                  <p:spTgt spid="23"/>
                </p:tgtEl>
              </p:cMediaNode>
            </p:audio>
          </p:childTnLst>
        </p:cTn>
      </p:par>
    </p:tnLst>
    <p:bldLst>
      <p:bldP spid="10" grpId="0" animBg="1"/>
      <p:bldP spid="41" grpId="0"/>
      <p:bldP spid="60" grpId="0"/>
      <p:bldP spid="19"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7326259E-912A-49E4-917B-B7A823028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a:extLst>
              <a:ext uri="{FF2B5EF4-FFF2-40B4-BE49-F238E27FC236}">
                <a16:creationId xmlns:a16="http://schemas.microsoft.com/office/drawing/2014/main" id="{023BF280-A16B-44EB-88B6-F7C85F458B4D}"/>
              </a:ext>
            </a:extLst>
          </p:cNvPr>
          <p:cNvSpPr/>
          <p:nvPr/>
        </p:nvSpPr>
        <p:spPr>
          <a:xfrm>
            <a:off x="1538676" y="-1"/>
            <a:ext cx="9143838" cy="606697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6" name="图片 15">
            <a:extLst>
              <a:ext uri="{FF2B5EF4-FFF2-40B4-BE49-F238E27FC236}">
                <a16:creationId xmlns:a16="http://schemas.microsoft.com/office/drawing/2014/main" id="{133173AB-78AF-4391-9F56-A5AEED10B44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8838416" y="-263187"/>
            <a:ext cx="1580910" cy="2107285"/>
          </a:xfrm>
          <a:prstGeom prst="rect">
            <a:avLst/>
          </a:prstGeom>
        </p:spPr>
      </p:pic>
      <p:pic>
        <p:nvPicPr>
          <p:cNvPr id="31" name="图片 30">
            <a:extLst>
              <a:ext uri="{FF2B5EF4-FFF2-40B4-BE49-F238E27FC236}">
                <a16:creationId xmlns:a16="http://schemas.microsoft.com/office/drawing/2014/main" id="{5188FF61-2EB4-4364-B36E-3DC7575ACA6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40157" y="-1"/>
            <a:ext cx="925513" cy="1452909"/>
          </a:xfrm>
          <a:prstGeom prst="rect">
            <a:avLst/>
          </a:prstGeom>
        </p:spPr>
      </p:pic>
      <p:sp>
        <p:nvSpPr>
          <p:cNvPr id="41" name="矩形 40">
            <a:extLst>
              <a:ext uri="{FF2B5EF4-FFF2-40B4-BE49-F238E27FC236}">
                <a16:creationId xmlns:a16="http://schemas.microsoft.com/office/drawing/2014/main" id="{C65CEBAD-509E-4C31-A138-9AD78BD98161}"/>
              </a:ext>
            </a:extLst>
          </p:cNvPr>
          <p:cNvSpPr/>
          <p:nvPr/>
        </p:nvSpPr>
        <p:spPr>
          <a:xfrm>
            <a:off x="4262068" y="1435026"/>
            <a:ext cx="3667864" cy="769441"/>
          </a:xfrm>
          <a:prstGeom prst="rect">
            <a:avLst/>
          </a:prstGeom>
        </p:spPr>
        <p:txBody>
          <a:bodyPr wrap="none">
            <a:spAutoFit/>
          </a:bodyPr>
          <a:lstStyle/>
          <a:p>
            <a:r>
              <a:rPr lang="en-US" altLang="zh-CN" sz="4400">
                <a:solidFill>
                  <a:schemeClr val="tx1">
                    <a:lumMod val="85000"/>
                    <a:lumOff val="15000"/>
                  </a:schemeClr>
                </a:solidFill>
                <a:latin typeface="UVN Phuong Tay" panose="04040805070802020D02" pitchFamily="82" charset="0"/>
                <a:ea typeface="字魂67号-勾玉行书" panose="00000500000000000000" pitchFamily="2" charset="-122"/>
              </a:rPr>
              <a:t>Luyện từ và câu</a:t>
            </a:r>
            <a:endParaRPr lang="zh-CN" altLang="en-US" sz="4400" dirty="0">
              <a:solidFill>
                <a:schemeClr val="tx1">
                  <a:lumMod val="85000"/>
                  <a:lumOff val="15000"/>
                </a:schemeClr>
              </a:solidFill>
              <a:latin typeface="UVN Phuong Tay" panose="04040805070802020D02" pitchFamily="82" charset="0"/>
              <a:ea typeface="字魂67号-勾玉行书" panose="00000500000000000000" pitchFamily="2" charset="-122"/>
            </a:endParaRPr>
          </a:p>
        </p:txBody>
      </p:sp>
      <p:sp>
        <p:nvSpPr>
          <p:cNvPr id="60" name="矩形 59">
            <a:extLst>
              <a:ext uri="{FF2B5EF4-FFF2-40B4-BE49-F238E27FC236}">
                <a16:creationId xmlns:a16="http://schemas.microsoft.com/office/drawing/2014/main" id="{8AA49C15-6304-4F54-BD17-8D1DC91CA09E}"/>
              </a:ext>
            </a:extLst>
          </p:cNvPr>
          <p:cNvSpPr/>
          <p:nvPr/>
        </p:nvSpPr>
        <p:spPr>
          <a:xfrm>
            <a:off x="5179691" y="2991961"/>
            <a:ext cx="1832618" cy="523220"/>
          </a:xfrm>
          <a:prstGeom prst="rect">
            <a:avLst/>
          </a:prstGeom>
        </p:spPr>
        <p:txBody>
          <a:bodyPr wrap="none">
            <a:spAutoFit/>
          </a:bodyPr>
          <a:lstStyle/>
          <a:p>
            <a:r>
              <a:rPr lang="en-US" altLang="zh-CN" sz="2800">
                <a:solidFill>
                  <a:schemeClr val="tx1">
                    <a:lumMod val="85000"/>
                    <a:lumOff val="15000"/>
                  </a:schemeClr>
                </a:solidFill>
                <a:latin typeface="UVN Phuong Tay" panose="04040805070802020D02" pitchFamily="82" charset="0"/>
                <a:ea typeface="包图简圆体" panose="02010601030101010101" pitchFamily="2" charset="-122"/>
              </a:rPr>
              <a:t>Trang: 156</a:t>
            </a:r>
            <a:endParaRPr lang="zh-CN" altLang="en-US" sz="2800" dirty="0">
              <a:solidFill>
                <a:schemeClr val="tx1">
                  <a:lumMod val="85000"/>
                  <a:lumOff val="15000"/>
                </a:schemeClr>
              </a:solidFill>
              <a:latin typeface="UVN Phuong Tay" panose="04040805070802020D02" pitchFamily="82" charset="0"/>
              <a:ea typeface="包图简圆体" panose="02010601030101010101" pitchFamily="2" charset="-122"/>
            </a:endParaRPr>
          </a:p>
        </p:txBody>
      </p:sp>
      <p:pic>
        <p:nvPicPr>
          <p:cNvPr id="22" name="图片 21">
            <a:extLst>
              <a:ext uri="{FF2B5EF4-FFF2-40B4-BE49-F238E27FC236}">
                <a16:creationId xmlns:a16="http://schemas.microsoft.com/office/drawing/2014/main" id="{18A6D8D6-2D7D-4F26-A98B-C802EC740F4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54512" y="2065767"/>
            <a:ext cx="7082976" cy="802602"/>
          </a:xfrm>
          <a:prstGeom prst="rect">
            <a:avLst/>
          </a:prstGeom>
        </p:spPr>
      </p:pic>
      <p:sp>
        <p:nvSpPr>
          <p:cNvPr id="19" name="矩形 59">
            <a:extLst>
              <a:ext uri="{FF2B5EF4-FFF2-40B4-BE49-F238E27FC236}">
                <a16:creationId xmlns:a16="http://schemas.microsoft.com/office/drawing/2014/main" id="{0EC7E7C1-DB2B-4766-92AD-7E9B38CC13C0}"/>
              </a:ext>
            </a:extLst>
          </p:cNvPr>
          <p:cNvSpPr/>
          <p:nvPr/>
        </p:nvSpPr>
        <p:spPr>
          <a:xfrm>
            <a:off x="4652111" y="3724731"/>
            <a:ext cx="2887778" cy="523220"/>
          </a:xfrm>
          <a:prstGeom prst="rect">
            <a:avLst/>
          </a:prstGeom>
        </p:spPr>
        <p:txBody>
          <a:bodyPr wrap="none">
            <a:spAutoFit/>
          </a:bodyPr>
          <a:lstStyle/>
          <a:p>
            <a:r>
              <a:rPr lang="en-US" altLang="zh-CN" sz="2800">
                <a:solidFill>
                  <a:schemeClr val="tx1">
                    <a:lumMod val="85000"/>
                    <a:lumOff val="15000"/>
                  </a:schemeClr>
                </a:solidFill>
                <a:latin typeface="UVN Phuong Tay" panose="04040805070802020D02" pitchFamily="82" charset="0"/>
                <a:ea typeface="包图简圆体" panose="02010601030101010101" pitchFamily="2" charset="-122"/>
              </a:rPr>
              <a:t>Thực hiện: EduFive</a:t>
            </a:r>
            <a:endParaRPr lang="zh-CN" altLang="en-US" sz="2800" dirty="0">
              <a:solidFill>
                <a:schemeClr val="tx1">
                  <a:lumMod val="85000"/>
                  <a:lumOff val="15000"/>
                </a:schemeClr>
              </a:solidFill>
              <a:latin typeface="UVN Phuong Tay" panose="04040805070802020D02" pitchFamily="82" charset="0"/>
              <a:ea typeface="包图简圆体" panose="02010601030101010101" pitchFamily="2" charset="-122"/>
            </a:endParaRPr>
          </a:p>
        </p:txBody>
      </p:sp>
      <p:pic>
        <p:nvPicPr>
          <p:cNvPr id="14" name="图片 8">
            <a:extLst>
              <a:ext uri="{FF2B5EF4-FFF2-40B4-BE49-F238E27FC236}">
                <a16:creationId xmlns:a16="http://schemas.microsoft.com/office/drawing/2014/main" id="{BD38A467-0D97-4D67-BCBA-A902400853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429" y="4888277"/>
            <a:ext cx="1495486" cy="1606328"/>
          </a:xfrm>
          <a:prstGeom prst="rect">
            <a:avLst/>
          </a:prstGeom>
        </p:spPr>
      </p:pic>
      <p:pic>
        <p:nvPicPr>
          <p:cNvPr id="15" name="图片 10">
            <a:extLst>
              <a:ext uri="{FF2B5EF4-FFF2-40B4-BE49-F238E27FC236}">
                <a16:creationId xmlns:a16="http://schemas.microsoft.com/office/drawing/2014/main" id="{2F09BC50-656D-4145-8CB8-0951454556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159" y="1728195"/>
            <a:ext cx="2349277" cy="4710984"/>
          </a:xfrm>
          <a:prstGeom prst="rect">
            <a:avLst/>
          </a:prstGeom>
        </p:spPr>
      </p:pic>
      <p:pic>
        <p:nvPicPr>
          <p:cNvPr id="21" name="图片 13">
            <a:extLst>
              <a:ext uri="{FF2B5EF4-FFF2-40B4-BE49-F238E27FC236}">
                <a16:creationId xmlns:a16="http://schemas.microsoft.com/office/drawing/2014/main" id="{3E132356-004F-49C2-AA1A-4310FF7900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11" y="4165706"/>
            <a:ext cx="2751012" cy="2328899"/>
          </a:xfrm>
          <a:prstGeom prst="rect">
            <a:avLst/>
          </a:prstGeom>
        </p:spPr>
      </p:pic>
      <p:pic>
        <p:nvPicPr>
          <p:cNvPr id="20" name="图片 15">
            <a:extLst>
              <a:ext uri="{FF2B5EF4-FFF2-40B4-BE49-F238E27FC236}">
                <a16:creationId xmlns:a16="http://schemas.microsoft.com/office/drawing/2014/main" id="{DD97F573-D843-43E4-B611-F70F42881001}"/>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801140" y="4862641"/>
            <a:ext cx="1240542" cy="1670970"/>
          </a:xfrm>
          <a:prstGeom prst="rect">
            <a:avLst/>
          </a:prstGeom>
        </p:spPr>
      </p:pic>
      <p:pic>
        <p:nvPicPr>
          <p:cNvPr id="24" name="图片 9">
            <a:extLst>
              <a:ext uri="{FF2B5EF4-FFF2-40B4-BE49-F238E27FC236}">
                <a16:creationId xmlns:a16="http://schemas.microsoft.com/office/drawing/2014/main" id="{B9134BAC-3073-4B37-8294-6A550A15E2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654" y="5966171"/>
            <a:ext cx="4654891" cy="1009190"/>
          </a:xfrm>
          <a:prstGeom prst="rect">
            <a:avLst/>
          </a:prstGeom>
        </p:spPr>
      </p:pic>
      <p:sp>
        <p:nvSpPr>
          <p:cNvPr id="18" name="TextBox 17">
            <a:extLst>
              <a:ext uri="{FF2B5EF4-FFF2-40B4-BE49-F238E27FC236}">
                <a16:creationId xmlns:a16="http://schemas.microsoft.com/office/drawing/2014/main" id="{CC68926D-544F-42D5-A8F8-D6DA09076F31}"/>
              </a:ext>
            </a:extLst>
          </p:cNvPr>
          <p:cNvSpPr txBox="1"/>
          <p:nvPr/>
        </p:nvSpPr>
        <p:spPr>
          <a:xfrm>
            <a:off x="2819400" y="2161075"/>
            <a:ext cx="6553200" cy="923330"/>
          </a:xfrm>
          <a:prstGeom prst="rect">
            <a:avLst/>
          </a:prstGeom>
          <a:noFill/>
        </p:spPr>
        <p:txBody>
          <a:bodyPr wrap="square" lIns="0" tIns="0" rIns="0" bIns="0" rtlCol="0">
            <a:spAutoFit/>
          </a:bodyPr>
          <a:lstStyle/>
          <a:p>
            <a:pPr algn="ctr"/>
            <a:r>
              <a:rPr lang="en-US" sz="6000">
                <a:solidFill>
                  <a:srgbClr val="76C093"/>
                </a:solidFill>
                <a:latin typeface="UVN Phuong Tay" panose="04040805070802020D02" pitchFamily="82" charset="0"/>
              </a:rPr>
              <a:t>TỔNG KẾT VỐN TỪ</a:t>
            </a:r>
          </a:p>
        </p:txBody>
      </p:sp>
      <p:pic>
        <p:nvPicPr>
          <p:cNvPr id="25" name="图片 21">
            <a:extLst>
              <a:ext uri="{FF2B5EF4-FFF2-40B4-BE49-F238E27FC236}">
                <a16:creationId xmlns:a16="http://schemas.microsoft.com/office/drawing/2014/main" id="{88D9BD51-8FFD-4A99-BE1A-CE0CD2698DD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2554512" y="2187950"/>
            <a:ext cx="7082976" cy="802602"/>
          </a:xfrm>
          <a:prstGeom prst="rect">
            <a:avLst/>
          </a:prstGeom>
        </p:spPr>
      </p:pic>
      <p:pic>
        <p:nvPicPr>
          <p:cNvPr id="23" name="Picture 22">
            <a:extLst>
              <a:ext uri="{FF2B5EF4-FFF2-40B4-BE49-F238E27FC236}">
                <a16:creationId xmlns:a16="http://schemas.microsoft.com/office/drawing/2014/main" id="{89795B01-B4E1-402C-AC51-A86EC4EDF10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2750" b="93917" l="5000" r="47417">
                        <a14:foregroundMark x1="31083" y1="35583" x2="31750" y2="49333"/>
                        <a14:foregroundMark x1="27667" y1="44167" x2="27333" y2="47500"/>
                        <a14:foregroundMark x1="31667" y1="32750" x2="31667" y2="32750"/>
                        <a14:foregroundMark x1="45000" y1="48250" x2="47417" y2="60417"/>
                        <a14:foregroundMark x1="20500" y1="92000" x2="28250" y2="91667"/>
                        <a14:foregroundMark x1="28250" y1="91667" x2="36833" y2="91667"/>
                        <a14:foregroundMark x1="36833" y1="91667" x2="44250" y2="91250"/>
                        <a14:foregroundMark x1="44998" y1="89000" x2="44667" y2="92167"/>
                        <a14:foregroundMark x1="44333" y1="92250" x2="22917" y2="92250"/>
                        <a14:foregroundMark x1="12500" y1="65417" x2="14500" y2="70250"/>
                        <a14:foregroundMark x1="13667" y1="62250" x2="13750" y2="69083"/>
                        <a14:foregroundMark x1="13167" y1="64083" x2="13750" y2="68917"/>
                        <a14:foregroundMark x1="13583" y1="61667" x2="13667" y2="68750"/>
                        <a14:foregroundMark x1="12083" y1="65833" x2="14333" y2="69583"/>
                        <a14:foregroundMark x1="20583" y1="92667" x2="37417" y2="92833"/>
                        <a14:foregroundMark x1="45500" y1="47917" x2="46250" y2="49917"/>
                        <a14:foregroundMark x1="24750" y1="70917" x2="20821" y2="84567"/>
                        <a14:foregroundMark x1="20849" y1="88668" x2="28833" y2="93917"/>
                        <a14:foregroundMark x1="28833" y1="93917" x2="30833" y2="93667"/>
                        <a14:foregroundMark x1="20733" y1="90133" x2="20500" y2="92000"/>
                        <a14:foregroundMark x1="23083" y1="93333" x2="27250" y2="93250"/>
                        <a14:foregroundMark x1="21583" y1="51917" x2="19667" y2="53917"/>
                        <a14:foregroundMark x1="20167" y1="52833" x2="16250" y2="59000"/>
                        <a14:foregroundMark x1="15750" y1="58750" x2="12667" y2="64417"/>
                        <a14:foregroundMark x1="12000" y1="64333" x2="13083" y2="67917"/>
                        <a14:foregroundMark x1="12333" y1="67750" x2="13500" y2="70167"/>
                        <a14:foregroundMark x1="44017" y1="79827" x2="44833" y2="83500"/>
                        <a14:backgroundMark x1="45417" y1="84417" x2="45417" y2="84417"/>
                        <a14:backgroundMark x1="45750" y1="86500" x2="45750" y2="88417"/>
                        <a14:backgroundMark x1="43333" y1="35667" x2="40833" y2="44083"/>
                        <a14:backgroundMark x1="40833" y1="44083" x2="40833" y2="44083"/>
                        <a14:backgroundMark x1="39083" y1="35667" x2="47750" y2="41750"/>
                        <a14:backgroundMark x1="38583" y1="43083" x2="44250" y2="46333"/>
                        <a14:backgroundMark x1="45250" y1="43250" x2="47917" y2="46167"/>
                        <a14:backgroundMark x1="45500" y1="43500" x2="49750" y2="49000"/>
                        <a14:backgroundMark x1="41417" y1="44917" x2="41417" y2="47417"/>
                        <a14:backgroundMark x1="45250" y1="44917" x2="47833" y2="46500"/>
                        <a14:backgroundMark x1="38833" y1="43083" x2="39167" y2="46417"/>
                        <a14:backgroundMark x1="39583" y1="44083" x2="40167" y2="46833"/>
                        <a14:backgroundMark x1="47000" y1="47917" x2="49333" y2="50667"/>
                        <a14:backgroundMark x1="49333" y1="51417" x2="49333" y2="52333"/>
                        <a14:backgroundMark x1="48583" y1="52333" x2="49417" y2="50917"/>
                        <a14:backgroundMark x1="47250" y1="48500" x2="48917" y2="49333"/>
                        <a14:backgroundMark x1="20583" y1="84500" x2="19083" y2="89667"/>
                        <a14:backgroundMark x1="44000" y1="75917" x2="44117" y2="76579"/>
                        <a14:backgroundMark x1="45280" y1="83402" x2="46167" y2="90500"/>
                        <a14:backgroundMark x1="43750" y1="75667" x2="44833" y2="78250"/>
                        <a14:backgroundMark x1="44250" y1="77333" x2="45000" y2="79500"/>
                        <a14:backgroundMark x1="46667" y1="85583" x2="46917" y2="88000"/>
                        <a14:backgroundMark x1="45417" y1="84417" x2="45417" y2="89000"/>
                        <a14:backgroundMark x1="42750" y1="47917" x2="42750" y2="47917"/>
                      </a14:backgroundRemoval>
                    </a14:imgEffect>
                    <a14:imgEffect>
                      <a14:saturation sat="300000"/>
                    </a14:imgEffect>
                  </a14:imgLayer>
                </a14:imgProps>
              </a:ext>
              <a:ext uri="{28A0092B-C50C-407E-A947-70E740481C1C}">
                <a14:useLocalDpi xmlns:a14="http://schemas.microsoft.com/office/drawing/2010/main" val="0"/>
              </a:ext>
            </a:extLst>
          </a:blip>
          <a:srcRect t="30664" r="48437"/>
          <a:stretch/>
        </p:blipFill>
        <p:spPr>
          <a:xfrm>
            <a:off x="8711864" y="2625712"/>
            <a:ext cx="2981784" cy="4525129"/>
          </a:xfrm>
          <a:prstGeom prst="rect">
            <a:avLst/>
          </a:prstGeom>
        </p:spPr>
      </p:pic>
      <p:pic>
        <p:nvPicPr>
          <p:cNvPr id="26" name="图片 8">
            <a:extLst>
              <a:ext uri="{FF2B5EF4-FFF2-40B4-BE49-F238E27FC236}">
                <a16:creationId xmlns:a16="http://schemas.microsoft.com/office/drawing/2014/main" id="{FD0F126B-2D20-4D27-B040-A4982D8BBCE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545207" y="5458845"/>
            <a:ext cx="1244255" cy="1226746"/>
          </a:xfrm>
          <a:prstGeom prst="rect">
            <a:avLst/>
          </a:prstGeom>
        </p:spPr>
      </p:pic>
      <p:pic>
        <p:nvPicPr>
          <p:cNvPr id="27" name="图片 10">
            <a:extLst>
              <a:ext uri="{FF2B5EF4-FFF2-40B4-BE49-F238E27FC236}">
                <a16:creationId xmlns:a16="http://schemas.microsoft.com/office/drawing/2014/main" id="{5A4E2148-03AB-4DC9-8D47-CA0183E73A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144328" y="4374253"/>
            <a:ext cx="1042302" cy="2388010"/>
          </a:xfrm>
          <a:prstGeom prst="rect">
            <a:avLst/>
          </a:prstGeom>
        </p:spPr>
      </p:pic>
      <p:pic>
        <p:nvPicPr>
          <p:cNvPr id="28" name="图片 9">
            <a:extLst>
              <a:ext uri="{FF2B5EF4-FFF2-40B4-BE49-F238E27FC236}">
                <a16:creationId xmlns:a16="http://schemas.microsoft.com/office/drawing/2014/main" id="{08224210-D905-4D44-9CB7-9E50BB133B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497536" y="6301083"/>
            <a:ext cx="2694464" cy="770714"/>
          </a:xfrm>
          <a:prstGeom prst="rect">
            <a:avLst/>
          </a:prstGeom>
        </p:spPr>
      </p:pic>
    </p:spTree>
    <p:extLst>
      <p:ext uri="{BB962C8B-B14F-4D97-AF65-F5344CB8AC3E}">
        <p14:creationId xmlns:p14="http://schemas.microsoft.com/office/powerpoint/2010/main" val="34646181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750"/>
                                        <p:tgtEl>
                                          <p:spTgt spid="31"/>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750"/>
                                        <p:tgtEl>
                                          <p:spTgt spid="10"/>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750"/>
                                        <p:tgtEl>
                                          <p:spTgt spid="16"/>
                                        </p:tgtEl>
                                      </p:cBhvr>
                                    </p:animEffect>
                                  </p:childTnLst>
                                </p:cTn>
                              </p:par>
                            </p:childTnLst>
                          </p:cTn>
                        </p:par>
                        <p:par>
                          <p:cTn id="16" fill="hold">
                            <p:stCondLst>
                              <p:cond delay="225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750"/>
                                        <p:tgtEl>
                                          <p:spTgt spid="41"/>
                                        </p:tgtEl>
                                      </p:cBhvr>
                                    </p:animEffect>
                                  </p:childTnLst>
                                </p:cTn>
                              </p:par>
                            </p:childTnLst>
                          </p:cTn>
                        </p:par>
                        <p:par>
                          <p:cTn id="20" fill="hold">
                            <p:stCondLst>
                              <p:cond delay="3000"/>
                            </p:stCondLst>
                            <p:childTnLst>
                              <p:par>
                                <p:cTn id="21" presetID="23" presetClass="entr" presetSubtype="32" fill="hold" grpId="0" nodeType="afterEffect">
                                  <p:stCondLst>
                                    <p:cond delay="0"/>
                                  </p:stCondLst>
                                  <p:iterate type="lt">
                                    <p:tmPct val="16000"/>
                                  </p:iterate>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strVal val="4*#ppt_w"/>
                                          </p:val>
                                        </p:tav>
                                        <p:tav tm="100000">
                                          <p:val>
                                            <p:strVal val="#ppt_w"/>
                                          </p:val>
                                        </p:tav>
                                      </p:tavLst>
                                    </p:anim>
                                    <p:anim calcmode="lin" valueType="num">
                                      <p:cBhvr>
                                        <p:cTn id="24" dur="500" fill="hold"/>
                                        <p:tgtEl>
                                          <p:spTgt spid="18"/>
                                        </p:tgtEl>
                                        <p:attrNameLst>
                                          <p:attrName>ppt_h</p:attrName>
                                        </p:attrNameLst>
                                      </p:cBhvr>
                                      <p:tavLst>
                                        <p:tav tm="0">
                                          <p:val>
                                            <p:strVal val="4*#ppt_h"/>
                                          </p:val>
                                        </p:tav>
                                        <p:tav tm="100000">
                                          <p:val>
                                            <p:strVal val="#ppt_h"/>
                                          </p:val>
                                        </p:tav>
                                      </p:tavLst>
                                    </p:anim>
                                  </p:childTnLst>
                                </p:cTn>
                              </p:par>
                            </p:childTnLst>
                          </p:cTn>
                        </p:par>
                        <p:par>
                          <p:cTn id="25" fill="hold">
                            <p:stCondLst>
                              <p:cond delay="4380"/>
                            </p:stCondLst>
                            <p:childTnLst>
                              <p:par>
                                <p:cTn id="26" presetID="53" presetClass="entr" presetSubtype="16"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750" fill="hold"/>
                                        <p:tgtEl>
                                          <p:spTgt spid="22"/>
                                        </p:tgtEl>
                                        <p:attrNameLst>
                                          <p:attrName>ppt_w</p:attrName>
                                        </p:attrNameLst>
                                      </p:cBhvr>
                                      <p:tavLst>
                                        <p:tav tm="0">
                                          <p:val>
                                            <p:fltVal val="0"/>
                                          </p:val>
                                        </p:tav>
                                        <p:tav tm="100000">
                                          <p:val>
                                            <p:strVal val="#ppt_w"/>
                                          </p:val>
                                        </p:tav>
                                      </p:tavLst>
                                    </p:anim>
                                    <p:anim calcmode="lin" valueType="num">
                                      <p:cBhvr>
                                        <p:cTn id="29" dur="750" fill="hold"/>
                                        <p:tgtEl>
                                          <p:spTgt spid="22"/>
                                        </p:tgtEl>
                                        <p:attrNameLst>
                                          <p:attrName>ppt_h</p:attrName>
                                        </p:attrNameLst>
                                      </p:cBhvr>
                                      <p:tavLst>
                                        <p:tav tm="0">
                                          <p:val>
                                            <p:fltVal val="0"/>
                                          </p:val>
                                        </p:tav>
                                        <p:tav tm="100000">
                                          <p:val>
                                            <p:strVal val="#ppt_h"/>
                                          </p:val>
                                        </p:tav>
                                      </p:tavLst>
                                    </p:anim>
                                    <p:animEffect transition="in" filter="fade">
                                      <p:cBhvr>
                                        <p:cTn id="30" dur="750"/>
                                        <p:tgtEl>
                                          <p:spTgt spid="22"/>
                                        </p:tgtEl>
                                      </p:cBhvr>
                                    </p:animEffect>
                                  </p:childTnLst>
                                </p:cTn>
                              </p:par>
                              <p:par>
                                <p:cTn id="31" presetID="53" presetClass="entr" presetSubtype="16"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750" fill="hold"/>
                                        <p:tgtEl>
                                          <p:spTgt spid="25"/>
                                        </p:tgtEl>
                                        <p:attrNameLst>
                                          <p:attrName>ppt_w</p:attrName>
                                        </p:attrNameLst>
                                      </p:cBhvr>
                                      <p:tavLst>
                                        <p:tav tm="0">
                                          <p:val>
                                            <p:fltVal val="0"/>
                                          </p:val>
                                        </p:tav>
                                        <p:tav tm="100000">
                                          <p:val>
                                            <p:strVal val="#ppt_w"/>
                                          </p:val>
                                        </p:tav>
                                      </p:tavLst>
                                    </p:anim>
                                    <p:anim calcmode="lin" valueType="num">
                                      <p:cBhvr>
                                        <p:cTn id="34" dur="750" fill="hold"/>
                                        <p:tgtEl>
                                          <p:spTgt spid="25"/>
                                        </p:tgtEl>
                                        <p:attrNameLst>
                                          <p:attrName>ppt_h</p:attrName>
                                        </p:attrNameLst>
                                      </p:cBhvr>
                                      <p:tavLst>
                                        <p:tav tm="0">
                                          <p:val>
                                            <p:fltVal val="0"/>
                                          </p:val>
                                        </p:tav>
                                        <p:tav tm="100000">
                                          <p:val>
                                            <p:strVal val="#ppt_h"/>
                                          </p:val>
                                        </p:tav>
                                      </p:tavLst>
                                    </p:anim>
                                    <p:animEffect transition="in" filter="fade">
                                      <p:cBhvr>
                                        <p:cTn id="35" dur="750"/>
                                        <p:tgtEl>
                                          <p:spTgt spid="25"/>
                                        </p:tgtEl>
                                      </p:cBhvr>
                                    </p:animEffect>
                                  </p:childTnLst>
                                </p:cTn>
                              </p:par>
                            </p:childTnLst>
                          </p:cTn>
                        </p:par>
                        <p:par>
                          <p:cTn id="36" fill="hold">
                            <p:stCondLst>
                              <p:cond delay="513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750"/>
                                        <p:tgtEl>
                                          <p:spTgt spid="60"/>
                                        </p:tgtEl>
                                      </p:cBhvr>
                                    </p:animEffect>
                                  </p:childTnLst>
                                </p:cTn>
                              </p:par>
                            </p:childTnLst>
                          </p:cTn>
                        </p:par>
                        <p:par>
                          <p:cTn id="40" fill="hold">
                            <p:stCondLst>
                              <p:cond delay="588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750"/>
                                        <p:tgtEl>
                                          <p:spTgt spid="19"/>
                                        </p:tgtEl>
                                      </p:cBhvr>
                                    </p:animEffect>
                                  </p:childTnLst>
                                </p:cTn>
                              </p:par>
                            </p:childTnLst>
                          </p:cTn>
                        </p:par>
                        <p:par>
                          <p:cTn id="44" fill="hold">
                            <p:stCondLst>
                              <p:cond delay="6630"/>
                            </p:stCondLst>
                            <p:childTnLst>
                              <p:par>
                                <p:cTn id="45" presetID="14" presetClass="entr" presetSubtype="1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childTnLst>
                          </p:cTn>
                        </p:par>
                        <p:par>
                          <p:cTn id="48" fill="hold">
                            <p:stCondLst>
                              <p:cond delay="7130"/>
                            </p:stCondLst>
                            <p:childTnLst>
                              <p:par>
                                <p:cTn id="49" presetID="22" presetClass="entr" presetSubtype="4"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childTnLst>
                          </p:cTn>
                        </p:par>
                        <p:par>
                          <p:cTn id="52" fill="hold">
                            <p:stCondLst>
                              <p:cond delay="7630"/>
                            </p:stCondLst>
                            <p:childTnLst>
                              <p:par>
                                <p:cTn id="53" presetID="22" presetClass="entr" presetSubtype="4"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par>
                          <p:cTn id="56" fill="hold">
                            <p:stCondLst>
                              <p:cond delay="8130"/>
                            </p:stCondLst>
                            <p:childTnLst>
                              <p:par>
                                <p:cTn id="57" presetID="22" presetClass="entr" presetSubtype="4"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par>
                          <p:cTn id="60" fill="hold">
                            <p:stCondLst>
                              <p:cond delay="8630"/>
                            </p:stCondLst>
                            <p:childTnLst>
                              <p:par>
                                <p:cTn id="61" presetID="22" presetClass="entr" presetSubtype="4"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22" presetClass="entr" presetSubtype="4"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down)">
                                      <p:cBhvr>
                                        <p:cTn id="73" dur="500"/>
                                        <p:tgtEl>
                                          <p:spTgt spid="28"/>
                                        </p:tgtEl>
                                      </p:cBhvr>
                                    </p:animEffect>
                                  </p:childTnLst>
                                </p:cTn>
                              </p:par>
                            </p:childTnLst>
                          </p:cTn>
                        </p:par>
                        <p:par>
                          <p:cTn id="74" fill="hold">
                            <p:stCondLst>
                              <p:cond delay="500"/>
                            </p:stCondLst>
                            <p:childTnLst>
                              <p:par>
                                <p:cTn id="75" presetID="22" presetClass="entr" presetSubtype="4" fill="hold" nodeType="after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down)">
                                      <p:cBhvr>
                                        <p:cTn id="77" dur="500"/>
                                        <p:tgtEl>
                                          <p:spTgt spid="27"/>
                                        </p:tgtEl>
                                      </p:cBhvr>
                                    </p:animEffect>
                                  </p:childTnLst>
                                </p:cTn>
                              </p:par>
                            </p:childTnLst>
                          </p:cTn>
                        </p:par>
                        <p:par>
                          <p:cTn id="78" fill="hold">
                            <p:stCondLst>
                              <p:cond delay="1000"/>
                            </p:stCondLst>
                            <p:childTnLst>
                              <p:par>
                                <p:cTn id="79" presetID="22" presetClass="entr" presetSubtype="4"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down)">
                                      <p:cBhvr>
                                        <p:cTn id="8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1" grpId="0"/>
      <p:bldP spid="60" grpId="0"/>
      <p:bldP spid="19"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A6876C-4112-46C9-AB42-BD104D63D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a:extLst>
              <a:ext uri="{FF2B5EF4-FFF2-40B4-BE49-F238E27FC236}">
                <a16:creationId xmlns:a16="http://schemas.microsoft.com/office/drawing/2014/main" id="{263440F6-BE02-4E0C-BE70-E3E942744174}"/>
              </a:ext>
            </a:extLst>
          </p:cNvPr>
          <p:cNvSpPr/>
          <p:nvPr/>
        </p:nvSpPr>
        <p:spPr>
          <a:xfrm>
            <a:off x="1520420" y="806450"/>
            <a:ext cx="9151159" cy="5245100"/>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UTM ViceroyJF" panose="02040603050506020204" pitchFamily="18" charset="0"/>
              <a:ea typeface="包图简圆体" panose="02010601030101010101" pitchFamily="2" charset="-122"/>
              <a:cs typeface="+mn-ea"/>
              <a:sym typeface="+mn-lt"/>
            </a:endParaRPr>
          </a:p>
        </p:txBody>
      </p:sp>
      <p:pic>
        <p:nvPicPr>
          <p:cNvPr id="8" name="图片 7">
            <a:extLst>
              <a:ext uri="{FF2B5EF4-FFF2-40B4-BE49-F238E27FC236}">
                <a16:creationId xmlns:a16="http://schemas.microsoft.com/office/drawing/2014/main" id="{D6BCA36F-0A55-45A1-A62E-571536675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870" y="1428399"/>
            <a:ext cx="9320373" cy="3552064"/>
          </a:xfrm>
          <a:prstGeom prst="rect">
            <a:avLst/>
          </a:prstGeom>
        </p:spPr>
      </p:pic>
      <p:sp>
        <p:nvSpPr>
          <p:cNvPr id="9" name="矩形 8">
            <a:extLst>
              <a:ext uri="{FF2B5EF4-FFF2-40B4-BE49-F238E27FC236}">
                <a16:creationId xmlns:a16="http://schemas.microsoft.com/office/drawing/2014/main" id="{ED488FC9-FB63-4A49-95A4-7116FD04ADDC}"/>
              </a:ext>
            </a:extLst>
          </p:cNvPr>
          <p:cNvSpPr/>
          <p:nvPr/>
        </p:nvSpPr>
        <p:spPr>
          <a:xfrm>
            <a:off x="2226196" y="2082801"/>
            <a:ext cx="7879325" cy="1200329"/>
          </a:xfrm>
          <a:prstGeom prst="rect">
            <a:avLst/>
          </a:prstGeom>
        </p:spPr>
        <p:txBody>
          <a:bodyPr wrap="square">
            <a:spAutoFit/>
          </a:bodyPr>
          <a:lstStyle/>
          <a:p>
            <a:r>
              <a:rPr lang="en-US" sz="3600">
                <a:solidFill>
                  <a:srgbClr val="569F53"/>
                </a:solidFill>
                <a:latin typeface="UTM ViceroyJF" panose="02040603050506020204" pitchFamily="18" charset="0"/>
              </a:rPr>
              <a:t>Tìm những từ ngữ đồng nghĩa, trái nghĩa nói về tính cách: </a:t>
            </a:r>
            <a:r>
              <a:rPr lang="en-US" sz="3600" i="1">
                <a:solidFill>
                  <a:srgbClr val="569F53"/>
                </a:solidFill>
                <a:latin typeface="UTM ViceroyJF" panose="02040603050506020204" pitchFamily="18" charset="0"/>
              </a:rPr>
              <a:t>nhân hậu, trung thực, dũng cảm, cần cù.</a:t>
            </a:r>
          </a:p>
        </p:txBody>
      </p:sp>
      <p:sp>
        <p:nvSpPr>
          <p:cNvPr id="10" name="矩形 9">
            <a:extLst>
              <a:ext uri="{FF2B5EF4-FFF2-40B4-BE49-F238E27FC236}">
                <a16:creationId xmlns:a16="http://schemas.microsoft.com/office/drawing/2014/main" id="{66A235FF-5B17-416A-B8BD-A02370EE03F3}"/>
              </a:ext>
            </a:extLst>
          </p:cNvPr>
          <p:cNvSpPr/>
          <p:nvPr/>
        </p:nvSpPr>
        <p:spPr>
          <a:xfrm>
            <a:off x="2880776" y="3991337"/>
            <a:ext cx="7710764" cy="1200329"/>
          </a:xfrm>
          <a:prstGeom prst="rect">
            <a:avLst/>
          </a:prstGeom>
        </p:spPr>
        <p:txBody>
          <a:bodyPr wrap="square">
            <a:spAutoFit/>
          </a:bodyPr>
          <a:lstStyle/>
          <a:p>
            <a:r>
              <a:rPr lang="en-US" sz="3600">
                <a:solidFill>
                  <a:srgbClr val="569F53"/>
                </a:solidFill>
                <a:latin typeface="UTM ViceroyJF" panose="02040603050506020204" pitchFamily="18" charset="0"/>
              </a:rPr>
              <a:t>Tìm được những từ ngữ miêu tả tính cách con người trong đoạn văn </a:t>
            </a:r>
            <a:r>
              <a:rPr lang="en-US" sz="3600" i="1">
                <a:solidFill>
                  <a:srgbClr val="569F53"/>
                </a:solidFill>
                <a:latin typeface="UTM ViceroyJF" panose="02040603050506020204" pitchFamily="18" charset="0"/>
              </a:rPr>
              <a:t>Cô Chấm.</a:t>
            </a:r>
          </a:p>
        </p:txBody>
      </p:sp>
      <p:sp>
        <p:nvSpPr>
          <p:cNvPr id="13" name="文本框 12">
            <a:extLst>
              <a:ext uri="{FF2B5EF4-FFF2-40B4-BE49-F238E27FC236}">
                <a16:creationId xmlns:a16="http://schemas.microsoft.com/office/drawing/2014/main" id="{C77AC963-C6D4-4B63-AEA9-42FBD591624C}"/>
              </a:ext>
            </a:extLst>
          </p:cNvPr>
          <p:cNvSpPr txBox="1"/>
          <p:nvPr/>
        </p:nvSpPr>
        <p:spPr>
          <a:xfrm>
            <a:off x="2261121" y="1565233"/>
            <a:ext cx="59022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i="0" u="none" strike="noStrike" kern="1200" cap="none" spc="0" normalizeH="0" baseline="0" noProof="0" dirty="0">
                <a:ln>
                  <a:noFill/>
                </a:ln>
                <a:solidFill>
                  <a:srgbClr val="163A53"/>
                </a:solidFill>
                <a:effectLst/>
                <a:uLnTx/>
                <a:uFillTx/>
                <a:latin typeface="UTM ViceroyJF" panose="02040603050506020204" pitchFamily="18" charset="0"/>
                <a:ea typeface="包图简圆体" panose="02010601030101010101" pitchFamily="2" charset="-122"/>
                <a:cs typeface="+mn-ea"/>
              </a:rPr>
              <a:t>01</a:t>
            </a:r>
            <a:endParaRPr kumimoji="0" lang="zh-CN" altLang="en-US" sz="4000" i="0" u="none" strike="noStrike" kern="1200" cap="none" spc="0" normalizeH="0" baseline="0" noProof="0" dirty="0">
              <a:ln>
                <a:noFill/>
              </a:ln>
              <a:solidFill>
                <a:srgbClr val="163A53"/>
              </a:solidFill>
              <a:effectLst/>
              <a:uLnTx/>
              <a:uFillTx/>
              <a:latin typeface="UTM ViceroyJF" panose="02040603050506020204" pitchFamily="18" charset="0"/>
              <a:ea typeface="包图简圆体" panose="02010601030101010101" pitchFamily="2" charset="-122"/>
              <a:cs typeface="+mn-ea"/>
            </a:endParaRPr>
          </a:p>
        </p:txBody>
      </p:sp>
      <p:sp>
        <p:nvSpPr>
          <p:cNvPr id="14" name="文本框 13">
            <a:extLst>
              <a:ext uri="{FF2B5EF4-FFF2-40B4-BE49-F238E27FC236}">
                <a16:creationId xmlns:a16="http://schemas.microsoft.com/office/drawing/2014/main" id="{28416186-F43D-4A29-97D9-2839FA322525}"/>
              </a:ext>
            </a:extLst>
          </p:cNvPr>
          <p:cNvSpPr txBox="1"/>
          <p:nvPr/>
        </p:nvSpPr>
        <p:spPr>
          <a:xfrm>
            <a:off x="3101172" y="3494333"/>
            <a:ext cx="63030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i="0" u="none" strike="noStrike" kern="1200" cap="none" spc="0" normalizeH="0" baseline="0" noProof="0" dirty="0">
                <a:ln>
                  <a:noFill/>
                </a:ln>
                <a:solidFill>
                  <a:srgbClr val="163A53"/>
                </a:solidFill>
                <a:effectLst/>
                <a:uLnTx/>
                <a:uFillTx/>
                <a:latin typeface="UTM ViceroyJF" panose="02040603050506020204" pitchFamily="18" charset="0"/>
                <a:ea typeface="包图简圆体" panose="02010601030101010101" pitchFamily="2" charset="-122"/>
                <a:cs typeface="+mn-ea"/>
              </a:rPr>
              <a:t>02</a:t>
            </a:r>
            <a:endParaRPr kumimoji="0" lang="zh-CN" altLang="en-US" sz="4000" i="0" u="none" strike="noStrike" kern="1200" cap="none" spc="0" normalizeH="0" baseline="0" noProof="0" dirty="0">
              <a:ln>
                <a:noFill/>
              </a:ln>
              <a:solidFill>
                <a:srgbClr val="163A53"/>
              </a:solidFill>
              <a:effectLst/>
              <a:uLnTx/>
              <a:uFillTx/>
              <a:latin typeface="UTM ViceroyJF" panose="02040603050506020204" pitchFamily="18" charset="0"/>
              <a:ea typeface="包图简圆体" panose="02010601030101010101" pitchFamily="2" charset="-122"/>
              <a:cs typeface="+mn-ea"/>
            </a:endParaRPr>
          </a:p>
        </p:txBody>
      </p:sp>
      <p:sp>
        <p:nvSpPr>
          <p:cNvPr id="27" name="文本框 26">
            <a:extLst>
              <a:ext uri="{FF2B5EF4-FFF2-40B4-BE49-F238E27FC236}">
                <a16:creationId xmlns:a16="http://schemas.microsoft.com/office/drawing/2014/main" id="{C6CBFDE6-D51F-4C3D-88B1-1082C58E4F11}"/>
              </a:ext>
            </a:extLst>
          </p:cNvPr>
          <p:cNvSpPr txBox="1">
            <a:spLocks noChangeArrowheads="1"/>
          </p:cNvSpPr>
          <p:nvPr/>
        </p:nvSpPr>
        <p:spPr bwMode="auto">
          <a:xfrm rot="16200000">
            <a:off x="6115701" y="-706332"/>
            <a:ext cx="923330" cy="391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u="none" strike="noStrike" kern="1200" cap="none" spc="0" normalizeH="0" baseline="0" noProof="0">
                <a:ln>
                  <a:noFill/>
                </a:ln>
                <a:solidFill>
                  <a:srgbClr val="3E566C"/>
                </a:solidFill>
                <a:uLnTx/>
                <a:uFillTx/>
                <a:latin typeface="UVN Phuong Tay" panose="04040805070802020D02" pitchFamily="82" charset="0"/>
                <a:ea typeface="包图简圆体" panose="02010601030101010101" pitchFamily="2" charset="-122"/>
                <a:cs typeface="Aharoni" panose="02010803020104030203" pitchFamily="2" charset="-79"/>
              </a:rPr>
              <a:t>MỤC</a:t>
            </a:r>
            <a:r>
              <a:rPr kumimoji="0" lang="en-US" altLang="zh-CN" sz="4800" b="1" u="none" strike="noStrike" kern="1200" cap="none" spc="0" normalizeH="0" noProof="0">
                <a:ln>
                  <a:noFill/>
                </a:ln>
                <a:solidFill>
                  <a:srgbClr val="3E566C"/>
                </a:solidFill>
                <a:uLnTx/>
                <a:uFillTx/>
                <a:latin typeface="UVN Phuong Tay" panose="04040805070802020D02" pitchFamily="82" charset="0"/>
                <a:ea typeface="包图简圆体" panose="02010601030101010101" pitchFamily="2" charset="-122"/>
                <a:cs typeface="Aharoni" panose="02010803020104030203" pitchFamily="2" charset="-79"/>
              </a:rPr>
              <a:t> TIÊU</a:t>
            </a:r>
            <a:endParaRPr kumimoji="0" lang="zh-CN" altLang="en-US" sz="6000" b="1" u="none" strike="noStrike" kern="1200" cap="none" spc="0" normalizeH="0" baseline="0" noProof="0" dirty="0">
              <a:ln>
                <a:noFill/>
              </a:ln>
              <a:solidFill>
                <a:srgbClr val="3E566C"/>
              </a:solidFill>
              <a:uLnTx/>
              <a:uFillTx/>
              <a:latin typeface="UVN Phuong Tay" panose="04040805070802020D02" pitchFamily="82" charset="0"/>
              <a:ea typeface="包图简圆体" panose="02010601030101010101" pitchFamily="2" charset="-122"/>
              <a:cs typeface="Aharoni" panose="02010803020104030203" pitchFamily="2" charset="-79"/>
            </a:endParaRPr>
          </a:p>
        </p:txBody>
      </p:sp>
      <p:pic>
        <p:nvPicPr>
          <p:cNvPr id="11" name="图片 8">
            <a:extLst>
              <a:ext uri="{FF2B5EF4-FFF2-40B4-BE49-F238E27FC236}">
                <a16:creationId xmlns:a16="http://schemas.microsoft.com/office/drawing/2014/main" id="{8DFF7A36-67D6-48E4-B600-5E76A5DA8B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25629" y="1870149"/>
            <a:ext cx="1244255" cy="1226746"/>
          </a:xfrm>
          <a:prstGeom prst="rect">
            <a:avLst/>
          </a:prstGeom>
        </p:spPr>
      </p:pic>
      <p:pic>
        <p:nvPicPr>
          <p:cNvPr id="12" name="图片 15">
            <a:extLst>
              <a:ext uri="{FF2B5EF4-FFF2-40B4-BE49-F238E27FC236}">
                <a16:creationId xmlns:a16="http://schemas.microsoft.com/office/drawing/2014/main" id="{D7F96D67-BF5F-4D58-9EA3-7E53A62246E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flipH="1">
            <a:off x="1995932" y="3841184"/>
            <a:ext cx="1032140" cy="1276113"/>
          </a:xfrm>
          <a:prstGeom prst="rect">
            <a:avLst/>
          </a:prstGeom>
        </p:spPr>
      </p:pic>
      <p:pic>
        <p:nvPicPr>
          <p:cNvPr id="15" name="图片 29">
            <a:extLst>
              <a:ext uri="{FF2B5EF4-FFF2-40B4-BE49-F238E27FC236}">
                <a16:creationId xmlns:a16="http://schemas.microsoft.com/office/drawing/2014/main" id="{8C387516-139F-4700-B8DC-25F953CF03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2573" y="734515"/>
            <a:ext cx="817712" cy="2548615"/>
          </a:xfrm>
          <a:prstGeom prst="rect">
            <a:avLst/>
          </a:prstGeom>
        </p:spPr>
      </p:pic>
      <p:pic>
        <p:nvPicPr>
          <p:cNvPr id="16" name="Picture 4">
            <a:extLst>
              <a:ext uri="{FF2B5EF4-FFF2-40B4-BE49-F238E27FC236}">
                <a16:creationId xmlns:a16="http://schemas.microsoft.com/office/drawing/2014/main" id="{FC6B87A6-37BF-4326-A737-90FFF71C16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179" y="124507"/>
            <a:ext cx="2562927" cy="1896566"/>
          </a:xfrm>
          <a:prstGeom prst="rect">
            <a:avLst/>
          </a:prstGeom>
        </p:spPr>
      </p:pic>
      <p:pic>
        <p:nvPicPr>
          <p:cNvPr id="17" name="图片 9">
            <a:extLst>
              <a:ext uri="{FF2B5EF4-FFF2-40B4-BE49-F238E27FC236}">
                <a16:creationId xmlns:a16="http://schemas.microsoft.com/office/drawing/2014/main" id="{0CA3A49F-3C1A-45D4-B18F-177911D787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1430" y="5786728"/>
            <a:ext cx="3872903" cy="770714"/>
          </a:xfrm>
          <a:prstGeom prst="rect">
            <a:avLst/>
          </a:prstGeom>
        </p:spPr>
      </p:pic>
      <p:pic>
        <p:nvPicPr>
          <p:cNvPr id="18" name="图片 9">
            <a:extLst>
              <a:ext uri="{FF2B5EF4-FFF2-40B4-BE49-F238E27FC236}">
                <a16:creationId xmlns:a16="http://schemas.microsoft.com/office/drawing/2014/main" id="{04E0C2A1-E01C-40C1-90C1-8A1EFBDAB9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8113460" y="6145453"/>
            <a:ext cx="3872903" cy="769479"/>
          </a:xfrm>
          <a:prstGeom prst="rect">
            <a:avLst/>
          </a:prstGeom>
        </p:spPr>
      </p:pic>
      <p:pic>
        <p:nvPicPr>
          <p:cNvPr id="19" name="图片 9">
            <a:extLst>
              <a:ext uri="{FF2B5EF4-FFF2-40B4-BE49-F238E27FC236}">
                <a16:creationId xmlns:a16="http://schemas.microsoft.com/office/drawing/2014/main" id="{EA77D843-C467-436B-BADE-A98A380FCE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4602" y="6162532"/>
            <a:ext cx="3872903" cy="770714"/>
          </a:xfrm>
          <a:prstGeom prst="rect">
            <a:avLst/>
          </a:prstGeom>
        </p:spPr>
      </p:pic>
      <p:pic>
        <p:nvPicPr>
          <p:cNvPr id="20" name="图片 9">
            <a:extLst>
              <a:ext uri="{FF2B5EF4-FFF2-40B4-BE49-F238E27FC236}">
                <a16:creationId xmlns:a16="http://schemas.microsoft.com/office/drawing/2014/main" id="{51DC4645-854C-495F-B457-7108CC56A1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8538090" y="5743655"/>
            <a:ext cx="3872903" cy="770714"/>
          </a:xfrm>
          <a:prstGeom prst="rect">
            <a:avLst/>
          </a:prstGeom>
        </p:spPr>
      </p:pic>
    </p:spTree>
    <p:extLst>
      <p:ext uri="{BB962C8B-B14F-4D97-AF65-F5344CB8AC3E}">
        <p14:creationId xmlns:p14="http://schemas.microsoft.com/office/powerpoint/2010/main" val="16168053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Effect transition="in" filter="fade">
                                      <p:cBhvr>
                                        <p:cTn id="15" dur="7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32" fill="hold" grpId="0" nodeType="clickEffect">
                                  <p:stCondLst>
                                    <p:cond delay="0"/>
                                  </p:stCondLst>
                                  <p:iterate type="lt">
                                    <p:tmPct val="16000"/>
                                  </p:iterate>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strVal val="4*#ppt_w"/>
                                          </p:val>
                                        </p:tav>
                                        <p:tav tm="100000">
                                          <p:val>
                                            <p:strVal val="#ppt_w"/>
                                          </p:val>
                                        </p:tav>
                                      </p:tavLst>
                                    </p:anim>
                                    <p:anim calcmode="lin" valueType="num">
                                      <p:cBhvr>
                                        <p:cTn id="21"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par>
                          <p:cTn id="52" fill="hold">
                            <p:stCondLst>
                              <p:cond delay="1500"/>
                            </p:stCondLst>
                            <p:childTnLst>
                              <p:par>
                                <p:cTn id="53" presetID="22" presetClass="entr" presetSubtype="1"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750"/>
                                        <p:tgtEl>
                                          <p:spTgt spid="15"/>
                                        </p:tgtEl>
                                      </p:cBhvr>
                                    </p:animEffect>
                                  </p:childTnLst>
                                </p:cTn>
                              </p:par>
                            </p:childTnLst>
                          </p:cTn>
                        </p:par>
                        <p:par>
                          <p:cTn id="56" fill="hold">
                            <p:stCondLst>
                              <p:cond delay="2250"/>
                            </p:stCondLst>
                            <p:childTnLst>
                              <p:par>
                                <p:cTn id="57" presetID="22" presetClass="entr" presetSubtype="4"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par>
                                <p:cTn id="63" presetID="22" presetClass="entr" presetSubtype="4"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par>
                                <p:cTn id="66" presetID="2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3" grpId="0"/>
      <p:bldP spid="14"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6D0499C-EB75-42E3-A3C9-8CB923689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A62D1025-28AC-4383-AB1C-D663DD057058}"/>
              </a:ext>
            </a:extLst>
          </p:cNvPr>
          <p:cNvSpPr/>
          <p:nvPr/>
        </p:nvSpPr>
        <p:spPr>
          <a:xfrm>
            <a:off x="1582294" y="776844"/>
            <a:ext cx="9067801" cy="5245100"/>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包图简圆体" panose="02010601030101010101" pitchFamily="2" charset="-122"/>
              <a:ea typeface="包图简圆体" panose="02010601030101010101" pitchFamily="2" charset="-122"/>
              <a:cs typeface="+mn-ea"/>
              <a:sym typeface="+mn-lt"/>
            </a:endParaRPr>
          </a:p>
        </p:txBody>
      </p:sp>
      <p:pic>
        <p:nvPicPr>
          <p:cNvPr id="30" name="图片 29">
            <a:extLst>
              <a:ext uri="{FF2B5EF4-FFF2-40B4-BE49-F238E27FC236}">
                <a16:creationId xmlns:a16="http://schemas.microsoft.com/office/drawing/2014/main" id="{4ED7F882-A3E4-49D7-B56C-08FDBBCBE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73" y="734515"/>
            <a:ext cx="894266" cy="2787215"/>
          </a:xfrm>
          <a:prstGeom prst="rect">
            <a:avLst/>
          </a:prstGeom>
        </p:spPr>
      </p:pic>
      <p:pic>
        <p:nvPicPr>
          <p:cNvPr id="32" name="图片 31">
            <a:extLst>
              <a:ext uri="{FF2B5EF4-FFF2-40B4-BE49-F238E27FC236}">
                <a16:creationId xmlns:a16="http://schemas.microsoft.com/office/drawing/2014/main" id="{48D1376D-6A58-4BF7-9E1E-05C9F912D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837584" y="141410"/>
            <a:ext cx="4557220" cy="6515968"/>
          </a:xfrm>
          <a:prstGeom prst="rect">
            <a:avLst/>
          </a:prstGeom>
        </p:spPr>
      </p:pic>
      <p:sp>
        <p:nvSpPr>
          <p:cNvPr id="24" name="矩形 23">
            <a:extLst>
              <a:ext uri="{FF2B5EF4-FFF2-40B4-BE49-F238E27FC236}">
                <a16:creationId xmlns:a16="http://schemas.microsoft.com/office/drawing/2014/main" id="{6741AC34-E75C-41C0-8EE3-9EEFD16314F8}"/>
              </a:ext>
            </a:extLst>
          </p:cNvPr>
          <p:cNvSpPr/>
          <p:nvPr/>
        </p:nvSpPr>
        <p:spPr>
          <a:xfrm>
            <a:off x="3813449" y="2593243"/>
            <a:ext cx="5263724" cy="1200329"/>
          </a:xfrm>
          <a:prstGeom prst="rect">
            <a:avLst/>
          </a:prstGeom>
        </p:spPr>
        <p:txBody>
          <a:bodyPr wrap="square">
            <a:spAutoFit/>
          </a:bodyPr>
          <a:lstStyle/>
          <a:p>
            <a:pPr algn="ctr" fontAlgn="ctr"/>
            <a:r>
              <a:rPr lang="en-US" altLang="zh-CN" sz="7200">
                <a:solidFill>
                  <a:srgbClr val="5A2E21"/>
                </a:solidFill>
                <a:latin typeface="UVN Phuong Tay" panose="04040805070802020D02" pitchFamily="82" charset="0"/>
                <a:ea typeface="包图简圆体" panose="02010601030101010101" pitchFamily="2" charset="-122"/>
                <a:cs typeface="+mn-ea"/>
              </a:rPr>
              <a:t>KHÁM PHÁ</a:t>
            </a:r>
            <a:endParaRPr lang="en-US" altLang="zh-CN" sz="7200" dirty="0">
              <a:solidFill>
                <a:srgbClr val="5A2E21"/>
              </a:solidFill>
              <a:latin typeface="UVN Phuong Tay" panose="04040805070802020D02" pitchFamily="82" charset="0"/>
              <a:ea typeface="包图简圆体" panose="02010601030101010101" pitchFamily="2" charset="-122"/>
              <a:cs typeface="+mn-ea"/>
            </a:endParaRPr>
          </a:p>
        </p:txBody>
      </p:sp>
      <p:pic>
        <p:nvPicPr>
          <p:cNvPr id="8" name="图片 8">
            <a:extLst>
              <a:ext uri="{FF2B5EF4-FFF2-40B4-BE49-F238E27FC236}">
                <a16:creationId xmlns:a16="http://schemas.microsoft.com/office/drawing/2014/main" id="{FC75F0C8-C591-4E5A-A066-70DEC7345F7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547320" y="5304131"/>
            <a:ext cx="1244255" cy="1226746"/>
          </a:xfrm>
          <a:prstGeom prst="rect">
            <a:avLst/>
          </a:prstGeom>
        </p:spPr>
      </p:pic>
      <p:pic>
        <p:nvPicPr>
          <p:cNvPr id="9" name="图片 10">
            <a:extLst>
              <a:ext uri="{FF2B5EF4-FFF2-40B4-BE49-F238E27FC236}">
                <a16:creationId xmlns:a16="http://schemas.microsoft.com/office/drawing/2014/main" id="{93273E64-ACBB-4A0A-BC14-592C71A0D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00246" y="1959429"/>
            <a:ext cx="2470060" cy="4577114"/>
          </a:xfrm>
          <a:prstGeom prst="rect">
            <a:avLst/>
          </a:prstGeom>
        </p:spPr>
      </p:pic>
      <p:pic>
        <p:nvPicPr>
          <p:cNvPr id="10" name="图片 13">
            <a:extLst>
              <a:ext uri="{FF2B5EF4-FFF2-40B4-BE49-F238E27FC236}">
                <a16:creationId xmlns:a16="http://schemas.microsoft.com/office/drawing/2014/main" id="{4D096137-B092-4FDB-8F7B-A501CB56CB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638658" y="4752307"/>
            <a:ext cx="2288862" cy="1778571"/>
          </a:xfrm>
          <a:prstGeom prst="rect">
            <a:avLst/>
          </a:prstGeom>
        </p:spPr>
      </p:pic>
      <p:pic>
        <p:nvPicPr>
          <p:cNvPr id="11" name="图片 15">
            <a:extLst>
              <a:ext uri="{FF2B5EF4-FFF2-40B4-BE49-F238E27FC236}">
                <a16:creationId xmlns:a16="http://schemas.microsoft.com/office/drawing/2014/main" id="{1C0B7DA5-6440-4970-BC11-AD0799EFE733}"/>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flipH="1">
            <a:off x="9604995" y="5284553"/>
            <a:ext cx="1032140" cy="1276113"/>
          </a:xfrm>
          <a:prstGeom prst="rect">
            <a:avLst/>
          </a:prstGeom>
        </p:spPr>
      </p:pic>
      <p:pic>
        <p:nvPicPr>
          <p:cNvPr id="12" name="图片 9">
            <a:extLst>
              <a:ext uri="{FF2B5EF4-FFF2-40B4-BE49-F238E27FC236}">
                <a16:creationId xmlns:a16="http://schemas.microsoft.com/office/drawing/2014/main" id="{ECD99355-E340-4AB9-94B0-BA3CFDBBE4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399658" y="6175309"/>
            <a:ext cx="3872903" cy="770714"/>
          </a:xfrm>
          <a:prstGeom prst="rect">
            <a:avLst/>
          </a:prstGeom>
        </p:spPr>
      </p:pic>
      <p:pic>
        <p:nvPicPr>
          <p:cNvPr id="1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79501" y="0"/>
            <a:ext cx="3083304" cy="2281645"/>
          </a:xfrm>
          <a:prstGeom prst="rect">
            <a:avLst/>
          </a:prstGeom>
        </p:spPr>
      </p:pic>
      <p:pic>
        <p:nvPicPr>
          <p:cNvPr id="16" name="Picture 15">
            <a:extLst>
              <a:ext uri="{FF2B5EF4-FFF2-40B4-BE49-F238E27FC236}">
                <a16:creationId xmlns:a16="http://schemas.microsoft.com/office/drawing/2014/main" id="{37ED1EAA-913A-4A3A-9269-E42D290B46B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32750" b="93917" l="5000" r="47417">
                        <a14:foregroundMark x1="31083" y1="35583" x2="31750" y2="49333"/>
                        <a14:foregroundMark x1="27667" y1="44167" x2="27333" y2="47500"/>
                        <a14:foregroundMark x1="31667" y1="32750" x2="31667" y2="32750"/>
                        <a14:foregroundMark x1="45000" y1="48250" x2="47417" y2="60417"/>
                        <a14:foregroundMark x1="20500" y1="92000" x2="28250" y2="91667"/>
                        <a14:foregroundMark x1="28250" y1="91667" x2="36833" y2="91667"/>
                        <a14:foregroundMark x1="36833" y1="91667" x2="44250" y2="91250"/>
                        <a14:foregroundMark x1="44998" y1="89000" x2="44667" y2="92167"/>
                        <a14:foregroundMark x1="44333" y1="92250" x2="22917" y2="92250"/>
                        <a14:foregroundMark x1="12500" y1="65417" x2="14500" y2="70250"/>
                        <a14:foregroundMark x1="13667" y1="62250" x2="13750" y2="69083"/>
                        <a14:foregroundMark x1="13167" y1="64083" x2="13750" y2="68917"/>
                        <a14:foregroundMark x1="13583" y1="61667" x2="13667" y2="68750"/>
                        <a14:foregroundMark x1="12083" y1="65833" x2="14333" y2="69583"/>
                        <a14:foregroundMark x1="20583" y1="92667" x2="37417" y2="92833"/>
                        <a14:foregroundMark x1="45500" y1="47917" x2="46250" y2="49917"/>
                        <a14:foregroundMark x1="24750" y1="70917" x2="20821" y2="84567"/>
                        <a14:foregroundMark x1="20849" y1="88668" x2="28833" y2="93917"/>
                        <a14:foregroundMark x1="28833" y1="93917" x2="30833" y2="93667"/>
                        <a14:foregroundMark x1="20733" y1="90133" x2="20500" y2="92000"/>
                        <a14:foregroundMark x1="23083" y1="93333" x2="27250" y2="93250"/>
                        <a14:foregroundMark x1="21583" y1="51917" x2="19667" y2="53917"/>
                        <a14:foregroundMark x1="20167" y1="52833" x2="16250" y2="59000"/>
                        <a14:foregroundMark x1="15750" y1="58750" x2="12667" y2="64417"/>
                        <a14:foregroundMark x1="12000" y1="64333" x2="13083" y2="67917"/>
                        <a14:foregroundMark x1="12333" y1="67750" x2="13500" y2="70167"/>
                        <a14:foregroundMark x1="44017" y1="79827" x2="44833" y2="83500"/>
                        <a14:backgroundMark x1="45417" y1="84417" x2="45417" y2="84417"/>
                        <a14:backgroundMark x1="45750" y1="86500" x2="45750" y2="88417"/>
                        <a14:backgroundMark x1="43333" y1="35667" x2="40833" y2="44083"/>
                        <a14:backgroundMark x1="40833" y1="44083" x2="40833" y2="44083"/>
                        <a14:backgroundMark x1="39083" y1="35667" x2="47750" y2="41750"/>
                        <a14:backgroundMark x1="38583" y1="43083" x2="44250" y2="46333"/>
                        <a14:backgroundMark x1="45250" y1="43250" x2="47917" y2="46167"/>
                        <a14:backgroundMark x1="45500" y1="43500" x2="49750" y2="49000"/>
                        <a14:backgroundMark x1="41417" y1="44917" x2="41417" y2="47417"/>
                        <a14:backgroundMark x1="45250" y1="44917" x2="47833" y2="46500"/>
                        <a14:backgroundMark x1="38833" y1="43083" x2="39167" y2="46417"/>
                        <a14:backgroundMark x1="39583" y1="44083" x2="40167" y2="46833"/>
                        <a14:backgroundMark x1="47000" y1="47917" x2="49333" y2="50667"/>
                        <a14:backgroundMark x1="49333" y1="51417" x2="49333" y2="52333"/>
                        <a14:backgroundMark x1="48583" y1="52333" x2="49417" y2="50917"/>
                        <a14:backgroundMark x1="47250" y1="48500" x2="48917" y2="49333"/>
                        <a14:backgroundMark x1="20583" y1="84500" x2="19083" y2="89667"/>
                        <a14:backgroundMark x1="44000" y1="75917" x2="44117" y2="76579"/>
                        <a14:backgroundMark x1="45280" y1="83402" x2="46167" y2="90500"/>
                        <a14:backgroundMark x1="43750" y1="75667" x2="44833" y2="78250"/>
                        <a14:backgroundMark x1="44250" y1="77333" x2="45000" y2="79500"/>
                        <a14:backgroundMark x1="46667" y1="85583" x2="46917" y2="88000"/>
                        <a14:backgroundMark x1="45417" y1="84417" x2="45417" y2="89000"/>
                        <a14:backgroundMark x1="42750" y1="47917" x2="42750" y2="47917"/>
                      </a14:backgroundRemoval>
                    </a14:imgEffect>
                    <a14:imgEffect>
                      <a14:saturation sat="300000"/>
                    </a14:imgEffect>
                  </a14:imgLayer>
                </a14:imgProps>
              </a:ext>
              <a:ext uri="{28A0092B-C50C-407E-A947-70E740481C1C}">
                <a14:useLocalDpi xmlns:a14="http://schemas.microsoft.com/office/drawing/2010/main" val="0"/>
              </a:ext>
            </a:extLst>
          </a:blip>
          <a:srcRect t="30664" r="48437"/>
          <a:stretch/>
        </p:blipFill>
        <p:spPr>
          <a:xfrm>
            <a:off x="-360631" y="3678268"/>
            <a:ext cx="2981784" cy="3597760"/>
          </a:xfrm>
          <a:prstGeom prst="rect">
            <a:avLst/>
          </a:prstGeom>
        </p:spPr>
      </p:pic>
      <p:pic>
        <p:nvPicPr>
          <p:cNvPr id="17" name="图片 10">
            <a:extLst>
              <a:ext uri="{FF2B5EF4-FFF2-40B4-BE49-F238E27FC236}">
                <a16:creationId xmlns:a16="http://schemas.microsoft.com/office/drawing/2014/main" id="{083E9AD9-DF57-43DB-ABC7-294FBF5E22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524318" y="1929640"/>
            <a:ext cx="2470060" cy="4577114"/>
          </a:xfrm>
          <a:prstGeom prst="rect">
            <a:avLst/>
          </a:prstGeom>
        </p:spPr>
      </p:pic>
      <p:pic>
        <p:nvPicPr>
          <p:cNvPr id="18" name="图片 9">
            <a:extLst>
              <a:ext uri="{FF2B5EF4-FFF2-40B4-BE49-F238E27FC236}">
                <a16:creationId xmlns:a16="http://schemas.microsoft.com/office/drawing/2014/main" id="{E68C4EEB-BCED-4E63-9F89-B3F273ECD9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8524906" y="6145520"/>
            <a:ext cx="3872903" cy="770714"/>
          </a:xfrm>
          <a:prstGeom prst="rect">
            <a:avLst/>
          </a:prstGeom>
        </p:spPr>
      </p:pic>
    </p:spTree>
    <p:extLst>
      <p:ext uri="{BB962C8B-B14F-4D97-AF65-F5344CB8AC3E}">
        <p14:creationId xmlns:p14="http://schemas.microsoft.com/office/powerpoint/2010/main" val="3465860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750" fill="hold"/>
                                        <p:tgtEl>
                                          <p:spTgt spid="32"/>
                                        </p:tgtEl>
                                        <p:attrNameLst>
                                          <p:attrName>ppt_w</p:attrName>
                                        </p:attrNameLst>
                                      </p:cBhvr>
                                      <p:tavLst>
                                        <p:tav tm="0">
                                          <p:val>
                                            <p:fltVal val="0"/>
                                          </p:val>
                                        </p:tav>
                                        <p:tav tm="100000">
                                          <p:val>
                                            <p:strVal val="#ppt_w"/>
                                          </p:val>
                                        </p:tav>
                                      </p:tavLst>
                                    </p:anim>
                                    <p:anim calcmode="lin" valueType="num">
                                      <p:cBhvr>
                                        <p:cTn id="12" dur="750" fill="hold"/>
                                        <p:tgtEl>
                                          <p:spTgt spid="32"/>
                                        </p:tgtEl>
                                        <p:attrNameLst>
                                          <p:attrName>ppt_h</p:attrName>
                                        </p:attrNameLst>
                                      </p:cBhvr>
                                      <p:tavLst>
                                        <p:tav tm="0">
                                          <p:val>
                                            <p:fltVal val="0"/>
                                          </p:val>
                                        </p:tav>
                                        <p:tav tm="100000">
                                          <p:val>
                                            <p:strVal val="#ppt_h"/>
                                          </p:val>
                                        </p:tav>
                                      </p:tavLst>
                                    </p:anim>
                                    <p:animEffect transition="in" filter="fade">
                                      <p:cBhvr>
                                        <p:cTn id="13" dur="750"/>
                                        <p:tgtEl>
                                          <p:spTgt spid="32"/>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750"/>
                                        <p:tgtEl>
                                          <p:spTgt spid="30"/>
                                        </p:tgtEl>
                                      </p:cBhvr>
                                    </p:animEffect>
                                  </p:childTnLst>
                                </p:cTn>
                              </p:par>
                              <p:par>
                                <p:cTn id="18" presetID="2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par>
                          <p:cTn id="21" fill="hold">
                            <p:stCondLst>
                              <p:cond delay="2250"/>
                            </p:stCondLst>
                            <p:childTnLst>
                              <p:par>
                                <p:cTn id="22" presetID="22" presetClass="entr" presetSubtype="4"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2750"/>
                            </p:stCondLst>
                            <p:childTnLst>
                              <p:par>
                                <p:cTn id="29" presetID="2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par>
                          <p:cTn id="32" fill="hold">
                            <p:stCondLst>
                              <p:cond delay="3250"/>
                            </p:stCondLst>
                            <p:childTnLst>
                              <p:par>
                                <p:cTn id="33" presetID="22" presetClass="entr" presetSubtype="4"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par>
                          <p:cTn id="36" fill="hold">
                            <p:stCondLst>
                              <p:cond delay="3750"/>
                            </p:stCondLst>
                            <p:childTnLst>
                              <p:par>
                                <p:cTn id="37" presetID="22" presetClass="entr" presetSubtype="4"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par>
                          <p:cTn id="40" fill="hold">
                            <p:stCondLst>
                              <p:cond delay="4250"/>
                            </p:stCondLst>
                            <p:childTnLst>
                              <p:par>
                                <p:cTn id="41" presetID="22" presetClass="entr" presetSubtype="4"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4750"/>
                            </p:stCondLst>
                            <p:childTnLst>
                              <p:par>
                                <p:cTn id="45" presetID="23" presetClass="entr" presetSubtype="32" fill="hold" grpId="0" nodeType="afterEffect">
                                  <p:stCondLst>
                                    <p:cond delay="0"/>
                                  </p:stCondLst>
                                  <p:iterate type="lt">
                                    <p:tmPct val="16000"/>
                                  </p:iterate>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strVal val="4*#ppt_w"/>
                                          </p:val>
                                        </p:tav>
                                        <p:tav tm="100000">
                                          <p:val>
                                            <p:strVal val="#ppt_w"/>
                                          </p:val>
                                        </p:tav>
                                      </p:tavLst>
                                    </p:anim>
                                    <p:anim calcmode="lin" valueType="num">
                                      <p:cBhvr>
                                        <p:cTn id="48" dur="500" fill="hold"/>
                                        <p:tgtEl>
                                          <p:spTgt spid="24"/>
                                        </p:tgtEl>
                                        <p:attrNameLst>
                                          <p:attrName>ppt_h</p:attrName>
                                        </p:attrNameLst>
                                      </p:cBhvr>
                                      <p:tavLst>
                                        <p:tav tm="0">
                                          <p:val>
                                            <p:strVal val="4*#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7BB95F7-5BE5-4F07-9DFE-D77BBAB72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a:extLst>
              <a:ext uri="{FF2B5EF4-FFF2-40B4-BE49-F238E27FC236}">
                <a16:creationId xmlns:a16="http://schemas.microsoft.com/office/drawing/2014/main" id="{EFABD788-11D7-4FF0-96BA-7E56B6275FA5}"/>
              </a:ext>
            </a:extLst>
          </p:cNvPr>
          <p:cNvSpPr/>
          <p:nvPr/>
        </p:nvSpPr>
        <p:spPr>
          <a:xfrm>
            <a:off x="506186" y="443592"/>
            <a:ext cx="11177814" cy="597172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UTM ViceroyJF" panose="02040603050506020204" pitchFamily="18" charset="0"/>
              <a:ea typeface="包图简圆体" panose="02010601030101010101" pitchFamily="2" charset="-122"/>
              <a:cs typeface="+mn-ea"/>
              <a:sym typeface="+mn-lt"/>
            </a:endParaRPr>
          </a:p>
        </p:txBody>
      </p:sp>
      <p:sp>
        <p:nvSpPr>
          <p:cNvPr id="6" name="矩形 5">
            <a:extLst>
              <a:ext uri="{FF2B5EF4-FFF2-40B4-BE49-F238E27FC236}">
                <a16:creationId xmlns:a16="http://schemas.microsoft.com/office/drawing/2014/main" id="{458ACC1C-19C6-4E2E-9D57-8555724BB18E}"/>
              </a:ext>
            </a:extLst>
          </p:cNvPr>
          <p:cNvSpPr/>
          <p:nvPr/>
        </p:nvSpPr>
        <p:spPr>
          <a:xfrm>
            <a:off x="1057804" y="624575"/>
            <a:ext cx="10626196" cy="1200329"/>
          </a:xfrm>
          <a:prstGeom prst="rect">
            <a:avLst/>
          </a:prstGeom>
        </p:spPr>
        <p:txBody>
          <a:bodyPr wrap="square">
            <a:spAutoFit/>
          </a:bodyPr>
          <a:lstStyle/>
          <a:p>
            <a:pPr fontAlgn="ctr">
              <a:defRPr/>
            </a:pPr>
            <a:r>
              <a:rPr lang="en-US" altLang="en-US" sz="3600" spc="600">
                <a:solidFill>
                  <a:srgbClr val="002060"/>
                </a:solidFill>
                <a:latin typeface="UVN Phuong Tay" panose="04040805070802020D02" pitchFamily="82" charset="0"/>
                <a:ea typeface="包图简圆体" panose="02010601030101010101" pitchFamily="2" charset="-122"/>
                <a:cs typeface="+mn-ea"/>
              </a:rPr>
              <a:t>Câu1:</a:t>
            </a:r>
            <a:r>
              <a:rPr lang="en-US" altLang="en-US" sz="3600" b="1">
                <a:solidFill>
                  <a:srgbClr val="002060"/>
                </a:solidFill>
                <a:latin typeface="UVN Phuong Tay" panose="04040805070802020D02" pitchFamily="82" charset="0"/>
              </a:rPr>
              <a:t>Tìm những từ đồng nghĩa và trái nghĩa với mỗi từ sau:</a:t>
            </a:r>
            <a:endParaRPr kumimoji="0" lang="en-US" altLang="zh-CN" sz="3600" i="0" u="none" strike="noStrike" kern="1200" cap="none" spc="600" normalizeH="0" baseline="0" noProof="0" dirty="0">
              <a:ln>
                <a:noFill/>
              </a:ln>
              <a:solidFill>
                <a:srgbClr val="002060"/>
              </a:solidFill>
              <a:uLnTx/>
              <a:uFillTx/>
              <a:latin typeface="UVN Phuong Tay" panose="04040805070802020D02" pitchFamily="82" charset="0"/>
              <a:ea typeface="包图简圆体" panose="02010601030101010101" pitchFamily="2" charset="-122"/>
              <a:cs typeface="+mn-ea"/>
            </a:endParaRPr>
          </a:p>
        </p:txBody>
      </p:sp>
      <p:pic>
        <p:nvPicPr>
          <p:cNvPr id="7" name="图片 6">
            <a:extLst>
              <a:ext uri="{FF2B5EF4-FFF2-40B4-BE49-F238E27FC236}">
                <a16:creationId xmlns:a16="http://schemas.microsoft.com/office/drawing/2014/main" id="{469A7775-4467-4D62-AE71-24AE0FAAADB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sp>
        <p:nvSpPr>
          <p:cNvPr id="9" name="TextBox 18">
            <a:extLst>
              <a:ext uri="{FF2B5EF4-FFF2-40B4-BE49-F238E27FC236}">
                <a16:creationId xmlns:a16="http://schemas.microsoft.com/office/drawing/2014/main" id="{AB6E29B1-0097-4E1F-B7DB-44ADBF2684A0}"/>
              </a:ext>
            </a:extLst>
          </p:cNvPr>
          <p:cNvSpPr txBox="1"/>
          <p:nvPr/>
        </p:nvSpPr>
        <p:spPr>
          <a:xfrm flipH="1">
            <a:off x="2477176" y="2735779"/>
            <a:ext cx="4213433" cy="923330"/>
          </a:xfrm>
          <a:prstGeom prst="rect">
            <a:avLst/>
          </a:prstGeom>
          <a:noFill/>
        </p:spPr>
        <p:txBody>
          <a:bodyPr wrap="square" rtlCol="0">
            <a:spAutoFit/>
          </a:bodyPr>
          <a:lstStyle/>
          <a:p>
            <a:pPr>
              <a:defRPr/>
            </a:pPr>
            <a:r>
              <a:rPr kumimoji="0" lang="en-US" altLang="en-US" sz="5400" b="0" i="0" u="none" strike="noStrike" cap="none" spc="-220" normalizeH="0" baseline="0">
                <a:ln>
                  <a:noFill/>
                </a:ln>
                <a:solidFill>
                  <a:srgbClr val="000000"/>
                </a:solidFill>
                <a:effectLst/>
                <a:latin typeface="UTM ViceroyJF" panose="02040603050506020204" pitchFamily="18" charset="0"/>
              </a:rPr>
              <a:t>a) Nhân hậu</a:t>
            </a:r>
            <a:endParaRPr kumimoji="0" lang="en-US" altLang="en-US" sz="5400" i="0" u="none" strike="noStrike" kern="1200" cap="none" spc="-220" normalizeH="0" baseline="0" noProof="0" dirty="0">
              <a:ln>
                <a:noFill/>
              </a:ln>
              <a:solidFill>
                <a:schemeClr val="tx1">
                  <a:lumMod val="85000"/>
                  <a:lumOff val="15000"/>
                </a:schemeClr>
              </a:solidFill>
              <a:uLnTx/>
              <a:uFillTx/>
              <a:latin typeface="UTM ViceroyJF" panose="02040603050506020204" pitchFamily="18" charset="0"/>
              <a:ea typeface="包图简圆体" panose="02010601030101010101" pitchFamily="2" charset="-122"/>
              <a:sym typeface="Arial" panose="020B0604020202020204" pitchFamily="34" charset="0"/>
            </a:endParaRPr>
          </a:p>
        </p:txBody>
      </p:sp>
      <p:sp>
        <p:nvSpPr>
          <p:cNvPr id="12" name="TextBox 18">
            <a:extLst>
              <a:ext uri="{FF2B5EF4-FFF2-40B4-BE49-F238E27FC236}">
                <a16:creationId xmlns:a16="http://schemas.microsoft.com/office/drawing/2014/main" id="{EDB6C8F0-2903-4504-BCE7-D3895A555208}"/>
              </a:ext>
            </a:extLst>
          </p:cNvPr>
          <p:cNvSpPr txBox="1"/>
          <p:nvPr/>
        </p:nvSpPr>
        <p:spPr>
          <a:xfrm flipH="1">
            <a:off x="7676679" y="2735779"/>
            <a:ext cx="3435820" cy="92333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400" i="0" u="none" strike="noStrike" cap="none" spc="0" normalizeH="0" baseline="0">
                <a:ln>
                  <a:noFill/>
                </a:ln>
                <a:solidFill>
                  <a:schemeClr val="tx1">
                    <a:lumMod val="85000"/>
                    <a:lumOff val="15000"/>
                  </a:schemeClr>
                </a:solidFill>
                <a:uLnTx/>
                <a:uFillTx/>
                <a:latin typeface="包图简圆体" panose="02010601030101010101" pitchFamily="2" charset="-122"/>
                <a:ea typeface="包图简圆体" panose="02010601030101010101" pitchFamily="2" charset="-122"/>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spc="-220" normalizeH="0" baseline="0">
                <a:ln>
                  <a:noFill/>
                </a:ln>
                <a:solidFill>
                  <a:srgbClr val="000000"/>
                </a:solidFill>
                <a:effectLst/>
                <a:latin typeface="UTM ViceroyJF" panose="02040603050506020204" pitchFamily="18" charset="0"/>
              </a:rPr>
              <a:t>c) Dũng cảm</a:t>
            </a:r>
            <a:endParaRPr kumimoji="0" lang="en-US" altLang="en-US" sz="5400" b="0" i="0" u="none" strike="noStrike" cap="none" spc="-220" normalizeH="0" baseline="0">
              <a:ln>
                <a:noFill/>
              </a:ln>
              <a:solidFill>
                <a:schemeClr val="tx1"/>
              </a:solidFill>
              <a:effectLst/>
              <a:latin typeface="UTM ViceroyJF" panose="02040603050506020204" pitchFamily="18" charset="0"/>
            </a:endParaRPr>
          </a:p>
        </p:txBody>
      </p:sp>
      <p:sp>
        <p:nvSpPr>
          <p:cNvPr id="15" name="TextBox 18">
            <a:extLst>
              <a:ext uri="{FF2B5EF4-FFF2-40B4-BE49-F238E27FC236}">
                <a16:creationId xmlns:a16="http://schemas.microsoft.com/office/drawing/2014/main" id="{8521D062-D212-427E-9906-D7FE3A049C1D}"/>
              </a:ext>
            </a:extLst>
          </p:cNvPr>
          <p:cNvSpPr txBox="1"/>
          <p:nvPr/>
        </p:nvSpPr>
        <p:spPr>
          <a:xfrm flipH="1">
            <a:off x="2592730" y="4450435"/>
            <a:ext cx="3719356" cy="92333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400" i="0" u="none" strike="noStrike" cap="none" spc="0" normalizeH="0" baseline="0">
                <a:ln>
                  <a:noFill/>
                </a:ln>
                <a:solidFill>
                  <a:schemeClr val="tx1">
                    <a:lumMod val="85000"/>
                    <a:lumOff val="15000"/>
                  </a:schemeClr>
                </a:solidFill>
                <a:uLnTx/>
                <a:uFillTx/>
                <a:latin typeface="包图简圆体" panose="02010601030101010101" pitchFamily="2" charset="-122"/>
                <a:ea typeface="包图简圆体" panose="02010601030101010101" pitchFamily="2" charset="-122"/>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spc="-220" normalizeH="0" baseline="0">
                <a:ln>
                  <a:noFill/>
                </a:ln>
                <a:solidFill>
                  <a:srgbClr val="000000"/>
                </a:solidFill>
                <a:effectLst/>
                <a:latin typeface="UTM ViceroyJF" panose="02040603050506020204" pitchFamily="18" charset="0"/>
              </a:rPr>
              <a:t>b) Trung thực</a:t>
            </a:r>
            <a:endParaRPr kumimoji="0" lang="en-US" altLang="en-US" sz="5400" b="0" i="0" u="none" strike="noStrike" cap="none" spc="-220" normalizeH="0" baseline="0">
              <a:ln>
                <a:noFill/>
              </a:ln>
              <a:solidFill>
                <a:schemeClr val="tx1"/>
              </a:solidFill>
              <a:effectLst/>
              <a:latin typeface="UTM ViceroyJF" panose="02040603050506020204" pitchFamily="18" charset="0"/>
            </a:endParaRPr>
          </a:p>
        </p:txBody>
      </p:sp>
      <p:sp>
        <p:nvSpPr>
          <p:cNvPr id="18" name="TextBox 18">
            <a:extLst>
              <a:ext uri="{FF2B5EF4-FFF2-40B4-BE49-F238E27FC236}">
                <a16:creationId xmlns:a16="http://schemas.microsoft.com/office/drawing/2014/main" id="{80E48B3F-4DC2-4201-8AAF-DF75F9C925D4}"/>
              </a:ext>
            </a:extLst>
          </p:cNvPr>
          <p:cNvSpPr txBox="1"/>
          <p:nvPr/>
        </p:nvSpPr>
        <p:spPr>
          <a:xfrm flipH="1">
            <a:off x="7694379" y="4450435"/>
            <a:ext cx="2676780" cy="92333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400" i="0" u="none" strike="noStrike" cap="none" spc="0" normalizeH="0" baseline="0">
                <a:ln>
                  <a:noFill/>
                </a:ln>
                <a:solidFill>
                  <a:schemeClr val="tx1">
                    <a:lumMod val="85000"/>
                    <a:lumOff val="15000"/>
                  </a:schemeClr>
                </a:solidFill>
                <a:uLnTx/>
                <a:uFillTx/>
                <a:latin typeface="包图简圆体" panose="02010601030101010101" pitchFamily="2" charset="-122"/>
                <a:ea typeface="包图简圆体" panose="02010601030101010101" pitchFamily="2" charset="-122"/>
              </a:defRPr>
            </a:lvl1pPr>
          </a:lstStyle>
          <a:p>
            <a:r>
              <a:rPr kumimoji="0" lang="en-US" altLang="en-US" sz="5400" b="0" i="0" u="none" strike="noStrike" cap="none" spc="-220" normalizeH="0" baseline="0">
                <a:ln>
                  <a:noFill/>
                </a:ln>
                <a:solidFill>
                  <a:srgbClr val="000000"/>
                </a:solidFill>
                <a:effectLst/>
                <a:latin typeface="UTM ViceroyJF" panose="02040603050506020204" pitchFamily="18" charset="0"/>
              </a:rPr>
              <a:t>d) Cần cù</a:t>
            </a:r>
            <a:endParaRPr lang="en-US" altLang="en-US" sz="5400" spc="-220" dirty="0">
              <a:latin typeface="UTM ViceroyJF" panose="02040603050506020204" pitchFamily="18" charset="0"/>
              <a:sym typeface="Arial" panose="020B0604020202020204" pitchFamily="34" charset="0"/>
            </a:endParaRPr>
          </a:p>
        </p:txBody>
      </p:sp>
      <p:pic>
        <p:nvPicPr>
          <p:cNvPr id="3" name="图片 2">
            <a:extLst>
              <a:ext uri="{FF2B5EF4-FFF2-40B4-BE49-F238E27FC236}">
                <a16:creationId xmlns:a16="http://schemas.microsoft.com/office/drawing/2014/main" id="{F831E583-72D0-4158-BB75-BF5D80BC35C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96581" y="2219183"/>
            <a:ext cx="608315" cy="1191481"/>
          </a:xfrm>
          <a:prstGeom prst="rect">
            <a:avLst/>
          </a:prstGeom>
        </p:spPr>
      </p:pic>
      <p:pic>
        <p:nvPicPr>
          <p:cNvPr id="24" name="图片 23">
            <a:extLst>
              <a:ext uri="{FF2B5EF4-FFF2-40B4-BE49-F238E27FC236}">
                <a16:creationId xmlns:a16="http://schemas.microsoft.com/office/drawing/2014/main" id="{28B7EE69-83DB-419B-8101-DAFA3FCE62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11487" y="3982499"/>
            <a:ext cx="608315" cy="1191481"/>
          </a:xfrm>
          <a:prstGeom prst="rect">
            <a:avLst/>
          </a:prstGeom>
        </p:spPr>
      </p:pic>
      <p:pic>
        <p:nvPicPr>
          <p:cNvPr id="25" name="图片 24">
            <a:extLst>
              <a:ext uri="{FF2B5EF4-FFF2-40B4-BE49-F238E27FC236}">
                <a16:creationId xmlns:a16="http://schemas.microsoft.com/office/drawing/2014/main" id="{27E7BEB2-A439-4BC2-BEE1-BE18FD83CC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79303" y="2266673"/>
            <a:ext cx="608315" cy="1191481"/>
          </a:xfrm>
          <a:prstGeom prst="rect">
            <a:avLst/>
          </a:prstGeom>
        </p:spPr>
      </p:pic>
      <p:pic>
        <p:nvPicPr>
          <p:cNvPr id="26" name="图片 25">
            <a:extLst>
              <a:ext uri="{FF2B5EF4-FFF2-40B4-BE49-F238E27FC236}">
                <a16:creationId xmlns:a16="http://schemas.microsoft.com/office/drawing/2014/main" id="{38D2881B-2097-4999-99FD-9CF2D1BD39C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70409" y="4029989"/>
            <a:ext cx="608315" cy="1191481"/>
          </a:xfrm>
          <a:prstGeom prst="rect">
            <a:avLst/>
          </a:prstGeom>
        </p:spPr>
      </p:pic>
      <p:pic>
        <p:nvPicPr>
          <p:cNvPr id="14" name="图片 9">
            <a:extLst>
              <a:ext uri="{FF2B5EF4-FFF2-40B4-BE49-F238E27FC236}">
                <a16:creationId xmlns:a16="http://schemas.microsoft.com/office/drawing/2014/main" id="{BD7E4D54-78CD-4E90-9DF2-93B12A8F5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1430" y="5786728"/>
            <a:ext cx="3872903" cy="770714"/>
          </a:xfrm>
          <a:prstGeom prst="rect">
            <a:avLst/>
          </a:prstGeom>
        </p:spPr>
      </p:pic>
      <p:pic>
        <p:nvPicPr>
          <p:cNvPr id="16" name="图片 9">
            <a:extLst>
              <a:ext uri="{FF2B5EF4-FFF2-40B4-BE49-F238E27FC236}">
                <a16:creationId xmlns:a16="http://schemas.microsoft.com/office/drawing/2014/main" id="{4E1DD09E-DF2C-4346-90AA-2BA8750745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13460" y="6145453"/>
            <a:ext cx="3872903" cy="769479"/>
          </a:xfrm>
          <a:prstGeom prst="rect">
            <a:avLst/>
          </a:prstGeom>
        </p:spPr>
      </p:pic>
      <p:pic>
        <p:nvPicPr>
          <p:cNvPr id="17" name="图片 9">
            <a:extLst>
              <a:ext uri="{FF2B5EF4-FFF2-40B4-BE49-F238E27FC236}">
                <a16:creationId xmlns:a16="http://schemas.microsoft.com/office/drawing/2014/main" id="{6CC22997-8226-44A5-9275-EEFE56EF1D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4602" y="6162532"/>
            <a:ext cx="3872903" cy="770714"/>
          </a:xfrm>
          <a:prstGeom prst="rect">
            <a:avLst/>
          </a:prstGeom>
        </p:spPr>
      </p:pic>
      <p:pic>
        <p:nvPicPr>
          <p:cNvPr id="19" name="图片 9">
            <a:extLst>
              <a:ext uri="{FF2B5EF4-FFF2-40B4-BE49-F238E27FC236}">
                <a16:creationId xmlns:a16="http://schemas.microsoft.com/office/drawing/2014/main" id="{EDBD2D83-1C67-48B7-B22C-5D4F295F76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38090" y="5743655"/>
            <a:ext cx="3872903" cy="770714"/>
          </a:xfrm>
          <a:prstGeom prst="rect">
            <a:avLst/>
          </a:prstGeom>
        </p:spPr>
      </p:pic>
    </p:spTree>
    <p:extLst>
      <p:ext uri="{BB962C8B-B14F-4D97-AF65-F5344CB8AC3E}">
        <p14:creationId xmlns:p14="http://schemas.microsoft.com/office/powerpoint/2010/main" val="24544145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750"/>
                                        <p:tgtEl>
                                          <p:spTgt spid="7"/>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par>
                          <p:cTn id="62" fill="hold">
                            <p:stCondLst>
                              <p:cond delay="1000"/>
                            </p:stCondLst>
                            <p:childTnLst>
                              <p:par>
                                <p:cTn id="63" presetID="22" presetClass="entr" presetSubtype="4"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par>
                                <p:cTn id="66" presetID="22" presetClass="entr" presetSubtype="4"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par>
                                <p:cTn id="69" presetID="22" presetClass="entr" presetSubtype="4"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00"/>
                                        <p:tgtEl>
                                          <p:spTgt spid="17"/>
                                        </p:tgtEl>
                                      </p:cBhvr>
                                    </p:animEffect>
                                  </p:childTnLst>
                                </p:cTn>
                              </p:par>
                              <p:par>
                                <p:cTn id="72" presetID="22" presetClass="entr" presetSubtype="4"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down)">
                                      <p:cBhvr>
                                        <p:cTn id="7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P spid="12" grpId="0"/>
      <p:bldP spid="15"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
            <a:extLst>
              <a:ext uri="{FF2B5EF4-FFF2-40B4-BE49-F238E27FC236}">
                <a16:creationId xmlns:a16="http://schemas.microsoft.com/office/drawing/2014/main" id="{6F939FB0-6CAB-4E50-BF86-04ACFF672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Group 36">
            <a:extLst>
              <a:ext uri="{FF2B5EF4-FFF2-40B4-BE49-F238E27FC236}">
                <a16:creationId xmlns:a16="http://schemas.microsoft.com/office/drawing/2014/main" id="{5D2CD628-44B6-4119-B39F-3B4BB38D533A}"/>
              </a:ext>
            </a:extLst>
          </p:cNvPr>
          <p:cNvGrpSpPr/>
          <p:nvPr/>
        </p:nvGrpSpPr>
        <p:grpSpPr>
          <a:xfrm>
            <a:off x="2617106" y="3873107"/>
            <a:ext cx="9136744" cy="1228844"/>
            <a:chOff x="2617106" y="3899391"/>
            <a:chExt cx="9136744" cy="1228844"/>
          </a:xfrm>
        </p:grpSpPr>
        <p:sp>
          <p:nvSpPr>
            <p:cNvPr id="33" name="Freeform: Shape 32">
              <a:extLst>
                <a:ext uri="{FF2B5EF4-FFF2-40B4-BE49-F238E27FC236}">
                  <a16:creationId xmlns:a16="http://schemas.microsoft.com/office/drawing/2014/main" id="{B27506A4-53C1-464A-82FD-AB154CB676EB}"/>
                </a:ext>
              </a:extLst>
            </p:cNvPr>
            <p:cNvSpPr/>
            <p:nvPr/>
          </p:nvSpPr>
          <p:spPr>
            <a:xfrm>
              <a:off x="2617106" y="3899391"/>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FFE699"/>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7" name="TextBox 6">
              <a:extLst>
                <a:ext uri="{FF2B5EF4-FFF2-40B4-BE49-F238E27FC236}">
                  <a16:creationId xmlns:a16="http://schemas.microsoft.com/office/drawing/2014/main" id="{D64BB624-9732-41BC-A19A-DA7D2E4E5FEA}"/>
                </a:ext>
              </a:extLst>
            </p:cNvPr>
            <p:cNvSpPr txBox="1"/>
            <p:nvPr/>
          </p:nvSpPr>
          <p:spPr>
            <a:xfrm>
              <a:off x="3187140" y="3915080"/>
              <a:ext cx="8566710"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UVN Phuong Tay" panose="04040805070802020D02" pitchFamily="82" charset="0"/>
                </a:rPr>
                <a:t>Có dũng khí, dám đương đầu với khó khăn, nguy hiểm.</a:t>
              </a:r>
              <a:endParaRPr kumimoji="0" lang="en-US" altLang="en-US" sz="3600" b="0" i="0" u="none" strike="noStrike" kern="1200" cap="none" spc="0" normalizeH="0" baseline="0" noProof="0">
                <a:ln>
                  <a:noFill/>
                </a:ln>
                <a:solidFill>
                  <a:prstClr val="black"/>
                </a:solidFill>
                <a:effectLst/>
                <a:uLnTx/>
                <a:uFillTx/>
                <a:latin typeface="UVN Phuong Tay" panose="04040805070802020D02" pitchFamily="82" charset="0"/>
              </a:endParaRPr>
            </a:p>
          </p:txBody>
        </p:sp>
      </p:grpSp>
      <p:pic>
        <p:nvPicPr>
          <p:cNvPr id="15" name="图片 6">
            <a:extLst>
              <a:ext uri="{FF2B5EF4-FFF2-40B4-BE49-F238E27FC236}">
                <a16:creationId xmlns:a16="http://schemas.microsoft.com/office/drawing/2014/main" id="{2620101C-6A25-4073-8468-354316888F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sp>
        <p:nvSpPr>
          <p:cNvPr id="4" name="TextBox 3">
            <a:extLst>
              <a:ext uri="{FF2B5EF4-FFF2-40B4-BE49-F238E27FC236}">
                <a16:creationId xmlns:a16="http://schemas.microsoft.com/office/drawing/2014/main" id="{0C0487BB-E071-42BA-A033-B05C633A3776}"/>
              </a:ext>
            </a:extLst>
          </p:cNvPr>
          <p:cNvSpPr txBox="1"/>
          <p:nvPr/>
        </p:nvSpPr>
        <p:spPr>
          <a:xfrm>
            <a:off x="2584778" y="187708"/>
            <a:ext cx="7473622"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UVN Phuong Tay" panose="04040805070802020D02" pitchFamily="82" charset="0"/>
              </a:rPr>
              <a:t>Hãy nêu nghĩa của từ:</a:t>
            </a:r>
            <a:endParaRPr kumimoji="0" lang="en-US" altLang="en-US" sz="4400" b="0" i="0" u="none" strike="noStrike" kern="1200" cap="none" spc="0" normalizeH="0" baseline="0" noProof="0">
              <a:ln>
                <a:noFill/>
              </a:ln>
              <a:solidFill>
                <a:prstClr val="black"/>
              </a:solidFill>
              <a:effectLst/>
              <a:uLnTx/>
              <a:uFillTx/>
              <a:latin typeface="UVN Phuong Tay" panose="04040805070802020D02" pitchFamily="82" charset="0"/>
            </a:endParaRPr>
          </a:p>
        </p:txBody>
      </p:sp>
      <p:grpSp>
        <p:nvGrpSpPr>
          <p:cNvPr id="35" name="Group 34">
            <a:extLst>
              <a:ext uri="{FF2B5EF4-FFF2-40B4-BE49-F238E27FC236}">
                <a16:creationId xmlns:a16="http://schemas.microsoft.com/office/drawing/2014/main" id="{98305926-1584-48FC-9192-0F7F80DCB39A}"/>
              </a:ext>
            </a:extLst>
          </p:cNvPr>
          <p:cNvGrpSpPr/>
          <p:nvPr/>
        </p:nvGrpSpPr>
        <p:grpSpPr>
          <a:xfrm>
            <a:off x="2617106" y="1043772"/>
            <a:ext cx="9136744" cy="1228844"/>
            <a:chOff x="2617106" y="1247387"/>
            <a:chExt cx="9136744" cy="1228844"/>
          </a:xfrm>
        </p:grpSpPr>
        <p:sp>
          <p:nvSpPr>
            <p:cNvPr id="30" name="Freeform: Shape 29">
              <a:extLst>
                <a:ext uri="{FF2B5EF4-FFF2-40B4-BE49-F238E27FC236}">
                  <a16:creationId xmlns:a16="http://schemas.microsoft.com/office/drawing/2014/main" id="{77C1DEBB-99B0-4133-9420-D71FF3519938}"/>
                </a:ext>
              </a:extLst>
            </p:cNvPr>
            <p:cNvSpPr/>
            <p:nvPr/>
          </p:nvSpPr>
          <p:spPr>
            <a:xfrm>
              <a:off x="2617106" y="1247387"/>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5" name="TextBox 4">
              <a:extLst>
                <a:ext uri="{FF2B5EF4-FFF2-40B4-BE49-F238E27FC236}">
                  <a16:creationId xmlns:a16="http://schemas.microsoft.com/office/drawing/2014/main" id="{E9E51488-F4A8-4D4C-8539-AC8AED5E95CE}"/>
                </a:ext>
              </a:extLst>
            </p:cNvPr>
            <p:cNvSpPr txBox="1"/>
            <p:nvPr/>
          </p:nvSpPr>
          <p:spPr>
            <a:xfrm>
              <a:off x="3187140" y="1261644"/>
              <a:ext cx="8477009"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UVN Phuong Tay" panose="04040805070802020D02" pitchFamily="82" charset="0"/>
                </a:rPr>
                <a:t>Hiền và giàu lòng thương người, chỉ muốn đem những điều tốt lành đến cho người khác.</a:t>
              </a:r>
              <a:endParaRPr kumimoji="0" lang="en-US" altLang="en-US" sz="3600" b="0" i="0" u="none" strike="noStrike" kern="1200" cap="none" spc="0" normalizeH="0" baseline="0" noProof="0">
                <a:ln>
                  <a:noFill/>
                </a:ln>
                <a:solidFill>
                  <a:prstClr val="black"/>
                </a:solidFill>
                <a:effectLst/>
                <a:uLnTx/>
                <a:uFillTx/>
                <a:latin typeface="UVN Phuong Tay" panose="04040805070802020D02" pitchFamily="82" charset="0"/>
              </a:endParaRPr>
            </a:p>
          </p:txBody>
        </p:sp>
      </p:grpSp>
      <p:grpSp>
        <p:nvGrpSpPr>
          <p:cNvPr id="36" name="Group 35">
            <a:extLst>
              <a:ext uri="{FF2B5EF4-FFF2-40B4-BE49-F238E27FC236}">
                <a16:creationId xmlns:a16="http://schemas.microsoft.com/office/drawing/2014/main" id="{BA57F708-B9CB-4F89-BCD9-7239CBD24ED8}"/>
              </a:ext>
            </a:extLst>
          </p:cNvPr>
          <p:cNvGrpSpPr/>
          <p:nvPr/>
        </p:nvGrpSpPr>
        <p:grpSpPr>
          <a:xfrm>
            <a:off x="2617106" y="2445754"/>
            <a:ext cx="9136744" cy="1228844"/>
            <a:chOff x="2617106" y="2554931"/>
            <a:chExt cx="9136744" cy="1228844"/>
          </a:xfrm>
        </p:grpSpPr>
        <p:sp>
          <p:nvSpPr>
            <p:cNvPr id="32" name="Freeform: Shape 31">
              <a:extLst>
                <a:ext uri="{FF2B5EF4-FFF2-40B4-BE49-F238E27FC236}">
                  <a16:creationId xmlns:a16="http://schemas.microsoft.com/office/drawing/2014/main" id="{B4FC620C-A8BA-4DF7-9C9F-F1306167372F}"/>
                </a:ext>
              </a:extLst>
            </p:cNvPr>
            <p:cNvSpPr/>
            <p:nvPr/>
          </p:nvSpPr>
          <p:spPr>
            <a:xfrm>
              <a:off x="2617106" y="2554931"/>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BDD7EE"/>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6" name="TextBox 5">
              <a:extLst>
                <a:ext uri="{FF2B5EF4-FFF2-40B4-BE49-F238E27FC236}">
                  <a16:creationId xmlns:a16="http://schemas.microsoft.com/office/drawing/2014/main" id="{69C1D66E-7C05-4125-8F71-BB028AFF6689}"/>
                </a:ext>
              </a:extLst>
            </p:cNvPr>
            <p:cNvSpPr txBox="1"/>
            <p:nvPr/>
          </p:nvSpPr>
          <p:spPr>
            <a:xfrm>
              <a:off x="3187140" y="2812931"/>
              <a:ext cx="8477009"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UVN Phuong Tay" panose="04040805070802020D02" pitchFamily="82" charset="0"/>
                </a:rPr>
                <a:t>Ngay thẳng, thật thà.</a:t>
              </a:r>
              <a:endParaRPr kumimoji="0" lang="en-US" altLang="en-US" sz="3600" b="0" i="0" u="none" strike="noStrike" kern="1200" cap="none" spc="0" normalizeH="0" baseline="0" noProof="0">
                <a:ln>
                  <a:noFill/>
                </a:ln>
                <a:solidFill>
                  <a:prstClr val="black"/>
                </a:solidFill>
                <a:effectLst/>
                <a:uLnTx/>
                <a:uFillTx/>
                <a:latin typeface="UVN Phuong Tay" panose="04040805070802020D02" pitchFamily="82" charset="0"/>
              </a:endParaRPr>
            </a:p>
          </p:txBody>
        </p:sp>
      </p:grpSp>
      <p:grpSp>
        <p:nvGrpSpPr>
          <p:cNvPr id="3" name="Group 2">
            <a:extLst>
              <a:ext uri="{FF2B5EF4-FFF2-40B4-BE49-F238E27FC236}">
                <a16:creationId xmlns:a16="http://schemas.microsoft.com/office/drawing/2014/main" id="{497EF555-37B8-470C-B5DC-246560934EB7}"/>
              </a:ext>
            </a:extLst>
          </p:cNvPr>
          <p:cNvGrpSpPr/>
          <p:nvPr/>
        </p:nvGrpSpPr>
        <p:grpSpPr>
          <a:xfrm>
            <a:off x="102506" y="1145940"/>
            <a:ext cx="2994933" cy="1011338"/>
            <a:chOff x="102506" y="1349555"/>
            <a:chExt cx="2994933" cy="1011338"/>
          </a:xfrm>
        </p:grpSpPr>
        <p:sp>
          <p:nvSpPr>
            <p:cNvPr id="14" name="矩形 3">
              <a:extLst>
                <a:ext uri="{FF2B5EF4-FFF2-40B4-BE49-F238E27FC236}">
                  <a16:creationId xmlns:a16="http://schemas.microsoft.com/office/drawing/2014/main" id="{EA7C29AE-4371-41FC-8207-3185F1EED2AB}"/>
                </a:ext>
              </a:extLst>
            </p:cNvPr>
            <p:cNvSpPr/>
            <p:nvPr/>
          </p:nvSpPr>
          <p:spPr>
            <a:xfrm>
              <a:off x="102506" y="1349555"/>
              <a:ext cx="2994933" cy="1011338"/>
            </a:xfrm>
            <a:prstGeom prst="homePlate">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9" name="TextBox 8">
              <a:extLst>
                <a:ext uri="{FF2B5EF4-FFF2-40B4-BE49-F238E27FC236}">
                  <a16:creationId xmlns:a16="http://schemas.microsoft.com/office/drawing/2014/main" id="{FE49284F-B3FC-41A4-9AB7-F074A0AB84A8}"/>
                </a:ext>
              </a:extLst>
            </p:cNvPr>
            <p:cNvSpPr txBox="1"/>
            <p:nvPr/>
          </p:nvSpPr>
          <p:spPr>
            <a:xfrm>
              <a:off x="281668" y="1532059"/>
              <a:ext cx="2815771" cy="646331"/>
            </a:xfrm>
            <a:prstGeom prst="rect">
              <a:avLst/>
            </a:prstGeom>
            <a:noFill/>
          </p:spPr>
          <p:txBody>
            <a:bodyPr wrap="square">
              <a:spAutoFit/>
            </a:bodyPr>
            <a:lstStyle/>
            <a:p>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 Nhân hậu: </a:t>
              </a:r>
              <a:endParaRPr lang="en-US" sz="3600">
                <a:solidFill>
                  <a:srgbClr val="7030A0"/>
                </a:solidFill>
                <a:latin typeface="UVN Phuong Tay" panose="04040805070802020D02" pitchFamily="82" charset="0"/>
              </a:endParaRPr>
            </a:p>
          </p:txBody>
        </p:sp>
      </p:grpSp>
      <p:grpSp>
        <p:nvGrpSpPr>
          <p:cNvPr id="2" name="Group 1">
            <a:extLst>
              <a:ext uri="{FF2B5EF4-FFF2-40B4-BE49-F238E27FC236}">
                <a16:creationId xmlns:a16="http://schemas.microsoft.com/office/drawing/2014/main" id="{6F5AED24-1638-4BD7-A101-65C5DD1E3E51}"/>
              </a:ext>
            </a:extLst>
          </p:cNvPr>
          <p:cNvGrpSpPr/>
          <p:nvPr/>
        </p:nvGrpSpPr>
        <p:grpSpPr>
          <a:xfrm>
            <a:off x="102506" y="2502037"/>
            <a:ext cx="2994933" cy="1113070"/>
            <a:chOff x="102506" y="2844294"/>
            <a:chExt cx="2994933" cy="991213"/>
          </a:xfrm>
        </p:grpSpPr>
        <p:sp>
          <p:nvSpPr>
            <p:cNvPr id="16" name="矩形 3">
              <a:extLst>
                <a:ext uri="{FF2B5EF4-FFF2-40B4-BE49-F238E27FC236}">
                  <a16:creationId xmlns:a16="http://schemas.microsoft.com/office/drawing/2014/main" id="{465ED7F7-409E-4BA3-8FEE-F9B9627213B2}"/>
                </a:ext>
              </a:extLst>
            </p:cNvPr>
            <p:cNvSpPr/>
            <p:nvPr/>
          </p:nvSpPr>
          <p:spPr>
            <a:xfrm>
              <a:off x="102506" y="2844294"/>
              <a:ext cx="2994933" cy="991213"/>
            </a:xfrm>
            <a:prstGeom prst="homePlate">
              <a:avLst/>
            </a:prstGeom>
            <a:solidFill>
              <a:schemeClr val="accent5">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0" name="TextBox 9">
              <a:extLst>
                <a:ext uri="{FF2B5EF4-FFF2-40B4-BE49-F238E27FC236}">
                  <a16:creationId xmlns:a16="http://schemas.microsoft.com/office/drawing/2014/main" id="{4F7BF6DD-21C4-4E7A-B43C-F369E13C0287}"/>
                </a:ext>
              </a:extLst>
            </p:cNvPr>
            <p:cNvSpPr txBox="1"/>
            <p:nvPr/>
          </p:nvSpPr>
          <p:spPr>
            <a:xfrm>
              <a:off x="281668" y="3016735"/>
              <a:ext cx="2815771" cy="646331"/>
            </a:xfrm>
            <a:prstGeom prst="rect">
              <a:avLst/>
            </a:prstGeom>
            <a:noFill/>
          </p:spPr>
          <p:txBody>
            <a:bodyPr wrap="square">
              <a:spAutoFit/>
            </a:bodyPr>
            <a:lstStyle/>
            <a:p>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 Trung thực:</a:t>
              </a:r>
              <a:endParaRPr lang="en-US" sz="3600">
                <a:solidFill>
                  <a:srgbClr val="7030A0"/>
                </a:solidFill>
                <a:latin typeface="UVN Phuong Tay" panose="04040805070802020D02" pitchFamily="82" charset="0"/>
              </a:endParaRPr>
            </a:p>
          </p:txBody>
        </p:sp>
      </p:grpSp>
      <p:grpSp>
        <p:nvGrpSpPr>
          <p:cNvPr id="19" name="Group 18">
            <a:extLst>
              <a:ext uri="{FF2B5EF4-FFF2-40B4-BE49-F238E27FC236}">
                <a16:creationId xmlns:a16="http://schemas.microsoft.com/office/drawing/2014/main" id="{95104D23-7AA9-46A0-900F-8A0345AE070A}"/>
              </a:ext>
            </a:extLst>
          </p:cNvPr>
          <p:cNvGrpSpPr/>
          <p:nvPr/>
        </p:nvGrpSpPr>
        <p:grpSpPr>
          <a:xfrm>
            <a:off x="102506" y="3959866"/>
            <a:ext cx="2994933" cy="1048040"/>
            <a:chOff x="102506" y="3941158"/>
            <a:chExt cx="2994933" cy="1048040"/>
          </a:xfrm>
        </p:grpSpPr>
        <p:sp>
          <p:nvSpPr>
            <p:cNvPr id="17" name="矩形 3">
              <a:extLst>
                <a:ext uri="{FF2B5EF4-FFF2-40B4-BE49-F238E27FC236}">
                  <a16:creationId xmlns:a16="http://schemas.microsoft.com/office/drawing/2014/main" id="{8BA04C34-2773-4790-A5CF-5A6B8C6170CD}"/>
                </a:ext>
              </a:extLst>
            </p:cNvPr>
            <p:cNvSpPr/>
            <p:nvPr/>
          </p:nvSpPr>
          <p:spPr>
            <a:xfrm>
              <a:off x="102506" y="3941158"/>
              <a:ext cx="2994933" cy="1048040"/>
            </a:xfrm>
            <a:prstGeom prst="homePlate">
              <a:avLst/>
            </a:prstGeom>
            <a:solidFill>
              <a:schemeClr val="accent4">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1" name="TextBox 10">
              <a:extLst>
                <a:ext uri="{FF2B5EF4-FFF2-40B4-BE49-F238E27FC236}">
                  <a16:creationId xmlns:a16="http://schemas.microsoft.com/office/drawing/2014/main" id="{76ECDCC8-FF04-4CB3-951E-D718EC641B4E}"/>
                </a:ext>
              </a:extLst>
            </p:cNvPr>
            <p:cNvSpPr txBox="1"/>
            <p:nvPr/>
          </p:nvSpPr>
          <p:spPr>
            <a:xfrm>
              <a:off x="281668" y="4142013"/>
              <a:ext cx="2815771" cy="646331"/>
            </a:xfrm>
            <a:prstGeom prst="rect">
              <a:avLst/>
            </a:prstGeom>
            <a:noFill/>
          </p:spPr>
          <p:txBody>
            <a:bodyPr wrap="square">
              <a:spAutoFit/>
            </a:bodyPr>
            <a:lstStyle/>
            <a:p>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 Dũng cảm:</a:t>
              </a:r>
              <a:endParaRPr lang="en-US" sz="3600">
                <a:solidFill>
                  <a:srgbClr val="7030A0"/>
                </a:solidFill>
                <a:latin typeface="UVN Phuong Tay" panose="04040805070802020D02" pitchFamily="82" charset="0"/>
              </a:endParaRPr>
            </a:p>
          </p:txBody>
        </p:sp>
      </p:grpSp>
      <p:grpSp>
        <p:nvGrpSpPr>
          <p:cNvPr id="38" name="Group 37">
            <a:extLst>
              <a:ext uri="{FF2B5EF4-FFF2-40B4-BE49-F238E27FC236}">
                <a16:creationId xmlns:a16="http://schemas.microsoft.com/office/drawing/2014/main" id="{3923C778-E20D-4DB8-8183-AA92BCCC5AFA}"/>
              </a:ext>
            </a:extLst>
          </p:cNvPr>
          <p:cNvGrpSpPr/>
          <p:nvPr/>
        </p:nvGrpSpPr>
        <p:grpSpPr>
          <a:xfrm>
            <a:off x="2617106" y="5262262"/>
            <a:ext cx="9136744" cy="1228844"/>
            <a:chOff x="2617106" y="5262262"/>
            <a:chExt cx="9136744" cy="1228844"/>
          </a:xfrm>
        </p:grpSpPr>
        <p:sp>
          <p:nvSpPr>
            <p:cNvPr id="34" name="Freeform: Shape 33">
              <a:extLst>
                <a:ext uri="{FF2B5EF4-FFF2-40B4-BE49-F238E27FC236}">
                  <a16:creationId xmlns:a16="http://schemas.microsoft.com/office/drawing/2014/main" id="{D3E11C59-38D2-49D0-9F7E-5522110D3A7B}"/>
                </a:ext>
              </a:extLst>
            </p:cNvPr>
            <p:cNvSpPr/>
            <p:nvPr/>
          </p:nvSpPr>
          <p:spPr>
            <a:xfrm>
              <a:off x="2617106" y="5262262"/>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C5E0B4"/>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8" name="TextBox 7">
              <a:extLst>
                <a:ext uri="{FF2B5EF4-FFF2-40B4-BE49-F238E27FC236}">
                  <a16:creationId xmlns:a16="http://schemas.microsoft.com/office/drawing/2014/main" id="{36494613-2CDE-4BDA-9F9A-C66EEDAAE295}"/>
                </a:ext>
              </a:extLst>
            </p:cNvPr>
            <p:cNvSpPr txBox="1"/>
            <p:nvPr/>
          </p:nvSpPr>
          <p:spPr>
            <a:xfrm>
              <a:off x="3187140" y="5452565"/>
              <a:ext cx="8477009"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UVN Phuong Tay" panose="04040805070802020D02" pitchFamily="82" charset="0"/>
                </a:rPr>
                <a:t>Chăm chỉ và chịu khó.</a:t>
              </a:r>
              <a:endParaRPr kumimoji="0" lang="en-US" altLang="en-US" sz="3600" b="0" i="0" u="none" strike="noStrike" kern="1200" cap="none" spc="0" normalizeH="0" baseline="0" noProof="0">
                <a:ln>
                  <a:noFill/>
                </a:ln>
                <a:solidFill>
                  <a:prstClr val="black"/>
                </a:solidFill>
                <a:effectLst/>
                <a:uLnTx/>
                <a:uFillTx/>
                <a:latin typeface="UVN Phuong Tay" panose="04040805070802020D02" pitchFamily="82" charset="0"/>
              </a:endParaRPr>
            </a:p>
          </p:txBody>
        </p:sp>
      </p:grpSp>
      <p:grpSp>
        <p:nvGrpSpPr>
          <p:cNvPr id="20" name="Group 19">
            <a:extLst>
              <a:ext uri="{FF2B5EF4-FFF2-40B4-BE49-F238E27FC236}">
                <a16:creationId xmlns:a16="http://schemas.microsoft.com/office/drawing/2014/main" id="{380BBFF7-173A-4DCD-96EF-DDF868D6778B}"/>
              </a:ext>
            </a:extLst>
          </p:cNvPr>
          <p:cNvGrpSpPr/>
          <p:nvPr/>
        </p:nvGrpSpPr>
        <p:grpSpPr>
          <a:xfrm>
            <a:off x="102506" y="5352664"/>
            <a:ext cx="2994933" cy="1048040"/>
            <a:chOff x="102506" y="5263483"/>
            <a:chExt cx="2994933" cy="1048040"/>
          </a:xfrm>
        </p:grpSpPr>
        <p:sp>
          <p:nvSpPr>
            <p:cNvPr id="18" name="矩形 3">
              <a:extLst>
                <a:ext uri="{FF2B5EF4-FFF2-40B4-BE49-F238E27FC236}">
                  <a16:creationId xmlns:a16="http://schemas.microsoft.com/office/drawing/2014/main" id="{E33B74F1-4CB3-4FAD-857F-13626DD7EDD3}"/>
                </a:ext>
              </a:extLst>
            </p:cNvPr>
            <p:cNvSpPr/>
            <p:nvPr/>
          </p:nvSpPr>
          <p:spPr>
            <a:xfrm>
              <a:off x="102506" y="5263483"/>
              <a:ext cx="2994933" cy="1048040"/>
            </a:xfrm>
            <a:prstGeom prst="homePlate">
              <a:avLst/>
            </a:prstGeom>
            <a:solidFill>
              <a:schemeClr val="accent6">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2" name="TextBox 11">
              <a:extLst>
                <a:ext uri="{FF2B5EF4-FFF2-40B4-BE49-F238E27FC236}">
                  <a16:creationId xmlns:a16="http://schemas.microsoft.com/office/drawing/2014/main" id="{99A1CA1F-EC8A-459F-A303-C8F5FFB72A20}"/>
                </a:ext>
              </a:extLst>
            </p:cNvPr>
            <p:cNvSpPr txBox="1"/>
            <p:nvPr/>
          </p:nvSpPr>
          <p:spPr>
            <a:xfrm>
              <a:off x="281668" y="5464338"/>
              <a:ext cx="2815771" cy="646331"/>
            </a:xfrm>
            <a:prstGeom prst="rect">
              <a:avLst/>
            </a:prstGeom>
            <a:noFill/>
          </p:spPr>
          <p:txBody>
            <a:bodyPr wrap="square">
              <a:spAutoFit/>
            </a:bodyPr>
            <a:lstStyle/>
            <a:p>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 Cần cù: </a:t>
              </a:r>
              <a:endParaRPr lang="en-US" sz="3600">
                <a:solidFill>
                  <a:srgbClr val="7030A0"/>
                </a:solidFill>
                <a:latin typeface="UVN Phuong Tay" panose="04040805070802020D02" pitchFamily="82" charset="0"/>
              </a:endParaRPr>
            </a:p>
          </p:txBody>
        </p:sp>
      </p:grpSp>
      <p:sp>
        <p:nvSpPr>
          <p:cNvPr id="31" name="Freeform: Shape 30">
            <a:extLst>
              <a:ext uri="{FF2B5EF4-FFF2-40B4-BE49-F238E27FC236}">
                <a16:creationId xmlns:a16="http://schemas.microsoft.com/office/drawing/2014/main" id="{D3D9D504-CCCD-4CB1-B56D-BEE0459E6D81}"/>
              </a:ext>
            </a:extLst>
          </p:cNvPr>
          <p:cNvSpPr/>
          <p:nvPr/>
        </p:nvSpPr>
        <p:spPr>
          <a:xfrm>
            <a:off x="2482272" y="7238742"/>
            <a:ext cx="512661" cy="1011338"/>
          </a:xfrm>
          <a:custGeom>
            <a:avLst/>
            <a:gdLst>
              <a:gd name="connsiteX0" fmla="*/ 0 w 512661"/>
              <a:gd name="connsiteY0" fmla="*/ 0 h 1011338"/>
              <a:gd name="connsiteX1" fmla="*/ 6992 w 512661"/>
              <a:gd name="connsiteY1" fmla="*/ 0 h 1011338"/>
              <a:gd name="connsiteX2" fmla="*/ 512661 w 512661"/>
              <a:gd name="connsiteY2" fmla="*/ 505669 h 1011338"/>
              <a:gd name="connsiteX3" fmla="*/ 6992 w 512661"/>
              <a:gd name="connsiteY3" fmla="*/ 1011338 h 1011338"/>
              <a:gd name="connsiteX4" fmla="*/ 0 w 512661"/>
              <a:gd name="connsiteY4" fmla="*/ 1011338 h 1011338"/>
              <a:gd name="connsiteX5" fmla="*/ 0 w 512661"/>
              <a:gd name="connsiteY5" fmla="*/ 0 h 101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661" h="1011338">
                <a:moveTo>
                  <a:pt x="0" y="0"/>
                </a:moveTo>
                <a:lnTo>
                  <a:pt x="6992" y="0"/>
                </a:lnTo>
                <a:lnTo>
                  <a:pt x="512661" y="505669"/>
                </a:lnTo>
                <a:lnTo>
                  <a:pt x="6992" y="1011338"/>
                </a:lnTo>
                <a:lnTo>
                  <a:pt x="0" y="1011338"/>
                </a:lnTo>
                <a:lnTo>
                  <a:pt x="0" y="0"/>
                </a:lnTo>
                <a:close/>
              </a:path>
            </a:pathLst>
          </a:cu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9" name="Freeform: Shape 28">
            <a:extLst>
              <a:ext uri="{FF2B5EF4-FFF2-40B4-BE49-F238E27FC236}">
                <a16:creationId xmlns:a16="http://schemas.microsoft.com/office/drawing/2014/main" id="{170581B8-5F97-4F24-8DE1-1220581CD06C}"/>
              </a:ext>
            </a:extLst>
          </p:cNvPr>
          <p:cNvSpPr/>
          <p:nvPr/>
        </p:nvSpPr>
        <p:spPr>
          <a:xfrm>
            <a:off x="0" y="6962835"/>
            <a:ext cx="2482272" cy="1011338"/>
          </a:xfrm>
          <a:custGeom>
            <a:avLst/>
            <a:gdLst>
              <a:gd name="connsiteX0" fmla="*/ 0 w 2482272"/>
              <a:gd name="connsiteY0" fmla="*/ 0 h 1011338"/>
              <a:gd name="connsiteX1" fmla="*/ 2482272 w 2482272"/>
              <a:gd name="connsiteY1" fmla="*/ 0 h 1011338"/>
              <a:gd name="connsiteX2" fmla="*/ 2482272 w 2482272"/>
              <a:gd name="connsiteY2" fmla="*/ 1011338 h 1011338"/>
              <a:gd name="connsiteX3" fmla="*/ 0 w 2482272"/>
              <a:gd name="connsiteY3" fmla="*/ 1011338 h 1011338"/>
              <a:gd name="connsiteX4" fmla="*/ 0 w 2482272"/>
              <a:gd name="connsiteY4" fmla="*/ 0 h 101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272" h="1011338">
                <a:moveTo>
                  <a:pt x="0" y="0"/>
                </a:moveTo>
                <a:lnTo>
                  <a:pt x="2482272" y="0"/>
                </a:lnTo>
                <a:lnTo>
                  <a:pt x="2482272" y="1011338"/>
                </a:lnTo>
                <a:lnTo>
                  <a:pt x="0" y="1011338"/>
                </a:lnTo>
                <a:lnTo>
                  <a:pt x="0" y="0"/>
                </a:lnTo>
                <a:close/>
              </a:path>
            </a:pathLst>
          </a:cu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Tree>
    <p:extLst>
      <p:ext uri="{BB962C8B-B14F-4D97-AF65-F5344CB8AC3E}">
        <p14:creationId xmlns:p14="http://schemas.microsoft.com/office/powerpoint/2010/main" val="13466247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accel="12000" fill="hold" nodeType="afterEffect" p14:presetBounceEnd="36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36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36000">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accel="12000" fill="hold" nodeType="afterEffect" p14:presetBounceEnd="36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36000">
                                          <p:cBhvr additive="base">
                                            <p:cTn id="21" dur="500" fill="hold"/>
                                            <p:tgtEl>
                                              <p:spTgt spid="2"/>
                                            </p:tgtEl>
                                            <p:attrNameLst>
                                              <p:attrName>ppt_x</p:attrName>
                                            </p:attrNameLst>
                                          </p:cBhvr>
                                          <p:tavLst>
                                            <p:tav tm="0">
                                              <p:val>
                                                <p:strVal val="0-#ppt_w/2"/>
                                              </p:val>
                                            </p:tav>
                                            <p:tav tm="100000">
                                              <p:val>
                                                <p:strVal val="#ppt_x"/>
                                              </p:val>
                                            </p:tav>
                                          </p:tavLst>
                                        </p:anim>
                                        <p:anim calcmode="lin" valueType="num" p14:bounceEnd="36000">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accel="12000" fill="hold" nodeType="afterEffect" p14:presetBounceEnd="36000">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14:bounceEnd="36000">
                                          <p:cBhvr additive="base">
                                            <p:cTn id="26" dur="500" fill="hold"/>
                                            <p:tgtEl>
                                              <p:spTgt spid="19"/>
                                            </p:tgtEl>
                                            <p:attrNameLst>
                                              <p:attrName>ppt_x</p:attrName>
                                            </p:attrNameLst>
                                          </p:cBhvr>
                                          <p:tavLst>
                                            <p:tav tm="0">
                                              <p:val>
                                                <p:strVal val="0-#ppt_w/2"/>
                                              </p:val>
                                            </p:tav>
                                            <p:tav tm="100000">
                                              <p:val>
                                                <p:strVal val="#ppt_x"/>
                                              </p:val>
                                            </p:tav>
                                          </p:tavLst>
                                        </p:anim>
                                        <p:anim calcmode="lin" valueType="num" p14:bounceEnd="36000">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accel="12000" fill="hold" nodeType="afterEffect" p14:presetBounceEnd="36000">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14:bounceEnd="36000">
                                          <p:cBhvr additive="base">
                                            <p:cTn id="31" dur="500" fill="hold"/>
                                            <p:tgtEl>
                                              <p:spTgt spid="20"/>
                                            </p:tgtEl>
                                            <p:attrNameLst>
                                              <p:attrName>ppt_x</p:attrName>
                                            </p:attrNameLst>
                                          </p:cBhvr>
                                          <p:tavLst>
                                            <p:tav tm="0">
                                              <p:val>
                                                <p:strVal val="0-#ppt_w/2"/>
                                              </p:val>
                                            </p:tav>
                                            <p:tav tm="100000">
                                              <p:val>
                                                <p:strVal val="#ppt_x"/>
                                              </p:val>
                                            </p:tav>
                                          </p:tavLst>
                                        </p:anim>
                                        <p:anim calcmode="lin" valueType="num" p14:bounceEnd="36000">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12000" fill="hold" nodeType="clickEffect" p14:presetBounceEnd="36000">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14:bounceEnd="36000">
                                          <p:cBhvr additive="base">
                                            <p:cTn id="37" dur="1250" fill="hold"/>
                                            <p:tgtEl>
                                              <p:spTgt spid="35"/>
                                            </p:tgtEl>
                                            <p:attrNameLst>
                                              <p:attrName>ppt_x</p:attrName>
                                            </p:attrNameLst>
                                          </p:cBhvr>
                                          <p:tavLst>
                                            <p:tav tm="0">
                                              <p:val>
                                                <p:strVal val="1+#ppt_w/2"/>
                                              </p:val>
                                            </p:tav>
                                            <p:tav tm="100000">
                                              <p:val>
                                                <p:strVal val="#ppt_x"/>
                                              </p:val>
                                            </p:tav>
                                          </p:tavLst>
                                        </p:anim>
                                        <p:anim calcmode="lin" valueType="num" p14:bounceEnd="36000">
                                          <p:cBhvr additive="base">
                                            <p:cTn id="38" dur="125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fill="hold" nodeType="clickEffect" p14:presetBounceEnd="36000">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14:bounceEnd="36000">
                                          <p:cBhvr additive="base">
                                            <p:cTn id="43" dur="1250" fill="hold"/>
                                            <p:tgtEl>
                                              <p:spTgt spid="36"/>
                                            </p:tgtEl>
                                            <p:attrNameLst>
                                              <p:attrName>ppt_x</p:attrName>
                                            </p:attrNameLst>
                                          </p:cBhvr>
                                          <p:tavLst>
                                            <p:tav tm="0">
                                              <p:val>
                                                <p:strVal val="1+#ppt_w/2"/>
                                              </p:val>
                                            </p:tav>
                                            <p:tav tm="100000">
                                              <p:val>
                                                <p:strVal val="#ppt_x"/>
                                              </p:val>
                                            </p:tav>
                                          </p:tavLst>
                                        </p:anim>
                                        <p:anim calcmode="lin" valueType="num" p14:bounceEnd="36000">
                                          <p:cBhvr additive="base">
                                            <p:cTn id="44" dur="12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accel="12000" fill="hold" nodeType="clickEffect" p14:presetBounceEnd="36000">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14:bounceEnd="36000">
                                          <p:cBhvr additive="base">
                                            <p:cTn id="49" dur="1250" fill="hold"/>
                                            <p:tgtEl>
                                              <p:spTgt spid="37"/>
                                            </p:tgtEl>
                                            <p:attrNameLst>
                                              <p:attrName>ppt_x</p:attrName>
                                            </p:attrNameLst>
                                          </p:cBhvr>
                                          <p:tavLst>
                                            <p:tav tm="0">
                                              <p:val>
                                                <p:strVal val="1+#ppt_w/2"/>
                                              </p:val>
                                            </p:tav>
                                            <p:tav tm="100000">
                                              <p:val>
                                                <p:strVal val="#ppt_x"/>
                                              </p:val>
                                            </p:tav>
                                          </p:tavLst>
                                        </p:anim>
                                        <p:anim calcmode="lin" valueType="num" p14:bounceEnd="36000">
                                          <p:cBhvr additive="base">
                                            <p:cTn id="50" dur="125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accel="12000" fill="hold" nodeType="clickEffect" p14:presetBounceEnd="36000">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14:bounceEnd="36000">
                                          <p:cBhvr additive="base">
                                            <p:cTn id="55" dur="1250" fill="hold"/>
                                            <p:tgtEl>
                                              <p:spTgt spid="38"/>
                                            </p:tgtEl>
                                            <p:attrNameLst>
                                              <p:attrName>ppt_x</p:attrName>
                                            </p:attrNameLst>
                                          </p:cBhvr>
                                          <p:tavLst>
                                            <p:tav tm="0">
                                              <p:val>
                                                <p:strVal val="1+#ppt_w/2"/>
                                              </p:val>
                                            </p:tav>
                                            <p:tav tm="100000">
                                              <p:val>
                                                <p:strVal val="#ppt_x"/>
                                              </p:val>
                                            </p:tav>
                                          </p:tavLst>
                                        </p:anim>
                                        <p:anim calcmode="lin" valueType="num" p14:bounceEnd="36000">
                                          <p:cBhvr additive="base">
                                            <p:cTn id="56" dur="12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accel="12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accel="1200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accel="1200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0-#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accel="1200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1200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1250" fill="hold"/>
                                            <p:tgtEl>
                                              <p:spTgt spid="35"/>
                                            </p:tgtEl>
                                            <p:attrNameLst>
                                              <p:attrName>ppt_x</p:attrName>
                                            </p:attrNameLst>
                                          </p:cBhvr>
                                          <p:tavLst>
                                            <p:tav tm="0">
                                              <p:val>
                                                <p:strVal val="1+#ppt_w/2"/>
                                              </p:val>
                                            </p:tav>
                                            <p:tav tm="100000">
                                              <p:val>
                                                <p:strVal val="#ppt_x"/>
                                              </p:val>
                                            </p:tav>
                                          </p:tavLst>
                                        </p:anim>
                                        <p:anim calcmode="lin" valueType="num">
                                          <p:cBhvr additive="base">
                                            <p:cTn id="38" dur="125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1250" fill="hold"/>
                                            <p:tgtEl>
                                              <p:spTgt spid="36"/>
                                            </p:tgtEl>
                                            <p:attrNameLst>
                                              <p:attrName>ppt_x</p:attrName>
                                            </p:attrNameLst>
                                          </p:cBhvr>
                                          <p:tavLst>
                                            <p:tav tm="0">
                                              <p:val>
                                                <p:strVal val="1+#ppt_w/2"/>
                                              </p:val>
                                            </p:tav>
                                            <p:tav tm="100000">
                                              <p:val>
                                                <p:strVal val="#ppt_x"/>
                                              </p:val>
                                            </p:tav>
                                          </p:tavLst>
                                        </p:anim>
                                        <p:anim calcmode="lin" valueType="num">
                                          <p:cBhvr additive="base">
                                            <p:cTn id="44" dur="12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accel="1200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1250" fill="hold"/>
                                            <p:tgtEl>
                                              <p:spTgt spid="37"/>
                                            </p:tgtEl>
                                            <p:attrNameLst>
                                              <p:attrName>ppt_x</p:attrName>
                                            </p:attrNameLst>
                                          </p:cBhvr>
                                          <p:tavLst>
                                            <p:tav tm="0">
                                              <p:val>
                                                <p:strVal val="1+#ppt_w/2"/>
                                              </p:val>
                                            </p:tav>
                                            <p:tav tm="100000">
                                              <p:val>
                                                <p:strVal val="#ppt_x"/>
                                              </p:val>
                                            </p:tav>
                                          </p:tavLst>
                                        </p:anim>
                                        <p:anim calcmode="lin" valueType="num">
                                          <p:cBhvr additive="base">
                                            <p:cTn id="50" dur="125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accel="1200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1250" fill="hold"/>
                                            <p:tgtEl>
                                              <p:spTgt spid="38"/>
                                            </p:tgtEl>
                                            <p:attrNameLst>
                                              <p:attrName>ppt_x</p:attrName>
                                            </p:attrNameLst>
                                          </p:cBhvr>
                                          <p:tavLst>
                                            <p:tav tm="0">
                                              <p:val>
                                                <p:strVal val="1+#ppt_w/2"/>
                                              </p:val>
                                            </p:tav>
                                            <p:tav tm="100000">
                                              <p:val>
                                                <p:strVal val="#ppt_x"/>
                                              </p:val>
                                            </p:tav>
                                          </p:tavLst>
                                        </p:anim>
                                        <p:anim calcmode="lin" valueType="num">
                                          <p:cBhvr additive="base">
                                            <p:cTn id="56" dur="12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9876E85-299B-4553-B388-3930BA734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3">
            <a:extLst>
              <a:ext uri="{FF2B5EF4-FFF2-40B4-BE49-F238E27FC236}">
                <a16:creationId xmlns:a16="http://schemas.microsoft.com/office/drawing/2014/main" id="{87013907-772A-41AE-97B8-2C71A335CCB2}"/>
              </a:ext>
            </a:extLst>
          </p:cNvPr>
          <p:cNvSpPr/>
          <p:nvPr/>
        </p:nvSpPr>
        <p:spPr>
          <a:xfrm>
            <a:off x="507093" y="443139"/>
            <a:ext cx="11177814" cy="597172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DDE2"/>
              </a:solidFill>
              <a:latin typeface="包图简圆体" panose="02010601030101010101" pitchFamily="2" charset="-122"/>
              <a:ea typeface="包图简圆体" panose="02010601030101010101" pitchFamily="2" charset="-122"/>
              <a:cs typeface="+mn-ea"/>
              <a:sym typeface="+mn-lt"/>
            </a:endParaRPr>
          </a:p>
        </p:txBody>
      </p:sp>
      <p:pic>
        <p:nvPicPr>
          <p:cNvPr id="8" name="图片 6">
            <a:extLst>
              <a:ext uri="{FF2B5EF4-FFF2-40B4-BE49-F238E27FC236}">
                <a16:creationId xmlns:a16="http://schemas.microsoft.com/office/drawing/2014/main" id="{D7D002F5-FA96-4836-B0DB-01DC3DCBC5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sp>
        <p:nvSpPr>
          <p:cNvPr id="4" name="TextBox 3">
            <a:extLst>
              <a:ext uri="{FF2B5EF4-FFF2-40B4-BE49-F238E27FC236}">
                <a16:creationId xmlns:a16="http://schemas.microsoft.com/office/drawing/2014/main" id="{B46C6365-7097-4216-8CBC-31CA039B45C8}"/>
              </a:ext>
            </a:extLst>
          </p:cNvPr>
          <p:cNvSpPr txBox="1"/>
          <p:nvPr/>
        </p:nvSpPr>
        <p:spPr>
          <a:xfrm>
            <a:off x="2133406" y="3257256"/>
            <a:ext cx="9551501" cy="1569276"/>
          </a:xfrm>
          <a:prstGeom prst="rect">
            <a:avLst/>
          </a:prstGeom>
          <a:noFill/>
        </p:spPr>
        <p:txBody>
          <a:bodyPr wrap="square" lIns="0" tIns="0" rIns="0" bIns="0" rtlCol="0">
            <a:spAutoFit/>
          </a:bodyPr>
          <a:lstStyle/>
          <a:p>
            <a:pPr algn="just">
              <a:lnSpc>
                <a:spcPct val="94000"/>
              </a:lnSpc>
            </a:pPr>
            <a:r>
              <a:rPr lang="en-US" sz="5400" spc="-40">
                <a:solidFill>
                  <a:srgbClr val="5A2E21"/>
                </a:solidFill>
                <a:latin typeface="UTM ViceroyJF" panose="02040603050506020204" pitchFamily="18" charset="0"/>
              </a:rPr>
              <a:t>Các em viết các từ mình tìm được vào giấy trong thời gian 1 phút.</a:t>
            </a:r>
          </a:p>
        </p:txBody>
      </p:sp>
      <p:sp>
        <p:nvSpPr>
          <p:cNvPr id="7" name="TextBox 6">
            <a:extLst>
              <a:ext uri="{FF2B5EF4-FFF2-40B4-BE49-F238E27FC236}">
                <a16:creationId xmlns:a16="http://schemas.microsoft.com/office/drawing/2014/main" id="{79EF7D9A-BE0A-4CDD-8E9A-5DCAE73C66AC}"/>
              </a:ext>
            </a:extLst>
          </p:cNvPr>
          <p:cNvSpPr txBox="1"/>
          <p:nvPr/>
        </p:nvSpPr>
        <p:spPr>
          <a:xfrm>
            <a:off x="2514600" y="1927691"/>
            <a:ext cx="7162800" cy="1107996"/>
          </a:xfrm>
          <a:prstGeom prst="rect">
            <a:avLst/>
          </a:prstGeom>
          <a:noFill/>
        </p:spPr>
        <p:txBody>
          <a:bodyPr wrap="square" lIns="0" tIns="0" rIns="0" bIns="0" rtlCol="0">
            <a:spAutoFit/>
          </a:bodyPr>
          <a:lstStyle/>
          <a:p>
            <a:pPr algn="ctr"/>
            <a:r>
              <a:rPr lang="en-US" sz="7200">
                <a:solidFill>
                  <a:srgbClr val="163A53"/>
                </a:solidFill>
                <a:latin typeface="UVN Phuong Tay" panose="04040805070802020D02" pitchFamily="82" charset="0"/>
              </a:rPr>
              <a:t>ĐỘNG NÃO</a:t>
            </a:r>
          </a:p>
        </p:txBody>
      </p:sp>
      <p:sp>
        <p:nvSpPr>
          <p:cNvPr id="2" name="Rectangle 1">
            <a:extLst>
              <a:ext uri="{FF2B5EF4-FFF2-40B4-BE49-F238E27FC236}">
                <a16:creationId xmlns:a16="http://schemas.microsoft.com/office/drawing/2014/main" id="{9AF6EF36-6CFF-4254-89D2-A79BE1378118}"/>
              </a:ext>
            </a:extLst>
          </p:cNvPr>
          <p:cNvSpPr/>
          <p:nvPr/>
        </p:nvSpPr>
        <p:spPr>
          <a:xfrm>
            <a:off x="2781300" y="704869"/>
            <a:ext cx="6629400" cy="533400"/>
          </a:xfrm>
          <a:prstGeom prst="rect">
            <a:avLst/>
          </a:prstGeom>
          <a:solidFill>
            <a:srgbClr val="ED8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DF1A8B-F0AF-4FD5-BC2F-BE6966B014DE}"/>
              </a:ext>
            </a:extLst>
          </p:cNvPr>
          <p:cNvSpPr/>
          <p:nvPr/>
        </p:nvSpPr>
        <p:spPr>
          <a:xfrm>
            <a:off x="2781300" y="704869"/>
            <a:ext cx="6629400" cy="533400"/>
          </a:xfrm>
          <a:prstGeom prst="rect">
            <a:avLst/>
          </a:prstGeom>
          <a:noFill/>
          <a:ln>
            <a:solidFill>
              <a:srgbClr val="ED8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2C2AB6F-ED17-47CB-9D2A-9F7D29CDF829}"/>
              </a:ext>
            </a:extLst>
          </p:cNvPr>
          <p:cNvSpPr txBox="1"/>
          <p:nvPr/>
        </p:nvSpPr>
        <p:spPr>
          <a:xfrm>
            <a:off x="4978400" y="739728"/>
            <a:ext cx="2235200" cy="584775"/>
          </a:xfrm>
          <a:prstGeom prst="rect">
            <a:avLst/>
          </a:prstGeom>
          <a:noFill/>
        </p:spPr>
        <p:txBody>
          <a:bodyPr wrap="square" rtlCol="0">
            <a:spAutoFit/>
          </a:bodyPr>
          <a:lstStyle/>
          <a:p>
            <a:pPr algn="ctr"/>
            <a:r>
              <a:rPr lang="en-US" sz="3200">
                <a:latin typeface="UVN Phuong Tay" panose="04040805070802020D02" pitchFamily="82" charset="0"/>
              </a:rPr>
              <a:t>HẾT GIỜ</a:t>
            </a:r>
          </a:p>
        </p:txBody>
      </p:sp>
      <p:pic>
        <p:nvPicPr>
          <p:cNvPr id="11" name="Dem-nguoc-dong-ho-10-giay-www_nhacchuongvui_com">
            <a:hlinkClick r:id="" action="ppaction://media"/>
            <a:extLst>
              <a:ext uri="{FF2B5EF4-FFF2-40B4-BE49-F238E27FC236}">
                <a16:creationId xmlns:a16="http://schemas.microsoft.com/office/drawing/2014/main" id="{2071A3BA-CBC6-4825-8F49-EAA7E8812761}"/>
              </a:ext>
            </a:extLst>
          </p:cNvPr>
          <p:cNvPicPr>
            <a:picLocks noChangeAspect="1"/>
          </p:cNvPicPr>
          <p:nvPr>
            <a:audioFile r:link="rId1"/>
            <p:extLst>
              <p:ext uri="{DAA4B4D4-6D71-4841-9C94-3DE7FCFB9230}">
                <p14:media xmlns:p14="http://schemas.microsoft.com/office/powerpoint/2010/main" r:embed="rId2">
                  <p14:trim end="4125.8125"/>
                </p14:media>
              </p:ext>
            </p:extLst>
          </p:nvPr>
        </p:nvPicPr>
        <p:blipFill>
          <a:blip r:embed="rId7"/>
          <a:stretch>
            <a:fillRect/>
          </a:stretch>
        </p:blipFill>
        <p:spPr>
          <a:xfrm>
            <a:off x="507093" y="1163085"/>
            <a:ext cx="1036320" cy="1036320"/>
          </a:xfrm>
          <a:prstGeom prst="rect">
            <a:avLst/>
          </a:prstGeom>
        </p:spPr>
      </p:pic>
      <p:pic>
        <p:nvPicPr>
          <p:cNvPr id="12" name="图片 10">
            <a:extLst>
              <a:ext uri="{FF2B5EF4-FFF2-40B4-BE49-F238E27FC236}">
                <a16:creationId xmlns:a16="http://schemas.microsoft.com/office/drawing/2014/main" id="{3BD93956-7C90-4D63-8563-36B581BDB9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159" y="2324099"/>
            <a:ext cx="2052111" cy="4115079"/>
          </a:xfrm>
          <a:prstGeom prst="rect">
            <a:avLst/>
          </a:prstGeom>
        </p:spPr>
      </p:pic>
      <p:pic>
        <p:nvPicPr>
          <p:cNvPr id="13" name="图片 13">
            <a:extLst>
              <a:ext uri="{FF2B5EF4-FFF2-40B4-BE49-F238E27FC236}">
                <a16:creationId xmlns:a16="http://schemas.microsoft.com/office/drawing/2014/main" id="{1C75A150-9F3D-4D66-B4A5-D60C2E56F9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88" y="4469386"/>
            <a:ext cx="2515901" cy="2129863"/>
          </a:xfrm>
          <a:prstGeom prst="rect">
            <a:avLst/>
          </a:prstGeom>
        </p:spPr>
      </p:pic>
      <p:pic>
        <p:nvPicPr>
          <p:cNvPr id="14" name="图片 15">
            <a:extLst>
              <a:ext uri="{FF2B5EF4-FFF2-40B4-BE49-F238E27FC236}">
                <a16:creationId xmlns:a16="http://schemas.microsoft.com/office/drawing/2014/main" id="{71CFEFA1-2AAA-4908-8216-328D24893391}"/>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450073" y="5338769"/>
            <a:ext cx="1039212" cy="1399785"/>
          </a:xfrm>
          <a:prstGeom prst="rect">
            <a:avLst/>
          </a:prstGeom>
        </p:spPr>
      </p:pic>
      <p:pic>
        <p:nvPicPr>
          <p:cNvPr id="15" name="图片 9">
            <a:extLst>
              <a:ext uri="{FF2B5EF4-FFF2-40B4-BE49-F238E27FC236}">
                <a16:creationId xmlns:a16="http://schemas.microsoft.com/office/drawing/2014/main" id="{8E71A231-FB9A-48DF-A8C7-FB240469C3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169" y="5966453"/>
            <a:ext cx="4654891" cy="1009190"/>
          </a:xfrm>
          <a:prstGeom prst="rect">
            <a:avLst/>
          </a:prstGeom>
        </p:spPr>
      </p:pic>
    </p:spTree>
    <p:extLst>
      <p:ext uri="{BB962C8B-B14F-4D97-AF65-F5344CB8AC3E}">
        <p14:creationId xmlns:p14="http://schemas.microsoft.com/office/powerpoint/2010/main" val="2240246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75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par>
                                <p:cTn id="19" presetID="53"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750" fill="hold"/>
                                        <p:tgtEl>
                                          <p:spTgt spid="7"/>
                                        </p:tgtEl>
                                        <p:attrNameLst>
                                          <p:attrName>ppt_w</p:attrName>
                                        </p:attrNameLst>
                                      </p:cBhvr>
                                      <p:tavLst>
                                        <p:tav tm="0">
                                          <p:val>
                                            <p:fltVal val="0"/>
                                          </p:val>
                                        </p:tav>
                                        <p:tav tm="100000">
                                          <p:val>
                                            <p:strVal val="#ppt_w"/>
                                          </p:val>
                                        </p:tav>
                                      </p:tavLst>
                                    </p:anim>
                                    <p:anim calcmode="lin" valueType="num">
                                      <p:cBhvr>
                                        <p:cTn id="35" dur="750" fill="hold"/>
                                        <p:tgtEl>
                                          <p:spTgt spid="7"/>
                                        </p:tgtEl>
                                        <p:attrNameLst>
                                          <p:attrName>ppt_h</p:attrName>
                                        </p:attrNameLst>
                                      </p:cBhvr>
                                      <p:tavLst>
                                        <p:tav tm="0">
                                          <p:val>
                                            <p:fltVal val="0"/>
                                          </p:val>
                                        </p:tav>
                                        <p:tav tm="100000">
                                          <p:val>
                                            <p:strVal val="#ppt_h"/>
                                          </p:val>
                                        </p:tav>
                                      </p:tavLst>
                                    </p:anim>
                                    <p:animEffect transition="in" filter="fade">
                                      <p:cBhvr>
                                        <p:cTn id="36" dur="75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8" fill="hold" grpId="0" nodeType="clickEffect">
                                  <p:stCondLst>
                                    <p:cond delay="0"/>
                                  </p:stCondLst>
                                  <p:childTnLst>
                                    <p:animEffect transition="out" filter="wipe(left)">
                                      <p:cBhvr>
                                        <p:cTn id="47" dur="59000"/>
                                        <p:tgtEl>
                                          <p:spTgt spid="2"/>
                                        </p:tgtEl>
                                      </p:cBhvr>
                                    </p:animEffect>
                                    <p:set>
                                      <p:cBhvr>
                                        <p:cTn id="48" dur="1" fill="hold">
                                          <p:stCondLst>
                                            <p:cond delay="58999"/>
                                          </p:stCondLst>
                                        </p:cTn>
                                        <p:tgtEl>
                                          <p:spTgt spid="2"/>
                                        </p:tgtEl>
                                        <p:attrNameLst>
                                          <p:attrName>style.visibility</p:attrName>
                                        </p:attrNameLst>
                                      </p:cBhvr>
                                      <p:to>
                                        <p:strVal val="hidden"/>
                                      </p:to>
                                    </p:set>
                                  </p:childTnLst>
                                </p:cTn>
                              </p:par>
                              <p:par>
                                <p:cTn id="49" presetID="1" presetClass="mediacall" presetSubtype="0" fill="hold" nodeType="withEffect">
                                  <p:stCondLst>
                                    <p:cond delay="46000"/>
                                  </p:stCondLst>
                                  <p:childTnLst>
                                    <p:cmd type="call" cmd="playFrom(0.0)">
                                      <p:cBhvr>
                                        <p:cTn id="50" dur="10999" fill="hold"/>
                                        <p:tgtEl>
                                          <p:spTgt spid="11"/>
                                        </p:tgtEl>
                                      </p:cBhvr>
                                    </p:cmd>
                                  </p:childTnLst>
                                </p:cTn>
                              </p:par>
                            </p:childTnLst>
                          </p:cTn>
                        </p:par>
                        <p:par>
                          <p:cTn id="51" fill="hold">
                            <p:stCondLst>
                              <p:cond delay="59000"/>
                            </p:stCondLst>
                            <p:childTnLst>
                              <p:par>
                                <p:cTn id="52" presetID="53" presetClass="entr" presetSubtype="16"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1"/>
                </p:tgtEl>
              </p:cMediaNode>
            </p:audio>
          </p:childTnLst>
        </p:cTn>
      </p:par>
    </p:tnLst>
    <p:bldLst>
      <p:bldP spid="6" grpId="0" animBg="1"/>
      <p:bldP spid="4" grpId="0"/>
      <p:bldP spid="7" grpId="0"/>
      <p:bldP spid="2"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F0038F5A-D05E-43A4-8A81-A5D8773771E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7" name="Arrow: Pentagon 6">
            <a:extLst>
              <a:ext uri="{FF2B5EF4-FFF2-40B4-BE49-F238E27FC236}">
                <a16:creationId xmlns:a16="http://schemas.microsoft.com/office/drawing/2014/main" id="{B523CC78-C2EC-47EF-B0EC-ED6E854931AE}"/>
              </a:ext>
            </a:extLst>
          </p:cNvPr>
          <p:cNvSpPr/>
          <p:nvPr/>
        </p:nvSpPr>
        <p:spPr>
          <a:xfrm>
            <a:off x="0" y="0"/>
            <a:ext cx="6096000" cy="6858000"/>
          </a:xfrm>
          <a:prstGeom prst="homePlate">
            <a:avLst>
              <a:gd name="adj" fmla="val 29509"/>
            </a:avLst>
          </a:prstGeom>
          <a:solidFill>
            <a:srgbClr val="FFDDE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4D79CB02-9896-4154-A868-3821B55B4E55}"/>
              </a:ext>
            </a:extLst>
          </p:cNvPr>
          <p:cNvSpPr/>
          <p:nvPr/>
        </p:nvSpPr>
        <p:spPr>
          <a:xfrm flipH="1">
            <a:off x="6096000" y="0"/>
            <a:ext cx="6096000" cy="6858000"/>
          </a:xfrm>
          <a:prstGeom prst="homePlate">
            <a:avLst>
              <a:gd name="adj" fmla="val 30551"/>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DCDA593-829A-4961-82C2-D995015EAA51}"/>
              </a:ext>
            </a:extLst>
          </p:cNvPr>
          <p:cNvGrpSpPr/>
          <p:nvPr/>
        </p:nvGrpSpPr>
        <p:grpSpPr>
          <a:xfrm>
            <a:off x="46241" y="0"/>
            <a:ext cx="5585302" cy="3429000"/>
            <a:chOff x="0" y="0"/>
            <a:chExt cx="6334812" cy="6858000"/>
          </a:xfrm>
        </p:grpSpPr>
        <p:pic>
          <p:nvPicPr>
            <p:cNvPr id="1026" name="Picture 2" descr="Những Câu Chuyện Về Lòng Nhân Hậu Lớp 4 ❤️️15 Bài Văn">
              <a:extLst>
                <a:ext uri="{FF2B5EF4-FFF2-40B4-BE49-F238E27FC236}">
                  <a16:creationId xmlns:a16="http://schemas.microsoft.com/office/drawing/2014/main" id="{D90CD480-C8BB-445D-8730-EEE646B82B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8041"/>
            <a:stretch/>
          </p:blipFill>
          <p:spPr bwMode="auto">
            <a:xfrm>
              <a:off x="0" y="0"/>
              <a:ext cx="6334812" cy="6858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070A5510-67B3-44DA-90DF-C8D570954ED6}"/>
                </a:ext>
              </a:extLst>
            </p:cNvPr>
            <p:cNvSpPr/>
            <p:nvPr/>
          </p:nvSpPr>
          <p:spPr>
            <a:xfrm>
              <a:off x="4075998" y="499996"/>
              <a:ext cx="2150187" cy="2133602"/>
            </a:xfrm>
            <a:prstGeom prst="rect">
              <a:avLst/>
            </a:prstGeom>
            <a:gradFill flip="none" rotWithShape="1">
              <a:gsLst>
                <a:gs pos="0">
                  <a:srgbClr val="D2F3F4"/>
                </a:gs>
                <a:gs pos="100000">
                  <a:srgbClr val="B5E3F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72C4"/>
                </a:solidFill>
              </a:endParaRPr>
            </a:p>
          </p:txBody>
        </p:sp>
      </p:grpSp>
      <p:pic>
        <p:nvPicPr>
          <p:cNvPr id="8" name="Picture 7">
            <a:extLst>
              <a:ext uri="{FF2B5EF4-FFF2-40B4-BE49-F238E27FC236}">
                <a16:creationId xmlns:a16="http://schemas.microsoft.com/office/drawing/2014/main" id="{B950D186-9EF8-42F4-9478-855826B9A916}"/>
              </a:ext>
            </a:extLst>
          </p:cNvPr>
          <p:cNvPicPr>
            <a:picLocks noChangeAspect="1"/>
          </p:cNvPicPr>
          <p:nvPr/>
        </p:nvPicPr>
        <p:blipFill>
          <a:blip r:embed="rId6"/>
          <a:stretch>
            <a:fillRect/>
          </a:stretch>
        </p:blipFill>
        <p:spPr>
          <a:xfrm>
            <a:off x="6284686" y="0"/>
            <a:ext cx="5907314" cy="3429000"/>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AEB0BD80-4F09-44CD-BB74-F20A33413E79}"/>
              </a:ext>
            </a:extLst>
          </p:cNvPr>
          <p:cNvSpPr txBox="1"/>
          <p:nvPr/>
        </p:nvSpPr>
        <p:spPr>
          <a:xfrm>
            <a:off x="46241" y="4156207"/>
            <a:ext cx="4843259" cy="2308324"/>
          </a:xfrm>
          <a:prstGeom prst="rect">
            <a:avLst/>
          </a:prstGeom>
          <a:noFill/>
        </p:spPr>
        <p:txBody>
          <a:bodyPr wrap="square">
            <a:spAutoFit/>
          </a:bodyPr>
          <a:lstStyle/>
          <a:p>
            <a:pPr algn="just"/>
            <a:r>
              <a:rPr kumimoji="0" lang="en-US" sz="4800" b="0" i="0" u="none" strike="noStrike" kern="1200" cap="none" spc="0" normalizeH="0" baseline="0" noProof="0">
                <a:ln>
                  <a:noFill/>
                </a:ln>
                <a:solidFill>
                  <a:prstClr val="black"/>
                </a:solidFill>
                <a:effectLst/>
                <a:uLnTx/>
                <a:uFillTx/>
                <a:latin typeface="UTM ViceroyJF" panose="02040603050506020204" pitchFamily="18" charset="0"/>
              </a:rPr>
              <a:t>nhân ái, nhân nghĩa, nhân từ, nhân đức, phúc hậu, thương người,...</a:t>
            </a:r>
            <a:endParaRPr lang="en-US" sz="4800">
              <a:latin typeface="UTM ViceroyJF" panose="02040603050506020204" pitchFamily="18" charset="0"/>
            </a:endParaRPr>
          </a:p>
        </p:txBody>
      </p:sp>
      <p:sp>
        <p:nvSpPr>
          <p:cNvPr id="17" name="TextBox 16">
            <a:extLst>
              <a:ext uri="{FF2B5EF4-FFF2-40B4-BE49-F238E27FC236}">
                <a16:creationId xmlns:a16="http://schemas.microsoft.com/office/drawing/2014/main" id="{BFA07830-C601-4496-BC82-26CDB8B2B08B}"/>
              </a:ext>
            </a:extLst>
          </p:cNvPr>
          <p:cNvSpPr txBox="1"/>
          <p:nvPr/>
        </p:nvSpPr>
        <p:spPr>
          <a:xfrm>
            <a:off x="7569200" y="3989338"/>
            <a:ext cx="4602842" cy="2308324"/>
          </a:xfrm>
          <a:prstGeom prst="rect">
            <a:avLst/>
          </a:prstGeom>
          <a:noFill/>
        </p:spPr>
        <p:txBody>
          <a:bodyPr wrap="square">
            <a:spAutoFit/>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en-US" sz="4800" spc="-60">
                <a:solidFill>
                  <a:prstClr val="black"/>
                </a:solidFill>
                <a:latin typeface="UTM ViceroyJF" panose="02040603050506020204" pitchFamily="18" charset="0"/>
              </a:rPr>
              <a:t>bất nhân, bất nghĩa, độc ác, bạo ác, tàn nhẫn, tàn bạo, hung bạo…</a:t>
            </a:r>
          </a:p>
        </p:txBody>
      </p:sp>
      <p:sp>
        <p:nvSpPr>
          <p:cNvPr id="13" name="TextBox 12">
            <a:extLst>
              <a:ext uri="{FF2B5EF4-FFF2-40B4-BE49-F238E27FC236}">
                <a16:creationId xmlns:a16="http://schemas.microsoft.com/office/drawing/2014/main" id="{783C49AE-C34E-4F08-A4C4-D05F3F711CB0}"/>
              </a:ext>
            </a:extLst>
          </p:cNvPr>
          <p:cNvSpPr txBox="1"/>
          <p:nvPr/>
        </p:nvSpPr>
        <p:spPr>
          <a:xfrm>
            <a:off x="4299855" y="3429000"/>
            <a:ext cx="3795487" cy="923330"/>
          </a:xfrm>
          <a:prstGeom prst="rect">
            <a:avLst/>
          </a:prstGeom>
          <a:noFill/>
        </p:spPr>
        <p:txBody>
          <a:bodyPr wrap="square">
            <a:spAutoFit/>
          </a:bodyPr>
          <a:lstStyle/>
          <a:p>
            <a:pPr algn="ctr"/>
            <a:r>
              <a:rPr kumimoji="0" lang="en-US" altLang="en-US" sz="5400" b="0" i="0" u="none" strike="noStrike" kern="1200" cap="none" spc="0" normalizeH="0" baseline="0" noProof="0">
                <a:ln>
                  <a:noFill/>
                </a:ln>
                <a:solidFill>
                  <a:srgbClr val="7030A0"/>
                </a:solidFill>
                <a:effectLst/>
                <a:uLnTx/>
                <a:uFillTx/>
                <a:latin typeface="UVN Phuong Tay" panose="04040805070802020D02" pitchFamily="82" charset="0"/>
              </a:rPr>
              <a:t>Nhân hậu </a:t>
            </a:r>
            <a:endParaRPr lang="en-US" sz="5400">
              <a:solidFill>
                <a:srgbClr val="7030A0"/>
              </a:solidFill>
              <a:latin typeface="UVN Phuong Tay" panose="04040805070802020D02" pitchFamily="82" charset="0"/>
            </a:endParaRPr>
          </a:p>
        </p:txBody>
      </p:sp>
    </p:spTree>
    <p:extLst>
      <p:ext uri="{BB962C8B-B14F-4D97-AF65-F5344CB8AC3E}">
        <p14:creationId xmlns:p14="http://schemas.microsoft.com/office/powerpoint/2010/main" val="2964761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1000"/>
                                  </p:iterate>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500"/>
                                        <p:tgtEl>
                                          <p:spTgt spid="15">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lt">
                                    <p:tmPct val="11000"/>
                                  </p:iterate>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500"/>
                                        <p:tgtEl>
                                          <p:spTgt spid="17">
                                            <p:txEl>
                                              <p:pRg st="0" end="0"/>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build="p"/>
      <p:bldP spid="17" grpId="0" build="p"/>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a:extLst>
              <a:ext uri="{FF2B5EF4-FFF2-40B4-BE49-F238E27FC236}">
                <a16:creationId xmlns:a16="http://schemas.microsoft.com/office/drawing/2014/main" id="{07F2452B-B6EB-43C2-A6BF-4B2C8583D3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7" name="Arrow: Pentagon 6">
            <a:extLst>
              <a:ext uri="{FF2B5EF4-FFF2-40B4-BE49-F238E27FC236}">
                <a16:creationId xmlns:a16="http://schemas.microsoft.com/office/drawing/2014/main" id="{B523CC78-C2EC-47EF-B0EC-ED6E854931AE}"/>
              </a:ext>
            </a:extLst>
          </p:cNvPr>
          <p:cNvSpPr/>
          <p:nvPr/>
        </p:nvSpPr>
        <p:spPr>
          <a:xfrm>
            <a:off x="0" y="0"/>
            <a:ext cx="6096000" cy="6858000"/>
          </a:xfrm>
          <a:prstGeom prst="homePlate">
            <a:avLst>
              <a:gd name="adj" fmla="val 29509"/>
            </a:avLst>
          </a:prstGeom>
          <a:solidFill>
            <a:srgbClr val="FFDDE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4D79CB02-9896-4154-A868-3821B55B4E55}"/>
              </a:ext>
            </a:extLst>
          </p:cNvPr>
          <p:cNvSpPr/>
          <p:nvPr/>
        </p:nvSpPr>
        <p:spPr>
          <a:xfrm flipH="1">
            <a:off x="6096000" y="0"/>
            <a:ext cx="6096000" cy="6858000"/>
          </a:xfrm>
          <a:prstGeom prst="homePlate">
            <a:avLst>
              <a:gd name="adj" fmla="val 30551"/>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B0BD80-4F09-44CD-BB74-F20A33413E79}"/>
              </a:ext>
            </a:extLst>
          </p:cNvPr>
          <p:cNvSpPr txBox="1"/>
          <p:nvPr/>
        </p:nvSpPr>
        <p:spPr>
          <a:xfrm>
            <a:off x="46241" y="3774175"/>
            <a:ext cx="4843259" cy="2308324"/>
          </a:xfrm>
          <a:prstGeom prst="rect">
            <a:avLst/>
          </a:prstGeom>
          <a:noFill/>
        </p:spPr>
        <p:txBody>
          <a:bodyPr wrap="square">
            <a:spAutoFit/>
          </a:bodyPr>
          <a:lstStyle/>
          <a:p>
            <a:pPr fontAlgn="t"/>
            <a:r>
              <a:rPr lang="en-US" sz="4800">
                <a:solidFill>
                  <a:prstClr val="black"/>
                </a:solidFill>
                <a:latin typeface="UTM ViceroyJF" panose="02040603050506020204" pitchFamily="18" charset="0"/>
              </a:rPr>
              <a:t>thành thực, thành thật, thật thà, thực thà, chân thật, thẳng thắn…</a:t>
            </a:r>
          </a:p>
        </p:txBody>
      </p:sp>
      <p:sp>
        <p:nvSpPr>
          <p:cNvPr id="17" name="TextBox 16">
            <a:extLst>
              <a:ext uri="{FF2B5EF4-FFF2-40B4-BE49-F238E27FC236}">
                <a16:creationId xmlns:a16="http://schemas.microsoft.com/office/drawing/2014/main" id="{BFA07830-C601-4496-BC82-26CDB8B2B08B}"/>
              </a:ext>
            </a:extLst>
          </p:cNvPr>
          <p:cNvSpPr txBox="1"/>
          <p:nvPr/>
        </p:nvSpPr>
        <p:spPr>
          <a:xfrm>
            <a:off x="7840459" y="3404843"/>
            <a:ext cx="4305300" cy="3046988"/>
          </a:xfrm>
          <a:prstGeom prst="rect">
            <a:avLst/>
          </a:prstGeom>
          <a:noFill/>
        </p:spPr>
        <p:txBody>
          <a:bodyPr wrap="square">
            <a:spAutoFit/>
          </a:bodyPr>
          <a:lstStyle/>
          <a:p>
            <a:pPr algn="just" fontAlgn="t"/>
            <a:r>
              <a:rPr lang="en-US" sz="4800">
                <a:solidFill>
                  <a:prstClr val="black"/>
                </a:solidFill>
                <a:latin typeface="UTM ViceroyJF" panose="02040603050506020204" pitchFamily="18" charset="0"/>
              </a:rPr>
              <a:t>dối trá, gian dối, gian manh, gian xảo, gian giảo, giả dối, lừa dối, lừa lọc, lừa đảo…</a:t>
            </a:r>
          </a:p>
        </p:txBody>
      </p:sp>
      <p:pic>
        <p:nvPicPr>
          <p:cNvPr id="11" name="Picture 10">
            <a:extLst>
              <a:ext uri="{FF2B5EF4-FFF2-40B4-BE49-F238E27FC236}">
                <a16:creationId xmlns:a16="http://schemas.microsoft.com/office/drawing/2014/main" id="{93BDCE73-9AFD-4FC1-8AA5-B0FBCBA0AE93}"/>
              </a:ext>
            </a:extLst>
          </p:cNvPr>
          <p:cNvPicPr>
            <a:picLocks noChangeAspect="1"/>
          </p:cNvPicPr>
          <p:nvPr/>
        </p:nvPicPr>
        <p:blipFill>
          <a:blip r:embed="rId5"/>
          <a:stretch>
            <a:fillRect/>
          </a:stretch>
        </p:blipFill>
        <p:spPr>
          <a:xfrm>
            <a:off x="46241" y="0"/>
            <a:ext cx="6003518" cy="3333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a:extLst>
              <a:ext uri="{FF2B5EF4-FFF2-40B4-BE49-F238E27FC236}">
                <a16:creationId xmlns:a16="http://schemas.microsoft.com/office/drawing/2014/main" id="{104B0A54-D38F-4500-9A76-B4E5904C37D5}"/>
              </a:ext>
            </a:extLst>
          </p:cNvPr>
          <p:cNvPicPr>
            <a:picLocks noChangeAspect="1"/>
          </p:cNvPicPr>
          <p:nvPr/>
        </p:nvPicPr>
        <p:blipFill>
          <a:blip r:embed="rId6"/>
          <a:stretch>
            <a:fillRect/>
          </a:stretch>
        </p:blipFill>
        <p:spPr>
          <a:xfrm>
            <a:off x="6096000" y="0"/>
            <a:ext cx="6072414" cy="33337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783C49AE-C34E-4F08-A4C4-D05F3F711CB0}"/>
              </a:ext>
            </a:extLst>
          </p:cNvPr>
          <p:cNvSpPr txBox="1"/>
          <p:nvPr/>
        </p:nvSpPr>
        <p:spPr>
          <a:xfrm>
            <a:off x="4198256" y="3312510"/>
            <a:ext cx="3795487" cy="923330"/>
          </a:xfrm>
          <a:prstGeom prst="rect">
            <a:avLst/>
          </a:prstGeom>
          <a:noFill/>
        </p:spPr>
        <p:txBody>
          <a:bodyPr wrap="square">
            <a:spAutoFit/>
          </a:bodyPr>
          <a:lstStyle/>
          <a:p>
            <a:pPr algn="ctr"/>
            <a:r>
              <a:rPr kumimoji="0" lang="en-US" altLang="en-US" sz="5400" b="0" i="0" u="none" strike="noStrike" kern="1200" cap="none" spc="0" normalizeH="0" baseline="0" noProof="0">
                <a:ln>
                  <a:noFill/>
                </a:ln>
                <a:solidFill>
                  <a:srgbClr val="7030A0"/>
                </a:solidFill>
                <a:effectLst/>
                <a:uLnTx/>
                <a:uFillTx/>
                <a:latin typeface="UVN Phuong Tay" panose="04040805070802020D02" pitchFamily="82" charset="0"/>
              </a:rPr>
              <a:t>Trung thực</a:t>
            </a:r>
            <a:endParaRPr lang="en-US" sz="5400">
              <a:solidFill>
                <a:srgbClr val="7030A0"/>
              </a:solidFill>
              <a:latin typeface="UVN Phuong Tay" panose="04040805070802020D02" pitchFamily="82" charset="0"/>
            </a:endParaRPr>
          </a:p>
        </p:txBody>
      </p:sp>
    </p:spTree>
    <p:extLst>
      <p:ext uri="{BB962C8B-B14F-4D97-AF65-F5344CB8AC3E}">
        <p14:creationId xmlns:p14="http://schemas.microsoft.com/office/powerpoint/2010/main" val="29511669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1000"/>
                                  </p:iterate>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500"/>
                                        <p:tgtEl>
                                          <p:spTgt spid="15">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lt">
                                    <p:tmPct val="11000"/>
                                  </p:iterate>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500"/>
                                        <p:tgtEl>
                                          <p:spTgt spid="17">
                                            <p:txEl>
                                              <p:pRg st="0" end="0"/>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build="p"/>
      <p:bldP spid="17" grpId="0" build="p"/>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a:extLst>
              <a:ext uri="{FF2B5EF4-FFF2-40B4-BE49-F238E27FC236}">
                <a16:creationId xmlns:a16="http://schemas.microsoft.com/office/drawing/2014/main" id="{BBF5CAC0-F7EB-4A7F-ACDF-AFA1A17CA51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7" name="Arrow: Pentagon 6">
            <a:extLst>
              <a:ext uri="{FF2B5EF4-FFF2-40B4-BE49-F238E27FC236}">
                <a16:creationId xmlns:a16="http://schemas.microsoft.com/office/drawing/2014/main" id="{B523CC78-C2EC-47EF-B0EC-ED6E854931AE}"/>
              </a:ext>
            </a:extLst>
          </p:cNvPr>
          <p:cNvSpPr/>
          <p:nvPr/>
        </p:nvSpPr>
        <p:spPr>
          <a:xfrm>
            <a:off x="0" y="0"/>
            <a:ext cx="6096000" cy="6858000"/>
          </a:xfrm>
          <a:prstGeom prst="homePlate">
            <a:avLst>
              <a:gd name="adj" fmla="val 29509"/>
            </a:avLst>
          </a:prstGeom>
          <a:solidFill>
            <a:srgbClr val="FFDDE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4D79CB02-9896-4154-A868-3821B55B4E55}"/>
              </a:ext>
            </a:extLst>
          </p:cNvPr>
          <p:cNvSpPr/>
          <p:nvPr/>
        </p:nvSpPr>
        <p:spPr>
          <a:xfrm flipH="1">
            <a:off x="6096000" y="0"/>
            <a:ext cx="6096000" cy="6858000"/>
          </a:xfrm>
          <a:prstGeom prst="homePlate">
            <a:avLst>
              <a:gd name="adj" fmla="val 30551"/>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B0BD80-4F09-44CD-BB74-F20A33413E79}"/>
              </a:ext>
            </a:extLst>
          </p:cNvPr>
          <p:cNvSpPr txBox="1"/>
          <p:nvPr/>
        </p:nvSpPr>
        <p:spPr>
          <a:xfrm>
            <a:off x="46241" y="3774175"/>
            <a:ext cx="4843259" cy="2308324"/>
          </a:xfrm>
          <a:prstGeom prst="rect">
            <a:avLst/>
          </a:prstGeom>
          <a:noFill/>
        </p:spPr>
        <p:txBody>
          <a:bodyPr wrap="square">
            <a:spAutoFit/>
          </a:bodyPr>
          <a:lstStyle/>
          <a:p>
            <a:pPr fontAlgn="t"/>
            <a:r>
              <a:rPr lang="en-US" sz="4800">
                <a:solidFill>
                  <a:prstClr val="black"/>
                </a:solidFill>
                <a:latin typeface="UTM ViceroyJF" panose="02040603050506020204" pitchFamily="18" charset="0"/>
              </a:rPr>
              <a:t>anh dũng, mạnh bạo, bạo dạn, gan dạ, dám nghĩ dám làm…</a:t>
            </a:r>
          </a:p>
        </p:txBody>
      </p:sp>
      <p:sp>
        <p:nvSpPr>
          <p:cNvPr id="17" name="TextBox 16">
            <a:extLst>
              <a:ext uri="{FF2B5EF4-FFF2-40B4-BE49-F238E27FC236}">
                <a16:creationId xmlns:a16="http://schemas.microsoft.com/office/drawing/2014/main" id="{BFA07830-C601-4496-BC82-26CDB8B2B08B}"/>
              </a:ext>
            </a:extLst>
          </p:cNvPr>
          <p:cNvSpPr txBox="1"/>
          <p:nvPr/>
        </p:nvSpPr>
        <p:spPr>
          <a:xfrm>
            <a:off x="7886700" y="3595343"/>
            <a:ext cx="4305300" cy="2308324"/>
          </a:xfrm>
          <a:prstGeom prst="rect">
            <a:avLst/>
          </a:prstGeom>
          <a:noFill/>
        </p:spPr>
        <p:txBody>
          <a:bodyPr wrap="square">
            <a:spAutoFit/>
          </a:bodyPr>
          <a:lstStyle/>
          <a:p>
            <a:pPr fontAlgn="t"/>
            <a:r>
              <a:rPr lang="vi-VN" sz="4800">
                <a:solidFill>
                  <a:prstClr val="black"/>
                </a:solidFill>
                <a:latin typeface="UTM ViceroyJF" panose="02040603050506020204" pitchFamily="18" charset="0"/>
              </a:rPr>
              <a:t>hèn nhát, nhút nhát, hèn yếu, bạc nhược, nhu nhược…</a:t>
            </a:r>
          </a:p>
        </p:txBody>
      </p:sp>
      <p:pic>
        <p:nvPicPr>
          <p:cNvPr id="9" name="Picture 8">
            <a:extLst>
              <a:ext uri="{FF2B5EF4-FFF2-40B4-BE49-F238E27FC236}">
                <a16:creationId xmlns:a16="http://schemas.microsoft.com/office/drawing/2014/main" id="{1003E16A-3D5D-4B88-923E-2930A0D0B2B7}"/>
              </a:ext>
            </a:extLst>
          </p:cNvPr>
          <p:cNvPicPr>
            <a:picLocks noChangeAspect="1"/>
          </p:cNvPicPr>
          <p:nvPr/>
        </p:nvPicPr>
        <p:blipFill>
          <a:blip r:embed="rId5"/>
          <a:stretch>
            <a:fillRect/>
          </a:stretch>
        </p:blipFill>
        <p:spPr>
          <a:xfrm>
            <a:off x="-46242" y="31708"/>
            <a:ext cx="6142242" cy="3397293"/>
          </a:xfrm>
          <a:prstGeom prst="snip2DiagRect">
            <a:avLst>
              <a:gd name="adj1" fmla="val 0"/>
              <a:gd name="adj2" fmla="val 14954"/>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0DBB9D7B-2F59-4857-B410-025FB62B086D}"/>
              </a:ext>
            </a:extLst>
          </p:cNvPr>
          <p:cNvPicPr>
            <a:picLocks noChangeAspect="1"/>
          </p:cNvPicPr>
          <p:nvPr/>
        </p:nvPicPr>
        <p:blipFill>
          <a:blip r:embed="rId6"/>
          <a:stretch>
            <a:fillRect/>
          </a:stretch>
        </p:blipFill>
        <p:spPr>
          <a:xfrm>
            <a:off x="6142242" y="31708"/>
            <a:ext cx="6003517" cy="3397292"/>
          </a:xfrm>
          <a:prstGeom prst="snip2DiagRect">
            <a:avLst>
              <a:gd name="adj1" fmla="val 15661"/>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783C49AE-C34E-4F08-A4C4-D05F3F711CB0}"/>
              </a:ext>
            </a:extLst>
          </p:cNvPr>
          <p:cNvSpPr txBox="1"/>
          <p:nvPr/>
        </p:nvSpPr>
        <p:spPr>
          <a:xfrm>
            <a:off x="4304857" y="3460708"/>
            <a:ext cx="3489803" cy="923330"/>
          </a:xfrm>
          <a:prstGeom prst="rect">
            <a:avLst/>
          </a:prstGeom>
          <a:noFill/>
        </p:spPr>
        <p:txBody>
          <a:bodyPr wrap="square">
            <a:spAutoFit/>
          </a:bodyPr>
          <a:lstStyle/>
          <a:p>
            <a:pPr algn="ctr"/>
            <a:r>
              <a:rPr kumimoji="0" lang="en-US" altLang="en-US" sz="5400" b="0" i="0" u="none" strike="noStrike" kern="1200" cap="none" spc="0" normalizeH="0" baseline="0" noProof="0">
                <a:ln>
                  <a:noFill/>
                </a:ln>
                <a:solidFill>
                  <a:srgbClr val="7030A0"/>
                </a:solidFill>
                <a:effectLst/>
                <a:uLnTx/>
                <a:uFillTx/>
                <a:latin typeface="UVN Phuong Tay" panose="04040805070802020D02" pitchFamily="82" charset="0"/>
              </a:rPr>
              <a:t>Dũng</a:t>
            </a:r>
            <a:r>
              <a:rPr kumimoji="0" lang="en-US" altLang="en-US" sz="5400" b="0" i="0" u="none" strike="noStrike" kern="1200" cap="none" spc="0" normalizeH="0" noProof="0">
                <a:ln>
                  <a:noFill/>
                </a:ln>
                <a:solidFill>
                  <a:srgbClr val="7030A0"/>
                </a:solidFill>
                <a:effectLst/>
                <a:uLnTx/>
                <a:uFillTx/>
                <a:latin typeface="UVN Phuong Tay" panose="04040805070802020D02" pitchFamily="82" charset="0"/>
              </a:rPr>
              <a:t> cảm</a:t>
            </a:r>
            <a:endParaRPr lang="en-US" sz="5400">
              <a:solidFill>
                <a:srgbClr val="7030A0"/>
              </a:solidFill>
              <a:latin typeface="UVN Phuong Tay" panose="04040805070802020D02" pitchFamily="82" charset="0"/>
            </a:endParaRPr>
          </a:p>
        </p:txBody>
      </p:sp>
    </p:spTree>
    <p:extLst>
      <p:ext uri="{BB962C8B-B14F-4D97-AF65-F5344CB8AC3E}">
        <p14:creationId xmlns:p14="http://schemas.microsoft.com/office/powerpoint/2010/main" val="2602662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1000"/>
                                  </p:iterate>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500"/>
                                        <p:tgtEl>
                                          <p:spTgt spid="15">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lt">
                                    <p:tmPct val="11000"/>
                                  </p:iterate>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500"/>
                                        <p:tgtEl>
                                          <p:spTgt spid="17">
                                            <p:txEl>
                                              <p:pRg st="0" end="0"/>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build="p"/>
      <p:bldP spid="17" grpId="0" build="p"/>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a:extLst>
              <a:ext uri="{FF2B5EF4-FFF2-40B4-BE49-F238E27FC236}">
                <a16:creationId xmlns:a16="http://schemas.microsoft.com/office/drawing/2014/main" id="{EA263516-F3DD-4AEC-99AB-88BA547A64F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7" name="Arrow: Pentagon 6">
            <a:extLst>
              <a:ext uri="{FF2B5EF4-FFF2-40B4-BE49-F238E27FC236}">
                <a16:creationId xmlns:a16="http://schemas.microsoft.com/office/drawing/2014/main" id="{B523CC78-C2EC-47EF-B0EC-ED6E854931AE}"/>
              </a:ext>
            </a:extLst>
          </p:cNvPr>
          <p:cNvSpPr/>
          <p:nvPr/>
        </p:nvSpPr>
        <p:spPr>
          <a:xfrm>
            <a:off x="0" y="3429000"/>
            <a:ext cx="6096000" cy="3429000"/>
          </a:xfrm>
          <a:prstGeom prst="homePlate">
            <a:avLst>
              <a:gd name="adj" fmla="val 29509"/>
            </a:avLst>
          </a:prstGeom>
          <a:solidFill>
            <a:srgbClr val="FFDDE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4D79CB02-9896-4154-A868-3821B55B4E55}"/>
              </a:ext>
            </a:extLst>
          </p:cNvPr>
          <p:cNvSpPr/>
          <p:nvPr/>
        </p:nvSpPr>
        <p:spPr>
          <a:xfrm flipH="1">
            <a:off x="6096000" y="3429000"/>
            <a:ext cx="6096000" cy="3429000"/>
          </a:xfrm>
          <a:prstGeom prst="homePlate">
            <a:avLst>
              <a:gd name="adj" fmla="val 30551"/>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B0BD80-4F09-44CD-BB74-F20A33413E79}"/>
              </a:ext>
            </a:extLst>
          </p:cNvPr>
          <p:cNvSpPr txBox="1"/>
          <p:nvPr/>
        </p:nvSpPr>
        <p:spPr>
          <a:xfrm>
            <a:off x="46241" y="3774175"/>
            <a:ext cx="4843259" cy="3046988"/>
          </a:xfrm>
          <a:prstGeom prst="rect">
            <a:avLst/>
          </a:prstGeom>
          <a:noFill/>
        </p:spPr>
        <p:txBody>
          <a:bodyPr wrap="square">
            <a:spAutoFit/>
          </a:bodyPr>
          <a:lstStyle/>
          <a:p>
            <a:pPr fontAlgn="t"/>
            <a:r>
              <a:rPr lang="vi-VN" sz="4800">
                <a:solidFill>
                  <a:prstClr val="black"/>
                </a:solidFill>
                <a:latin typeface="UTM ViceroyJF" panose="02040603050506020204" pitchFamily="18" charset="0"/>
              </a:rPr>
              <a:t>chăm chỉ, chuyên cần, chịu khó, siêng năng, tần tảo, chịu thương chịu khó…</a:t>
            </a:r>
          </a:p>
        </p:txBody>
      </p:sp>
      <p:sp>
        <p:nvSpPr>
          <p:cNvPr id="17" name="TextBox 16">
            <a:extLst>
              <a:ext uri="{FF2B5EF4-FFF2-40B4-BE49-F238E27FC236}">
                <a16:creationId xmlns:a16="http://schemas.microsoft.com/office/drawing/2014/main" id="{BFA07830-C601-4496-BC82-26CDB8B2B08B}"/>
              </a:ext>
            </a:extLst>
          </p:cNvPr>
          <p:cNvSpPr txBox="1"/>
          <p:nvPr/>
        </p:nvSpPr>
        <p:spPr>
          <a:xfrm>
            <a:off x="7796530" y="3774175"/>
            <a:ext cx="4305300" cy="1569660"/>
          </a:xfrm>
          <a:prstGeom prst="rect">
            <a:avLst/>
          </a:prstGeom>
          <a:noFill/>
        </p:spPr>
        <p:txBody>
          <a:bodyPr wrap="square">
            <a:spAutoFit/>
          </a:bodyPr>
          <a:lstStyle/>
          <a:p>
            <a:pPr fontAlgn="t"/>
            <a:r>
              <a:rPr lang="vi-VN" sz="4800">
                <a:solidFill>
                  <a:prstClr val="black"/>
                </a:solidFill>
                <a:latin typeface="UTM ViceroyJF" panose="02040603050506020204" pitchFamily="18" charset="0"/>
              </a:rPr>
              <a:t>lười biếng, lười nhác, đại lãn…</a:t>
            </a:r>
          </a:p>
        </p:txBody>
      </p:sp>
      <p:pic>
        <p:nvPicPr>
          <p:cNvPr id="11" name="Picture 2" descr="Những phát minh thiên tài &amp;quot;bắt nguồn&amp;quot; từ.... tính lười nhác | Phong cách |  Vietnam+ (VietnamPlus)">
            <a:extLst>
              <a:ext uri="{FF2B5EF4-FFF2-40B4-BE49-F238E27FC236}">
                <a16:creationId xmlns:a16="http://schemas.microsoft.com/office/drawing/2014/main" id="{0EA6A4C1-FC51-42F4-8781-AF02B2A5B2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
            <a:ext cx="6096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8C6C5810-948D-48AB-8EBA-3870F194B04A}"/>
              </a:ext>
            </a:extLst>
          </p:cNvPr>
          <p:cNvPicPr>
            <a:picLocks noChangeAspect="1"/>
          </p:cNvPicPr>
          <p:nvPr/>
        </p:nvPicPr>
        <p:blipFill>
          <a:blip r:embed="rId6"/>
          <a:stretch>
            <a:fillRect/>
          </a:stretch>
        </p:blipFill>
        <p:spPr>
          <a:xfrm>
            <a:off x="0" y="0"/>
            <a:ext cx="6096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783C49AE-C34E-4F08-A4C4-D05F3F711CB0}"/>
              </a:ext>
            </a:extLst>
          </p:cNvPr>
          <p:cNvSpPr txBox="1"/>
          <p:nvPr/>
        </p:nvSpPr>
        <p:spPr>
          <a:xfrm>
            <a:off x="4198256" y="4559005"/>
            <a:ext cx="3795487" cy="923330"/>
          </a:xfrm>
          <a:prstGeom prst="rect">
            <a:avLst/>
          </a:prstGeom>
          <a:noFill/>
        </p:spPr>
        <p:txBody>
          <a:bodyPr wrap="square">
            <a:spAutoFit/>
          </a:bodyPr>
          <a:lstStyle/>
          <a:p>
            <a:pPr algn="ctr"/>
            <a:r>
              <a:rPr kumimoji="0" lang="en-US" altLang="en-US" sz="5400" b="0" i="0" u="none" strike="noStrike" kern="1200" cap="none" spc="0" normalizeH="0" baseline="0" noProof="0">
                <a:ln>
                  <a:noFill/>
                </a:ln>
                <a:solidFill>
                  <a:srgbClr val="7030A0"/>
                </a:solidFill>
                <a:effectLst/>
                <a:uLnTx/>
                <a:uFillTx/>
                <a:latin typeface="UVN Phuong Tay" panose="04040805070802020D02" pitchFamily="82" charset="0"/>
              </a:rPr>
              <a:t>Cần</a:t>
            </a:r>
            <a:r>
              <a:rPr kumimoji="0" lang="en-US" altLang="en-US" sz="5400" b="0" i="0" u="none" strike="noStrike" kern="1200" cap="none" spc="0" normalizeH="0" noProof="0">
                <a:ln>
                  <a:noFill/>
                </a:ln>
                <a:solidFill>
                  <a:srgbClr val="7030A0"/>
                </a:solidFill>
                <a:effectLst/>
                <a:uLnTx/>
                <a:uFillTx/>
                <a:latin typeface="UVN Phuong Tay" panose="04040805070802020D02" pitchFamily="82" charset="0"/>
              </a:rPr>
              <a:t> cù</a:t>
            </a:r>
            <a:endParaRPr lang="en-US" sz="5400">
              <a:solidFill>
                <a:srgbClr val="7030A0"/>
              </a:solidFill>
              <a:latin typeface="UVN Phuong Tay" panose="04040805070802020D02" pitchFamily="82" charset="0"/>
            </a:endParaRPr>
          </a:p>
        </p:txBody>
      </p:sp>
    </p:spTree>
    <p:extLst>
      <p:ext uri="{BB962C8B-B14F-4D97-AF65-F5344CB8AC3E}">
        <p14:creationId xmlns:p14="http://schemas.microsoft.com/office/powerpoint/2010/main" val="34884342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1000"/>
                                  </p:iterate>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500"/>
                                        <p:tgtEl>
                                          <p:spTgt spid="15">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lt">
                                    <p:tmPct val="11000"/>
                                  </p:iterate>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fade">
                                      <p:cBhvr>
                                        <p:cTn id="41" dur="500"/>
                                        <p:tgtEl>
                                          <p:spTgt spid="17">
                                            <p:txEl>
                                              <p:pRg st="0" end="0"/>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build="p"/>
      <p:bldP spid="17" grpId="0" build="p"/>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6D0499C-EB75-42E3-A3C9-8CB923689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A62D1025-28AC-4383-AB1C-D663DD057058}"/>
              </a:ext>
            </a:extLst>
          </p:cNvPr>
          <p:cNvSpPr/>
          <p:nvPr/>
        </p:nvSpPr>
        <p:spPr>
          <a:xfrm>
            <a:off x="2146300" y="806450"/>
            <a:ext cx="9067801" cy="5245100"/>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包图简圆体" panose="02010601030101010101" pitchFamily="2" charset="-122"/>
              <a:ea typeface="包图简圆体" panose="02010601030101010101" pitchFamily="2" charset="-122"/>
              <a:cs typeface="+mn-ea"/>
              <a:sym typeface="+mn-lt"/>
            </a:endParaRPr>
          </a:p>
        </p:txBody>
      </p:sp>
      <p:pic>
        <p:nvPicPr>
          <p:cNvPr id="30" name="图片 29">
            <a:extLst>
              <a:ext uri="{FF2B5EF4-FFF2-40B4-BE49-F238E27FC236}">
                <a16:creationId xmlns:a16="http://schemas.microsoft.com/office/drawing/2014/main" id="{4ED7F882-A3E4-49D7-B56C-08FDBBCBE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085" y="764121"/>
            <a:ext cx="1054099" cy="2846724"/>
          </a:xfrm>
          <a:prstGeom prst="rect">
            <a:avLst/>
          </a:prstGeom>
        </p:spPr>
      </p:pic>
      <p:pic>
        <p:nvPicPr>
          <p:cNvPr id="32" name="图片 31">
            <a:extLst>
              <a:ext uri="{FF2B5EF4-FFF2-40B4-BE49-F238E27FC236}">
                <a16:creationId xmlns:a16="http://schemas.microsoft.com/office/drawing/2014/main" id="{48D1376D-6A58-4BF7-9E1E-05C9F912D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401590" y="171016"/>
            <a:ext cx="4557220" cy="6515968"/>
          </a:xfrm>
          <a:prstGeom prst="rect">
            <a:avLst/>
          </a:prstGeom>
        </p:spPr>
      </p:pic>
      <p:sp>
        <p:nvSpPr>
          <p:cNvPr id="24" name="矩形 23">
            <a:extLst>
              <a:ext uri="{FF2B5EF4-FFF2-40B4-BE49-F238E27FC236}">
                <a16:creationId xmlns:a16="http://schemas.microsoft.com/office/drawing/2014/main" id="{6741AC34-E75C-41C0-8EE3-9EEFD16314F8}"/>
              </a:ext>
            </a:extLst>
          </p:cNvPr>
          <p:cNvSpPr/>
          <p:nvPr/>
        </p:nvSpPr>
        <p:spPr>
          <a:xfrm>
            <a:off x="4834744" y="2797063"/>
            <a:ext cx="4595510" cy="1200329"/>
          </a:xfrm>
          <a:prstGeom prst="rect">
            <a:avLst/>
          </a:prstGeom>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200" noProof="0">
                <a:solidFill>
                  <a:srgbClr val="5A2E21"/>
                </a:solidFill>
                <a:latin typeface="UVN Phuong Tay" panose="04040805070802020D02" pitchFamily="82" charset="0"/>
                <a:ea typeface="包图简圆体" panose="02010601030101010101" pitchFamily="2" charset="-122"/>
                <a:cs typeface="+mn-ea"/>
              </a:rPr>
              <a:t>KHỞI ĐỘNG</a:t>
            </a:r>
            <a:endParaRPr kumimoji="0" lang="en-US" altLang="zh-CN" sz="7200" i="0" u="none" strike="noStrike" kern="1200" cap="none" spc="0" normalizeH="0" baseline="0" noProof="0" dirty="0">
              <a:ln>
                <a:noFill/>
              </a:ln>
              <a:solidFill>
                <a:srgbClr val="5A2E21"/>
              </a:solidFill>
              <a:uLnTx/>
              <a:uFillTx/>
              <a:latin typeface="UVN Phuong Tay" panose="04040805070802020D02" pitchFamily="82" charset="0"/>
              <a:ea typeface="包图简圆体" panose="02010601030101010101" pitchFamily="2" charset="-122"/>
              <a:cs typeface="+mn-ea"/>
            </a:endParaRPr>
          </a:p>
        </p:txBody>
      </p:sp>
      <p:pic>
        <p:nvPicPr>
          <p:cNvPr id="8" name="图片 8">
            <a:extLst>
              <a:ext uri="{FF2B5EF4-FFF2-40B4-BE49-F238E27FC236}">
                <a16:creationId xmlns:a16="http://schemas.microsoft.com/office/drawing/2014/main" id="{895252D2-B8A9-4F3D-8967-6B6560F40E9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547320" y="5304131"/>
            <a:ext cx="1244255" cy="1226746"/>
          </a:xfrm>
          <a:prstGeom prst="rect">
            <a:avLst/>
          </a:prstGeom>
        </p:spPr>
      </p:pic>
      <p:pic>
        <p:nvPicPr>
          <p:cNvPr id="9" name="图片 10">
            <a:extLst>
              <a:ext uri="{FF2B5EF4-FFF2-40B4-BE49-F238E27FC236}">
                <a16:creationId xmlns:a16="http://schemas.microsoft.com/office/drawing/2014/main" id="{1F4A4B97-8BAC-4136-8D11-32AD3933D9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385887" y="2890789"/>
            <a:ext cx="1954616" cy="3597760"/>
          </a:xfrm>
          <a:prstGeom prst="rect">
            <a:avLst/>
          </a:prstGeom>
        </p:spPr>
      </p:pic>
      <p:pic>
        <p:nvPicPr>
          <p:cNvPr id="10" name="图片 13">
            <a:extLst>
              <a:ext uri="{FF2B5EF4-FFF2-40B4-BE49-F238E27FC236}">
                <a16:creationId xmlns:a16="http://schemas.microsoft.com/office/drawing/2014/main" id="{BB430A4C-A077-4172-A46B-050D2CFEA5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638658" y="4752307"/>
            <a:ext cx="2288862" cy="1778571"/>
          </a:xfrm>
          <a:prstGeom prst="rect">
            <a:avLst/>
          </a:prstGeom>
        </p:spPr>
      </p:pic>
      <p:pic>
        <p:nvPicPr>
          <p:cNvPr id="11" name="图片 15">
            <a:extLst>
              <a:ext uri="{FF2B5EF4-FFF2-40B4-BE49-F238E27FC236}">
                <a16:creationId xmlns:a16="http://schemas.microsoft.com/office/drawing/2014/main" id="{7DE39A85-E544-452C-8438-8F4EA3BB94F1}"/>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flipH="1">
            <a:off x="9604995" y="5284553"/>
            <a:ext cx="1032140" cy="1276113"/>
          </a:xfrm>
          <a:prstGeom prst="rect">
            <a:avLst/>
          </a:prstGeom>
        </p:spPr>
      </p:pic>
      <p:pic>
        <p:nvPicPr>
          <p:cNvPr id="12" name="图片 9">
            <a:extLst>
              <a:ext uri="{FF2B5EF4-FFF2-40B4-BE49-F238E27FC236}">
                <a16:creationId xmlns:a16="http://schemas.microsoft.com/office/drawing/2014/main" id="{11A2A126-5D1F-4892-8C05-89CC822645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8386475" y="6127315"/>
            <a:ext cx="3872903" cy="770714"/>
          </a:xfrm>
          <a:prstGeom prst="rect">
            <a:avLst/>
          </a:prstGeom>
        </p:spPr>
      </p:pic>
      <p:pic>
        <p:nvPicPr>
          <p:cNvPr id="13" name="图片 29">
            <a:extLst>
              <a:ext uri="{FF2B5EF4-FFF2-40B4-BE49-F238E27FC236}">
                <a16:creationId xmlns:a16="http://schemas.microsoft.com/office/drawing/2014/main" id="{260B0D25-9E64-4AFD-8E28-3BA5E44F85E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781816" y="748344"/>
            <a:ext cx="670275" cy="1900365"/>
          </a:xfrm>
          <a:prstGeom prst="rect">
            <a:avLst/>
          </a:prstGeom>
        </p:spPr>
      </p:pic>
      <p:pic>
        <p:nvPicPr>
          <p:cNvPr id="14" name="Picture 13">
            <a:extLst>
              <a:ext uri="{FF2B5EF4-FFF2-40B4-BE49-F238E27FC236}">
                <a16:creationId xmlns:a16="http://schemas.microsoft.com/office/drawing/2014/main" id="{1FF1DC2B-4C73-4C6E-A1CD-DCB5C17F395B}"/>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761" b="96956" l="9982" r="89897"/>
                    </a14:imgEffect>
                  </a14:imgLayer>
                </a14:imgProps>
              </a:ext>
              <a:ext uri="{28A0092B-C50C-407E-A947-70E740481C1C}">
                <a14:useLocalDpi xmlns:a14="http://schemas.microsoft.com/office/drawing/2010/main" val="0"/>
              </a:ext>
            </a:extLst>
          </a:blip>
          <a:stretch>
            <a:fillRect/>
          </a:stretch>
        </p:blipFill>
        <p:spPr>
          <a:xfrm>
            <a:off x="-1088916" y="1572752"/>
            <a:ext cx="6821850" cy="5457218"/>
          </a:xfrm>
          <a:prstGeom prst="rect">
            <a:avLst/>
          </a:prstGeom>
        </p:spPr>
      </p:pic>
      <p:pic>
        <p:nvPicPr>
          <p:cNvPr id="15" name="图片 15">
            <a:extLst>
              <a:ext uri="{FF2B5EF4-FFF2-40B4-BE49-F238E27FC236}">
                <a16:creationId xmlns:a16="http://schemas.microsoft.com/office/drawing/2014/main" id="{133173AB-78AF-4391-9F56-A5AEED10B449}"/>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5400000" flipH="1">
            <a:off x="2260983" y="519109"/>
            <a:ext cx="1580910" cy="2107285"/>
          </a:xfrm>
          <a:prstGeom prst="rect">
            <a:avLst/>
          </a:prstGeom>
        </p:spPr>
      </p:pic>
    </p:spTree>
    <p:extLst>
      <p:ext uri="{BB962C8B-B14F-4D97-AF65-F5344CB8AC3E}">
        <p14:creationId xmlns:p14="http://schemas.microsoft.com/office/powerpoint/2010/main" val="162272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childTnLst>
                          </p:cTn>
                        </p:par>
                        <p:par>
                          <p:cTn id="15" fill="hold">
                            <p:stCondLst>
                              <p:cond delay="1750"/>
                            </p:stCondLst>
                            <p:childTnLst>
                              <p:par>
                                <p:cTn id="16" presetID="53" presetClass="entr" presetSubtype="16"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750" fill="hold"/>
                                        <p:tgtEl>
                                          <p:spTgt spid="32"/>
                                        </p:tgtEl>
                                        <p:attrNameLst>
                                          <p:attrName>ppt_w</p:attrName>
                                        </p:attrNameLst>
                                      </p:cBhvr>
                                      <p:tavLst>
                                        <p:tav tm="0">
                                          <p:val>
                                            <p:fltVal val="0"/>
                                          </p:val>
                                        </p:tav>
                                        <p:tav tm="100000">
                                          <p:val>
                                            <p:strVal val="#ppt_w"/>
                                          </p:val>
                                        </p:tav>
                                      </p:tavLst>
                                    </p:anim>
                                    <p:anim calcmode="lin" valueType="num">
                                      <p:cBhvr>
                                        <p:cTn id="19" dur="750" fill="hold"/>
                                        <p:tgtEl>
                                          <p:spTgt spid="32"/>
                                        </p:tgtEl>
                                        <p:attrNameLst>
                                          <p:attrName>ppt_h</p:attrName>
                                        </p:attrNameLst>
                                      </p:cBhvr>
                                      <p:tavLst>
                                        <p:tav tm="0">
                                          <p:val>
                                            <p:fltVal val="0"/>
                                          </p:val>
                                        </p:tav>
                                        <p:tav tm="100000">
                                          <p:val>
                                            <p:strVal val="#ppt_h"/>
                                          </p:val>
                                        </p:tav>
                                      </p:tavLst>
                                    </p:anim>
                                    <p:animEffect transition="in" filter="fade">
                                      <p:cBhvr>
                                        <p:cTn id="20" dur="750"/>
                                        <p:tgtEl>
                                          <p:spTgt spid="32"/>
                                        </p:tgtEl>
                                      </p:cBhvr>
                                    </p:animEffect>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750"/>
                                        <p:tgtEl>
                                          <p:spTgt spid="30"/>
                                        </p:tgtEl>
                                      </p:cBhvr>
                                    </p:animEffect>
                                  </p:childTnLst>
                                </p:cTn>
                              </p:par>
                            </p:childTnLst>
                          </p:cTn>
                        </p:par>
                        <p:par>
                          <p:cTn id="25" fill="hold">
                            <p:stCondLst>
                              <p:cond delay="3250"/>
                            </p:stCondLst>
                            <p:childTnLst>
                              <p:par>
                                <p:cTn id="26" presetID="22" presetClass="entr" presetSubtype="1"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75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par>
                          <p:cTn id="32" fill="hold">
                            <p:stCondLst>
                              <p:cond delay="4000"/>
                            </p:stCondLst>
                            <p:childTnLst>
                              <p:par>
                                <p:cTn id="33" presetID="22" presetClass="entr" presetSubtype="4"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par>
                          <p:cTn id="36" fill="hold">
                            <p:stCondLst>
                              <p:cond delay="4500"/>
                            </p:stCondLst>
                            <p:childTnLst>
                              <p:par>
                                <p:cTn id="37" presetID="22"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par>
                          <p:cTn id="40" fill="hold">
                            <p:stCondLst>
                              <p:cond delay="5000"/>
                            </p:stCondLst>
                            <p:childTnLst>
                              <p:par>
                                <p:cTn id="41" presetID="22" presetClass="entr" presetSubtype="4"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par>
                          <p:cTn id="44" fill="hold">
                            <p:stCondLst>
                              <p:cond delay="5500"/>
                            </p:stCondLst>
                            <p:childTnLst>
                              <p:par>
                                <p:cTn id="45" presetID="22" presetClass="entr" presetSubtype="4"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par>
                          <p:cTn id="48" fill="hold">
                            <p:stCondLst>
                              <p:cond delay="6000"/>
                            </p:stCondLst>
                            <p:childTnLst>
                              <p:par>
                                <p:cTn id="49" presetID="23" presetClass="entr" presetSubtype="32" fill="hold" grpId="0" nodeType="afterEffect">
                                  <p:stCondLst>
                                    <p:cond delay="0"/>
                                  </p:stCondLst>
                                  <p:iterate type="lt">
                                    <p:tmPct val="16000"/>
                                  </p:iterate>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strVal val="4*#ppt_w"/>
                                          </p:val>
                                        </p:tav>
                                        <p:tav tm="100000">
                                          <p:val>
                                            <p:strVal val="#ppt_w"/>
                                          </p:val>
                                        </p:tav>
                                      </p:tavLst>
                                    </p:anim>
                                    <p:anim calcmode="lin" valueType="num">
                                      <p:cBhvr>
                                        <p:cTn id="52" dur="500" fill="hold"/>
                                        <p:tgtEl>
                                          <p:spTgt spid="24"/>
                                        </p:tgtEl>
                                        <p:attrNameLst>
                                          <p:attrName>ppt_h</p:attrName>
                                        </p:attrNameLst>
                                      </p:cBhvr>
                                      <p:tavLst>
                                        <p:tav tm="0">
                                          <p:val>
                                            <p:strVal val="4*#ppt_h"/>
                                          </p:val>
                                        </p:tav>
                                        <p:tav tm="100000">
                                          <p:val>
                                            <p:strVal val="#ppt_h"/>
                                          </p:val>
                                        </p:tav>
                                      </p:tavLst>
                                    </p:anim>
                                  </p:childTnLst>
                                </p:cTn>
                              </p:par>
                            </p:childTnLst>
                          </p:cTn>
                        </p:par>
                        <p:par>
                          <p:cTn id="53" fill="hold">
                            <p:stCondLst>
                              <p:cond delay="706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37B2DE9-6593-4C7B-BA08-92792D5E0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6">
            <a:extLst>
              <a:ext uri="{FF2B5EF4-FFF2-40B4-BE49-F238E27FC236}">
                <a16:creationId xmlns:a16="http://schemas.microsoft.com/office/drawing/2014/main" id="{0A4FCB21-F02B-401B-ABEF-B9DA11FFDAE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22" y="-1054869"/>
            <a:ext cx="1442107" cy="827314"/>
          </a:xfrm>
          <a:prstGeom prst="rect">
            <a:avLst/>
          </a:prstGeom>
        </p:spPr>
      </p:pic>
      <p:graphicFrame>
        <p:nvGraphicFramePr>
          <p:cNvPr id="3" name="Table 2">
            <a:extLst>
              <a:ext uri="{FF2B5EF4-FFF2-40B4-BE49-F238E27FC236}">
                <a16:creationId xmlns:a16="http://schemas.microsoft.com/office/drawing/2014/main" id="{793AC33D-22EF-4908-8816-B37F69960213}"/>
              </a:ext>
            </a:extLst>
          </p:cNvPr>
          <p:cNvGraphicFramePr>
            <a:graphicFrameLocks noGrp="1"/>
          </p:cNvGraphicFramePr>
          <p:nvPr>
            <p:extLst>
              <p:ext uri="{D42A27DB-BD31-4B8C-83A1-F6EECF244321}">
                <p14:modId xmlns:p14="http://schemas.microsoft.com/office/powerpoint/2010/main" val="666280675"/>
              </p:ext>
            </p:extLst>
          </p:nvPr>
        </p:nvGraphicFramePr>
        <p:xfrm>
          <a:off x="0" y="1"/>
          <a:ext cx="12192001" cy="6869510"/>
        </p:xfrm>
        <a:graphic>
          <a:graphicData uri="http://schemas.openxmlformats.org/drawingml/2006/table">
            <a:tbl>
              <a:tblPr/>
              <a:tblGrid>
                <a:gridCol w="2235200">
                  <a:extLst>
                    <a:ext uri="{9D8B030D-6E8A-4147-A177-3AD203B41FA5}">
                      <a16:colId xmlns:a16="http://schemas.microsoft.com/office/drawing/2014/main" val="1219509783"/>
                    </a:ext>
                  </a:extLst>
                </a:gridCol>
                <a:gridCol w="5029200">
                  <a:extLst>
                    <a:ext uri="{9D8B030D-6E8A-4147-A177-3AD203B41FA5}">
                      <a16:colId xmlns:a16="http://schemas.microsoft.com/office/drawing/2014/main" val="421828182"/>
                    </a:ext>
                  </a:extLst>
                </a:gridCol>
                <a:gridCol w="4927601">
                  <a:extLst>
                    <a:ext uri="{9D8B030D-6E8A-4147-A177-3AD203B41FA5}">
                      <a16:colId xmlns:a16="http://schemas.microsoft.com/office/drawing/2014/main" val="959946693"/>
                    </a:ext>
                  </a:extLst>
                </a:gridCol>
              </a:tblGrid>
              <a:tr h="754299">
                <a:tc>
                  <a:txBody>
                    <a:bodyPr/>
                    <a:lstStyle/>
                    <a:p>
                      <a:pPr algn="ctr" fontAlgn="t"/>
                      <a:r>
                        <a:rPr lang="en-US" sz="4400" b="1">
                          <a:solidFill>
                            <a:srgbClr val="FF0000"/>
                          </a:solidFill>
                          <a:effectLst/>
                          <a:latin typeface="UTM ViceroyJF" panose="02040603050506020204" pitchFamily="18" charset="0"/>
                        </a:rPr>
                        <a:t>Từ ngữ</a:t>
                      </a:r>
                      <a:endParaRPr lang="en-US" sz="4400" b="0">
                        <a:solidFill>
                          <a:srgbClr val="FF0000"/>
                        </a:solidFill>
                        <a:effectLst/>
                        <a:latin typeface="UTM ViceroyJF" panose="020406030505060202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4400" b="1">
                          <a:solidFill>
                            <a:srgbClr val="FF0000"/>
                          </a:solidFill>
                          <a:effectLst/>
                          <a:latin typeface="UTM ViceroyJF" panose="02040603050506020204" pitchFamily="18" charset="0"/>
                        </a:rPr>
                        <a:t>Từ đồng nghĩa</a:t>
                      </a:r>
                      <a:endParaRPr lang="en-US" sz="4400" b="0">
                        <a:solidFill>
                          <a:srgbClr val="FF0000"/>
                        </a:solidFill>
                        <a:effectLst/>
                        <a:latin typeface="UTM ViceroyJF" panose="020406030505060202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4400" b="1">
                          <a:solidFill>
                            <a:srgbClr val="FF0000"/>
                          </a:solidFill>
                          <a:effectLst/>
                          <a:latin typeface="UTM ViceroyJF" panose="02040603050506020204" pitchFamily="18" charset="0"/>
                        </a:rPr>
                        <a:t>Từ trái nghĩa</a:t>
                      </a:r>
                      <a:endParaRPr lang="en-US" sz="4400" b="0">
                        <a:solidFill>
                          <a:srgbClr val="FF0000"/>
                        </a:solidFill>
                        <a:effectLst/>
                        <a:latin typeface="UTM ViceroyJF" panose="020406030505060202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4051993"/>
                  </a:ext>
                </a:extLst>
              </a:tr>
              <a:tr h="1206097">
                <a:tc>
                  <a:txBody>
                    <a:bodyPr/>
                    <a:lstStyle/>
                    <a:p>
                      <a:pPr algn="ctr" fontAlgn="t"/>
                      <a:r>
                        <a:rPr lang="en-US" sz="3600" b="1">
                          <a:solidFill>
                            <a:srgbClr val="7030A0"/>
                          </a:solidFill>
                          <a:effectLst/>
                          <a:latin typeface="UTM ViceroyJF" panose="02040603050506020204" pitchFamily="18" charset="0"/>
                        </a:rPr>
                        <a:t>Nhân hậu           </a:t>
                      </a:r>
                      <a:endParaRPr lang="en-US" sz="3600" b="0">
                        <a:solidFill>
                          <a:srgbClr val="7030A0"/>
                        </a:solidFill>
                        <a:effectLst/>
                        <a:latin typeface="UTM ViceroyJF" panose="020406030505060202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E2"/>
                    </a:solidFill>
                  </a:tcPr>
                </a:tc>
                <a:tc>
                  <a:txBody>
                    <a:bodyPr/>
                    <a:lstStyle/>
                    <a:p>
                      <a:pPr fontAlgn="t"/>
                      <a:endParaRPr lang="en-US" sz="3600" b="0">
                        <a:effectLst/>
                        <a:latin typeface="UTM ViceroyJF" panose="020406030505060202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E2"/>
                    </a:solidFill>
                  </a:tcPr>
                </a:tc>
                <a:tc>
                  <a:txBody>
                    <a:bodyPr/>
                    <a:lstStyle/>
                    <a:p>
                      <a:pPr fontAlgn="t"/>
                      <a:endParaRPr lang="en-US" sz="3600" b="0">
                        <a:effectLst/>
                        <a:latin typeface="UTM ViceroyJF" panose="020406030505060202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E2"/>
                    </a:solidFill>
                  </a:tcPr>
                </a:tc>
                <a:extLst>
                  <a:ext uri="{0D108BD9-81ED-4DB2-BD59-A6C34878D82A}">
                    <a16:rowId xmlns:a16="http://schemas.microsoft.com/office/drawing/2014/main" val="989064168"/>
                  </a:ext>
                </a:extLst>
              </a:tr>
              <a:tr h="1894167">
                <a:tc>
                  <a:txBody>
                    <a:bodyPr/>
                    <a:lstStyle/>
                    <a:p>
                      <a:pPr algn="ctr" fontAlgn="t"/>
                      <a:r>
                        <a:rPr lang="en-US" sz="3600" b="1">
                          <a:solidFill>
                            <a:srgbClr val="7030A0"/>
                          </a:solidFill>
                          <a:effectLst/>
                          <a:latin typeface="UTM ViceroyJF" panose="02040603050506020204" pitchFamily="18" charset="0"/>
                        </a:rPr>
                        <a:t>Trung  thực</a:t>
                      </a:r>
                      <a:endParaRPr lang="en-US" sz="3600" b="0">
                        <a:solidFill>
                          <a:srgbClr val="7030A0"/>
                        </a:solidFill>
                        <a:effectLst/>
                        <a:latin typeface="UTM ViceroyJF" panose="020406030505060202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fontAlgn="t"/>
                      <a:endParaRPr lang="en-US" sz="3600" b="0">
                        <a:effectLst/>
                        <a:latin typeface="UTM ViceroyJF" panose="020406030505060202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fontAlgn="t"/>
                      <a:endParaRPr lang="en-US" sz="3600" b="0">
                        <a:effectLst/>
                        <a:latin typeface="UTM ViceroyJF" panose="020406030505060202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100529639"/>
                  </a:ext>
                </a:extLst>
              </a:tr>
              <a:tr h="1242457">
                <a:tc>
                  <a:txBody>
                    <a:bodyPr/>
                    <a:lstStyle/>
                    <a:p>
                      <a:pPr algn="ctr" fontAlgn="t"/>
                      <a:r>
                        <a:rPr lang="en-US" sz="3600" b="1">
                          <a:solidFill>
                            <a:srgbClr val="7030A0"/>
                          </a:solidFill>
                          <a:effectLst/>
                          <a:latin typeface="UTM ViceroyJF" panose="02040603050506020204" pitchFamily="18" charset="0"/>
                        </a:rPr>
                        <a:t>Dũng cảm </a:t>
                      </a:r>
                      <a:endParaRPr lang="en-US" sz="3600" b="0">
                        <a:solidFill>
                          <a:srgbClr val="7030A0"/>
                        </a:solidFill>
                        <a:effectLst/>
                        <a:latin typeface="UTM ViceroyJF" panose="020406030505060202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fontAlgn="t"/>
                      <a:endParaRPr lang="en-US" sz="3600" b="0">
                        <a:effectLst/>
                        <a:latin typeface="UTM ViceroyJF" panose="020406030505060202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UTM ViceroyJF" panose="02040603050506020204" pitchFamily="18" charset="0"/>
                        <a:ea typeface="+mn-ea"/>
                        <a:cs typeface="+mn-c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31895673"/>
                  </a:ext>
                </a:extLst>
              </a:tr>
              <a:tr h="1760979">
                <a:tc>
                  <a:txBody>
                    <a:bodyPr/>
                    <a:lstStyle/>
                    <a:p>
                      <a:pPr algn="ctr" fontAlgn="t"/>
                      <a:r>
                        <a:rPr lang="en-US" sz="3600" b="1">
                          <a:solidFill>
                            <a:srgbClr val="7030A0"/>
                          </a:solidFill>
                          <a:effectLst/>
                          <a:latin typeface="UTM ViceroyJF" panose="02040603050506020204" pitchFamily="18" charset="0"/>
                        </a:rPr>
                        <a:t>Cần cù</a:t>
                      </a:r>
                      <a:endParaRPr lang="en-US" sz="3600" b="0">
                        <a:solidFill>
                          <a:srgbClr val="7030A0"/>
                        </a:solidFill>
                        <a:effectLst/>
                        <a:latin typeface="UTM ViceroyJF" panose="020406030505060202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fontAlgn="t"/>
                      <a:endParaRPr lang="vi-VN" sz="3600">
                        <a:solidFill>
                          <a:prstClr val="black"/>
                        </a:solidFill>
                        <a:latin typeface="UTM ViceroyJF" panose="020406030505060202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fontAlgn="t"/>
                      <a:endParaRPr lang="vi-VN" sz="3600">
                        <a:solidFill>
                          <a:prstClr val="black"/>
                        </a:solidFill>
                        <a:latin typeface="UTM ViceroyJF" panose="020406030505060202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0162219"/>
                  </a:ext>
                </a:extLst>
              </a:tr>
            </a:tbl>
          </a:graphicData>
        </a:graphic>
      </p:graphicFrame>
      <p:sp>
        <p:nvSpPr>
          <p:cNvPr id="8" name="TextBox 7">
            <a:extLst>
              <a:ext uri="{FF2B5EF4-FFF2-40B4-BE49-F238E27FC236}">
                <a16:creationId xmlns:a16="http://schemas.microsoft.com/office/drawing/2014/main" id="{1DADBA56-A4D1-47C7-A933-24EBC0E3E94D}"/>
              </a:ext>
            </a:extLst>
          </p:cNvPr>
          <p:cNvSpPr txBox="1"/>
          <p:nvPr/>
        </p:nvSpPr>
        <p:spPr>
          <a:xfrm>
            <a:off x="2267856" y="714328"/>
            <a:ext cx="5098145" cy="1200329"/>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ViceroyJF" panose="02040603050506020204" pitchFamily="18" charset="0"/>
                <a:ea typeface="+mn-ea"/>
                <a:cs typeface="+mn-cs"/>
              </a:rPr>
              <a:t>nhân ái, nhân nghĩa, nhân từ, nhân đức, phúc hậu, thương người…</a:t>
            </a:r>
          </a:p>
        </p:txBody>
      </p:sp>
      <p:sp>
        <p:nvSpPr>
          <p:cNvPr id="10" name="TextBox 9">
            <a:extLst>
              <a:ext uri="{FF2B5EF4-FFF2-40B4-BE49-F238E27FC236}">
                <a16:creationId xmlns:a16="http://schemas.microsoft.com/office/drawing/2014/main" id="{BEAC7610-2ACD-4703-88ED-F42E34F1BCE0}"/>
              </a:ext>
            </a:extLst>
          </p:cNvPr>
          <p:cNvSpPr txBox="1"/>
          <p:nvPr/>
        </p:nvSpPr>
        <p:spPr>
          <a:xfrm>
            <a:off x="7257143" y="684349"/>
            <a:ext cx="4934857" cy="1200329"/>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ViceroyJF" panose="02040603050506020204" pitchFamily="18" charset="0"/>
                <a:ea typeface="+mn-ea"/>
                <a:cs typeface="+mn-cs"/>
              </a:rPr>
              <a:t>bất nhân, bất nghĩa, độc ác, bạo ác, tàn nhẫn, tàn bạo, hung bạo…</a:t>
            </a:r>
          </a:p>
        </p:txBody>
      </p:sp>
      <p:sp>
        <p:nvSpPr>
          <p:cNvPr id="12" name="TextBox 11">
            <a:extLst>
              <a:ext uri="{FF2B5EF4-FFF2-40B4-BE49-F238E27FC236}">
                <a16:creationId xmlns:a16="http://schemas.microsoft.com/office/drawing/2014/main" id="{1A41DF92-D0C5-417C-8582-9FA444BAA59A}"/>
              </a:ext>
            </a:extLst>
          </p:cNvPr>
          <p:cNvSpPr txBox="1"/>
          <p:nvPr/>
        </p:nvSpPr>
        <p:spPr>
          <a:xfrm>
            <a:off x="2376715" y="2062570"/>
            <a:ext cx="4691742" cy="1754326"/>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ViceroyJF" panose="02040603050506020204" pitchFamily="18" charset="0"/>
                <a:ea typeface="+mn-ea"/>
                <a:cs typeface="+mn-cs"/>
              </a:rPr>
              <a:t>thành thực, thành thật, thật thà, thực thà, chân thật, thẳng thắn…</a:t>
            </a:r>
          </a:p>
        </p:txBody>
      </p:sp>
      <p:sp>
        <p:nvSpPr>
          <p:cNvPr id="14" name="TextBox 13">
            <a:extLst>
              <a:ext uri="{FF2B5EF4-FFF2-40B4-BE49-F238E27FC236}">
                <a16:creationId xmlns:a16="http://schemas.microsoft.com/office/drawing/2014/main" id="{AB7BA6D5-1ED0-4999-BE30-BF298016F19D}"/>
              </a:ext>
            </a:extLst>
          </p:cNvPr>
          <p:cNvSpPr txBox="1"/>
          <p:nvPr/>
        </p:nvSpPr>
        <p:spPr>
          <a:xfrm>
            <a:off x="7366002" y="1914657"/>
            <a:ext cx="4825998" cy="1754326"/>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ViceroyJF" panose="02040603050506020204" pitchFamily="18" charset="0"/>
                <a:ea typeface="+mn-ea"/>
                <a:cs typeface="+mn-cs"/>
              </a:rPr>
              <a:t>dối trá, gian dối, gian manh, gian xảo, gian giảo, giả dối, lừa dối, lừa lọc, lừa đảo…</a:t>
            </a:r>
          </a:p>
        </p:txBody>
      </p:sp>
      <p:sp>
        <p:nvSpPr>
          <p:cNvPr id="16" name="TextBox 15">
            <a:extLst>
              <a:ext uri="{FF2B5EF4-FFF2-40B4-BE49-F238E27FC236}">
                <a16:creationId xmlns:a16="http://schemas.microsoft.com/office/drawing/2014/main" id="{FEBCB796-0FA8-43C3-B751-EFF1996F3FB2}"/>
              </a:ext>
            </a:extLst>
          </p:cNvPr>
          <p:cNvSpPr txBox="1"/>
          <p:nvPr/>
        </p:nvSpPr>
        <p:spPr>
          <a:xfrm>
            <a:off x="2267856" y="3798024"/>
            <a:ext cx="4989287" cy="1200329"/>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ViceroyJF" panose="02040603050506020204" pitchFamily="18" charset="0"/>
                <a:ea typeface="+mn-ea"/>
                <a:cs typeface="+mn-cs"/>
              </a:rPr>
              <a:t>anh dũng, mạnh bạo, bạo dạn, gan dạ, dám nghĩ dám làm…</a:t>
            </a:r>
          </a:p>
        </p:txBody>
      </p:sp>
      <p:sp>
        <p:nvSpPr>
          <p:cNvPr id="18" name="TextBox 17">
            <a:extLst>
              <a:ext uri="{FF2B5EF4-FFF2-40B4-BE49-F238E27FC236}">
                <a16:creationId xmlns:a16="http://schemas.microsoft.com/office/drawing/2014/main" id="{DA2B906B-4684-4753-9644-A29F2768D918}"/>
              </a:ext>
            </a:extLst>
          </p:cNvPr>
          <p:cNvSpPr txBox="1"/>
          <p:nvPr/>
        </p:nvSpPr>
        <p:spPr>
          <a:xfrm>
            <a:off x="7311571" y="3829232"/>
            <a:ext cx="4825998" cy="1200329"/>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UTM ViceroyJF" panose="02040603050506020204" pitchFamily="18" charset="0"/>
                <a:ea typeface="+mn-ea"/>
                <a:cs typeface="+mn-cs"/>
              </a:rPr>
              <a:t>hèn nhát, nhút nhát, hèn yếu, bạc nhược, nhu nhược…</a:t>
            </a:r>
          </a:p>
        </p:txBody>
      </p:sp>
      <p:sp>
        <p:nvSpPr>
          <p:cNvPr id="20" name="TextBox 19">
            <a:extLst>
              <a:ext uri="{FF2B5EF4-FFF2-40B4-BE49-F238E27FC236}">
                <a16:creationId xmlns:a16="http://schemas.microsoft.com/office/drawing/2014/main" id="{08BD4CFD-8C7E-4588-AFDC-29203B3EE854}"/>
              </a:ext>
            </a:extLst>
          </p:cNvPr>
          <p:cNvSpPr txBox="1"/>
          <p:nvPr/>
        </p:nvSpPr>
        <p:spPr>
          <a:xfrm>
            <a:off x="2217055" y="5189810"/>
            <a:ext cx="5040088" cy="1754326"/>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UTM ViceroyJF" panose="02040603050506020204" pitchFamily="18" charset="0"/>
                <a:ea typeface="+mn-ea"/>
                <a:cs typeface="+mn-cs"/>
              </a:rPr>
              <a:t>chăm chỉ, chuyên cần, chịu khó, siêng năng, tần tảo, chịu thương chịu khó…</a:t>
            </a:r>
          </a:p>
        </p:txBody>
      </p:sp>
      <p:sp>
        <p:nvSpPr>
          <p:cNvPr id="22" name="TextBox 21">
            <a:extLst>
              <a:ext uri="{FF2B5EF4-FFF2-40B4-BE49-F238E27FC236}">
                <a16:creationId xmlns:a16="http://schemas.microsoft.com/office/drawing/2014/main" id="{312FEE62-23DF-4911-9909-92BA02D39524}"/>
              </a:ext>
            </a:extLst>
          </p:cNvPr>
          <p:cNvSpPr txBox="1"/>
          <p:nvPr/>
        </p:nvSpPr>
        <p:spPr>
          <a:xfrm>
            <a:off x="7311571" y="5418104"/>
            <a:ext cx="4662715" cy="646331"/>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UTM ViceroyJF" panose="02040603050506020204" pitchFamily="18" charset="0"/>
                <a:ea typeface="+mn-ea"/>
                <a:cs typeface="+mn-cs"/>
              </a:rPr>
              <a:t>lười biếng, lười nhác, đại lãn…</a:t>
            </a:r>
          </a:p>
        </p:txBody>
      </p:sp>
    </p:spTree>
    <p:extLst>
      <p:ext uri="{BB962C8B-B14F-4D97-AF65-F5344CB8AC3E}">
        <p14:creationId xmlns:p14="http://schemas.microsoft.com/office/powerpoint/2010/main" val="20350000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9D8263B-5024-4D02-8C80-CB2B749F1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3">
            <a:extLst>
              <a:ext uri="{FF2B5EF4-FFF2-40B4-BE49-F238E27FC236}">
                <a16:creationId xmlns:a16="http://schemas.microsoft.com/office/drawing/2014/main" id="{63FF4401-EA23-4E6C-8408-F923E1708F97}"/>
              </a:ext>
            </a:extLst>
          </p:cNvPr>
          <p:cNvSpPr/>
          <p:nvPr/>
        </p:nvSpPr>
        <p:spPr>
          <a:xfrm>
            <a:off x="507093" y="443139"/>
            <a:ext cx="11177814" cy="597172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DDE2"/>
              </a:solidFill>
              <a:latin typeface="包图简圆体" panose="02010601030101010101" pitchFamily="2" charset="-122"/>
              <a:ea typeface="包图简圆体" panose="02010601030101010101" pitchFamily="2" charset="-122"/>
              <a:cs typeface="+mn-ea"/>
              <a:sym typeface="+mn-lt"/>
            </a:endParaRPr>
          </a:p>
        </p:txBody>
      </p:sp>
      <p:pic>
        <p:nvPicPr>
          <p:cNvPr id="10" name="图片 6">
            <a:extLst>
              <a:ext uri="{FF2B5EF4-FFF2-40B4-BE49-F238E27FC236}">
                <a16:creationId xmlns:a16="http://schemas.microsoft.com/office/drawing/2014/main" id="{43F34FBB-E037-4F08-8119-10E6923793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sp>
        <p:nvSpPr>
          <p:cNvPr id="5" name="TextBox 4">
            <a:extLst>
              <a:ext uri="{FF2B5EF4-FFF2-40B4-BE49-F238E27FC236}">
                <a16:creationId xmlns:a16="http://schemas.microsoft.com/office/drawing/2014/main" id="{00395F4A-FD3D-4DD2-9069-CB031DCFC4BC}"/>
              </a:ext>
            </a:extLst>
          </p:cNvPr>
          <p:cNvSpPr txBox="1"/>
          <p:nvPr/>
        </p:nvSpPr>
        <p:spPr>
          <a:xfrm>
            <a:off x="775960" y="586710"/>
            <a:ext cx="10614579" cy="1846659"/>
          </a:xfrm>
          <a:prstGeom prst="rect">
            <a:avLst/>
          </a:prstGeom>
          <a:noFill/>
        </p:spPr>
        <p:txBody>
          <a:bodyPr wrap="square" lIns="0" tIns="0" rIns="0" bIns="0" rtlCol="0">
            <a:spAutoFit/>
          </a:bodyPr>
          <a:lstStyle/>
          <a:p>
            <a:pPr algn="just"/>
            <a:r>
              <a:rPr lang="en-US" sz="4000">
                <a:solidFill>
                  <a:srgbClr val="002060"/>
                </a:solidFill>
                <a:latin typeface="UTM ViceroyJF" panose="02040603050506020204" pitchFamily="18" charset="0"/>
              </a:rPr>
              <a:t>Bài 2: Cô Chấm trong bài văn sau là người có tính cách như thế nào? Nêu những chi tiết và hình ảnh minh họa cho nhận xét của em.</a:t>
            </a:r>
          </a:p>
        </p:txBody>
      </p:sp>
      <p:sp>
        <p:nvSpPr>
          <p:cNvPr id="6" name="TextBox 5">
            <a:extLst>
              <a:ext uri="{FF2B5EF4-FFF2-40B4-BE49-F238E27FC236}">
                <a16:creationId xmlns:a16="http://schemas.microsoft.com/office/drawing/2014/main" id="{B603628B-CBCD-48AD-BDF6-91DA94A335AD}"/>
              </a:ext>
            </a:extLst>
          </p:cNvPr>
          <p:cNvSpPr txBox="1"/>
          <p:nvPr/>
        </p:nvSpPr>
        <p:spPr>
          <a:xfrm>
            <a:off x="900339" y="2433369"/>
            <a:ext cx="8229600" cy="677108"/>
          </a:xfrm>
          <a:prstGeom prst="rect">
            <a:avLst/>
          </a:prstGeom>
          <a:noFill/>
        </p:spPr>
        <p:txBody>
          <a:bodyPr wrap="square" lIns="0" tIns="0" rIns="0" bIns="0" rtlCol="0">
            <a:spAutoFit/>
          </a:bodyPr>
          <a:lstStyle/>
          <a:p>
            <a:pPr algn="l"/>
            <a:r>
              <a:rPr lang="en-US" sz="4400">
                <a:latin typeface="UTM ViceroyJF" panose="02040603050506020204" pitchFamily="18" charset="0"/>
              </a:rPr>
              <a:t>a) Bài tập có những yêu cầu nào?</a:t>
            </a:r>
          </a:p>
        </p:txBody>
      </p:sp>
      <p:sp>
        <p:nvSpPr>
          <p:cNvPr id="9" name="TextBox 8">
            <a:extLst>
              <a:ext uri="{FF2B5EF4-FFF2-40B4-BE49-F238E27FC236}">
                <a16:creationId xmlns:a16="http://schemas.microsoft.com/office/drawing/2014/main" id="{B8F3CB96-ADAD-4447-820B-01CBD07BF1EE}"/>
              </a:ext>
            </a:extLst>
          </p:cNvPr>
          <p:cNvSpPr txBox="1"/>
          <p:nvPr/>
        </p:nvSpPr>
        <p:spPr>
          <a:xfrm>
            <a:off x="801461" y="3069427"/>
            <a:ext cx="10461625" cy="2800767"/>
          </a:xfrm>
          <a:prstGeom prst="rect">
            <a:avLst/>
          </a:prstGeom>
          <a:noFill/>
        </p:spPr>
        <p:txBody>
          <a:bodyPr wrap="square">
            <a:spAutoFit/>
          </a:bodyPr>
          <a:lstStyle/>
          <a:p>
            <a:r>
              <a:rPr kumimoji="0" lang="en-US" sz="4400" b="0" i="0" u="none" strike="noStrike" kern="1200" cap="none" spc="0" normalizeH="0" baseline="0" noProof="0">
                <a:ln>
                  <a:noFill/>
                </a:ln>
                <a:solidFill>
                  <a:prstClr val="black"/>
                </a:solidFill>
                <a:effectLst/>
                <a:uLnTx/>
                <a:uFillTx/>
                <a:latin typeface="UTM ViceroyJF" panose="02040603050506020204" pitchFamily="18" charset="0"/>
              </a:rPr>
              <a:t>b) Các em  đọc bài và trả lời câu hỏi: </a:t>
            </a:r>
          </a:p>
          <a:p>
            <a:r>
              <a:rPr lang="en-US" sz="4400">
                <a:solidFill>
                  <a:prstClr val="black"/>
                </a:solidFill>
                <a:latin typeface="UTM ViceroyJF" panose="02040603050506020204" pitchFamily="18" charset="0"/>
              </a:rPr>
              <a:t>- </a:t>
            </a:r>
            <a:r>
              <a:rPr kumimoji="0" lang="en-US" sz="4400" b="0" i="0" u="none" strike="noStrike" kern="1200" cap="none" spc="0" normalizeH="0" baseline="0" noProof="0">
                <a:ln>
                  <a:noFill/>
                </a:ln>
                <a:solidFill>
                  <a:prstClr val="black"/>
                </a:solidFill>
                <a:effectLst/>
                <a:uLnTx/>
                <a:uFillTx/>
                <a:latin typeface="UTM ViceroyJF" panose="02040603050506020204" pitchFamily="18" charset="0"/>
              </a:rPr>
              <a:t>Cô Chấm có tính cách gì?</a:t>
            </a:r>
          </a:p>
          <a:p>
            <a:r>
              <a:rPr lang="en-US" sz="4400">
                <a:solidFill>
                  <a:prstClr val="black"/>
                </a:solidFill>
                <a:latin typeface="UTM ViceroyJF" panose="02040603050506020204" pitchFamily="18" charset="0"/>
              </a:rPr>
              <a:t>- Nêu những chi tiết và hình ảnh minh họa cho tính cách đó.</a:t>
            </a:r>
            <a:endParaRPr lang="en-US" sz="4400">
              <a:latin typeface="UTM ViceroyJF" panose="02040603050506020204" pitchFamily="18" charset="0"/>
            </a:endParaRPr>
          </a:p>
        </p:txBody>
      </p:sp>
      <p:cxnSp>
        <p:nvCxnSpPr>
          <p:cNvPr id="3" name="Straight Connector 2">
            <a:extLst>
              <a:ext uri="{FF2B5EF4-FFF2-40B4-BE49-F238E27FC236}">
                <a16:creationId xmlns:a16="http://schemas.microsoft.com/office/drawing/2014/main" id="{67CD6728-E3C5-439E-A579-79DB1B3DCD94}"/>
              </a:ext>
            </a:extLst>
          </p:cNvPr>
          <p:cNvCxnSpPr>
            <a:cxnSpLocks/>
          </p:cNvCxnSpPr>
          <p:nvPr/>
        </p:nvCxnSpPr>
        <p:spPr>
          <a:xfrm>
            <a:off x="2322286" y="1103086"/>
            <a:ext cx="8940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6931CB-C81E-4A6B-9628-0759AC1FC410}"/>
              </a:ext>
            </a:extLst>
          </p:cNvPr>
          <p:cNvCxnSpPr>
            <a:cxnSpLocks/>
          </p:cNvCxnSpPr>
          <p:nvPr/>
        </p:nvCxnSpPr>
        <p:spPr>
          <a:xfrm>
            <a:off x="801461" y="1763486"/>
            <a:ext cx="1099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F7118A9-32D4-4A50-BB7D-C9ABD202A96E}"/>
              </a:ext>
            </a:extLst>
          </p:cNvPr>
          <p:cNvCxnSpPr>
            <a:cxnSpLocks/>
          </p:cNvCxnSpPr>
          <p:nvPr/>
        </p:nvCxnSpPr>
        <p:spPr>
          <a:xfrm>
            <a:off x="3251200" y="1741715"/>
            <a:ext cx="22497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2E87B2-6225-45EE-8955-4C4CD5FEC2F2}"/>
              </a:ext>
            </a:extLst>
          </p:cNvPr>
          <p:cNvCxnSpPr>
            <a:cxnSpLocks/>
          </p:cNvCxnSpPr>
          <p:nvPr/>
        </p:nvCxnSpPr>
        <p:spPr>
          <a:xfrm>
            <a:off x="6096000" y="1763486"/>
            <a:ext cx="14514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6854D5-B5FB-4DD0-945B-0911F8DACB1E}"/>
              </a:ext>
            </a:extLst>
          </p:cNvPr>
          <p:cNvCxnSpPr>
            <a:cxnSpLocks/>
          </p:cNvCxnSpPr>
          <p:nvPr/>
        </p:nvCxnSpPr>
        <p:spPr>
          <a:xfrm>
            <a:off x="7678510" y="1756229"/>
            <a:ext cx="37120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图片 8">
            <a:extLst>
              <a:ext uri="{FF2B5EF4-FFF2-40B4-BE49-F238E27FC236}">
                <a16:creationId xmlns:a16="http://schemas.microsoft.com/office/drawing/2014/main" id="{FD0F126B-2D20-4D27-B040-A4982D8BBC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63964" y="5264786"/>
            <a:ext cx="1244255" cy="1226746"/>
          </a:xfrm>
          <a:prstGeom prst="rect">
            <a:avLst/>
          </a:prstGeom>
        </p:spPr>
      </p:pic>
      <p:pic>
        <p:nvPicPr>
          <p:cNvPr id="20" name="图片 10">
            <a:extLst>
              <a:ext uri="{FF2B5EF4-FFF2-40B4-BE49-F238E27FC236}">
                <a16:creationId xmlns:a16="http://schemas.microsoft.com/office/drawing/2014/main" id="{5A4E2148-03AB-4DC9-8D47-CA0183E73A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63085" y="4180194"/>
            <a:ext cx="1042302" cy="2388010"/>
          </a:xfrm>
          <a:prstGeom prst="rect">
            <a:avLst/>
          </a:prstGeom>
        </p:spPr>
      </p:pic>
      <p:pic>
        <p:nvPicPr>
          <p:cNvPr id="21" name="图片 9">
            <a:extLst>
              <a:ext uri="{FF2B5EF4-FFF2-40B4-BE49-F238E27FC236}">
                <a16:creationId xmlns:a16="http://schemas.microsoft.com/office/drawing/2014/main" id="{08224210-D905-4D44-9CB7-9E50BB133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616293" y="6107024"/>
            <a:ext cx="2694464" cy="770714"/>
          </a:xfrm>
          <a:prstGeom prst="rect">
            <a:avLst/>
          </a:prstGeom>
        </p:spPr>
      </p:pic>
    </p:spTree>
    <p:extLst>
      <p:ext uri="{BB962C8B-B14F-4D97-AF65-F5344CB8AC3E}">
        <p14:creationId xmlns:p14="http://schemas.microsoft.com/office/powerpoint/2010/main" val="37503729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75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Effect transition="in" filter="wipe(left)">
                                      <p:cBhvr>
                                        <p:cTn id="53" dur="500"/>
                                        <p:tgtEl>
                                          <p:spTgt spid="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
                                            <p:txEl>
                                              <p:pRg st="1" end="1"/>
                                            </p:txEl>
                                          </p:spTgt>
                                        </p:tgtEl>
                                        <p:attrNameLst>
                                          <p:attrName>style.visibility</p:attrName>
                                        </p:attrNameLst>
                                      </p:cBhvr>
                                      <p:to>
                                        <p:strVal val="visible"/>
                                      </p:to>
                                    </p:set>
                                    <p:animEffect transition="in" filter="wipe(left)">
                                      <p:cBhvr>
                                        <p:cTn id="58" dur="500"/>
                                        <p:tgtEl>
                                          <p:spTgt spid="9">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9">
                                            <p:txEl>
                                              <p:pRg st="2" end="2"/>
                                            </p:txEl>
                                          </p:spTgt>
                                        </p:tgtEl>
                                        <p:attrNameLst>
                                          <p:attrName>style.visibility</p:attrName>
                                        </p:attrNameLst>
                                      </p:cBhvr>
                                      <p:to>
                                        <p:strVal val="visible"/>
                                      </p:to>
                                    </p:set>
                                    <p:animEffect transition="in" filter="wipe(left)">
                                      <p:cBhvr>
                                        <p:cTn id="63" dur="500"/>
                                        <p:tgtEl>
                                          <p:spTgt spid="9">
                                            <p:txEl>
                                              <p:pRg st="2" end="2"/>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down)">
                                      <p:cBhvr>
                                        <p:cTn id="70" dur="500"/>
                                        <p:tgtEl>
                                          <p:spTgt spid="20"/>
                                        </p:tgtEl>
                                      </p:cBhvr>
                                    </p:animEffect>
                                  </p:childTnLst>
                                </p:cTn>
                              </p:par>
                            </p:childTnLst>
                          </p:cTn>
                        </p:par>
                        <p:par>
                          <p:cTn id="71" fill="hold">
                            <p:stCondLst>
                              <p:cond delay="1000"/>
                            </p:stCondLst>
                            <p:childTnLst>
                              <p:par>
                                <p:cTn id="72" presetID="22" presetClass="entr" presetSubtype="4"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down)">
                                      <p:cBhvr>
                                        <p:cTn id="7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FA0CA656-9EE5-443B-9681-A36D6140DDC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6" name="矩形 3">
            <a:extLst>
              <a:ext uri="{FF2B5EF4-FFF2-40B4-BE49-F238E27FC236}">
                <a16:creationId xmlns:a16="http://schemas.microsoft.com/office/drawing/2014/main" id="{63668C69-E8F2-4F16-80A9-F7709BD5BE83}"/>
              </a:ext>
            </a:extLst>
          </p:cNvPr>
          <p:cNvSpPr/>
          <p:nvPr/>
        </p:nvSpPr>
        <p:spPr>
          <a:xfrm>
            <a:off x="2158394" y="181955"/>
            <a:ext cx="9968220" cy="6494085"/>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UTM ViceroyJF" panose="02040603050506020204" pitchFamily="18" charset="0"/>
              <a:ea typeface="包图简圆体" panose="02010601030101010101" pitchFamily="2" charset="-122"/>
              <a:cs typeface="+mn-ea"/>
              <a:sym typeface="+mn-lt"/>
            </a:endParaRPr>
          </a:p>
        </p:txBody>
      </p:sp>
      <p:pic>
        <p:nvPicPr>
          <p:cNvPr id="5" name="图片 6">
            <a:extLst>
              <a:ext uri="{FF2B5EF4-FFF2-40B4-BE49-F238E27FC236}">
                <a16:creationId xmlns:a16="http://schemas.microsoft.com/office/drawing/2014/main" id="{B0BED126-66A2-452D-9FC8-E7164049FD3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sp>
        <p:nvSpPr>
          <p:cNvPr id="3" name="TextBox 2">
            <a:extLst>
              <a:ext uri="{FF2B5EF4-FFF2-40B4-BE49-F238E27FC236}">
                <a16:creationId xmlns:a16="http://schemas.microsoft.com/office/drawing/2014/main" id="{AA8F1C6E-FF1C-4CA0-A854-986AEBF85516}"/>
              </a:ext>
            </a:extLst>
          </p:cNvPr>
          <p:cNvSpPr txBox="1"/>
          <p:nvPr/>
        </p:nvSpPr>
        <p:spPr>
          <a:xfrm>
            <a:off x="2261749" y="123899"/>
            <a:ext cx="9864865" cy="6617196"/>
          </a:xfrm>
          <a:prstGeom prst="rect">
            <a:avLst/>
          </a:prstGeom>
          <a:noFill/>
        </p:spPr>
        <p:txBody>
          <a:bodyPr wrap="square">
            <a:spAutoFit/>
          </a:bodyPr>
          <a:lstStyle/>
          <a:p>
            <a:pPr algn="ctr"/>
            <a:r>
              <a:rPr lang="vi-VN" sz="4000" b="1">
                <a:solidFill>
                  <a:srgbClr val="002060"/>
                </a:solidFill>
                <a:latin typeface="Times New Roman" panose="02020603050405020304" pitchFamily="18" charset="0"/>
                <a:cs typeface="Times New Roman" panose="02020603050405020304" pitchFamily="18" charset="0"/>
              </a:rPr>
              <a:t>Cô Chấm</a:t>
            </a:r>
            <a:r>
              <a:rPr lang="en-US" sz="4000" b="1">
                <a:solidFill>
                  <a:srgbClr val="002060"/>
                </a:solidFill>
                <a:latin typeface="Times New Roman" panose="02020603050405020304" pitchFamily="18" charset="0"/>
                <a:cs typeface="Times New Roman" panose="02020603050405020304" pitchFamily="18" charset="0"/>
              </a:rPr>
              <a:t>     </a:t>
            </a:r>
          </a:p>
          <a:p>
            <a:pPr indent="622300" algn="just"/>
            <a:r>
              <a:rPr lang="vi-VN" sz="3200">
                <a:latin typeface="+mj-lt"/>
              </a:rPr>
              <a:t>Chấm không phải là một cô gái đẹp, nhưng là người mà ai đã gặp thì không thể lẫn lộn với bất cứ một người nào khác.</a:t>
            </a:r>
          </a:p>
          <a:p>
            <a:pPr algn="just"/>
            <a:r>
              <a:rPr lang="vi-VN" sz="3200">
                <a:latin typeface="+mj-lt"/>
              </a:rPr>
              <a:t>     Đôi mắt Chấm đã định nhìn ai thì dám nhìn thẳng, dù người ấy nhìn lại mình, dù người ấy là con trai. Nghĩ thế nào, Chấm dám nói thế. Bình điểm ở tổ, ai làm hơn, làm kém, người khác đắn đo, quanh quanh mãi chưa dám nói ra, Chấm nói ngay cho mà xem, nói thẳng băng và còn nói đáng mấy điểm nữa. Đối với mình cũng vậy, Chấm có hôm dám nhận hơn người khác bốn năm điểm. Được cái thẳng như thế nhưng không ai giận, vì người ta biết trong bụng Chấm không có gì độc địa bao giờ.</a:t>
            </a:r>
          </a:p>
        </p:txBody>
      </p:sp>
      <p:pic>
        <p:nvPicPr>
          <p:cNvPr id="8" name="Picture 7">
            <a:extLst>
              <a:ext uri="{FF2B5EF4-FFF2-40B4-BE49-F238E27FC236}">
                <a16:creationId xmlns:a16="http://schemas.microsoft.com/office/drawing/2014/main" id="{89795B01-B4E1-402C-AC51-A86EC4EDF10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750" b="93917" l="5000" r="47417">
                        <a14:foregroundMark x1="31083" y1="35583" x2="31750" y2="49333"/>
                        <a14:foregroundMark x1="27667" y1="44167" x2="27333" y2="47500"/>
                        <a14:foregroundMark x1="31667" y1="32750" x2="31667" y2="32750"/>
                        <a14:foregroundMark x1="45000" y1="48250" x2="47417" y2="60417"/>
                        <a14:foregroundMark x1="20500" y1="92000" x2="28250" y2="91667"/>
                        <a14:foregroundMark x1="28250" y1="91667" x2="36833" y2="91667"/>
                        <a14:foregroundMark x1="36833" y1="91667" x2="44250" y2="91250"/>
                        <a14:foregroundMark x1="44998" y1="89000" x2="44667" y2="92167"/>
                        <a14:foregroundMark x1="44333" y1="92250" x2="22917" y2="92250"/>
                        <a14:foregroundMark x1="12500" y1="65417" x2="14500" y2="70250"/>
                        <a14:foregroundMark x1="13667" y1="62250" x2="13750" y2="69083"/>
                        <a14:foregroundMark x1="13167" y1="64083" x2="13750" y2="68917"/>
                        <a14:foregroundMark x1="13583" y1="61667" x2="13667" y2="68750"/>
                        <a14:foregroundMark x1="12083" y1="65833" x2="14333" y2="69583"/>
                        <a14:foregroundMark x1="20583" y1="92667" x2="37417" y2="92833"/>
                        <a14:foregroundMark x1="45500" y1="47917" x2="46250" y2="49917"/>
                        <a14:foregroundMark x1="24750" y1="70917" x2="20821" y2="84567"/>
                        <a14:foregroundMark x1="20849" y1="88668" x2="28833" y2="93917"/>
                        <a14:foregroundMark x1="28833" y1="93917" x2="30833" y2="93667"/>
                        <a14:foregroundMark x1="20733" y1="90133" x2="20500" y2="92000"/>
                        <a14:foregroundMark x1="23083" y1="93333" x2="27250" y2="93250"/>
                        <a14:foregroundMark x1="21583" y1="51917" x2="19667" y2="53917"/>
                        <a14:foregroundMark x1="20167" y1="52833" x2="16250" y2="59000"/>
                        <a14:foregroundMark x1="15750" y1="58750" x2="12667" y2="64417"/>
                        <a14:foregroundMark x1="12000" y1="64333" x2="13083" y2="67917"/>
                        <a14:foregroundMark x1="12333" y1="67750" x2="13500" y2="70167"/>
                        <a14:foregroundMark x1="44017" y1="79827" x2="44833" y2="83500"/>
                        <a14:backgroundMark x1="45417" y1="84417" x2="45417" y2="84417"/>
                        <a14:backgroundMark x1="45750" y1="86500" x2="45750" y2="88417"/>
                        <a14:backgroundMark x1="43333" y1="35667" x2="40833" y2="44083"/>
                        <a14:backgroundMark x1="40833" y1="44083" x2="40833" y2="44083"/>
                        <a14:backgroundMark x1="39083" y1="35667" x2="47750" y2="41750"/>
                        <a14:backgroundMark x1="38583" y1="43083" x2="44250" y2="46333"/>
                        <a14:backgroundMark x1="45250" y1="43250" x2="47917" y2="46167"/>
                        <a14:backgroundMark x1="45500" y1="43500" x2="49750" y2="49000"/>
                        <a14:backgroundMark x1="41417" y1="44917" x2="41417" y2="47417"/>
                        <a14:backgroundMark x1="45250" y1="44917" x2="47833" y2="46500"/>
                        <a14:backgroundMark x1="38833" y1="43083" x2="39167" y2="46417"/>
                        <a14:backgroundMark x1="39583" y1="44083" x2="40167" y2="46833"/>
                        <a14:backgroundMark x1="47000" y1="47917" x2="49333" y2="50667"/>
                        <a14:backgroundMark x1="49333" y1="51417" x2="49333" y2="52333"/>
                        <a14:backgroundMark x1="48583" y1="52333" x2="49417" y2="50917"/>
                        <a14:backgroundMark x1="47250" y1="48500" x2="48917" y2="49333"/>
                        <a14:backgroundMark x1="20583" y1="84500" x2="19083" y2="89667"/>
                        <a14:backgroundMark x1="44000" y1="75917" x2="44117" y2="76579"/>
                        <a14:backgroundMark x1="45280" y1="83402" x2="46167" y2="90500"/>
                        <a14:backgroundMark x1="43750" y1="75667" x2="44833" y2="78250"/>
                        <a14:backgroundMark x1="44250" y1="77333" x2="45000" y2="79500"/>
                        <a14:backgroundMark x1="46667" y1="85583" x2="46917" y2="88000"/>
                        <a14:backgroundMark x1="45417" y1="84417" x2="45417" y2="89000"/>
                        <a14:backgroundMark x1="42750" y1="47917" x2="42750" y2="47917"/>
                      </a14:backgroundRemoval>
                    </a14:imgEffect>
                    <a14:imgEffect>
                      <a14:saturation sat="300000"/>
                    </a14:imgEffect>
                  </a14:imgLayer>
                </a14:imgProps>
              </a:ext>
              <a:ext uri="{28A0092B-C50C-407E-A947-70E740481C1C}">
                <a14:useLocalDpi xmlns:a14="http://schemas.microsoft.com/office/drawing/2010/main" val="0"/>
              </a:ext>
            </a:extLst>
          </a:blip>
          <a:srcRect t="30664" r="48437"/>
          <a:stretch/>
        </p:blipFill>
        <p:spPr>
          <a:xfrm>
            <a:off x="-650946" y="2762250"/>
            <a:ext cx="2981784" cy="4525129"/>
          </a:xfrm>
          <a:prstGeom prst="rect">
            <a:avLst/>
          </a:prstGeom>
        </p:spPr>
      </p:pic>
    </p:spTree>
    <p:extLst>
      <p:ext uri="{BB962C8B-B14F-4D97-AF65-F5344CB8AC3E}">
        <p14:creationId xmlns:p14="http://schemas.microsoft.com/office/powerpoint/2010/main" val="3827966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47AB337C-5088-4353-B118-B10FD235EB0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6" name="矩形 3">
            <a:extLst>
              <a:ext uri="{FF2B5EF4-FFF2-40B4-BE49-F238E27FC236}">
                <a16:creationId xmlns:a16="http://schemas.microsoft.com/office/drawing/2014/main" id="{6CA7250B-65D6-4C6C-9135-4AD29F0194E5}"/>
              </a:ext>
            </a:extLst>
          </p:cNvPr>
          <p:cNvSpPr/>
          <p:nvPr/>
        </p:nvSpPr>
        <p:spPr>
          <a:xfrm>
            <a:off x="153356" y="217669"/>
            <a:ext cx="11883472" cy="597172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UTM ViceroyJF" panose="02040603050506020204" pitchFamily="18" charset="0"/>
              <a:ea typeface="包图简圆体" panose="02010601030101010101" pitchFamily="2" charset="-122"/>
              <a:cs typeface="+mn-ea"/>
              <a:sym typeface="+mn-lt"/>
            </a:endParaRPr>
          </a:p>
        </p:txBody>
      </p:sp>
      <p:pic>
        <p:nvPicPr>
          <p:cNvPr id="4" name="图片 6">
            <a:extLst>
              <a:ext uri="{FF2B5EF4-FFF2-40B4-BE49-F238E27FC236}">
                <a16:creationId xmlns:a16="http://schemas.microsoft.com/office/drawing/2014/main" id="{A475D1B9-4BC0-4580-B3A3-2387009D65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pic>
        <p:nvPicPr>
          <p:cNvPr id="7" name="图片 10">
            <a:extLst>
              <a:ext uri="{FF2B5EF4-FFF2-40B4-BE49-F238E27FC236}">
                <a16:creationId xmlns:a16="http://schemas.microsoft.com/office/drawing/2014/main" id="{48064FAB-5B9D-46C0-AB00-398FAD6407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99" y="3135053"/>
            <a:ext cx="1211939" cy="3693803"/>
          </a:xfrm>
          <a:prstGeom prst="rect">
            <a:avLst/>
          </a:prstGeom>
        </p:spPr>
      </p:pic>
      <p:pic>
        <p:nvPicPr>
          <p:cNvPr id="8" name="图片 13">
            <a:extLst>
              <a:ext uri="{FF2B5EF4-FFF2-40B4-BE49-F238E27FC236}">
                <a16:creationId xmlns:a16="http://schemas.microsoft.com/office/drawing/2014/main" id="{DF5E1949-9ED5-46A7-9E94-53E39D42E1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211" y="5236662"/>
            <a:ext cx="1726290" cy="1461409"/>
          </a:xfrm>
          <a:prstGeom prst="rect">
            <a:avLst/>
          </a:prstGeom>
        </p:spPr>
      </p:pic>
      <p:pic>
        <p:nvPicPr>
          <p:cNvPr id="9" name="图片 9">
            <a:extLst>
              <a:ext uri="{FF2B5EF4-FFF2-40B4-BE49-F238E27FC236}">
                <a16:creationId xmlns:a16="http://schemas.microsoft.com/office/drawing/2014/main" id="{E906D5E4-91E1-4908-81AD-DD9E588C8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99" y="5972546"/>
            <a:ext cx="2912199" cy="1009190"/>
          </a:xfrm>
          <a:prstGeom prst="rect">
            <a:avLst/>
          </a:prstGeom>
        </p:spPr>
      </p:pic>
      <p:pic>
        <p:nvPicPr>
          <p:cNvPr id="10" name="图片 13">
            <a:extLst>
              <a:ext uri="{FF2B5EF4-FFF2-40B4-BE49-F238E27FC236}">
                <a16:creationId xmlns:a16="http://schemas.microsoft.com/office/drawing/2014/main" id="{04412144-5BFD-4060-8A67-5B6730A84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7660" y="4920227"/>
            <a:ext cx="1726290" cy="1461409"/>
          </a:xfrm>
          <a:prstGeom prst="rect">
            <a:avLst/>
          </a:prstGeom>
        </p:spPr>
      </p:pic>
      <p:pic>
        <p:nvPicPr>
          <p:cNvPr id="11" name="图片 9">
            <a:extLst>
              <a:ext uri="{FF2B5EF4-FFF2-40B4-BE49-F238E27FC236}">
                <a16:creationId xmlns:a16="http://schemas.microsoft.com/office/drawing/2014/main" id="{03B511E4-D4EF-499B-ACBA-9289B6DD5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6634" y="6015738"/>
            <a:ext cx="4149154" cy="1009190"/>
          </a:xfrm>
          <a:prstGeom prst="rect">
            <a:avLst/>
          </a:prstGeom>
        </p:spPr>
      </p:pic>
      <p:sp>
        <p:nvSpPr>
          <p:cNvPr id="5" name="TextBox 4">
            <a:extLst>
              <a:ext uri="{FF2B5EF4-FFF2-40B4-BE49-F238E27FC236}">
                <a16:creationId xmlns:a16="http://schemas.microsoft.com/office/drawing/2014/main" id="{0C4A7570-74E2-4558-A689-417A5C49360E}"/>
              </a:ext>
            </a:extLst>
          </p:cNvPr>
          <p:cNvSpPr txBox="1"/>
          <p:nvPr/>
        </p:nvSpPr>
        <p:spPr>
          <a:xfrm>
            <a:off x="1060906" y="572761"/>
            <a:ext cx="10801350" cy="4524315"/>
          </a:xfrm>
          <a:prstGeom prst="rect">
            <a:avLst/>
          </a:prstGeom>
          <a:noFill/>
        </p:spPr>
        <p:txBody>
          <a:bodyPr wrap="square">
            <a:spAutoFit/>
          </a:bodyPr>
          <a:lstStyle/>
          <a:p>
            <a:pPr indent="457200" algn="just"/>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Chấm cứ như một cây xương rồng. Cây xương rồng chặt ngang chặt dọc, chỉ cần cắm nó xuống đất, đất cằn cũng được, nó sẽ sống và sẽ lớn lên. Chấm thì cần cơm và lao động để sống. Chấm ăn rất khỏe, không có ý thức ăn cũng được. Những bữa Chấm về muộn, bà Am thương con làm nhiều, để phần dư thức ăn, Chấm cũng chỉ ăn như thường, còn bao nhiêu để cuối bữa ăn vã. Chấm hay làm thực sự, đó là một nhu cầu của sự sống, không làm chân tay nó cứ bứt rứt sao ấy. Tết Nguyên đán, Chấm ra đồng từ sớm mồng hai, dẫu có bắt ở nhà cũng không được.</a:t>
            </a:r>
            <a:endParaRPr lang="en-US"/>
          </a:p>
        </p:txBody>
      </p:sp>
    </p:spTree>
    <p:extLst>
      <p:ext uri="{BB962C8B-B14F-4D97-AF65-F5344CB8AC3E}">
        <p14:creationId xmlns:p14="http://schemas.microsoft.com/office/powerpoint/2010/main" val="3337758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50810CF-D3FC-4BA2-992E-1A9752BE018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6" name="矩形 3">
            <a:extLst>
              <a:ext uri="{FF2B5EF4-FFF2-40B4-BE49-F238E27FC236}">
                <a16:creationId xmlns:a16="http://schemas.microsoft.com/office/drawing/2014/main" id="{972E9CC7-C333-4EFC-AD58-3A921037C18B}"/>
              </a:ext>
            </a:extLst>
          </p:cNvPr>
          <p:cNvSpPr/>
          <p:nvPr/>
        </p:nvSpPr>
        <p:spPr>
          <a:xfrm>
            <a:off x="302986" y="443592"/>
            <a:ext cx="11584214" cy="597172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UTM ViceroyJF" panose="02040603050506020204" pitchFamily="18" charset="0"/>
              <a:ea typeface="包图简圆体" panose="02010601030101010101" pitchFamily="2" charset="-122"/>
              <a:cs typeface="+mn-ea"/>
              <a:sym typeface="+mn-lt"/>
            </a:endParaRPr>
          </a:p>
        </p:txBody>
      </p:sp>
      <p:pic>
        <p:nvPicPr>
          <p:cNvPr id="8" name="Picture 7">
            <a:extLst>
              <a:ext uri="{FF2B5EF4-FFF2-40B4-BE49-F238E27FC236}">
                <a16:creationId xmlns:a16="http://schemas.microsoft.com/office/drawing/2014/main" id="{6619AFC4-6400-4D3A-A771-D4B3C79C2BD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250" b="91000" l="5500" r="52500">
                        <a14:foregroundMark x1="44500" y1="53000" x2="40500" y2="87917"/>
                        <a14:foregroundMark x1="40500" y1="87917" x2="40417" y2="88000"/>
                        <a14:foregroundMark x1="46500" y1="49333" x2="39250" y2="52583"/>
                        <a14:foregroundMark x1="39250" y1="52583" x2="39167" y2="52833"/>
                        <a14:foregroundMark x1="47250" y1="51000" x2="48417" y2="61333"/>
                        <a14:foregroundMark x1="46583" y1="66583" x2="47083" y2="73250"/>
                        <a14:foregroundMark x1="50167" y1="69750" x2="43333" y2="85833"/>
                        <a14:foregroundMark x1="46167" y1="83667" x2="43583" y2="89917"/>
                        <a14:foregroundMark x1="8750" y1="52833" x2="8333" y2="60833"/>
                        <a14:foregroundMark x1="8333" y1="60833" x2="8250" y2="61083"/>
                        <a14:foregroundMark x1="13583" y1="44583" x2="17750" y2="45500"/>
                        <a14:foregroundMark x1="21333" y1="66083" x2="23250" y2="65167"/>
                        <a14:foregroundMark x1="26583" y1="74083" x2="31833" y2="81667"/>
                        <a14:foregroundMark x1="52083" y1="71333" x2="51417" y2="73167"/>
                        <a14:foregroundMark x1="44250" y1="48500" x2="41083" y2="50333"/>
                        <a14:foregroundMark x1="44250" y1="48417" x2="50500" y2="52000"/>
                        <a14:foregroundMark x1="50500" y1="52000" x2="51199" y2="54167"/>
                        <a14:foregroundMark x1="38500" y1="53333" x2="41083" y2="63083"/>
                        <a14:foregroundMark x1="41083" y1="63083" x2="41083" y2="64083"/>
                        <a14:foregroundMark x1="38500" y1="59500" x2="37167" y2="65583"/>
                        <a14:foregroundMark x1="39500" y1="61333" x2="38750" y2="65917"/>
                        <a14:foregroundMark x1="48417" y1="62833" x2="45833" y2="64750"/>
                        <a14:foregroundMark x1="46083" y1="62417" x2="45833" y2="65250"/>
                        <a14:foregroundMark x1="45521" y1="47797" x2="41250" y2="51000"/>
                        <a14:foregroundMark x1="44681" y1="47670" x2="39667" y2="50333"/>
                        <a14:foregroundMark x1="48833" y1="49667" x2="44560" y2="46893"/>
                        <a14:foregroundMark x1="49500" y1="50000" x2="50752" y2="52461"/>
                        <a14:foregroundMark x1="38083" y1="51000" x2="37167" y2="56500"/>
                        <a14:foregroundMark x1="37333" y1="51917" x2="39167" y2="57000"/>
                        <a14:foregroundMark x1="50610" y1="63104" x2="50000" y2="66333"/>
                        <a14:foregroundMark x1="50917" y1="52167" x2="50167" y2="50333"/>
                        <a14:foregroundMark x1="31917" y1="55500" x2="26500" y2="49167"/>
                        <a14:foregroundMark x1="26500" y1="49167" x2="19417" y2="45333"/>
                        <a14:foregroundMark x1="19417" y1="45333" x2="11000" y2="45500"/>
                        <a14:foregroundMark x1="11000" y1="45500" x2="7583" y2="50250"/>
                        <a14:foregroundMark x1="11583" y1="45500" x2="16083" y2="44333"/>
                        <a14:foregroundMark x1="20250" y1="45500" x2="14667" y2="44750"/>
                        <a14:foregroundMark x1="8500" y1="53917" x2="6083" y2="59000"/>
                        <a14:foregroundMark x1="7833" y1="52083" x2="6917" y2="57417"/>
                        <a14:foregroundMark x1="8833" y1="51500" x2="5750" y2="59667"/>
                        <a14:foregroundMark x1="5583" y1="57667" x2="7417" y2="64250"/>
                        <a14:foregroundMark x1="7000" y1="61250" x2="11000" y2="65167"/>
                        <a14:foregroundMark x1="8750" y1="65250" x2="10167" y2="65417"/>
                        <a14:foregroundMark x1="7833" y1="64500" x2="8750" y2="64917"/>
                        <a14:foregroundMark x1="11500" y1="65417" x2="19000" y2="66583"/>
                        <a14:foregroundMark x1="19000" y1="66583" x2="23667" y2="70667"/>
                        <a14:foregroundMark x1="21333" y1="66083" x2="24083" y2="77250"/>
                        <a14:foregroundMark x1="24083" y1="77250" x2="24167" y2="77250"/>
                        <a14:foregroundMark x1="23417" y1="69083" x2="25917" y2="75250"/>
                        <a14:foregroundMark x1="25917" y1="75250" x2="25917" y2="75250"/>
                        <a14:foregroundMark x1="20667" y1="67750" x2="22000" y2="70417"/>
                        <a14:foregroundMark x1="20667" y1="67417" x2="35833" y2="83000"/>
                        <a14:foregroundMark x1="37000" y1="76417" x2="36250" y2="79833"/>
                        <a14:foregroundMark x1="38083" y1="71833" x2="38083" y2="78500"/>
                        <a14:foregroundMark x1="39250" y1="67167" x2="38333" y2="71750"/>
                        <a14:foregroundMark x1="40167" y1="65000" x2="36917" y2="67417"/>
                        <a14:foregroundMark x1="35583" y1="64000" x2="26917" y2="60083"/>
                        <a14:foregroundMark x1="33333" y1="66250" x2="27167" y2="61167"/>
                        <a14:foregroundMark x1="27167" y1="61167" x2="27083" y2="61000"/>
                        <a14:foregroundMark x1="25083" y1="59750" x2="29083" y2="65667"/>
                        <a14:foregroundMark x1="28000" y1="79583" x2="28250" y2="86917"/>
                        <a14:foregroundMark x1="29667" y1="81667" x2="31167" y2="91083"/>
                        <a14:foregroundMark x1="31167" y1="91083" x2="31167" y2="91083"/>
                        <a14:foregroundMark x1="28917" y1="87833" x2="35917" y2="90167"/>
                        <a14:foregroundMark x1="35917" y1="90167" x2="44333" y2="89667"/>
                        <a14:foregroundMark x1="44333" y1="89667" x2="45167" y2="89417"/>
                        <a14:foregroundMark x1="46333" y1="84833" x2="46167" y2="88917"/>
                        <a14:foregroundMark x1="49583" y1="75250" x2="47917" y2="83250"/>
                        <a14:foregroundMark x1="51167" y1="72250" x2="50500" y2="74833"/>
                        <a14:foregroundMark x1="52500" y1="72917" x2="48833" y2="75500"/>
                        <a14:foregroundMark x1="47667" y1="82083" x2="45833" y2="88333"/>
                        <a14:foregroundMark x1="44250" y1="89917" x2="39167" y2="90833"/>
                        <a14:foregroundMark x1="46500" y1="86667" x2="46500" y2="89667"/>
                        <a14:foregroundMark x1="49250" y1="51167" x2="44917" y2="56250"/>
                        <a14:foregroundMark x1="44750" y1="52750" x2="40667" y2="55583"/>
                        <a14:foregroundMark x1="46333" y1="51000" x2="40417" y2="55167"/>
                        <a14:foregroundMark x1="40417" y1="55167" x2="40417" y2="55167"/>
                        <a14:foregroundMark x1="44250" y1="59750" x2="44000" y2="64250"/>
                        <a14:foregroundMark x1="46167" y1="61000" x2="44917" y2="62500"/>
                        <a14:foregroundMark x1="49083" y1="52167" x2="49583" y2="58083"/>
                        <a14:foregroundMark x1="27250" y1="58333" x2="31417" y2="61583"/>
                        <a14:foregroundMark x1="31833" y1="60167" x2="29083" y2="57917"/>
                        <a14:foregroundMark x1="50167" y1="55583" x2="50167" y2="57417"/>
                        <a14:backgroundMark x1="51417" y1="54417" x2="51417" y2="54417"/>
                        <a14:backgroundMark x1="51413" y1="57417" x2="50417" y2="62500"/>
                        <a14:backgroundMark x1="52083" y1="54000" x2="51584" y2="56546"/>
                        <a14:backgroundMark x1="51333" y1="58583" x2="50500" y2="63083"/>
                        <a14:backgroundMark x1="44500" y1="46667" x2="44000" y2="46917"/>
                        <a14:backgroundMark x1="42250" y1="46417" x2="45833" y2="45500"/>
                        <a14:backgroundMark x1="51417" y1="52417" x2="51583" y2="54917"/>
                        <a14:backgroundMark x1="51333" y1="54167" x2="51333" y2="55167"/>
                        <a14:backgroundMark x1="37000" y1="56917" x2="36083" y2="55083"/>
                      </a14:backgroundRemoval>
                    </a14:imgEffect>
                    <a14:imgEffect>
                      <a14:colorTemperature colorTemp="11200"/>
                    </a14:imgEffect>
                  </a14:imgLayer>
                </a14:imgProps>
              </a:ext>
              <a:ext uri="{28A0092B-C50C-407E-A947-70E740481C1C}">
                <a14:useLocalDpi xmlns:a14="http://schemas.microsoft.com/office/drawing/2010/main" val="0"/>
              </a:ext>
            </a:extLst>
          </a:blip>
          <a:srcRect l="4936" t="42417" r="46324" b="10076"/>
          <a:stretch/>
        </p:blipFill>
        <p:spPr>
          <a:xfrm flipH="1">
            <a:off x="10252677" y="4926957"/>
            <a:ext cx="1981200" cy="1931043"/>
          </a:xfrm>
          <a:prstGeom prst="rect">
            <a:avLst/>
          </a:prstGeom>
        </p:spPr>
      </p:pic>
      <p:pic>
        <p:nvPicPr>
          <p:cNvPr id="5" name="图片 6">
            <a:extLst>
              <a:ext uri="{FF2B5EF4-FFF2-40B4-BE49-F238E27FC236}">
                <a16:creationId xmlns:a16="http://schemas.microsoft.com/office/drawing/2014/main" id="{D9F0D683-281C-4082-BEEF-5D64E959596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sp>
        <p:nvSpPr>
          <p:cNvPr id="3" name="TextBox 2">
            <a:extLst>
              <a:ext uri="{FF2B5EF4-FFF2-40B4-BE49-F238E27FC236}">
                <a16:creationId xmlns:a16="http://schemas.microsoft.com/office/drawing/2014/main" id="{C0512B16-6CEE-4090-8441-D5939C67BA01}"/>
              </a:ext>
            </a:extLst>
          </p:cNvPr>
          <p:cNvSpPr txBox="1"/>
          <p:nvPr/>
        </p:nvSpPr>
        <p:spPr>
          <a:xfrm>
            <a:off x="302986" y="655734"/>
            <a:ext cx="11582400" cy="4524315"/>
          </a:xfrm>
          <a:prstGeom prst="rect">
            <a:avLst/>
          </a:prstGeom>
          <a:noFill/>
        </p:spPr>
        <p:txBody>
          <a:bodyPr wrap="square">
            <a:spAutoFit/>
          </a:bodyPr>
          <a:lstStyle/>
          <a:p>
            <a:pPr algn="just"/>
            <a:r>
              <a:rPr lang="vi-VN" sz="3200">
                <a:latin typeface="+mj-lt"/>
              </a:rPr>
              <a:t>     Chấm không đua đòi may mặc. Mùa hè một áo cánh nâu. Mùa đông rét mấy cũng chỉ hai áo cánh nâu. Chấm mộc mạc như hòn đất. Hòn đất ấy bầu bạn với nắng với mưa để cho cây lúa mọc lên hết vụ này qua vụ khác, hết năm này qua năm khác.</a:t>
            </a:r>
          </a:p>
          <a:p>
            <a:pPr algn="just"/>
            <a:r>
              <a:rPr lang="vi-VN" sz="3200">
                <a:latin typeface="+mj-lt"/>
              </a:rPr>
              <a:t>     Nhưng cô con gái có bề ngoài rắn rỏi là thế lại là người hay nghĩ ngợi, dễ cảm thương. Có bữa đi xem phim, những cảnh ngộ trong phim làm Chấm khóc gần suốt buổi. Đêm ấy ngủ, trong giấc mơ, Chấm lại khóc mất bao nhiêu nước mắt.</a:t>
            </a:r>
            <a:endParaRPr lang="en-US" sz="3200">
              <a:latin typeface="+mj-lt"/>
            </a:endParaRPr>
          </a:p>
          <a:p>
            <a:pPr indent="8345488" algn="just"/>
            <a:r>
              <a:rPr lang="vi-VN" sz="3200">
                <a:latin typeface="+mj-lt"/>
              </a:rPr>
              <a:t>Theo </a:t>
            </a:r>
            <a:r>
              <a:rPr lang="vi-VN" sz="3200" b="1" i="1">
                <a:latin typeface="+mj-lt"/>
              </a:rPr>
              <a:t>Đào Vũ</a:t>
            </a:r>
            <a:endParaRPr lang="en-US" sz="3200" b="1" i="1">
              <a:latin typeface="+mj-lt"/>
            </a:endParaRPr>
          </a:p>
        </p:txBody>
      </p:sp>
      <p:pic>
        <p:nvPicPr>
          <p:cNvPr id="7" name="Picture 6">
            <a:extLst>
              <a:ext uri="{FF2B5EF4-FFF2-40B4-BE49-F238E27FC236}">
                <a16:creationId xmlns:a16="http://schemas.microsoft.com/office/drawing/2014/main" id="{E4769746-E54C-4C47-B9A9-A1D09BDF784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857" b="93429" l="7429" r="53286">
                        <a14:foregroundMark x1="37714" y1="44286" x2="33000" y2="82429"/>
                        <a14:foregroundMark x1="33000" y1="82429" x2="34000" y2="89571"/>
                        <a14:foregroundMark x1="40571" y1="43143" x2="34143" y2="48143"/>
                        <a14:foregroundMark x1="34143" y1="48143" x2="33571" y2="49143"/>
                        <a14:foregroundMark x1="40714" y1="42714" x2="33286" y2="47429"/>
                        <a14:foregroundMark x1="35000" y1="43857" x2="33429" y2="46429"/>
                        <a14:foregroundMark x1="9857" y1="50571" x2="8714" y2="65857"/>
                        <a14:foregroundMark x1="10714" y1="48857" x2="8286" y2="66286"/>
                        <a14:foregroundMark x1="21571" y1="49143" x2="15323" y2="47550"/>
                        <a14:foregroundMark x1="12745" y1="48643" x2="8286" y2="52571"/>
                        <a14:foregroundMark x1="8286" y1="52571" x2="7857" y2="61000"/>
                        <a14:foregroundMark x1="7857" y1="61000" x2="12286" y2="69000"/>
                        <a14:foregroundMark x1="12286" y1="69000" x2="23000" y2="67429"/>
                        <a14:foregroundMark x1="23000" y1="67429" x2="36000" y2="68000"/>
                        <a14:foregroundMark x1="36000" y1="68000" x2="47286" y2="73000"/>
                        <a14:foregroundMark x1="51714" y1="72571" x2="53286" y2="75000"/>
                        <a14:foregroundMark x1="41857" y1="46286" x2="39787" y2="54568"/>
                        <a14:foregroundMark x1="43286" y1="47429" x2="43286" y2="48571"/>
                        <a14:foregroundMark x1="42286" y1="43429" x2="41571" y2="42571"/>
                        <a14:foregroundMark x1="33429" y1="51143" x2="32000" y2="54571"/>
                        <a14:foregroundMark x1="32714" y1="49143" x2="32571" y2="50286"/>
                        <a14:foregroundMark x1="40000" y1="60143" x2="42571" y2="65286"/>
                        <a14:foregroundMark x1="24286" y1="81857" x2="21286" y2="92143"/>
                        <a14:foregroundMark x1="19714" y1="86429" x2="18286" y2="90714"/>
                        <a14:foregroundMark x1="16429" y1="93143" x2="23857" y2="93143"/>
                        <a14:foregroundMark x1="23857" y1="93143" x2="31857" y2="92429"/>
                        <a14:foregroundMark x1="31857" y1="92429" x2="29714" y2="93286"/>
                        <a14:foregroundMark x1="20286" y1="94429" x2="31143" y2="93571"/>
                        <a14:foregroundMark x1="31143" y1="93571" x2="34714" y2="93571"/>
                        <a14:foregroundMark x1="38429" y1="92429" x2="32714" y2="92857"/>
                        <a14:foregroundMark x1="40286" y1="72143" x2="39521" y2="75738"/>
                        <a14:foregroundMark x1="38286" y1="59286" x2="42429" y2="60429"/>
                        <a14:foregroundMark x1="12726" y1="49331" x2="9143" y2="54000"/>
                        <a14:foregroundMark x1="9143" y1="54000" x2="9143" y2="54000"/>
                        <a14:foregroundMark x1="10000" y1="48857" x2="9143" y2="51714"/>
                        <a14:foregroundMark x1="14514" y1="48880" x2="15286" y2="48857"/>
                        <a14:foregroundMark x1="10429" y1="49000" x2="12566" y2="48937"/>
                        <a14:foregroundMark x1="13152" y1="47975" x2="10000" y2="49143"/>
                        <a14:foregroundMark x1="10000" y1="48857" x2="8286" y2="52857"/>
                        <a14:foregroundMark x1="10571" y1="49000" x2="12998" y2="48228"/>
                        <a14:foregroundMark x1="12714" y1="47857" x2="9429" y2="48857"/>
                        <a14:foregroundMark x1="8571" y1="63429" x2="8571" y2="63429"/>
                        <a14:foregroundMark x1="8143" y1="63000" x2="9857" y2="67571"/>
                        <a14:foregroundMark x1="9000" y1="62714" x2="10000" y2="67714"/>
                        <a14:foregroundMark x1="10143" y1="68000" x2="11857" y2="68286"/>
                        <a14:foregroundMark x1="39143" y1="58429" x2="39143" y2="58429"/>
                        <a14:foregroundMark x1="37857" y1="58286" x2="42714" y2="62143"/>
                        <a14:foregroundMark x1="43286" y1="62571" x2="34429" y2="56714"/>
                        <a14:foregroundMark x1="37571" y1="57714" x2="42714" y2="64286"/>
                        <a14:foregroundMark x1="39571" y1="58286" x2="43714" y2="62857"/>
                        <a14:foregroundMark x1="36000" y1="54714" x2="36143" y2="59571"/>
                        <a14:foregroundMark x1="42857" y1="46000" x2="43429" y2="48714"/>
                        <a14:foregroundMark x1="31000" y1="47143" x2="38143" y2="42429"/>
                        <a14:foregroundMark x1="38143" y1="42429" x2="41000" y2="42429"/>
                        <a14:foregroundMark x1="41857" y1="42571" x2="33143" y2="45429"/>
                        <a14:foregroundMark x1="33143" y1="45429" x2="32571" y2="47286"/>
                        <a14:foregroundMark x1="42857" y1="44429" x2="34571" y2="42714"/>
                        <a14:foregroundMark x1="34571" y1="42714" x2="32143" y2="47000"/>
                        <a14:foregroundMark x1="42571" y1="42429" x2="38429" y2="41857"/>
                        <a14:foregroundMark x1="40143" y1="42143" x2="36143" y2="42000"/>
                        <a14:foregroundMark x1="32143" y1="51000" x2="31286" y2="54571"/>
                        <a14:backgroundMark x1="38857" y1="56143" x2="40000" y2="56000"/>
                        <a14:backgroundMark x1="41143" y1="77714" x2="41143" y2="77714"/>
                        <a14:backgroundMark x1="40857" y1="75857" x2="40000" y2="85429"/>
                        <a14:backgroundMark x1="40000" y1="85429" x2="42714" y2="90000"/>
                        <a14:backgroundMark x1="39714" y1="76000" x2="39714" y2="85714"/>
                        <a14:backgroundMark x1="39857" y1="82857" x2="40857" y2="90000"/>
                        <a14:backgroundMark x1="39571" y1="85000" x2="39143" y2="86143"/>
                        <a14:backgroundMark x1="19286" y1="74143" x2="11143" y2="93857"/>
                        <a14:backgroundMark x1="19571" y1="76571" x2="14000" y2="92286"/>
                        <a14:backgroundMark x1="15714" y1="88571" x2="15571" y2="89857"/>
                        <a14:backgroundMark x1="16429" y1="86714" x2="15714" y2="90000"/>
                        <a14:backgroundMark x1="22429" y1="49000" x2="26286" y2="49571"/>
                        <a14:backgroundMark x1="13571" y1="47286" x2="15571" y2="47143"/>
                      </a14:backgroundRemoval>
                    </a14:imgEffect>
                    <a14:imgEffect>
                      <a14:colorTemperature colorTemp="11200"/>
                    </a14:imgEffect>
                  </a14:imgLayer>
                </a14:imgProps>
              </a:ext>
            </a:extLst>
          </a:blip>
          <a:srcRect l="5714" t="40678" r="45000" b="5739"/>
          <a:stretch/>
        </p:blipFill>
        <p:spPr>
          <a:xfrm>
            <a:off x="0" y="4845445"/>
            <a:ext cx="1851159" cy="2012555"/>
          </a:xfrm>
          <a:prstGeom prst="rect">
            <a:avLst/>
          </a:prstGeom>
        </p:spPr>
      </p:pic>
    </p:spTree>
    <p:extLst>
      <p:ext uri="{BB962C8B-B14F-4D97-AF65-F5344CB8AC3E}">
        <p14:creationId xmlns:p14="http://schemas.microsoft.com/office/powerpoint/2010/main" val="35201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ppt_w</p:attrName>
                                        </p:attrNameLst>
                                      </p:cBhvr>
                                      <p:tavLst>
                                        <p:tav tm="0">
                                          <p:val>
                                            <p:fltVal val="0"/>
                                          </p:val>
                                        </p:tav>
                                        <p:tav tm="100000">
                                          <p:val>
                                            <p:strVal val="#ppt_w"/>
                                          </p:val>
                                        </p:tav>
                                      </p:tavLst>
                                    </p:anim>
                                    <p:anim calcmode="lin" valueType="num">
                                      <p:cBhvr>
                                        <p:cTn id="12" dur="750" fill="hold"/>
                                        <p:tgtEl>
                                          <p:spTgt spid="6"/>
                                        </p:tgtEl>
                                        <p:attrNameLst>
                                          <p:attrName>ppt_h</p:attrName>
                                        </p:attrNameLst>
                                      </p:cBhvr>
                                      <p:tavLst>
                                        <p:tav tm="0">
                                          <p:val>
                                            <p:fltVal val="0"/>
                                          </p:val>
                                        </p:tav>
                                        <p:tav tm="100000">
                                          <p:val>
                                            <p:strVal val="#ppt_h"/>
                                          </p:val>
                                        </p:tav>
                                      </p:tavLst>
                                    </p:anim>
                                    <p:animEffect transition="in" filter="fade">
                                      <p:cBhvr>
                                        <p:cTn id="13" dur="7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26B6D790-35A7-46EE-84C5-EFF28F471CC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23" name="矩形 3">
            <a:extLst>
              <a:ext uri="{FF2B5EF4-FFF2-40B4-BE49-F238E27FC236}">
                <a16:creationId xmlns:a16="http://schemas.microsoft.com/office/drawing/2014/main" id="{562B0D41-F4ED-4A17-9AAA-5F375952EEE6}"/>
              </a:ext>
            </a:extLst>
          </p:cNvPr>
          <p:cNvSpPr/>
          <p:nvPr/>
        </p:nvSpPr>
        <p:spPr>
          <a:xfrm>
            <a:off x="679108" y="443592"/>
            <a:ext cx="11004891" cy="597172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UTM ViceroyJF" panose="02040603050506020204" pitchFamily="18" charset="0"/>
              <a:ea typeface="包图简圆体" panose="02010601030101010101" pitchFamily="2" charset="-122"/>
              <a:cs typeface="+mn-ea"/>
              <a:sym typeface="+mn-lt"/>
            </a:endParaRPr>
          </a:p>
        </p:txBody>
      </p:sp>
      <p:grpSp>
        <p:nvGrpSpPr>
          <p:cNvPr id="8" name="Group 7">
            <a:extLst>
              <a:ext uri="{FF2B5EF4-FFF2-40B4-BE49-F238E27FC236}">
                <a16:creationId xmlns:a16="http://schemas.microsoft.com/office/drawing/2014/main" id="{ABB26E75-17B7-4F00-B739-5AD8A187E9EE}"/>
              </a:ext>
            </a:extLst>
          </p:cNvPr>
          <p:cNvGrpSpPr/>
          <p:nvPr/>
        </p:nvGrpSpPr>
        <p:grpSpPr>
          <a:xfrm>
            <a:off x="890182" y="1863495"/>
            <a:ext cx="5406864" cy="1011338"/>
            <a:chOff x="101711" y="1349555"/>
            <a:chExt cx="2995728" cy="1011338"/>
          </a:xfrm>
          <a:solidFill>
            <a:schemeClr val="accent2">
              <a:lumMod val="40000"/>
              <a:lumOff val="60000"/>
            </a:schemeClr>
          </a:solidFill>
        </p:grpSpPr>
        <p:sp>
          <p:nvSpPr>
            <p:cNvPr id="10" name="矩形 3">
              <a:extLst>
                <a:ext uri="{FF2B5EF4-FFF2-40B4-BE49-F238E27FC236}">
                  <a16:creationId xmlns:a16="http://schemas.microsoft.com/office/drawing/2014/main" id="{37BED9EA-6233-4735-B71B-F2C560BE7F51}"/>
                </a:ext>
              </a:extLst>
            </p:cNvPr>
            <p:cNvSpPr/>
            <p:nvPr/>
          </p:nvSpPr>
          <p:spPr>
            <a:xfrm>
              <a:off x="102506" y="1349555"/>
              <a:ext cx="2994933" cy="1011338"/>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2" name="TextBox 11">
              <a:extLst>
                <a:ext uri="{FF2B5EF4-FFF2-40B4-BE49-F238E27FC236}">
                  <a16:creationId xmlns:a16="http://schemas.microsoft.com/office/drawing/2014/main" id="{206495CB-1BED-4B97-8B84-AD165F105294}"/>
                </a:ext>
              </a:extLst>
            </p:cNvPr>
            <p:cNvSpPr txBox="1"/>
            <p:nvPr/>
          </p:nvSpPr>
          <p:spPr>
            <a:xfrm>
              <a:off x="101711" y="1535705"/>
              <a:ext cx="2815771" cy="646331"/>
            </a:xfrm>
            <a:prstGeom prst="rect">
              <a:avLst/>
            </a:prstGeom>
            <a:grpFill/>
          </p:spPr>
          <p:txBody>
            <a:bodyPr wrap="square">
              <a:spAutoFit/>
            </a:bodyPr>
            <a:lstStyle/>
            <a:p>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Trung thực, thẳng thắng</a:t>
              </a:r>
              <a:endParaRPr lang="en-US" sz="3600">
                <a:solidFill>
                  <a:srgbClr val="7030A0"/>
                </a:solidFill>
                <a:latin typeface="UVN Phuong Tay" panose="04040805070802020D02" pitchFamily="82" charset="0"/>
              </a:endParaRPr>
            </a:p>
          </p:txBody>
        </p:sp>
      </p:grpSp>
      <p:grpSp>
        <p:nvGrpSpPr>
          <p:cNvPr id="13" name="Group 12">
            <a:extLst>
              <a:ext uri="{FF2B5EF4-FFF2-40B4-BE49-F238E27FC236}">
                <a16:creationId xmlns:a16="http://schemas.microsoft.com/office/drawing/2014/main" id="{AE7BBB59-4601-4CBD-AACC-2AEA8C4340CF}"/>
              </a:ext>
            </a:extLst>
          </p:cNvPr>
          <p:cNvGrpSpPr/>
          <p:nvPr/>
        </p:nvGrpSpPr>
        <p:grpSpPr>
          <a:xfrm flipH="1">
            <a:off x="5760562" y="2369164"/>
            <a:ext cx="5752329" cy="1113070"/>
            <a:chOff x="101758" y="2844294"/>
            <a:chExt cx="2995681" cy="991213"/>
          </a:xfrm>
        </p:grpSpPr>
        <p:sp>
          <p:nvSpPr>
            <p:cNvPr id="14" name="矩形 3">
              <a:extLst>
                <a:ext uri="{FF2B5EF4-FFF2-40B4-BE49-F238E27FC236}">
                  <a16:creationId xmlns:a16="http://schemas.microsoft.com/office/drawing/2014/main" id="{90A451C1-A492-4AF1-983F-12C973F50823}"/>
                </a:ext>
              </a:extLst>
            </p:cNvPr>
            <p:cNvSpPr/>
            <p:nvPr/>
          </p:nvSpPr>
          <p:spPr>
            <a:xfrm>
              <a:off x="102506" y="2844294"/>
              <a:ext cx="2994933" cy="991213"/>
            </a:xfrm>
            <a:prstGeom prst="homePlate">
              <a:avLst/>
            </a:prstGeom>
            <a:solidFill>
              <a:schemeClr val="accent5">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5" name="TextBox 14">
              <a:extLst>
                <a:ext uri="{FF2B5EF4-FFF2-40B4-BE49-F238E27FC236}">
                  <a16:creationId xmlns:a16="http://schemas.microsoft.com/office/drawing/2014/main" id="{01006683-EC3F-4009-A33F-7FADAB81A30B}"/>
                </a:ext>
              </a:extLst>
            </p:cNvPr>
            <p:cNvSpPr txBox="1"/>
            <p:nvPr/>
          </p:nvSpPr>
          <p:spPr>
            <a:xfrm>
              <a:off x="101758" y="3015519"/>
              <a:ext cx="2815771" cy="575572"/>
            </a:xfrm>
            <a:prstGeom prst="rect">
              <a:avLst/>
            </a:prstGeom>
            <a:noFill/>
          </p:spPr>
          <p:txBody>
            <a:bodyPr wrap="square">
              <a:spAutoFit/>
            </a:bodyPr>
            <a:lstStyle/>
            <a:p>
              <a:pPr algn="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Chăm chỉ</a:t>
              </a:r>
              <a:endParaRPr lang="en-US" sz="3600">
                <a:solidFill>
                  <a:srgbClr val="7030A0"/>
                </a:solidFill>
                <a:latin typeface="UVN Phuong Tay" panose="04040805070802020D02" pitchFamily="82" charset="0"/>
              </a:endParaRPr>
            </a:p>
          </p:txBody>
        </p:sp>
      </p:grpSp>
      <p:grpSp>
        <p:nvGrpSpPr>
          <p:cNvPr id="16" name="Group 15">
            <a:extLst>
              <a:ext uri="{FF2B5EF4-FFF2-40B4-BE49-F238E27FC236}">
                <a16:creationId xmlns:a16="http://schemas.microsoft.com/office/drawing/2014/main" id="{EEB26EF6-0298-4A9A-8A1E-2CB5E3CE9F0E}"/>
              </a:ext>
            </a:extLst>
          </p:cNvPr>
          <p:cNvGrpSpPr/>
          <p:nvPr/>
        </p:nvGrpSpPr>
        <p:grpSpPr>
          <a:xfrm>
            <a:off x="890182" y="2987451"/>
            <a:ext cx="5406864" cy="1048040"/>
            <a:chOff x="101711" y="3941158"/>
            <a:chExt cx="2995728" cy="1048040"/>
          </a:xfrm>
        </p:grpSpPr>
        <p:sp>
          <p:nvSpPr>
            <p:cNvPr id="17" name="矩形 3">
              <a:extLst>
                <a:ext uri="{FF2B5EF4-FFF2-40B4-BE49-F238E27FC236}">
                  <a16:creationId xmlns:a16="http://schemas.microsoft.com/office/drawing/2014/main" id="{1AADBA82-B3DB-456F-8B97-4E9CFF127B5A}"/>
                </a:ext>
              </a:extLst>
            </p:cNvPr>
            <p:cNvSpPr/>
            <p:nvPr/>
          </p:nvSpPr>
          <p:spPr>
            <a:xfrm>
              <a:off x="102506" y="3941158"/>
              <a:ext cx="2994933" cy="1048040"/>
            </a:xfrm>
            <a:prstGeom prst="homePlate">
              <a:avLst/>
            </a:prstGeom>
            <a:solidFill>
              <a:schemeClr val="accent4">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8" name="TextBox 17">
              <a:extLst>
                <a:ext uri="{FF2B5EF4-FFF2-40B4-BE49-F238E27FC236}">
                  <a16:creationId xmlns:a16="http://schemas.microsoft.com/office/drawing/2014/main" id="{AE6319EC-8F71-42C8-B1BB-82B35B04303B}"/>
                </a:ext>
              </a:extLst>
            </p:cNvPr>
            <p:cNvSpPr txBox="1"/>
            <p:nvPr/>
          </p:nvSpPr>
          <p:spPr>
            <a:xfrm>
              <a:off x="101711" y="4142012"/>
              <a:ext cx="2815771" cy="646331"/>
            </a:xfrm>
            <a:prstGeom prst="rect">
              <a:avLst/>
            </a:prstGeom>
            <a:noFill/>
          </p:spPr>
          <p:txBody>
            <a:bodyPr wrap="square">
              <a:spAutoFit/>
            </a:bodyPr>
            <a:lstStyle/>
            <a:p>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Giản dị</a:t>
              </a:r>
              <a:endParaRPr lang="en-US" sz="3600">
                <a:solidFill>
                  <a:srgbClr val="7030A0"/>
                </a:solidFill>
                <a:latin typeface="UVN Phuong Tay" panose="04040805070802020D02" pitchFamily="82" charset="0"/>
              </a:endParaRPr>
            </a:p>
          </p:txBody>
        </p:sp>
      </p:grpSp>
      <p:sp>
        <p:nvSpPr>
          <p:cNvPr id="2" name="TextBox 1">
            <a:extLst>
              <a:ext uri="{FF2B5EF4-FFF2-40B4-BE49-F238E27FC236}">
                <a16:creationId xmlns:a16="http://schemas.microsoft.com/office/drawing/2014/main" id="{7F06A906-68C5-45B9-B700-4A351227C151}"/>
              </a:ext>
            </a:extLst>
          </p:cNvPr>
          <p:cNvSpPr txBox="1"/>
          <p:nvPr/>
        </p:nvSpPr>
        <p:spPr>
          <a:xfrm>
            <a:off x="1784023" y="827314"/>
            <a:ext cx="8776354" cy="707886"/>
          </a:xfrm>
          <a:prstGeom prst="rect">
            <a:avLst/>
          </a:prstGeom>
          <a:noFill/>
        </p:spPr>
        <p:txBody>
          <a:bodyPr wrap="square" rtlCol="0">
            <a:spAutoFit/>
          </a:bodyPr>
          <a:lstStyle/>
          <a:p>
            <a:pPr algn="ctr"/>
            <a:r>
              <a:rPr lang="en-US" sz="4000">
                <a:solidFill>
                  <a:srgbClr val="002060"/>
                </a:solidFill>
                <a:latin typeface="UVN Phuong Tay" panose="04040805070802020D02" pitchFamily="82" charset="0"/>
              </a:rPr>
              <a:t>Cô Chấm có những tính cách sau:</a:t>
            </a:r>
          </a:p>
        </p:txBody>
      </p:sp>
      <p:grpSp>
        <p:nvGrpSpPr>
          <p:cNvPr id="19" name="Group 18">
            <a:extLst>
              <a:ext uri="{FF2B5EF4-FFF2-40B4-BE49-F238E27FC236}">
                <a16:creationId xmlns:a16="http://schemas.microsoft.com/office/drawing/2014/main" id="{FCAA8C8A-9B8E-4737-A3BA-83E8B01BE747}"/>
              </a:ext>
            </a:extLst>
          </p:cNvPr>
          <p:cNvGrpSpPr/>
          <p:nvPr/>
        </p:nvGrpSpPr>
        <p:grpSpPr>
          <a:xfrm flipH="1">
            <a:off x="5760559" y="3561042"/>
            <a:ext cx="5750893" cy="1048040"/>
            <a:chOff x="102506" y="5263483"/>
            <a:chExt cx="2994933" cy="1048040"/>
          </a:xfrm>
        </p:grpSpPr>
        <p:sp>
          <p:nvSpPr>
            <p:cNvPr id="20" name="矩形 3">
              <a:extLst>
                <a:ext uri="{FF2B5EF4-FFF2-40B4-BE49-F238E27FC236}">
                  <a16:creationId xmlns:a16="http://schemas.microsoft.com/office/drawing/2014/main" id="{D0133F68-69BE-47FC-AC9F-E332D0338610}"/>
                </a:ext>
              </a:extLst>
            </p:cNvPr>
            <p:cNvSpPr/>
            <p:nvPr/>
          </p:nvSpPr>
          <p:spPr>
            <a:xfrm>
              <a:off x="102506" y="5263483"/>
              <a:ext cx="2994933" cy="1048040"/>
            </a:xfrm>
            <a:prstGeom prst="homePlate">
              <a:avLst/>
            </a:prstGeom>
            <a:solidFill>
              <a:schemeClr val="accent6">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1" name="TextBox 20">
              <a:extLst>
                <a:ext uri="{FF2B5EF4-FFF2-40B4-BE49-F238E27FC236}">
                  <a16:creationId xmlns:a16="http://schemas.microsoft.com/office/drawing/2014/main" id="{47FCF1C2-3C8C-41E3-B16F-1F5435C9B263}"/>
                </a:ext>
              </a:extLst>
            </p:cNvPr>
            <p:cNvSpPr txBox="1"/>
            <p:nvPr/>
          </p:nvSpPr>
          <p:spPr>
            <a:xfrm>
              <a:off x="102507" y="5476150"/>
              <a:ext cx="2815771" cy="646331"/>
            </a:xfrm>
            <a:prstGeom prst="rect">
              <a:avLst/>
            </a:prstGeom>
            <a:noFill/>
          </p:spPr>
          <p:txBody>
            <a:bodyPr wrap="square">
              <a:spAutoFit/>
            </a:bodyPr>
            <a:lstStyle/>
            <a:p>
              <a:pPr algn="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Giàu tình cảm, dễ xúc động</a:t>
              </a:r>
              <a:endParaRPr lang="en-US" sz="3600">
                <a:solidFill>
                  <a:srgbClr val="7030A0"/>
                </a:solidFill>
                <a:latin typeface="UVN Phuong Tay" panose="04040805070802020D02" pitchFamily="82" charset="0"/>
              </a:endParaRPr>
            </a:p>
          </p:txBody>
        </p:sp>
      </p:grpSp>
      <p:pic>
        <p:nvPicPr>
          <p:cNvPr id="24" name="图片 6">
            <a:extLst>
              <a:ext uri="{FF2B5EF4-FFF2-40B4-BE49-F238E27FC236}">
                <a16:creationId xmlns:a16="http://schemas.microsoft.com/office/drawing/2014/main" id="{316C0325-3A7A-4CA5-A172-848D9ADFA34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pic>
        <p:nvPicPr>
          <p:cNvPr id="25" name="图片 10">
            <a:extLst>
              <a:ext uri="{FF2B5EF4-FFF2-40B4-BE49-F238E27FC236}">
                <a16:creationId xmlns:a16="http://schemas.microsoft.com/office/drawing/2014/main" id="{770AD99C-2976-40A0-8519-BCF8712E9F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99" y="3135053"/>
            <a:ext cx="1211939" cy="3693803"/>
          </a:xfrm>
          <a:prstGeom prst="rect">
            <a:avLst/>
          </a:prstGeom>
        </p:spPr>
      </p:pic>
      <p:pic>
        <p:nvPicPr>
          <p:cNvPr id="27" name="图片 9">
            <a:extLst>
              <a:ext uri="{FF2B5EF4-FFF2-40B4-BE49-F238E27FC236}">
                <a16:creationId xmlns:a16="http://schemas.microsoft.com/office/drawing/2014/main" id="{ED081DBF-4852-4E2A-81C5-878E9CB48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99" y="5972546"/>
            <a:ext cx="2912199" cy="1009190"/>
          </a:xfrm>
          <a:prstGeom prst="rect">
            <a:avLst/>
          </a:prstGeom>
        </p:spPr>
      </p:pic>
      <p:pic>
        <p:nvPicPr>
          <p:cNvPr id="28" name="图片 13">
            <a:extLst>
              <a:ext uri="{FF2B5EF4-FFF2-40B4-BE49-F238E27FC236}">
                <a16:creationId xmlns:a16="http://schemas.microsoft.com/office/drawing/2014/main" id="{205075B1-C174-4020-9A12-3FC18A7A0E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7660" y="4920227"/>
            <a:ext cx="1726290" cy="1461409"/>
          </a:xfrm>
          <a:prstGeom prst="rect">
            <a:avLst/>
          </a:prstGeom>
        </p:spPr>
      </p:pic>
      <p:pic>
        <p:nvPicPr>
          <p:cNvPr id="29" name="图片 9">
            <a:extLst>
              <a:ext uri="{FF2B5EF4-FFF2-40B4-BE49-F238E27FC236}">
                <a16:creationId xmlns:a16="http://schemas.microsoft.com/office/drawing/2014/main" id="{1B8425F1-A456-427D-8C35-A8F29EDFF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6634" y="6015738"/>
            <a:ext cx="4149154" cy="1009190"/>
          </a:xfrm>
          <a:prstGeom prst="rect">
            <a:avLst/>
          </a:prstGeom>
        </p:spPr>
      </p:pic>
      <p:pic>
        <p:nvPicPr>
          <p:cNvPr id="30" name="Picture 29">
            <a:extLst>
              <a:ext uri="{FF2B5EF4-FFF2-40B4-BE49-F238E27FC236}">
                <a16:creationId xmlns:a16="http://schemas.microsoft.com/office/drawing/2014/main" id="{7D7DD02B-0686-4D05-841F-B8D3BAE23D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750" b="93917" l="5000" r="47417">
                        <a14:foregroundMark x1="31083" y1="35583" x2="31750" y2="49333"/>
                        <a14:foregroundMark x1="27667" y1="44167" x2="27333" y2="47500"/>
                        <a14:foregroundMark x1="31667" y1="32750" x2="31667" y2="32750"/>
                        <a14:foregroundMark x1="45000" y1="48250" x2="47417" y2="60417"/>
                        <a14:foregroundMark x1="20500" y1="92000" x2="28250" y2="91667"/>
                        <a14:foregroundMark x1="28250" y1="91667" x2="36833" y2="91667"/>
                        <a14:foregroundMark x1="36833" y1="91667" x2="44250" y2="91250"/>
                        <a14:foregroundMark x1="44998" y1="89000" x2="44667" y2="92167"/>
                        <a14:foregroundMark x1="44333" y1="92250" x2="22917" y2="92250"/>
                        <a14:foregroundMark x1="12500" y1="65417" x2="14500" y2="70250"/>
                        <a14:foregroundMark x1="13667" y1="62250" x2="13750" y2="69083"/>
                        <a14:foregroundMark x1="13167" y1="64083" x2="13750" y2="68917"/>
                        <a14:foregroundMark x1="13583" y1="61667" x2="13667" y2="68750"/>
                        <a14:foregroundMark x1="12083" y1="65833" x2="14333" y2="69583"/>
                        <a14:foregroundMark x1="20583" y1="92667" x2="37417" y2="92833"/>
                        <a14:foregroundMark x1="45500" y1="47917" x2="46250" y2="49917"/>
                        <a14:foregroundMark x1="24750" y1="70917" x2="20821" y2="84567"/>
                        <a14:foregroundMark x1="20849" y1="88668" x2="28833" y2="93917"/>
                        <a14:foregroundMark x1="28833" y1="93917" x2="30833" y2="93667"/>
                        <a14:foregroundMark x1="20733" y1="90133" x2="20500" y2="92000"/>
                        <a14:foregroundMark x1="23083" y1="93333" x2="27250" y2="93250"/>
                        <a14:foregroundMark x1="21583" y1="51917" x2="19667" y2="53917"/>
                        <a14:foregroundMark x1="20167" y1="52833" x2="16250" y2="59000"/>
                        <a14:foregroundMark x1="15750" y1="58750" x2="12667" y2="64417"/>
                        <a14:foregroundMark x1="12000" y1="64333" x2="13083" y2="67917"/>
                        <a14:foregroundMark x1="12333" y1="67750" x2="13500" y2="70167"/>
                        <a14:foregroundMark x1="44017" y1="79827" x2="44833" y2="83500"/>
                        <a14:backgroundMark x1="45417" y1="84417" x2="45417" y2="84417"/>
                        <a14:backgroundMark x1="45750" y1="86500" x2="45750" y2="88417"/>
                        <a14:backgroundMark x1="43333" y1="35667" x2="40833" y2="44083"/>
                        <a14:backgroundMark x1="40833" y1="44083" x2="40833" y2="44083"/>
                        <a14:backgroundMark x1="39083" y1="35667" x2="47750" y2="41750"/>
                        <a14:backgroundMark x1="38583" y1="43083" x2="44250" y2="46333"/>
                        <a14:backgroundMark x1="45250" y1="43250" x2="47917" y2="46167"/>
                        <a14:backgroundMark x1="45500" y1="43500" x2="49750" y2="49000"/>
                        <a14:backgroundMark x1="41417" y1="44917" x2="41417" y2="47417"/>
                        <a14:backgroundMark x1="45250" y1="44917" x2="47833" y2="46500"/>
                        <a14:backgroundMark x1="38833" y1="43083" x2="39167" y2="46417"/>
                        <a14:backgroundMark x1="39583" y1="44083" x2="40167" y2="46833"/>
                        <a14:backgroundMark x1="47000" y1="47917" x2="49333" y2="50667"/>
                        <a14:backgroundMark x1="49333" y1="51417" x2="49333" y2="52333"/>
                        <a14:backgroundMark x1="48583" y1="52333" x2="49417" y2="50917"/>
                        <a14:backgroundMark x1="47250" y1="48500" x2="48917" y2="49333"/>
                        <a14:backgroundMark x1="20583" y1="84500" x2="19083" y2="89667"/>
                        <a14:backgroundMark x1="44000" y1="75917" x2="44117" y2="76579"/>
                        <a14:backgroundMark x1="45280" y1="83402" x2="46167" y2="90500"/>
                        <a14:backgroundMark x1="43750" y1="75667" x2="44833" y2="78250"/>
                        <a14:backgroundMark x1="44250" y1="77333" x2="45000" y2="79500"/>
                        <a14:backgroundMark x1="46667" y1="85583" x2="46917" y2="88000"/>
                        <a14:backgroundMark x1="45417" y1="84417" x2="45417" y2="89000"/>
                        <a14:backgroundMark x1="42750" y1="47917" x2="42750" y2="47917"/>
                      </a14:backgroundRemoval>
                    </a14:imgEffect>
                    <a14:imgEffect>
                      <a14:saturation sat="300000"/>
                    </a14:imgEffect>
                  </a14:imgLayer>
                </a14:imgProps>
              </a:ext>
              <a:ext uri="{28A0092B-C50C-407E-A947-70E740481C1C}">
                <a14:useLocalDpi xmlns:a14="http://schemas.microsoft.com/office/drawing/2010/main" val="0"/>
              </a:ext>
            </a:extLst>
          </a:blip>
          <a:srcRect t="30664" r="48437"/>
          <a:stretch/>
        </p:blipFill>
        <p:spPr>
          <a:xfrm>
            <a:off x="-134681" y="3834636"/>
            <a:ext cx="2245062" cy="3407086"/>
          </a:xfrm>
          <a:prstGeom prst="rect">
            <a:avLst/>
          </a:prstGeom>
        </p:spPr>
      </p:pic>
      <p:pic>
        <p:nvPicPr>
          <p:cNvPr id="31" name="Picture 30">
            <a:extLst>
              <a:ext uri="{FF2B5EF4-FFF2-40B4-BE49-F238E27FC236}">
                <a16:creationId xmlns:a16="http://schemas.microsoft.com/office/drawing/2014/main" id="{B76C42E5-F336-45DE-A4B7-CBE124A3085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4250" b="91000" l="5500" r="52500">
                        <a14:foregroundMark x1="44500" y1="53000" x2="40500" y2="87917"/>
                        <a14:foregroundMark x1="40500" y1="87917" x2="40417" y2="88000"/>
                        <a14:foregroundMark x1="46500" y1="49333" x2="39250" y2="52583"/>
                        <a14:foregroundMark x1="39250" y1="52583" x2="39167" y2="52833"/>
                        <a14:foregroundMark x1="47250" y1="51000" x2="48417" y2="61333"/>
                        <a14:foregroundMark x1="46583" y1="66583" x2="47083" y2="73250"/>
                        <a14:foregroundMark x1="50167" y1="69750" x2="43333" y2="85833"/>
                        <a14:foregroundMark x1="46167" y1="83667" x2="43583" y2="89917"/>
                        <a14:foregroundMark x1="8750" y1="52833" x2="8333" y2="60833"/>
                        <a14:foregroundMark x1="8333" y1="60833" x2="8250" y2="61083"/>
                        <a14:foregroundMark x1="13583" y1="44583" x2="17750" y2="45500"/>
                        <a14:foregroundMark x1="21333" y1="66083" x2="23250" y2="65167"/>
                        <a14:foregroundMark x1="26583" y1="74083" x2="31833" y2="81667"/>
                        <a14:foregroundMark x1="52083" y1="71333" x2="51417" y2="73167"/>
                        <a14:foregroundMark x1="44250" y1="48500" x2="41083" y2="50333"/>
                        <a14:foregroundMark x1="44250" y1="48417" x2="50500" y2="52000"/>
                        <a14:foregroundMark x1="50500" y1="52000" x2="51199" y2="54167"/>
                        <a14:foregroundMark x1="38500" y1="53333" x2="41083" y2="63083"/>
                        <a14:foregroundMark x1="41083" y1="63083" x2="41083" y2="64083"/>
                        <a14:foregroundMark x1="38500" y1="59500" x2="37167" y2="65583"/>
                        <a14:foregroundMark x1="39500" y1="61333" x2="38750" y2="65917"/>
                        <a14:foregroundMark x1="48417" y1="62833" x2="45833" y2="64750"/>
                        <a14:foregroundMark x1="46083" y1="62417" x2="45833" y2="65250"/>
                        <a14:foregroundMark x1="45521" y1="47797" x2="41250" y2="51000"/>
                        <a14:foregroundMark x1="44681" y1="47670" x2="39667" y2="50333"/>
                        <a14:foregroundMark x1="48833" y1="49667" x2="44560" y2="46893"/>
                        <a14:foregroundMark x1="49500" y1="50000" x2="50752" y2="52461"/>
                        <a14:foregroundMark x1="38083" y1="51000" x2="37167" y2="56500"/>
                        <a14:foregroundMark x1="37333" y1="51917" x2="39167" y2="57000"/>
                        <a14:foregroundMark x1="50610" y1="63104" x2="50000" y2="66333"/>
                        <a14:foregroundMark x1="50917" y1="52167" x2="50167" y2="50333"/>
                        <a14:foregroundMark x1="31917" y1="55500" x2="26500" y2="49167"/>
                        <a14:foregroundMark x1="26500" y1="49167" x2="19417" y2="45333"/>
                        <a14:foregroundMark x1="19417" y1="45333" x2="11000" y2="45500"/>
                        <a14:foregroundMark x1="11000" y1="45500" x2="7583" y2="50250"/>
                        <a14:foregroundMark x1="11583" y1="45500" x2="16083" y2="44333"/>
                        <a14:foregroundMark x1="20250" y1="45500" x2="14667" y2="44750"/>
                        <a14:foregroundMark x1="8500" y1="53917" x2="6083" y2="59000"/>
                        <a14:foregroundMark x1="7833" y1="52083" x2="6917" y2="57417"/>
                        <a14:foregroundMark x1="8833" y1="51500" x2="5750" y2="59667"/>
                        <a14:foregroundMark x1="5583" y1="57667" x2="7417" y2="64250"/>
                        <a14:foregroundMark x1="7000" y1="61250" x2="11000" y2="65167"/>
                        <a14:foregroundMark x1="8750" y1="65250" x2="10167" y2="65417"/>
                        <a14:foregroundMark x1="7833" y1="64500" x2="8750" y2="64917"/>
                        <a14:foregroundMark x1="11500" y1="65417" x2="19000" y2="66583"/>
                        <a14:foregroundMark x1="19000" y1="66583" x2="23667" y2="70667"/>
                        <a14:foregroundMark x1="21333" y1="66083" x2="24083" y2="77250"/>
                        <a14:foregroundMark x1="24083" y1="77250" x2="24167" y2="77250"/>
                        <a14:foregroundMark x1="23417" y1="69083" x2="25917" y2="75250"/>
                        <a14:foregroundMark x1="25917" y1="75250" x2="25917" y2="75250"/>
                        <a14:foregroundMark x1="20667" y1="67750" x2="22000" y2="70417"/>
                        <a14:foregroundMark x1="20667" y1="67417" x2="35833" y2="83000"/>
                        <a14:foregroundMark x1="37000" y1="76417" x2="36250" y2="79833"/>
                        <a14:foregroundMark x1="38083" y1="71833" x2="38083" y2="78500"/>
                        <a14:foregroundMark x1="39250" y1="67167" x2="38333" y2="71750"/>
                        <a14:foregroundMark x1="40167" y1="65000" x2="36917" y2="67417"/>
                        <a14:foregroundMark x1="35583" y1="64000" x2="26917" y2="60083"/>
                        <a14:foregroundMark x1="33333" y1="66250" x2="27167" y2="61167"/>
                        <a14:foregroundMark x1="27167" y1="61167" x2="27083" y2="61000"/>
                        <a14:foregroundMark x1="25083" y1="59750" x2="29083" y2="65667"/>
                        <a14:foregroundMark x1="28000" y1="79583" x2="28250" y2="86917"/>
                        <a14:foregroundMark x1="29667" y1="81667" x2="31167" y2="91083"/>
                        <a14:foregroundMark x1="31167" y1="91083" x2="31167" y2="91083"/>
                        <a14:foregroundMark x1="28917" y1="87833" x2="35917" y2="90167"/>
                        <a14:foregroundMark x1="35917" y1="90167" x2="44333" y2="89667"/>
                        <a14:foregroundMark x1="44333" y1="89667" x2="45167" y2="89417"/>
                        <a14:foregroundMark x1="46333" y1="84833" x2="46167" y2="88917"/>
                        <a14:foregroundMark x1="49583" y1="75250" x2="47917" y2="83250"/>
                        <a14:foregroundMark x1="51167" y1="72250" x2="50500" y2="74833"/>
                        <a14:foregroundMark x1="52500" y1="72917" x2="48833" y2="75500"/>
                        <a14:foregroundMark x1="47667" y1="82083" x2="45833" y2="88333"/>
                        <a14:foregroundMark x1="44250" y1="89917" x2="39167" y2="90833"/>
                        <a14:foregroundMark x1="46500" y1="86667" x2="46500" y2="89667"/>
                        <a14:foregroundMark x1="49250" y1="51167" x2="44917" y2="56250"/>
                        <a14:foregroundMark x1="44750" y1="52750" x2="40667" y2="55583"/>
                        <a14:foregroundMark x1="46333" y1="51000" x2="40417" y2="55167"/>
                        <a14:foregroundMark x1="40417" y1="55167" x2="40417" y2="55167"/>
                        <a14:foregroundMark x1="44250" y1="59750" x2="44000" y2="64250"/>
                        <a14:foregroundMark x1="46167" y1="61000" x2="44917" y2="62500"/>
                        <a14:foregroundMark x1="49083" y1="52167" x2="49583" y2="58083"/>
                        <a14:foregroundMark x1="27250" y1="58333" x2="31417" y2="61583"/>
                        <a14:foregroundMark x1="31833" y1="60167" x2="29083" y2="57917"/>
                        <a14:foregroundMark x1="50167" y1="55583" x2="50167" y2="57417"/>
                        <a14:backgroundMark x1="51417" y1="54417" x2="51417" y2="54417"/>
                        <a14:backgroundMark x1="51413" y1="57417" x2="50417" y2="62500"/>
                        <a14:backgroundMark x1="52083" y1="54000" x2="51584" y2="56546"/>
                        <a14:backgroundMark x1="51333" y1="58583" x2="50500" y2="63083"/>
                        <a14:backgroundMark x1="44500" y1="46667" x2="44000" y2="46917"/>
                        <a14:backgroundMark x1="42250" y1="46417" x2="45833" y2="45500"/>
                        <a14:backgroundMark x1="51417" y1="52417" x2="51583" y2="54917"/>
                        <a14:backgroundMark x1="51333" y1="54167" x2="51333" y2="55167"/>
                        <a14:backgroundMark x1="37000" y1="56917" x2="36083" y2="55083"/>
                      </a14:backgroundRemoval>
                    </a14:imgEffect>
                    <a14:imgEffect>
                      <a14:colorTemperature colorTemp="11200"/>
                    </a14:imgEffect>
                  </a14:imgLayer>
                </a14:imgProps>
              </a:ext>
              <a:ext uri="{28A0092B-C50C-407E-A947-70E740481C1C}">
                <a14:useLocalDpi xmlns:a14="http://schemas.microsoft.com/office/drawing/2010/main" val="0"/>
              </a:ext>
            </a:extLst>
          </a:blip>
          <a:srcRect l="4936" t="42417" r="46324" b="10076"/>
          <a:stretch/>
        </p:blipFill>
        <p:spPr>
          <a:xfrm flipH="1">
            <a:off x="10309783" y="126976"/>
            <a:ext cx="1981200" cy="1931043"/>
          </a:xfrm>
          <a:prstGeom prst="rect">
            <a:avLst/>
          </a:prstGeom>
        </p:spPr>
      </p:pic>
      <p:sp>
        <p:nvSpPr>
          <p:cNvPr id="32" name="TextBox 31">
            <a:extLst>
              <a:ext uri="{FF2B5EF4-FFF2-40B4-BE49-F238E27FC236}">
                <a16:creationId xmlns:a16="http://schemas.microsoft.com/office/drawing/2014/main" id="{4B3D9B50-7320-41B3-8E07-128323D9473D}"/>
              </a:ext>
            </a:extLst>
          </p:cNvPr>
          <p:cNvSpPr txBox="1"/>
          <p:nvPr/>
        </p:nvSpPr>
        <p:spPr>
          <a:xfrm>
            <a:off x="1793376" y="816939"/>
            <a:ext cx="8776354" cy="707886"/>
          </a:xfrm>
          <a:prstGeom prst="rect">
            <a:avLst/>
          </a:prstGeom>
          <a:noFill/>
        </p:spPr>
        <p:txBody>
          <a:bodyPr wrap="square" rtlCol="0">
            <a:spAutoFit/>
          </a:bodyPr>
          <a:lstStyle/>
          <a:p>
            <a:pPr algn="ctr"/>
            <a:r>
              <a:rPr lang="en-US" sz="4000">
                <a:solidFill>
                  <a:srgbClr val="002060"/>
                </a:solidFill>
                <a:latin typeface="UVN Phuong Tay" panose="04040805070802020D02" pitchFamily="82" charset="0"/>
              </a:rPr>
              <a:t>Cô Chấm có những tính cách nào?</a:t>
            </a:r>
          </a:p>
        </p:txBody>
      </p:sp>
    </p:spTree>
    <p:extLst>
      <p:ext uri="{BB962C8B-B14F-4D97-AF65-F5344CB8AC3E}">
        <p14:creationId xmlns:p14="http://schemas.microsoft.com/office/powerpoint/2010/main" val="10848804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2" presetClass="entr" presetSubtype="8" accel="12000" fill="hold" nodeType="afterEffect" p14:presetBounceEnd="36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36000">
                                          <p:cBhvr additive="base">
                                            <p:cTn id="23" dur="500" fill="hold"/>
                                            <p:tgtEl>
                                              <p:spTgt spid="8"/>
                                            </p:tgtEl>
                                            <p:attrNameLst>
                                              <p:attrName>ppt_x</p:attrName>
                                            </p:attrNameLst>
                                          </p:cBhvr>
                                          <p:tavLst>
                                            <p:tav tm="0">
                                              <p:val>
                                                <p:strVal val="0-#ppt_w/2"/>
                                              </p:val>
                                            </p:tav>
                                            <p:tav tm="100000">
                                              <p:val>
                                                <p:strVal val="#ppt_x"/>
                                              </p:val>
                                            </p:tav>
                                          </p:tavLst>
                                        </p:anim>
                                        <p:anim calcmode="lin" valueType="num" p14:bounceEnd="36000">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8" accel="12000" fill="hold" nodeType="afterEffect" p14:presetBounceEnd="36000">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14:bounceEnd="36000">
                                          <p:cBhvr additive="base">
                                            <p:cTn id="28" dur="500" fill="hold"/>
                                            <p:tgtEl>
                                              <p:spTgt spid="13"/>
                                            </p:tgtEl>
                                            <p:attrNameLst>
                                              <p:attrName>ppt_x</p:attrName>
                                            </p:attrNameLst>
                                          </p:cBhvr>
                                          <p:tavLst>
                                            <p:tav tm="0">
                                              <p:val>
                                                <p:strVal val="0-#ppt_w/2"/>
                                              </p:val>
                                            </p:tav>
                                            <p:tav tm="100000">
                                              <p:val>
                                                <p:strVal val="#ppt_x"/>
                                              </p:val>
                                            </p:tav>
                                          </p:tavLst>
                                        </p:anim>
                                        <p:anim calcmode="lin" valueType="num" p14:bounceEnd="36000">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8" accel="12000" fill="hold" nodeType="afterEffect" p14:presetBounceEnd="36000">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14:bounceEnd="36000">
                                          <p:cBhvr additive="base">
                                            <p:cTn id="33" dur="500" fill="hold"/>
                                            <p:tgtEl>
                                              <p:spTgt spid="16"/>
                                            </p:tgtEl>
                                            <p:attrNameLst>
                                              <p:attrName>ppt_x</p:attrName>
                                            </p:attrNameLst>
                                          </p:cBhvr>
                                          <p:tavLst>
                                            <p:tav tm="0">
                                              <p:val>
                                                <p:strVal val="0-#ppt_w/2"/>
                                              </p:val>
                                            </p:tav>
                                            <p:tav tm="100000">
                                              <p:val>
                                                <p:strVal val="#ppt_x"/>
                                              </p:val>
                                            </p:tav>
                                          </p:tavLst>
                                        </p:anim>
                                        <p:anim calcmode="lin" valueType="num" p14:bounceEnd="36000">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8" accel="12000" fill="hold" nodeType="afterEffect" p14:presetBounceEnd="36000">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14:bounceEnd="36000">
                                          <p:cBhvr additive="base">
                                            <p:cTn id="38" dur="500" fill="hold"/>
                                            <p:tgtEl>
                                              <p:spTgt spid="19"/>
                                            </p:tgtEl>
                                            <p:attrNameLst>
                                              <p:attrName>ppt_x</p:attrName>
                                            </p:attrNameLst>
                                          </p:cBhvr>
                                          <p:tavLst>
                                            <p:tav tm="0">
                                              <p:val>
                                                <p:strVal val="0-#ppt_w/2"/>
                                              </p:val>
                                            </p:tav>
                                            <p:tav tm="100000">
                                              <p:val>
                                                <p:strVal val="#ppt_x"/>
                                              </p:val>
                                            </p:tav>
                                          </p:tavLst>
                                        </p:anim>
                                        <p:anim calcmode="lin" valueType="num" p14:bounceEnd="36000">
                                          <p:cBhvr additive="base">
                                            <p:cTn id="39" dur="500" fill="hold"/>
                                            <p:tgtEl>
                                              <p:spTgt spid="19"/>
                                            </p:tgtEl>
                                            <p:attrNameLst>
                                              <p:attrName>ppt_y</p:attrName>
                                            </p:attrNameLst>
                                          </p:cBhvr>
                                          <p:tavLst>
                                            <p:tav tm="0">
                                              <p:val>
                                                <p:strVal val="#ppt_y"/>
                                              </p:val>
                                            </p:tav>
                                            <p:tav tm="100000">
                                              <p:val>
                                                <p:strVal val="#ppt_y"/>
                                              </p:val>
                                            </p:tav>
                                          </p:tavLst>
                                        </p:anim>
                                      </p:childTnLst>
                                    </p:cTn>
                                  </p:par>
                                </p:childTnLst>
                              </p:cTn>
                            </p:par>
                            <p:par>
                              <p:cTn id="40" fill="hold">
                                <p:stCondLst>
                                  <p:cond delay="2500"/>
                                </p:stCondLst>
                                <p:childTnLst>
                                  <p:par>
                                    <p:cTn id="41" presetID="22" presetClass="entr" presetSubtype="4"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3000"/>
                                </p:stCondLst>
                                <p:childTnLst>
                                  <p:par>
                                    <p:cTn id="45" presetID="14" presetClass="entr" presetSubtype="10"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par>
                              <p:cTn id="53" fill="hold">
                                <p:stCondLst>
                                  <p:cond delay="3500"/>
                                </p:stCondLst>
                                <p:childTnLst>
                                  <p:par>
                                    <p:cTn id="54" presetID="14" presetClass="entr" presetSubtype="10"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2" presetClass="entr" presetSubtype="8" accel="1200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8" accel="1200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8" accel="12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8" accel="12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0-#ppt_w/2"/>
                                              </p:val>
                                            </p:tav>
                                            <p:tav tm="100000">
                                              <p:val>
                                                <p:strVal val="#ppt_x"/>
                                              </p:val>
                                            </p:tav>
                                          </p:tavLst>
                                        </p:anim>
                                        <p:anim calcmode="lin" valueType="num">
                                          <p:cBhvr additive="base">
                                            <p:cTn id="39" dur="500" fill="hold"/>
                                            <p:tgtEl>
                                              <p:spTgt spid="19"/>
                                            </p:tgtEl>
                                            <p:attrNameLst>
                                              <p:attrName>ppt_y</p:attrName>
                                            </p:attrNameLst>
                                          </p:cBhvr>
                                          <p:tavLst>
                                            <p:tav tm="0">
                                              <p:val>
                                                <p:strVal val="#ppt_y"/>
                                              </p:val>
                                            </p:tav>
                                            <p:tav tm="100000">
                                              <p:val>
                                                <p:strVal val="#ppt_y"/>
                                              </p:val>
                                            </p:tav>
                                          </p:tavLst>
                                        </p:anim>
                                      </p:childTnLst>
                                    </p:cTn>
                                  </p:par>
                                </p:childTnLst>
                              </p:cTn>
                            </p:par>
                            <p:par>
                              <p:cTn id="40" fill="hold">
                                <p:stCondLst>
                                  <p:cond delay="2500"/>
                                </p:stCondLst>
                                <p:childTnLst>
                                  <p:par>
                                    <p:cTn id="41" presetID="22" presetClass="entr" presetSubtype="4"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3000"/>
                                </p:stCondLst>
                                <p:childTnLst>
                                  <p:par>
                                    <p:cTn id="45" presetID="14" presetClass="entr" presetSubtype="10"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par>
                              <p:cTn id="53" fill="hold">
                                <p:stCondLst>
                                  <p:cond delay="3500"/>
                                </p:stCondLst>
                                <p:childTnLst>
                                  <p:par>
                                    <p:cTn id="54" presetID="14" presetClass="entr" presetSubtype="10"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2"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26B6D790-35A7-46EE-84C5-EFF28F471CC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23" name="矩形 3">
            <a:extLst>
              <a:ext uri="{FF2B5EF4-FFF2-40B4-BE49-F238E27FC236}">
                <a16:creationId xmlns:a16="http://schemas.microsoft.com/office/drawing/2014/main" id="{562B0D41-F4ED-4A17-9AAA-5F375952EEE6}"/>
              </a:ext>
            </a:extLst>
          </p:cNvPr>
          <p:cNvSpPr/>
          <p:nvPr/>
        </p:nvSpPr>
        <p:spPr>
          <a:xfrm>
            <a:off x="812764" y="413657"/>
            <a:ext cx="10880728" cy="5971721"/>
          </a:xfrm>
          <a:prstGeom prst="rect">
            <a:avLst/>
          </a:prstGeom>
          <a:solidFill>
            <a:srgbClr val="FFDDE2">
              <a:alpha val="67000"/>
            </a:srgb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UTM ViceroyJF" panose="02040603050506020204" pitchFamily="18" charset="0"/>
              <a:ea typeface="包图简圆体" panose="02010601030101010101" pitchFamily="2" charset="-122"/>
              <a:cs typeface="+mn-ea"/>
              <a:sym typeface="+mn-lt"/>
            </a:endParaRPr>
          </a:p>
        </p:txBody>
      </p:sp>
      <p:grpSp>
        <p:nvGrpSpPr>
          <p:cNvPr id="28" name="Group 27">
            <a:extLst>
              <a:ext uri="{FF2B5EF4-FFF2-40B4-BE49-F238E27FC236}">
                <a16:creationId xmlns:a16="http://schemas.microsoft.com/office/drawing/2014/main" id="{9BF5F05F-ACE1-4B07-B047-41A01197A660}"/>
              </a:ext>
            </a:extLst>
          </p:cNvPr>
          <p:cNvGrpSpPr/>
          <p:nvPr/>
        </p:nvGrpSpPr>
        <p:grpSpPr>
          <a:xfrm>
            <a:off x="5964968" y="1508960"/>
            <a:ext cx="5755484" cy="1194275"/>
            <a:chOff x="2617106" y="1247387"/>
            <a:chExt cx="9136744" cy="1228844"/>
          </a:xfrm>
          <a:solidFill>
            <a:srgbClr val="F8CBAD"/>
          </a:solidFill>
        </p:grpSpPr>
        <p:sp>
          <p:nvSpPr>
            <p:cNvPr id="29" name="Freeform: Shape 28">
              <a:extLst>
                <a:ext uri="{FF2B5EF4-FFF2-40B4-BE49-F238E27FC236}">
                  <a16:creationId xmlns:a16="http://schemas.microsoft.com/office/drawing/2014/main" id="{3812EE53-DFE3-487C-BCE2-98B0299D0395}"/>
                </a:ext>
              </a:extLst>
            </p:cNvPr>
            <p:cNvSpPr/>
            <p:nvPr/>
          </p:nvSpPr>
          <p:spPr>
            <a:xfrm>
              <a:off x="2617106" y="1247387"/>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0" name="TextBox 29">
              <a:extLst>
                <a:ext uri="{FF2B5EF4-FFF2-40B4-BE49-F238E27FC236}">
                  <a16:creationId xmlns:a16="http://schemas.microsoft.com/office/drawing/2014/main" id="{46BE870F-FEFE-4E8E-84C1-0A31C8078902}"/>
                </a:ext>
              </a:extLst>
            </p:cNvPr>
            <p:cNvSpPr txBox="1"/>
            <p:nvPr/>
          </p:nvSpPr>
          <p:spPr>
            <a:xfrm>
              <a:off x="3141906" y="1599907"/>
              <a:ext cx="8477009" cy="66503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UVN Phuong Tay" panose="04040805070802020D02" pitchFamily="82" charset="0"/>
                </a:rPr>
                <a:t>Hành động, lời nói.</a:t>
              </a:r>
              <a:endParaRPr kumimoji="0" lang="en-US" altLang="en-US" sz="3600" b="0" i="0" u="none" strike="noStrike" kern="1200" cap="none" spc="0" normalizeH="0" baseline="0" noProof="0">
                <a:ln>
                  <a:noFill/>
                </a:ln>
                <a:solidFill>
                  <a:prstClr val="black"/>
                </a:solidFill>
                <a:effectLst/>
                <a:uLnTx/>
                <a:uFillTx/>
                <a:latin typeface="UVN Phuong Tay" panose="04040805070802020D02" pitchFamily="82" charset="0"/>
              </a:endParaRPr>
            </a:p>
          </p:txBody>
        </p:sp>
      </p:grpSp>
      <p:grpSp>
        <p:nvGrpSpPr>
          <p:cNvPr id="8" name="Group 7">
            <a:extLst>
              <a:ext uri="{FF2B5EF4-FFF2-40B4-BE49-F238E27FC236}">
                <a16:creationId xmlns:a16="http://schemas.microsoft.com/office/drawing/2014/main" id="{ABB26E75-17B7-4F00-B739-5AD8A187E9EE}"/>
              </a:ext>
            </a:extLst>
          </p:cNvPr>
          <p:cNvGrpSpPr/>
          <p:nvPr/>
        </p:nvGrpSpPr>
        <p:grpSpPr>
          <a:xfrm>
            <a:off x="812800" y="1600428"/>
            <a:ext cx="5484246" cy="1011338"/>
            <a:chOff x="101711" y="1349555"/>
            <a:chExt cx="2995728" cy="1011338"/>
          </a:xfrm>
          <a:solidFill>
            <a:schemeClr val="accent2">
              <a:lumMod val="40000"/>
              <a:lumOff val="60000"/>
            </a:schemeClr>
          </a:solidFill>
        </p:grpSpPr>
        <p:sp>
          <p:nvSpPr>
            <p:cNvPr id="10" name="矩形 3">
              <a:extLst>
                <a:ext uri="{FF2B5EF4-FFF2-40B4-BE49-F238E27FC236}">
                  <a16:creationId xmlns:a16="http://schemas.microsoft.com/office/drawing/2014/main" id="{37BED9EA-6233-4735-B71B-F2C560BE7F51}"/>
                </a:ext>
              </a:extLst>
            </p:cNvPr>
            <p:cNvSpPr/>
            <p:nvPr/>
          </p:nvSpPr>
          <p:spPr>
            <a:xfrm>
              <a:off x="102506" y="1349555"/>
              <a:ext cx="2994933" cy="1011338"/>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2" name="TextBox 11">
              <a:extLst>
                <a:ext uri="{FF2B5EF4-FFF2-40B4-BE49-F238E27FC236}">
                  <a16:creationId xmlns:a16="http://schemas.microsoft.com/office/drawing/2014/main" id="{206495CB-1BED-4B97-8B84-AD165F105294}"/>
                </a:ext>
              </a:extLst>
            </p:cNvPr>
            <p:cNvSpPr txBox="1"/>
            <p:nvPr/>
          </p:nvSpPr>
          <p:spPr>
            <a:xfrm>
              <a:off x="101711" y="1535705"/>
              <a:ext cx="2815771" cy="646331"/>
            </a:xfrm>
            <a:prstGeom prst="rect">
              <a:avLst/>
            </a:prstGeom>
            <a:grpFill/>
          </p:spPr>
          <p:txBody>
            <a:bodyPr wrap="square">
              <a:spAutoFit/>
            </a:bodyPr>
            <a:lstStyle/>
            <a:p>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Trung thực, thẳng thắng</a:t>
              </a:r>
              <a:endParaRPr lang="en-US" sz="3600">
                <a:solidFill>
                  <a:srgbClr val="7030A0"/>
                </a:solidFill>
                <a:latin typeface="UVN Phuong Tay" panose="04040805070802020D02" pitchFamily="82" charset="0"/>
              </a:endParaRPr>
            </a:p>
          </p:txBody>
        </p:sp>
      </p:grpSp>
      <p:grpSp>
        <p:nvGrpSpPr>
          <p:cNvPr id="31" name="Group 30">
            <a:extLst>
              <a:ext uri="{FF2B5EF4-FFF2-40B4-BE49-F238E27FC236}">
                <a16:creationId xmlns:a16="http://schemas.microsoft.com/office/drawing/2014/main" id="{2AF97DCD-45A6-4F2F-AC29-05B415F59C91}"/>
              </a:ext>
            </a:extLst>
          </p:cNvPr>
          <p:cNvGrpSpPr/>
          <p:nvPr/>
        </p:nvGrpSpPr>
        <p:grpSpPr>
          <a:xfrm>
            <a:off x="5964968" y="2761235"/>
            <a:ext cx="5755484" cy="1194275"/>
            <a:chOff x="2617106" y="2554931"/>
            <a:chExt cx="9136744" cy="1228844"/>
          </a:xfrm>
        </p:grpSpPr>
        <p:sp>
          <p:nvSpPr>
            <p:cNvPr id="32" name="Freeform: Shape 31">
              <a:extLst>
                <a:ext uri="{FF2B5EF4-FFF2-40B4-BE49-F238E27FC236}">
                  <a16:creationId xmlns:a16="http://schemas.microsoft.com/office/drawing/2014/main" id="{955032B0-110F-4B5D-BCF4-8D9BFC1D8193}"/>
                </a:ext>
              </a:extLst>
            </p:cNvPr>
            <p:cNvSpPr/>
            <p:nvPr/>
          </p:nvSpPr>
          <p:spPr>
            <a:xfrm>
              <a:off x="2617106" y="2554931"/>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BDD7EE"/>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3" name="TextBox 32">
              <a:extLst>
                <a:ext uri="{FF2B5EF4-FFF2-40B4-BE49-F238E27FC236}">
                  <a16:creationId xmlns:a16="http://schemas.microsoft.com/office/drawing/2014/main" id="{812142D4-B305-4177-AC2F-8E0719858BF6}"/>
                </a:ext>
              </a:extLst>
            </p:cNvPr>
            <p:cNvSpPr txBox="1"/>
            <p:nvPr/>
          </p:nvSpPr>
          <p:spPr>
            <a:xfrm>
              <a:off x="3187140" y="2812931"/>
              <a:ext cx="8477009"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en-US" sz="3600">
                  <a:solidFill>
                    <a:srgbClr val="000000"/>
                  </a:solidFill>
                  <a:latin typeface="UVN Phuong Tay" panose="04040805070802020D02" pitchFamily="82" charset="0"/>
                </a:rPr>
                <a:t>Việc làm.</a:t>
              </a:r>
              <a:endParaRPr kumimoji="0" lang="en-US" altLang="en-US" sz="3600" b="0" i="0" u="none" strike="noStrike" kern="1200" cap="none" spc="0" normalizeH="0" baseline="0" noProof="0">
                <a:ln>
                  <a:noFill/>
                </a:ln>
                <a:solidFill>
                  <a:prstClr val="black"/>
                </a:solidFill>
                <a:effectLst/>
                <a:uLnTx/>
                <a:uFillTx/>
                <a:latin typeface="UVN Phuong Tay" panose="04040805070802020D02" pitchFamily="82" charset="0"/>
              </a:endParaRPr>
            </a:p>
          </p:txBody>
        </p:sp>
      </p:grpSp>
      <p:grpSp>
        <p:nvGrpSpPr>
          <p:cNvPr id="25" name="Group 24">
            <a:extLst>
              <a:ext uri="{FF2B5EF4-FFF2-40B4-BE49-F238E27FC236}">
                <a16:creationId xmlns:a16="http://schemas.microsoft.com/office/drawing/2014/main" id="{8E70FE78-1F71-4BDA-A725-576ED9FFADD4}"/>
              </a:ext>
            </a:extLst>
          </p:cNvPr>
          <p:cNvGrpSpPr/>
          <p:nvPr/>
        </p:nvGrpSpPr>
        <p:grpSpPr>
          <a:xfrm>
            <a:off x="5964968" y="4013510"/>
            <a:ext cx="5755484" cy="1153921"/>
            <a:chOff x="2617106" y="3899391"/>
            <a:chExt cx="9136744" cy="1228844"/>
          </a:xfrm>
        </p:grpSpPr>
        <p:sp>
          <p:nvSpPr>
            <p:cNvPr id="26" name="Freeform: Shape 25">
              <a:extLst>
                <a:ext uri="{FF2B5EF4-FFF2-40B4-BE49-F238E27FC236}">
                  <a16:creationId xmlns:a16="http://schemas.microsoft.com/office/drawing/2014/main" id="{B0213F71-45FD-4FC5-A10F-EBE33EB9AF33}"/>
                </a:ext>
              </a:extLst>
            </p:cNvPr>
            <p:cNvSpPr/>
            <p:nvPr/>
          </p:nvSpPr>
          <p:spPr>
            <a:xfrm>
              <a:off x="2617106" y="3899391"/>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FFE699"/>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7" name="TextBox 26">
              <a:extLst>
                <a:ext uri="{FF2B5EF4-FFF2-40B4-BE49-F238E27FC236}">
                  <a16:creationId xmlns:a16="http://schemas.microsoft.com/office/drawing/2014/main" id="{635100CF-8A0A-4CD3-8613-C77E5076BE9A}"/>
                </a:ext>
              </a:extLst>
            </p:cNvPr>
            <p:cNvSpPr txBox="1"/>
            <p:nvPr/>
          </p:nvSpPr>
          <p:spPr>
            <a:xfrm>
              <a:off x="3187138" y="4078826"/>
              <a:ext cx="8566712"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UVN Phuong Tay" panose="04040805070802020D02" pitchFamily="82" charset="0"/>
                </a:rPr>
                <a:t>Cách sống, cách ăn mặc.</a:t>
              </a:r>
              <a:endParaRPr kumimoji="0" lang="en-US" altLang="en-US" sz="3600" b="0" i="0" u="none" strike="noStrike" kern="1200" cap="none" spc="0" normalizeH="0" baseline="0" noProof="0">
                <a:ln>
                  <a:noFill/>
                </a:ln>
                <a:solidFill>
                  <a:prstClr val="black"/>
                </a:solidFill>
                <a:effectLst/>
                <a:uLnTx/>
                <a:uFillTx/>
                <a:latin typeface="UVN Phuong Tay" panose="04040805070802020D02" pitchFamily="82" charset="0"/>
              </a:endParaRPr>
            </a:p>
          </p:txBody>
        </p:sp>
      </p:grpSp>
      <p:grpSp>
        <p:nvGrpSpPr>
          <p:cNvPr id="13" name="Group 12">
            <a:extLst>
              <a:ext uri="{FF2B5EF4-FFF2-40B4-BE49-F238E27FC236}">
                <a16:creationId xmlns:a16="http://schemas.microsoft.com/office/drawing/2014/main" id="{AE7BBB59-4601-4CBD-AACC-2AEA8C4340CF}"/>
              </a:ext>
            </a:extLst>
          </p:cNvPr>
          <p:cNvGrpSpPr/>
          <p:nvPr/>
        </p:nvGrpSpPr>
        <p:grpSpPr>
          <a:xfrm>
            <a:off x="812798" y="2780265"/>
            <a:ext cx="5484159" cy="1113070"/>
            <a:chOff x="101758" y="2844294"/>
            <a:chExt cx="2995681" cy="991213"/>
          </a:xfrm>
        </p:grpSpPr>
        <p:sp>
          <p:nvSpPr>
            <p:cNvPr id="14" name="矩形 3">
              <a:extLst>
                <a:ext uri="{FF2B5EF4-FFF2-40B4-BE49-F238E27FC236}">
                  <a16:creationId xmlns:a16="http://schemas.microsoft.com/office/drawing/2014/main" id="{90A451C1-A492-4AF1-983F-12C973F50823}"/>
                </a:ext>
              </a:extLst>
            </p:cNvPr>
            <p:cNvSpPr/>
            <p:nvPr/>
          </p:nvSpPr>
          <p:spPr>
            <a:xfrm>
              <a:off x="102506" y="2844294"/>
              <a:ext cx="2994933" cy="991213"/>
            </a:xfrm>
            <a:prstGeom prst="homePlate">
              <a:avLst/>
            </a:prstGeom>
            <a:solidFill>
              <a:schemeClr val="accent5">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5" name="TextBox 14">
              <a:extLst>
                <a:ext uri="{FF2B5EF4-FFF2-40B4-BE49-F238E27FC236}">
                  <a16:creationId xmlns:a16="http://schemas.microsoft.com/office/drawing/2014/main" id="{01006683-EC3F-4009-A33F-7FADAB81A30B}"/>
                </a:ext>
              </a:extLst>
            </p:cNvPr>
            <p:cNvSpPr txBox="1"/>
            <p:nvPr/>
          </p:nvSpPr>
          <p:spPr>
            <a:xfrm>
              <a:off x="101758" y="3015519"/>
              <a:ext cx="2815771" cy="575572"/>
            </a:xfrm>
            <a:prstGeom prst="rect">
              <a:avLst/>
            </a:prstGeom>
            <a:noFill/>
          </p:spPr>
          <p:txBody>
            <a:bodyPr wrap="square">
              <a:spAutoFit/>
            </a:bodyPr>
            <a:lstStyle/>
            <a:p>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Chăm chỉ</a:t>
              </a:r>
              <a:endParaRPr lang="en-US" sz="3600">
                <a:solidFill>
                  <a:srgbClr val="7030A0"/>
                </a:solidFill>
                <a:latin typeface="UVN Phuong Tay" panose="04040805070802020D02" pitchFamily="82" charset="0"/>
              </a:endParaRPr>
            </a:p>
          </p:txBody>
        </p:sp>
      </p:grpSp>
      <p:grpSp>
        <p:nvGrpSpPr>
          <p:cNvPr id="34" name="Group 33">
            <a:extLst>
              <a:ext uri="{FF2B5EF4-FFF2-40B4-BE49-F238E27FC236}">
                <a16:creationId xmlns:a16="http://schemas.microsoft.com/office/drawing/2014/main" id="{CD0BA4AA-5554-4D20-8BB2-13568813DFFA}"/>
              </a:ext>
            </a:extLst>
          </p:cNvPr>
          <p:cNvGrpSpPr/>
          <p:nvPr/>
        </p:nvGrpSpPr>
        <p:grpSpPr>
          <a:xfrm>
            <a:off x="5964968" y="5225432"/>
            <a:ext cx="5755484" cy="1153921"/>
            <a:chOff x="2617106" y="5262262"/>
            <a:chExt cx="9136744" cy="1228844"/>
          </a:xfrm>
        </p:grpSpPr>
        <p:sp>
          <p:nvSpPr>
            <p:cNvPr id="35" name="Freeform: Shape 34">
              <a:extLst>
                <a:ext uri="{FF2B5EF4-FFF2-40B4-BE49-F238E27FC236}">
                  <a16:creationId xmlns:a16="http://schemas.microsoft.com/office/drawing/2014/main" id="{DE497BAE-32F1-4525-86E1-9B4A7C43417E}"/>
                </a:ext>
              </a:extLst>
            </p:cNvPr>
            <p:cNvSpPr/>
            <p:nvPr/>
          </p:nvSpPr>
          <p:spPr>
            <a:xfrm>
              <a:off x="2617106" y="5262262"/>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C5E0B4"/>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6" name="TextBox 35">
              <a:extLst>
                <a:ext uri="{FF2B5EF4-FFF2-40B4-BE49-F238E27FC236}">
                  <a16:creationId xmlns:a16="http://schemas.microsoft.com/office/drawing/2014/main" id="{94AEA23F-481E-420B-85BA-B2463FC37D70}"/>
                </a:ext>
              </a:extLst>
            </p:cNvPr>
            <p:cNvSpPr txBox="1"/>
            <p:nvPr/>
          </p:nvSpPr>
          <p:spPr>
            <a:xfrm>
              <a:off x="3255442" y="5422585"/>
              <a:ext cx="8477009"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UVN Phuong Tay" panose="04040805070802020D02" pitchFamily="82" charset="0"/>
                </a:rPr>
                <a:t>Suy nghĩ, cảm xúc.</a:t>
              </a:r>
              <a:endParaRPr kumimoji="0" lang="en-US" altLang="en-US" sz="3600" b="0" i="0" u="none" strike="noStrike" kern="1200" cap="none" spc="0" normalizeH="0" baseline="0" noProof="0">
                <a:ln>
                  <a:noFill/>
                </a:ln>
                <a:solidFill>
                  <a:prstClr val="black"/>
                </a:solidFill>
                <a:effectLst/>
                <a:uLnTx/>
                <a:uFillTx/>
                <a:latin typeface="UVN Phuong Tay" panose="04040805070802020D02" pitchFamily="82" charset="0"/>
              </a:endParaRPr>
            </a:p>
          </p:txBody>
        </p:sp>
      </p:grpSp>
      <p:grpSp>
        <p:nvGrpSpPr>
          <p:cNvPr id="16" name="Group 15">
            <a:extLst>
              <a:ext uri="{FF2B5EF4-FFF2-40B4-BE49-F238E27FC236}">
                <a16:creationId xmlns:a16="http://schemas.microsoft.com/office/drawing/2014/main" id="{EEB26EF6-0298-4A9A-8A1E-2CB5E3CE9F0E}"/>
              </a:ext>
            </a:extLst>
          </p:cNvPr>
          <p:cNvGrpSpPr/>
          <p:nvPr/>
        </p:nvGrpSpPr>
        <p:grpSpPr>
          <a:xfrm>
            <a:off x="812800" y="4061834"/>
            <a:ext cx="5484246" cy="1048040"/>
            <a:chOff x="101711" y="3941158"/>
            <a:chExt cx="2995728" cy="1048040"/>
          </a:xfrm>
        </p:grpSpPr>
        <p:sp>
          <p:nvSpPr>
            <p:cNvPr id="17" name="矩形 3">
              <a:extLst>
                <a:ext uri="{FF2B5EF4-FFF2-40B4-BE49-F238E27FC236}">
                  <a16:creationId xmlns:a16="http://schemas.microsoft.com/office/drawing/2014/main" id="{1AADBA82-B3DB-456F-8B97-4E9CFF127B5A}"/>
                </a:ext>
              </a:extLst>
            </p:cNvPr>
            <p:cNvSpPr/>
            <p:nvPr/>
          </p:nvSpPr>
          <p:spPr>
            <a:xfrm>
              <a:off x="102506" y="3941158"/>
              <a:ext cx="2994933" cy="1048040"/>
            </a:xfrm>
            <a:prstGeom prst="homePlate">
              <a:avLst/>
            </a:prstGeom>
            <a:solidFill>
              <a:schemeClr val="accent4">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8" name="TextBox 17">
              <a:extLst>
                <a:ext uri="{FF2B5EF4-FFF2-40B4-BE49-F238E27FC236}">
                  <a16:creationId xmlns:a16="http://schemas.microsoft.com/office/drawing/2014/main" id="{AE6319EC-8F71-42C8-B1BB-82B35B04303B}"/>
                </a:ext>
              </a:extLst>
            </p:cNvPr>
            <p:cNvSpPr txBox="1"/>
            <p:nvPr/>
          </p:nvSpPr>
          <p:spPr>
            <a:xfrm>
              <a:off x="101711" y="4142012"/>
              <a:ext cx="2815771" cy="646331"/>
            </a:xfrm>
            <a:prstGeom prst="rect">
              <a:avLst/>
            </a:prstGeom>
            <a:noFill/>
          </p:spPr>
          <p:txBody>
            <a:bodyPr wrap="square">
              <a:spAutoFit/>
            </a:bodyPr>
            <a:lstStyle/>
            <a:p>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Giản dị</a:t>
              </a:r>
              <a:endParaRPr lang="en-US" sz="3600">
                <a:solidFill>
                  <a:srgbClr val="7030A0"/>
                </a:solidFill>
                <a:latin typeface="UVN Phuong Tay" panose="04040805070802020D02" pitchFamily="82" charset="0"/>
              </a:endParaRPr>
            </a:p>
          </p:txBody>
        </p:sp>
      </p:grpSp>
      <p:sp>
        <p:nvSpPr>
          <p:cNvPr id="2" name="TextBox 1">
            <a:extLst>
              <a:ext uri="{FF2B5EF4-FFF2-40B4-BE49-F238E27FC236}">
                <a16:creationId xmlns:a16="http://schemas.microsoft.com/office/drawing/2014/main" id="{7F06A906-68C5-45B9-B700-4A351227C151}"/>
              </a:ext>
            </a:extLst>
          </p:cNvPr>
          <p:cNvSpPr txBox="1"/>
          <p:nvPr/>
        </p:nvSpPr>
        <p:spPr>
          <a:xfrm>
            <a:off x="1707823" y="530854"/>
            <a:ext cx="8776354" cy="769441"/>
          </a:xfrm>
          <a:prstGeom prst="rect">
            <a:avLst/>
          </a:prstGeom>
          <a:noFill/>
        </p:spPr>
        <p:txBody>
          <a:bodyPr wrap="square" rtlCol="0">
            <a:spAutoFit/>
          </a:bodyPr>
          <a:lstStyle/>
          <a:p>
            <a:pPr algn="ctr"/>
            <a:r>
              <a:rPr lang="en-US" sz="4400">
                <a:solidFill>
                  <a:srgbClr val="002060"/>
                </a:solidFill>
                <a:latin typeface="UVN Phuong Tay" panose="04040805070802020D02" pitchFamily="82" charset="0"/>
              </a:rPr>
              <a:t>Những tính cách đó thể hiện qua:</a:t>
            </a:r>
          </a:p>
        </p:txBody>
      </p:sp>
      <p:grpSp>
        <p:nvGrpSpPr>
          <p:cNvPr id="19" name="Group 18">
            <a:extLst>
              <a:ext uri="{FF2B5EF4-FFF2-40B4-BE49-F238E27FC236}">
                <a16:creationId xmlns:a16="http://schemas.microsoft.com/office/drawing/2014/main" id="{FCAA8C8A-9B8E-4737-A3BA-83E8B01BE747}"/>
              </a:ext>
            </a:extLst>
          </p:cNvPr>
          <p:cNvGrpSpPr/>
          <p:nvPr/>
        </p:nvGrpSpPr>
        <p:grpSpPr>
          <a:xfrm>
            <a:off x="812764" y="5278372"/>
            <a:ext cx="5482790" cy="1048040"/>
            <a:chOff x="102506" y="5263483"/>
            <a:chExt cx="2994933" cy="1048040"/>
          </a:xfrm>
        </p:grpSpPr>
        <p:sp>
          <p:nvSpPr>
            <p:cNvPr id="20" name="矩形 3">
              <a:extLst>
                <a:ext uri="{FF2B5EF4-FFF2-40B4-BE49-F238E27FC236}">
                  <a16:creationId xmlns:a16="http://schemas.microsoft.com/office/drawing/2014/main" id="{D0133F68-69BE-47FC-AC9F-E332D0338610}"/>
                </a:ext>
              </a:extLst>
            </p:cNvPr>
            <p:cNvSpPr/>
            <p:nvPr/>
          </p:nvSpPr>
          <p:spPr>
            <a:xfrm>
              <a:off x="102506" y="5263483"/>
              <a:ext cx="2994933" cy="1048040"/>
            </a:xfrm>
            <a:prstGeom prst="homePlate">
              <a:avLst/>
            </a:prstGeom>
            <a:solidFill>
              <a:schemeClr val="accent6">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1" name="TextBox 20">
              <a:extLst>
                <a:ext uri="{FF2B5EF4-FFF2-40B4-BE49-F238E27FC236}">
                  <a16:creationId xmlns:a16="http://schemas.microsoft.com/office/drawing/2014/main" id="{47FCF1C2-3C8C-41E3-B16F-1F5435C9B263}"/>
                </a:ext>
              </a:extLst>
            </p:cNvPr>
            <p:cNvSpPr txBox="1"/>
            <p:nvPr/>
          </p:nvSpPr>
          <p:spPr>
            <a:xfrm>
              <a:off x="102507" y="5476150"/>
              <a:ext cx="2815771" cy="646331"/>
            </a:xfrm>
            <a:prstGeom prst="rect">
              <a:avLst/>
            </a:prstGeom>
            <a:noFill/>
          </p:spPr>
          <p:txBody>
            <a:bodyPr wrap="square">
              <a:spAutoFit/>
            </a:bodyPr>
            <a:lstStyle/>
            <a:p>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Giàu tình cảm, dễ xúc động</a:t>
              </a:r>
              <a:endParaRPr lang="en-US" sz="3600">
                <a:solidFill>
                  <a:srgbClr val="7030A0"/>
                </a:solidFill>
                <a:latin typeface="UVN Phuong Tay" panose="04040805070802020D02" pitchFamily="82" charset="0"/>
              </a:endParaRPr>
            </a:p>
          </p:txBody>
        </p:sp>
      </p:grpSp>
      <p:pic>
        <p:nvPicPr>
          <p:cNvPr id="24" name="图片 6">
            <a:extLst>
              <a:ext uri="{FF2B5EF4-FFF2-40B4-BE49-F238E27FC236}">
                <a16:creationId xmlns:a16="http://schemas.microsoft.com/office/drawing/2014/main" id="{316C0325-3A7A-4CA5-A172-848D9ADFA34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pic>
        <p:nvPicPr>
          <p:cNvPr id="37" name="图片 10">
            <a:extLst>
              <a:ext uri="{FF2B5EF4-FFF2-40B4-BE49-F238E27FC236}">
                <a16:creationId xmlns:a16="http://schemas.microsoft.com/office/drawing/2014/main" id="{94585FD1-0DC8-45D2-9F33-087EDCC76B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99" y="3714832"/>
            <a:ext cx="1021713" cy="3114024"/>
          </a:xfrm>
          <a:prstGeom prst="rect">
            <a:avLst/>
          </a:prstGeom>
        </p:spPr>
      </p:pic>
      <p:pic>
        <p:nvPicPr>
          <p:cNvPr id="38" name="图片 9">
            <a:extLst>
              <a:ext uri="{FF2B5EF4-FFF2-40B4-BE49-F238E27FC236}">
                <a16:creationId xmlns:a16="http://schemas.microsoft.com/office/drawing/2014/main" id="{CE017A09-19B1-486F-8DE0-BBE17E9AE5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99" y="5972546"/>
            <a:ext cx="2912199" cy="1009190"/>
          </a:xfrm>
          <a:prstGeom prst="rect">
            <a:avLst/>
          </a:prstGeom>
        </p:spPr>
      </p:pic>
      <p:pic>
        <p:nvPicPr>
          <p:cNvPr id="39" name="图片 13">
            <a:extLst>
              <a:ext uri="{FF2B5EF4-FFF2-40B4-BE49-F238E27FC236}">
                <a16:creationId xmlns:a16="http://schemas.microsoft.com/office/drawing/2014/main" id="{0262860E-1F1E-40BA-A7CE-D3D88E0EF1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7660" y="4920227"/>
            <a:ext cx="1726290" cy="1461409"/>
          </a:xfrm>
          <a:prstGeom prst="rect">
            <a:avLst/>
          </a:prstGeom>
        </p:spPr>
      </p:pic>
      <p:pic>
        <p:nvPicPr>
          <p:cNvPr id="40" name="图片 9">
            <a:extLst>
              <a:ext uri="{FF2B5EF4-FFF2-40B4-BE49-F238E27FC236}">
                <a16:creationId xmlns:a16="http://schemas.microsoft.com/office/drawing/2014/main" id="{22B4F61C-D067-4263-976D-8AB80F55E8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3197" y="5972546"/>
            <a:ext cx="4149154" cy="1009190"/>
          </a:xfrm>
          <a:prstGeom prst="rect">
            <a:avLst/>
          </a:prstGeom>
        </p:spPr>
      </p:pic>
      <p:pic>
        <p:nvPicPr>
          <p:cNvPr id="41" name="Picture 40">
            <a:extLst>
              <a:ext uri="{FF2B5EF4-FFF2-40B4-BE49-F238E27FC236}">
                <a16:creationId xmlns:a16="http://schemas.microsoft.com/office/drawing/2014/main" id="{85B3F4CB-74ED-406D-9394-B7C43837DA8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857" b="93429" l="7429" r="53286">
                        <a14:foregroundMark x1="37714" y1="44286" x2="33000" y2="82429"/>
                        <a14:foregroundMark x1="33000" y1="82429" x2="34000" y2="89571"/>
                        <a14:foregroundMark x1="40571" y1="43143" x2="34143" y2="48143"/>
                        <a14:foregroundMark x1="34143" y1="48143" x2="33571" y2="49143"/>
                        <a14:foregroundMark x1="40714" y1="42714" x2="33286" y2="47429"/>
                        <a14:foregroundMark x1="35000" y1="43857" x2="33429" y2="46429"/>
                        <a14:foregroundMark x1="9857" y1="50571" x2="8714" y2="65857"/>
                        <a14:foregroundMark x1="10714" y1="48857" x2="8286" y2="66286"/>
                        <a14:foregroundMark x1="21571" y1="49143" x2="15323" y2="47550"/>
                        <a14:foregroundMark x1="12745" y1="48643" x2="8286" y2="52571"/>
                        <a14:foregroundMark x1="8286" y1="52571" x2="7857" y2="61000"/>
                        <a14:foregroundMark x1="7857" y1="61000" x2="12286" y2="69000"/>
                        <a14:foregroundMark x1="12286" y1="69000" x2="23000" y2="67429"/>
                        <a14:foregroundMark x1="23000" y1="67429" x2="36000" y2="68000"/>
                        <a14:foregroundMark x1="36000" y1="68000" x2="47286" y2="73000"/>
                        <a14:foregroundMark x1="51714" y1="72571" x2="53286" y2="75000"/>
                        <a14:foregroundMark x1="41857" y1="46286" x2="39787" y2="54568"/>
                        <a14:foregroundMark x1="43286" y1="47429" x2="43286" y2="48571"/>
                        <a14:foregroundMark x1="42286" y1="43429" x2="41571" y2="42571"/>
                        <a14:foregroundMark x1="33429" y1="51143" x2="32000" y2="54571"/>
                        <a14:foregroundMark x1="32714" y1="49143" x2="32571" y2="50286"/>
                        <a14:foregroundMark x1="40000" y1="60143" x2="42571" y2="65286"/>
                        <a14:foregroundMark x1="24286" y1="81857" x2="21286" y2="92143"/>
                        <a14:foregroundMark x1="19714" y1="86429" x2="18286" y2="90714"/>
                        <a14:foregroundMark x1="16429" y1="93143" x2="23857" y2="93143"/>
                        <a14:foregroundMark x1="23857" y1="93143" x2="31857" y2="92429"/>
                        <a14:foregroundMark x1="31857" y1="92429" x2="29714" y2="93286"/>
                        <a14:foregroundMark x1="20286" y1="94429" x2="31143" y2="93571"/>
                        <a14:foregroundMark x1="31143" y1="93571" x2="34714" y2="93571"/>
                        <a14:foregroundMark x1="38429" y1="92429" x2="32714" y2="92857"/>
                        <a14:foregroundMark x1="40286" y1="72143" x2="39521" y2="75738"/>
                        <a14:foregroundMark x1="38286" y1="59286" x2="42429" y2="60429"/>
                        <a14:foregroundMark x1="12726" y1="49331" x2="9143" y2="54000"/>
                        <a14:foregroundMark x1="9143" y1="54000" x2="9143" y2="54000"/>
                        <a14:foregroundMark x1="10000" y1="48857" x2="9143" y2="51714"/>
                        <a14:foregroundMark x1="14514" y1="48880" x2="15286" y2="48857"/>
                        <a14:foregroundMark x1="10429" y1="49000" x2="12566" y2="48937"/>
                        <a14:foregroundMark x1="13152" y1="47975" x2="10000" y2="49143"/>
                        <a14:foregroundMark x1="10000" y1="48857" x2="8286" y2="52857"/>
                        <a14:foregroundMark x1="10571" y1="49000" x2="12998" y2="48228"/>
                        <a14:foregroundMark x1="12714" y1="47857" x2="9429" y2="48857"/>
                        <a14:foregroundMark x1="8571" y1="63429" x2="8571" y2="63429"/>
                        <a14:foregroundMark x1="8143" y1="63000" x2="9857" y2="67571"/>
                        <a14:foregroundMark x1="9000" y1="62714" x2="10000" y2="67714"/>
                        <a14:foregroundMark x1="10143" y1="68000" x2="11857" y2="68286"/>
                        <a14:foregroundMark x1="39143" y1="58429" x2="39143" y2="58429"/>
                        <a14:foregroundMark x1="37857" y1="58286" x2="42714" y2="62143"/>
                        <a14:foregroundMark x1="43286" y1="62571" x2="34429" y2="56714"/>
                        <a14:foregroundMark x1="37571" y1="57714" x2="42714" y2="64286"/>
                        <a14:foregroundMark x1="39571" y1="58286" x2="43714" y2="62857"/>
                        <a14:foregroundMark x1="36000" y1="54714" x2="36143" y2="59571"/>
                        <a14:foregroundMark x1="42857" y1="46000" x2="43429" y2="48714"/>
                        <a14:foregroundMark x1="31000" y1="47143" x2="38143" y2="42429"/>
                        <a14:foregroundMark x1="38143" y1="42429" x2="41000" y2="42429"/>
                        <a14:foregroundMark x1="41857" y1="42571" x2="33143" y2="45429"/>
                        <a14:foregroundMark x1="33143" y1="45429" x2="32571" y2="47286"/>
                        <a14:foregroundMark x1="42857" y1="44429" x2="34571" y2="42714"/>
                        <a14:foregroundMark x1="34571" y1="42714" x2="32143" y2="47000"/>
                        <a14:foregroundMark x1="42571" y1="42429" x2="38429" y2="41857"/>
                        <a14:foregroundMark x1="40143" y1="42143" x2="36143" y2="42000"/>
                        <a14:foregroundMark x1="32143" y1="51000" x2="31286" y2="54571"/>
                        <a14:backgroundMark x1="38857" y1="56143" x2="40000" y2="56000"/>
                        <a14:backgroundMark x1="41143" y1="77714" x2="41143" y2="77714"/>
                        <a14:backgroundMark x1="40857" y1="75857" x2="40000" y2="85429"/>
                        <a14:backgroundMark x1="40000" y1="85429" x2="42714" y2="90000"/>
                        <a14:backgroundMark x1="39714" y1="76000" x2="39714" y2="85714"/>
                        <a14:backgroundMark x1="39857" y1="82857" x2="40857" y2="90000"/>
                        <a14:backgroundMark x1="39571" y1="85000" x2="39143" y2="86143"/>
                        <a14:backgroundMark x1="19286" y1="74143" x2="11143" y2="93857"/>
                        <a14:backgroundMark x1="19571" y1="76571" x2="14000" y2="92286"/>
                        <a14:backgroundMark x1="15714" y1="88571" x2="15571" y2="89857"/>
                        <a14:backgroundMark x1="16429" y1="86714" x2="15714" y2="90000"/>
                        <a14:backgroundMark x1="22429" y1="49000" x2="26286" y2="49571"/>
                        <a14:backgroundMark x1="13571" y1="47286" x2="15571" y2="47143"/>
                      </a14:backgroundRemoval>
                    </a14:imgEffect>
                    <a14:imgEffect>
                      <a14:colorTemperature colorTemp="11200"/>
                    </a14:imgEffect>
                  </a14:imgLayer>
                </a14:imgProps>
              </a:ext>
            </a:extLst>
          </a:blip>
          <a:srcRect l="5714" t="40678" r="45000" b="5739"/>
          <a:stretch/>
        </p:blipFill>
        <p:spPr>
          <a:xfrm flipH="1">
            <a:off x="10321951" y="148580"/>
            <a:ext cx="1851159" cy="2012555"/>
          </a:xfrm>
          <a:prstGeom prst="rect">
            <a:avLst/>
          </a:prstGeom>
        </p:spPr>
      </p:pic>
    </p:spTree>
    <p:extLst>
      <p:ext uri="{BB962C8B-B14F-4D97-AF65-F5344CB8AC3E}">
        <p14:creationId xmlns:p14="http://schemas.microsoft.com/office/powerpoint/2010/main" val="146261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750"/>
                                            <p:tgtEl>
                                              <p:spTgt spid="24"/>
                                            </p:tgtEl>
                                          </p:cBhvr>
                                        </p:animEffect>
                                      </p:childTnLst>
                                    </p:cTn>
                                  </p:par>
                                </p:childTnLst>
                              </p:cTn>
                            </p:par>
                            <p:par>
                              <p:cTn id="14" fill="hold">
                                <p:stCondLst>
                                  <p:cond delay="1500"/>
                                </p:stCondLst>
                                <p:childTnLst>
                                  <p:par>
                                    <p:cTn id="15" presetID="2" presetClass="entr" presetSubtype="8" accel="12000" fill="hold" nodeType="afterEffect" p14:presetBounceEnd="3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36000">
                                          <p:cBhvr additive="base">
                                            <p:cTn id="17" dur="500" fill="hold"/>
                                            <p:tgtEl>
                                              <p:spTgt spid="8"/>
                                            </p:tgtEl>
                                            <p:attrNameLst>
                                              <p:attrName>ppt_x</p:attrName>
                                            </p:attrNameLst>
                                          </p:cBhvr>
                                          <p:tavLst>
                                            <p:tav tm="0">
                                              <p:val>
                                                <p:strVal val="0-#ppt_w/2"/>
                                              </p:val>
                                            </p:tav>
                                            <p:tav tm="100000">
                                              <p:val>
                                                <p:strVal val="#ppt_x"/>
                                              </p:val>
                                            </p:tav>
                                          </p:tavLst>
                                        </p:anim>
                                        <p:anim calcmode="lin" valueType="num" p14:bounceEnd="36000">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accel="12000" fill="hold" nodeType="afterEffect" p14:presetBounceEnd="36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36000">
                                          <p:cBhvr additive="base">
                                            <p:cTn id="22" dur="500" fill="hold"/>
                                            <p:tgtEl>
                                              <p:spTgt spid="13"/>
                                            </p:tgtEl>
                                            <p:attrNameLst>
                                              <p:attrName>ppt_x</p:attrName>
                                            </p:attrNameLst>
                                          </p:cBhvr>
                                          <p:tavLst>
                                            <p:tav tm="0">
                                              <p:val>
                                                <p:strVal val="0-#ppt_w/2"/>
                                              </p:val>
                                            </p:tav>
                                            <p:tav tm="100000">
                                              <p:val>
                                                <p:strVal val="#ppt_x"/>
                                              </p:val>
                                            </p:tav>
                                          </p:tavLst>
                                        </p:anim>
                                        <p:anim calcmode="lin" valueType="num" p14:bounceEnd="36000">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accel="12000" fill="hold" nodeType="afterEffect" p14:presetBounceEnd="36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36000">
                                          <p:cBhvr additive="base">
                                            <p:cTn id="27" dur="500" fill="hold"/>
                                            <p:tgtEl>
                                              <p:spTgt spid="16"/>
                                            </p:tgtEl>
                                            <p:attrNameLst>
                                              <p:attrName>ppt_x</p:attrName>
                                            </p:attrNameLst>
                                          </p:cBhvr>
                                          <p:tavLst>
                                            <p:tav tm="0">
                                              <p:val>
                                                <p:strVal val="0-#ppt_w/2"/>
                                              </p:val>
                                            </p:tav>
                                            <p:tav tm="100000">
                                              <p:val>
                                                <p:strVal val="#ppt_x"/>
                                              </p:val>
                                            </p:tav>
                                          </p:tavLst>
                                        </p:anim>
                                        <p:anim calcmode="lin" valueType="num" p14:bounceEnd="36000">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accel="12000" fill="hold" nodeType="afterEffect" p14:presetBounceEnd="36000">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14:bounceEnd="36000">
                                          <p:cBhvr additive="base">
                                            <p:cTn id="32" dur="500" fill="hold"/>
                                            <p:tgtEl>
                                              <p:spTgt spid="19"/>
                                            </p:tgtEl>
                                            <p:attrNameLst>
                                              <p:attrName>ppt_x</p:attrName>
                                            </p:attrNameLst>
                                          </p:cBhvr>
                                          <p:tavLst>
                                            <p:tav tm="0">
                                              <p:val>
                                                <p:strVal val="0-#ppt_w/2"/>
                                              </p:val>
                                            </p:tav>
                                            <p:tav tm="100000">
                                              <p:val>
                                                <p:strVal val="#ppt_x"/>
                                              </p:val>
                                            </p:tav>
                                          </p:tavLst>
                                        </p:anim>
                                        <p:anim calcmode="lin" valueType="num" p14:bounceEnd="36000">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accel="12000" fill="hold" nodeType="clickEffect" p14:presetBounceEnd="36000">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14:bounceEnd="36000">
                                          <p:cBhvr additive="base">
                                            <p:cTn id="38" dur="1250" fill="hold"/>
                                            <p:tgtEl>
                                              <p:spTgt spid="28"/>
                                            </p:tgtEl>
                                            <p:attrNameLst>
                                              <p:attrName>ppt_x</p:attrName>
                                            </p:attrNameLst>
                                          </p:cBhvr>
                                          <p:tavLst>
                                            <p:tav tm="0">
                                              <p:val>
                                                <p:strVal val="1+#ppt_w/2"/>
                                              </p:val>
                                            </p:tav>
                                            <p:tav tm="100000">
                                              <p:val>
                                                <p:strVal val="#ppt_x"/>
                                              </p:val>
                                            </p:tav>
                                          </p:tavLst>
                                        </p:anim>
                                        <p:anim calcmode="lin" valueType="num" p14:bounceEnd="36000">
                                          <p:cBhvr additive="base">
                                            <p:cTn id="39" dur="125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accel="12000" fill="hold" nodeType="clickEffect" p14:presetBounceEnd="36000">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14:bounceEnd="36000">
                                          <p:cBhvr additive="base">
                                            <p:cTn id="44" dur="1250" fill="hold"/>
                                            <p:tgtEl>
                                              <p:spTgt spid="31"/>
                                            </p:tgtEl>
                                            <p:attrNameLst>
                                              <p:attrName>ppt_x</p:attrName>
                                            </p:attrNameLst>
                                          </p:cBhvr>
                                          <p:tavLst>
                                            <p:tav tm="0">
                                              <p:val>
                                                <p:strVal val="1+#ppt_w/2"/>
                                              </p:val>
                                            </p:tav>
                                            <p:tav tm="100000">
                                              <p:val>
                                                <p:strVal val="#ppt_x"/>
                                              </p:val>
                                            </p:tav>
                                          </p:tavLst>
                                        </p:anim>
                                        <p:anim calcmode="lin" valueType="num" p14:bounceEnd="36000">
                                          <p:cBhvr additive="base">
                                            <p:cTn id="45" dur="125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accel="12000" fill="hold" nodeType="clickEffect" p14:presetBounceEnd="36000">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14:bounceEnd="36000">
                                          <p:cBhvr additive="base">
                                            <p:cTn id="50" dur="1250" fill="hold"/>
                                            <p:tgtEl>
                                              <p:spTgt spid="25"/>
                                            </p:tgtEl>
                                            <p:attrNameLst>
                                              <p:attrName>ppt_x</p:attrName>
                                            </p:attrNameLst>
                                          </p:cBhvr>
                                          <p:tavLst>
                                            <p:tav tm="0">
                                              <p:val>
                                                <p:strVal val="1+#ppt_w/2"/>
                                              </p:val>
                                            </p:tav>
                                            <p:tav tm="100000">
                                              <p:val>
                                                <p:strVal val="#ppt_x"/>
                                              </p:val>
                                            </p:tav>
                                          </p:tavLst>
                                        </p:anim>
                                        <p:anim calcmode="lin" valueType="num" p14:bounceEnd="36000">
                                          <p:cBhvr additive="base">
                                            <p:cTn id="51" dur="125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accel="12000" fill="hold" nodeType="clickEffect" p14:presetBounceEnd="36000">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14:bounceEnd="36000">
                                          <p:cBhvr additive="base">
                                            <p:cTn id="56" dur="1250" fill="hold"/>
                                            <p:tgtEl>
                                              <p:spTgt spid="34"/>
                                            </p:tgtEl>
                                            <p:attrNameLst>
                                              <p:attrName>ppt_x</p:attrName>
                                            </p:attrNameLst>
                                          </p:cBhvr>
                                          <p:tavLst>
                                            <p:tav tm="0">
                                              <p:val>
                                                <p:strVal val="1+#ppt_w/2"/>
                                              </p:val>
                                            </p:tav>
                                            <p:tav tm="100000">
                                              <p:val>
                                                <p:strVal val="#ppt_x"/>
                                              </p:val>
                                            </p:tav>
                                          </p:tavLst>
                                        </p:anim>
                                        <p:anim calcmode="lin" valueType="num" p14:bounceEnd="36000">
                                          <p:cBhvr additive="base">
                                            <p:cTn id="57" dur="1250" fill="hold"/>
                                            <p:tgtEl>
                                              <p:spTgt spid="34"/>
                                            </p:tgtEl>
                                            <p:attrNameLst>
                                              <p:attrName>ppt_y</p:attrName>
                                            </p:attrNameLst>
                                          </p:cBhvr>
                                          <p:tavLst>
                                            <p:tav tm="0">
                                              <p:val>
                                                <p:strVal val="#ppt_y"/>
                                              </p:val>
                                            </p:tav>
                                            <p:tav tm="100000">
                                              <p:val>
                                                <p:strVal val="#ppt_y"/>
                                              </p:val>
                                            </p:tav>
                                          </p:tavLst>
                                        </p:anim>
                                      </p:childTnLst>
                                    </p:cTn>
                                  </p:par>
                                </p:childTnLst>
                              </p:cTn>
                            </p:par>
                            <p:par>
                              <p:cTn id="58" fill="hold">
                                <p:stCondLst>
                                  <p:cond delay="1250"/>
                                </p:stCondLst>
                                <p:childTnLst>
                                  <p:par>
                                    <p:cTn id="59" presetID="22" presetClass="entr" presetSubtype="4" fill="hold"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par>
                              <p:cTn id="62" fill="hold">
                                <p:stCondLst>
                                  <p:cond delay="1750"/>
                                </p:stCondLst>
                                <p:childTnLst>
                                  <p:par>
                                    <p:cTn id="63" presetID="14" presetClass="entr" presetSubtype="10"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randombar(horizontal)">
                                          <p:cBhvr>
                                            <p:cTn id="65" dur="500"/>
                                            <p:tgtEl>
                                              <p:spTgt spid="38"/>
                                            </p:tgtEl>
                                          </p:cBhvr>
                                        </p:animEffect>
                                      </p:childTnLst>
                                    </p:cTn>
                                  </p:par>
                                  <p:par>
                                    <p:cTn id="66" presetID="53" presetClass="entr" presetSubtype="16"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fltVal val="0"/>
                                              </p:val>
                                            </p:tav>
                                            <p:tav tm="100000">
                                              <p:val>
                                                <p:strVal val="#ppt_h"/>
                                              </p:val>
                                            </p:tav>
                                          </p:tavLst>
                                        </p:anim>
                                        <p:animEffect transition="in" filter="fade">
                                          <p:cBhvr>
                                            <p:cTn id="70" dur="500"/>
                                            <p:tgtEl>
                                              <p:spTgt spid="39"/>
                                            </p:tgtEl>
                                          </p:cBhvr>
                                        </p:animEffect>
                                      </p:childTnLst>
                                    </p:cTn>
                                  </p:par>
                                </p:childTnLst>
                              </p:cTn>
                            </p:par>
                            <p:par>
                              <p:cTn id="71" fill="hold">
                                <p:stCondLst>
                                  <p:cond delay="2250"/>
                                </p:stCondLst>
                                <p:childTnLst>
                                  <p:par>
                                    <p:cTn id="72" presetID="14" presetClass="entr" presetSubtype="10" fill="hold"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randombar(horizontal)">
                                          <p:cBhvr>
                                            <p:cTn id="74" dur="5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down)">
                                          <p:cBhvr>
                                            <p:cTn id="7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750"/>
                                            <p:tgtEl>
                                              <p:spTgt spid="24"/>
                                            </p:tgtEl>
                                          </p:cBhvr>
                                        </p:animEffect>
                                      </p:childTnLst>
                                    </p:cTn>
                                  </p:par>
                                </p:childTnLst>
                              </p:cTn>
                            </p:par>
                            <p:par>
                              <p:cTn id="14" fill="hold">
                                <p:stCondLst>
                                  <p:cond delay="1500"/>
                                </p:stCondLst>
                                <p:childTnLst>
                                  <p:par>
                                    <p:cTn id="15" presetID="2" presetClass="entr" presetSubtype="8" accel="1200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accel="1200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accel="1200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accel="1200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0-#ppt_w/2"/>
                                              </p:val>
                                            </p:tav>
                                            <p:tav tm="100000">
                                              <p:val>
                                                <p:strVal val="#ppt_x"/>
                                              </p:val>
                                            </p:tav>
                                          </p:tavLst>
                                        </p:anim>
                                        <p:anim calcmode="lin" valueType="num">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accel="1200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1250" fill="hold"/>
                                            <p:tgtEl>
                                              <p:spTgt spid="28"/>
                                            </p:tgtEl>
                                            <p:attrNameLst>
                                              <p:attrName>ppt_x</p:attrName>
                                            </p:attrNameLst>
                                          </p:cBhvr>
                                          <p:tavLst>
                                            <p:tav tm="0">
                                              <p:val>
                                                <p:strVal val="1+#ppt_w/2"/>
                                              </p:val>
                                            </p:tav>
                                            <p:tav tm="100000">
                                              <p:val>
                                                <p:strVal val="#ppt_x"/>
                                              </p:val>
                                            </p:tav>
                                          </p:tavLst>
                                        </p:anim>
                                        <p:anim calcmode="lin" valueType="num">
                                          <p:cBhvr additive="base">
                                            <p:cTn id="39" dur="125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accel="1200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1250" fill="hold"/>
                                            <p:tgtEl>
                                              <p:spTgt spid="31"/>
                                            </p:tgtEl>
                                            <p:attrNameLst>
                                              <p:attrName>ppt_x</p:attrName>
                                            </p:attrNameLst>
                                          </p:cBhvr>
                                          <p:tavLst>
                                            <p:tav tm="0">
                                              <p:val>
                                                <p:strVal val="1+#ppt_w/2"/>
                                              </p:val>
                                            </p:tav>
                                            <p:tav tm="100000">
                                              <p:val>
                                                <p:strVal val="#ppt_x"/>
                                              </p:val>
                                            </p:tav>
                                          </p:tavLst>
                                        </p:anim>
                                        <p:anim calcmode="lin" valueType="num">
                                          <p:cBhvr additive="base">
                                            <p:cTn id="45" dur="125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accel="1200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1250" fill="hold"/>
                                            <p:tgtEl>
                                              <p:spTgt spid="25"/>
                                            </p:tgtEl>
                                            <p:attrNameLst>
                                              <p:attrName>ppt_x</p:attrName>
                                            </p:attrNameLst>
                                          </p:cBhvr>
                                          <p:tavLst>
                                            <p:tav tm="0">
                                              <p:val>
                                                <p:strVal val="1+#ppt_w/2"/>
                                              </p:val>
                                            </p:tav>
                                            <p:tav tm="100000">
                                              <p:val>
                                                <p:strVal val="#ppt_x"/>
                                              </p:val>
                                            </p:tav>
                                          </p:tavLst>
                                        </p:anim>
                                        <p:anim calcmode="lin" valueType="num">
                                          <p:cBhvr additive="base">
                                            <p:cTn id="51" dur="125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accel="12000"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additive="base">
                                            <p:cTn id="56" dur="1250" fill="hold"/>
                                            <p:tgtEl>
                                              <p:spTgt spid="34"/>
                                            </p:tgtEl>
                                            <p:attrNameLst>
                                              <p:attrName>ppt_x</p:attrName>
                                            </p:attrNameLst>
                                          </p:cBhvr>
                                          <p:tavLst>
                                            <p:tav tm="0">
                                              <p:val>
                                                <p:strVal val="1+#ppt_w/2"/>
                                              </p:val>
                                            </p:tav>
                                            <p:tav tm="100000">
                                              <p:val>
                                                <p:strVal val="#ppt_x"/>
                                              </p:val>
                                            </p:tav>
                                          </p:tavLst>
                                        </p:anim>
                                        <p:anim calcmode="lin" valueType="num">
                                          <p:cBhvr additive="base">
                                            <p:cTn id="57" dur="1250" fill="hold"/>
                                            <p:tgtEl>
                                              <p:spTgt spid="34"/>
                                            </p:tgtEl>
                                            <p:attrNameLst>
                                              <p:attrName>ppt_y</p:attrName>
                                            </p:attrNameLst>
                                          </p:cBhvr>
                                          <p:tavLst>
                                            <p:tav tm="0">
                                              <p:val>
                                                <p:strVal val="#ppt_y"/>
                                              </p:val>
                                            </p:tav>
                                            <p:tav tm="100000">
                                              <p:val>
                                                <p:strVal val="#ppt_y"/>
                                              </p:val>
                                            </p:tav>
                                          </p:tavLst>
                                        </p:anim>
                                      </p:childTnLst>
                                    </p:cTn>
                                  </p:par>
                                </p:childTnLst>
                              </p:cTn>
                            </p:par>
                            <p:par>
                              <p:cTn id="58" fill="hold">
                                <p:stCondLst>
                                  <p:cond delay="1250"/>
                                </p:stCondLst>
                                <p:childTnLst>
                                  <p:par>
                                    <p:cTn id="59" presetID="22" presetClass="entr" presetSubtype="4" fill="hold"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par>
                              <p:cTn id="62" fill="hold">
                                <p:stCondLst>
                                  <p:cond delay="1750"/>
                                </p:stCondLst>
                                <p:childTnLst>
                                  <p:par>
                                    <p:cTn id="63" presetID="14" presetClass="entr" presetSubtype="10"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randombar(horizontal)">
                                          <p:cBhvr>
                                            <p:cTn id="65" dur="500"/>
                                            <p:tgtEl>
                                              <p:spTgt spid="38"/>
                                            </p:tgtEl>
                                          </p:cBhvr>
                                        </p:animEffect>
                                      </p:childTnLst>
                                    </p:cTn>
                                  </p:par>
                                  <p:par>
                                    <p:cTn id="66" presetID="53" presetClass="entr" presetSubtype="16"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fltVal val="0"/>
                                              </p:val>
                                            </p:tav>
                                            <p:tav tm="100000">
                                              <p:val>
                                                <p:strVal val="#ppt_h"/>
                                              </p:val>
                                            </p:tav>
                                          </p:tavLst>
                                        </p:anim>
                                        <p:animEffect transition="in" filter="fade">
                                          <p:cBhvr>
                                            <p:cTn id="70" dur="500"/>
                                            <p:tgtEl>
                                              <p:spTgt spid="39"/>
                                            </p:tgtEl>
                                          </p:cBhvr>
                                        </p:animEffect>
                                      </p:childTnLst>
                                    </p:cTn>
                                  </p:par>
                                </p:childTnLst>
                              </p:cTn>
                            </p:par>
                            <p:par>
                              <p:cTn id="71" fill="hold">
                                <p:stCondLst>
                                  <p:cond delay="2250"/>
                                </p:stCondLst>
                                <p:childTnLst>
                                  <p:par>
                                    <p:cTn id="72" presetID="14" presetClass="entr" presetSubtype="10" fill="hold"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randombar(horizontal)">
                                          <p:cBhvr>
                                            <p:cTn id="74" dur="5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down)">
                                          <p:cBhvr>
                                            <p:cTn id="7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图片 4">
            <a:extLst>
              <a:ext uri="{FF2B5EF4-FFF2-40B4-BE49-F238E27FC236}">
                <a16:creationId xmlns:a16="http://schemas.microsoft.com/office/drawing/2014/main" id="{432C1637-F109-4603-8459-86226F3FEDC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pic>
        <p:nvPicPr>
          <p:cNvPr id="96" name="图片 13">
            <a:extLst>
              <a:ext uri="{FF2B5EF4-FFF2-40B4-BE49-F238E27FC236}">
                <a16:creationId xmlns:a16="http://schemas.microsoft.com/office/drawing/2014/main" id="{014BE248-4F7A-433A-899F-1419A60467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74196" y="-35186"/>
            <a:ext cx="1362506" cy="1153444"/>
          </a:xfrm>
          <a:prstGeom prst="rect">
            <a:avLst/>
          </a:prstGeom>
        </p:spPr>
      </p:pic>
      <p:pic>
        <p:nvPicPr>
          <p:cNvPr id="90" name="图片 6">
            <a:extLst>
              <a:ext uri="{FF2B5EF4-FFF2-40B4-BE49-F238E27FC236}">
                <a16:creationId xmlns:a16="http://schemas.microsoft.com/office/drawing/2014/main" id="{AF121773-4EEF-4A52-8756-D9D5879EC7E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grpSp>
        <p:nvGrpSpPr>
          <p:cNvPr id="45" name="Group 44">
            <a:extLst>
              <a:ext uri="{FF2B5EF4-FFF2-40B4-BE49-F238E27FC236}">
                <a16:creationId xmlns:a16="http://schemas.microsoft.com/office/drawing/2014/main" id="{82238A7B-69B8-4389-85A7-D0C3E27BDBDA}"/>
              </a:ext>
            </a:extLst>
          </p:cNvPr>
          <p:cNvGrpSpPr/>
          <p:nvPr/>
        </p:nvGrpSpPr>
        <p:grpSpPr>
          <a:xfrm>
            <a:off x="0" y="0"/>
            <a:ext cx="12192000" cy="6858000"/>
            <a:chOff x="0" y="0"/>
            <a:chExt cx="12192000" cy="6858000"/>
          </a:xfrm>
        </p:grpSpPr>
        <p:grpSp>
          <p:nvGrpSpPr>
            <p:cNvPr id="5" name="Group 4">
              <a:extLst>
                <a:ext uri="{FF2B5EF4-FFF2-40B4-BE49-F238E27FC236}">
                  <a16:creationId xmlns:a16="http://schemas.microsoft.com/office/drawing/2014/main" id="{99C55B81-9B66-4B71-8B74-527F1F97183D}"/>
                </a:ext>
              </a:extLst>
            </p:cNvPr>
            <p:cNvGrpSpPr/>
            <p:nvPr/>
          </p:nvGrpSpPr>
          <p:grpSpPr>
            <a:xfrm>
              <a:off x="0" y="0"/>
              <a:ext cx="12192000" cy="6858000"/>
              <a:chOff x="0" y="0"/>
              <a:chExt cx="12192000" cy="6858000"/>
            </a:xfrm>
            <a:solidFill>
              <a:srgbClr val="F8CBAD"/>
            </a:solidFill>
            <a:effectLst>
              <a:outerShdw blurRad="381000" dist="38100" dir="12720000" algn="br" rotWithShape="0">
                <a:prstClr val="black">
                  <a:alpha val="49000"/>
                </a:prstClr>
              </a:outerShdw>
            </a:effectLst>
          </p:grpSpPr>
          <p:sp>
            <p:nvSpPr>
              <p:cNvPr id="2" name="Rectangle 1">
                <a:extLst>
                  <a:ext uri="{FF2B5EF4-FFF2-40B4-BE49-F238E27FC236}">
                    <a16:creationId xmlns:a16="http://schemas.microsoft.com/office/drawing/2014/main" id="{0626398A-73DF-4FE9-B5BD-1150EA77177E}"/>
                  </a:ext>
                </a:extLst>
              </p:cNvPr>
              <p:cNvSpPr/>
              <p:nvPr/>
            </p:nvSpPr>
            <p:spPr>
              <a:xfrm>
                <a:off x="0" y="1066800"/>
                <a:ext cx="12192000" cy="579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4F9D7C6-4C0E-48F5-BB88-17F209035130}"/>
                  </a:ext>
                </a:extLst>
              </p:cNvPr>
              <p:cNvSpPr/>
              <p:nvPr/>
            </p:nvSpPr>
            <p:spPr>
              <a:xfrm>
                <a:off x="1809750" y="0"/>
                <a:ext cx="8610600" cy="238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F41635E-B249-4BF9-98FD-0882BF766CE0}"/>
                </a:ext>
              </a:extLst>
            </p:cNvPr>
            <p:cNvSpPr txBox="1"/>
            <p:nvPr/>
          </p:nvSpPr>
          <p:spPr>
            <a:xfrm>
              <a:off x="3454438" y="210235"/>
              <a:ext cx="5283124" cy="646331"/>
            </a:xfrm>
            <a:prstGeom prst="rect">
              <a:avLst/>
            </a:prstGeom>
            <a:noFill/>
          </p:spPr>
          <p:txBody>
            <a:bodyPr wrap="square">
              <a:spAutoFit/>
            </a:bodyPr>
            <a:lstStyle/>
            <a:p>
              <a:pPr algn="ct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Trung thực, thẳng thắng</a:t>
              </a:r>
              <a:endParaRPr lang="en-US" sz="3600">
                <a:solidFill>
                  <a:srgbClr val="7030A0"/>
                </a:solidFill>
                <a:latin typeface="UVN Phuong Tay" panose="04040805070802020D02" pitchFamily="82" charset="0"/>
              </a:endParaRPr>
            </a:p>
          </p:txBody>
        </p:sp>
      </p:grpSp>
      <p:sp>
        <p:nvSpPr>
          <p:cNvPr id="26" name="TextBox 25">
            <a:extLst>
              <a:ext uri="{FF2B5EF4-FFF2-40B4-BE49-F238E27FC236}">
                <a16:creationId xmlns:a16="http://schemas.microsoft.com/office/drawing/2014/main" id="{B94385A2-4B7E-4665-88FD-ED6632BF20E5}"/>
              </a:ext>
            </a:extLst>
          </p:cNvPr>
          <p:cNvSpPr txBox="1"/>
          <p:nvPr/>
        </p:nvSpPr>
        <p:spPr>
          <a:xfrm>
            <a:off x="733425" y="1662235"/>
            <a:ext cx="10763250"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Đôi mắt Chấm đã định nhìn ai thì dám nhìn thẳng, dù người ấy nhìn lại mình, dù người ấy là con trai. Nghĩ thế nào, Chấm dám nói thế. Bình điểm ở tổ, ai làm hơn, làm kém, người khác đắn đo, quanh quanh mãi chưa dám nói ra, Chấm nói ngay cho mà xem, nói thẳng băng và còn nói đáng mấy điểm nữa. Đối với mình cũng vậy, Chấm có hôm dám nhận hơn người khác bốn năm điểm. Được cái thẳng như thế nhưng không ai giận, vì người ta biết trong bụng Chấm không có gì độc địa bao giờ.</a:t>
            </a:r>
            <a:endParaRPr lang="en-US"/>
          </a:p>
        </p:txBody>
      </p:sp>
      <p:sp>
        <p:nvSpPr>
          <p:cNvPr id="31" name="TextBox 30">
            <a:extLst>
              <a:ext uri="{FF2B5EF4-FFF2-40B4-BE49-F238E27FC236}">
                <a16:creationId xmlns:a16="http://schemas.microsoft.com/office/drawing/2014/main" id="{D2918109-6771-4790-B2B1-181C0896CB93}"/>
              </a:ext>
            </a:extLst>
          </p:cNvPr>
          <p:cNvSpPr txBox="1"/>
          <p:nvPr/>
        </p:nvSpPr>
        <p:spPr>
          <a:xfrm>
            <a:off x="2266950" y="3628270"/>
            <a:ext cx="2908092" cy="584775"/>
          </a:xfrm>
          <a:prstGeom prst="rect">
            <a:avLst/>
          </a:prstGeom>
          <a:noFill/>
        </p:spPr>
        <p:txBody>
          <a:bodyPr wrap="square">
            <a:spAutoFit/>
          </a:bodyPr>
          <a:lstStyle/>
          <a:p>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nói thẳng băng</a:t>
            </a:r>
            <a:endParaRPr lang="en-US">
              <a:solidFill>
                <a:srgbClr val="FF0000"/>
              </a:solidFill>
            </a:endParaRPr>
          </a:p>
        </p:txBody>
      </p:sp>
      <p:sp>
        <p:nvSpPr>
          <p:cNvPr id="27" name="TextBox 26">
            <a:extLst>
              <a:ext uri="{FF2B5EF4-FFF2-40B4-BE49-F238E27FC236}">
                <a16:creationId xmlns:a16="http://schemas.microsoft.com/office/drawing/2014/main" id="{818F6CC0-C7CB-4577-9D05-64D3D2212094}"/>
              </a:ext>
            </a:extLst>
          </p:cNvPr>
          <p:cNvSpPr txBox="1"/>
          <p:nvPr/>
        </p:nvSpPr>
        <p:spPr>
          <a:xfrm>
            <a:off x="7066150" y="1678455"/>
            <a:ext cx="2908093" cy="584775"/>
          </a:xfrm>
          <a:prstGeom prst="rect">
            <a:avLst/>
          </a:prstGeom>
          <a:noFill/>
        </p:spPr>
        <p:txBody>
          <a:bodyPr wrap="square">
            <a:spAutoFit/>
          </a:bodyPr>
          <a:lstStyle/>
          <a:p>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dám nhìn thẳng</a:t>
            </a:r>
            <a:endParaRPr lang="en-US">
              <a:solidFill>
                <a:srgbClr val="FF0000"/>
              </a:solidFill>
            </a:endParaRPr>
          </a:p>
        </p:txBody>
      </p:sp>
      <p:sp>
        <p:nvSpPr>
          <p:cNvPr id="28" name="TextBox 27">
            <a:extLst>
              <a:ext uri="{FF2B5EF4-FFF2-40B4-BE49-F238E27FC236}">
                <a16:creationId xmlns:a16="http://schemas.microsoft.com/office/drawing/2014/main" id="{5299095D-61A5-4343-9356-E0D92318145F}"/>
              </a:ext>
            </a:extLst>
          </p:cNvPr>
          <p:cNvSpPr txBox="1"/>
          <p:nvPr/>
        </p:nvSpPr>
        <p:spPr>
          <a:xfrm>
            <a:off x="733426" y="2659905"/>
            <a:ext cx="2721012" cy="584775"/>
          </a:xfrm>
          <a:prstGeom prst="rect">
            <a:avLst/>
          </a:prstGeom>
          <a:noFill/>
        </p:spPr>
        <p:txBody>
          <a:bodyPr wrap="square">
            <a:spAutoFit/>
          </a:bodyPr>
          <a:lstStyle/>
          <a:p>
            <a:pPr algn="just"/>
            <a:r>
              <a:rPr kumimoji="0" lang="vi-VN" sz="3200" b="0" i="0" u="none" strike="noStrike" kern="1200" cap="none" spc="40" normalizeH="0" baseline="0" noProof="0">
                <a:ln>
                  <a:noFill/>
                </a:ln>
                <a:solidFill>
                  <a:srgbClr val="FF0000"/>
                </a:solidFill>
                <a:effectLst/>
                <a:uLnTx/>
                <a:uFillTx/>
                <a:latin typeface="Times New Roman" panose="02020603050405020304" pitchFamily="18" charset="0"/>
              </a:rPr>
              <a:t>dám nói thế</a:t>
            </a:r>
            <a:endParaRPr lang="en-US" spc="40">
              <a:solidFill>
                <a:srgbClr val="FF0000"/>
              </a:solidFill>
            </a:endParaRPr>
          </a:p>
        </p:txBody>
      </p:sp>
      <p:sp>
        <p:nvSpPr>
          <p:cNvPr id="29" name="TextBox 28">
            <a:extLst>
              <a:ext uri="{FF2B5EF4-FFF2-40B4-BE49-F238E27FC236}">
                <a16:creationId xmlns:a16="http://schemas.microsoft.com/office/drawing/2014/main" id="{AD4DE735-1207-4F47-B202-831FBEE7527B}"/>
              </a:ext>
            </a:extLst>
          </p:cNvPr>
          <p:cNvSpPr txBox="1"/>
          <p:nvPr/>
        </p:nvSpPr>
        <p:spPr>
          <a:xfrm>
            <a:off x="5817284" y="5075674"/>
            <a:ext cx="5083213" cy="584775"/>
          </a:xfrm>
          <a:prstGeom prst="rect">
            <a:avLst/>
          </a:prstGeom>
          <a:noFill/>
        </p:spPr>
        <p:txBody>
          <a:bodyPr wrap="square">
            <a:spAutoFit/>
          </a:bodyPr>
          <a:lstStyle/>
          <a:p>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không có gì độc địa bao giờ.</a:t>
            </a:r>
            <a:endParaRPr lang="en-US">
              <a:solidFill>
                <a:srgbClr val="FF0000"/>
              </a:solidFill>
            </a:endParaRPr>
          </a:p>
        </p:txBody>
      </p:sp>
      <p:sp>
        <p:nvSpPr>
          <p:cNvPr id="30" name="TextBox 29">
            <a:extLst>
              <a:ext uri="{FF2B5EF4-FFF2-40B4-BE49-F238E27FC236}">
                <a16:creationId xmlns:a16="http://schemas.microsoft.com/office/drawing/2014/main" id="{8A3847F4-4458-4F9C-86B4-317BD1B97AC5}"/>
              </a:ext>
            </a:extLst>
          </p:cNvPr>
          <p:cNvSpPr txBox="1"/>
          <p:nvPr/>
        </p:nvSpPr>
        <p:spPr>
          <a:xfrm>
            <a:off x="9168039" y="3126960"/>
            <a:ext cx="1708872" cy="584775"/>
          </a:xfrm>
          <a:prstGeom prst="rect">
            <a:avLst/>
          </a:prstGeom>
          <a:noFill/>
        </p:spPr>
        <p:txBody>
          <a:bodyPr wrap="square">
            <a:spAutoFit/>
          </a:bodyPr>
          <a:lstStyle/>
          <a:p>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nói ngay</a:t>
            </a:r>
            <a:endParaRPr lang="en-US">
              <a:solidFill>
                <a:srgbClr val="FF0000"/>
              </a:solidFill>
            </a:endParaRPr>
          </a:p>
        </p:txBody>
      </p:sp>
      <p:sp>
        <p:nvSpPr>
          <p:cNvPr id="32" name="TextBox 31">
            <a:extLst>
              <a:ext uri="{FF2B5EF4-FFF2-40B4-BE49-F238E27FC236}">
                <a16:creationId xmlns:a16="http://schemas.microsoft.com/office/drawing/2014/main" id="{2431DE33-0E33-4A3C-A159-3B247DCB17B1}"/>
              </a:ext>
            </a:extLst>
          </p:cNvPr>
          <p:cNvSpPr txBox="1"/>
          <p:nvPr/>
        </p:nvSpPr>
        <p:spPr>
          <a:xfrm>
            <a:off x="6076948" y="4116783"/>
            <a:ext cx="6971395" cy="584775"/>
          </a:xfrm>
          <a:prstGeom prst="rect">
            <a:avLst/>
          </a:prstGeom>
          <a:noFill/>
        </p:spPr>
        <p:txBody>
          <a:bodyPr wrap="square">
            <a:spAutoFit/>
          </a:bodyPr>
          <a:lstStyle/>
          <a:p>
            <a:pPr algn="just"/>
            <a:r>
              <a:rPr kumimoji="0" lang="vi-VN" sz="3200" b="0" i="0" u="none" strike="noStrike" kern="1200" cap="none" spc="-20" normalizeH="0" baseline="0" noProof="0">
                <a:ln>
                  <a:noFill/>
                </a:ln>
                <a:solidFill>
                  <a:srgbClr val="FF0000"/>
                </a:solidFill>
                <a:effectLst/>
                <a:uLnTx/>
                <a:uFillTx/>
                <a:latin typeface="Times New Roman" panose="02020603050405020304" pitchFamily="18" charset="0"/>
                <a:ea typeface="+mn-ea"/>
                <a:cs typeface="+mn-cs"/>
              </a:rPr>
              <a:t>dám</a:t>
            </a:r>
            <a:r>
              <a:rPr kumimoji="0" lang="en-US" sz="3200" b="0" i="0" u="none" strike="noStrike" kern="1200" cap="none" spc="-20" normalizeH="0" baseline="0" noProof="0">
                <a:ln>
                  <a:noFill/>
                </a:ln>
                <a:solidFill>
                  <a:srgbClr val="FF0000"/>
                </a:solidFill>
                <a:effectLst/>
                <a:uLnTx/>
                <a:uFillTx/>
                <a:latin typeface="Times New Roman" panose="02020603050405020304" pitchFamily="18" charset="0"/>
                <a:ea typeface="+mn-ea"/>
                <a:cs typeface="+mn-cs"/>
              </a:rPr>
              <a:t> </a:t>
            </a:r>
            <a:r>
              <a:rPr kumimoji="0" lang="vi-VN" sz="3200" b="0" i="0" u="none" strike="noStrike" kern="1200" cap="none" spc="-20" normalizeH="0" baseline="0" noProof="0">
                <a:ln>
                  <a:noFill/>
                </a:ln>
                <a:solidFill>
                  <a:srgbClr val="FF0000"/>
                </a:solidFill>
                <a:effectLst/>
                <a:uLnTx/>
                <a:uFillTx/>
                <a:latin typeface="Times New Roman" panose="02020603050405020304" pitchFamily="18" charset="0"/>
                <a:ea typeface="+mn-ea"/>
                <a:cs typeface="+mn-cs"/>
              </a:rPr>
              <a:t> nhận hơn</a:t>
            </a:r>
            <a:endParaRPr lang="en-US" spc="-20">
              <a:solidFill>
                <a:srgbClr val="FF0000"/>
              </a:solidFill>
            </a:endParaRPr>
          </a:p>
        </p:txBody>
      </p:sp>
      <p:cxnSp>
        <p:nvCxnSpPr>
          <p:cNvPr id="34" name="Straight Connector 33">
            <a:extLst>
              <a:ext uri="{FF2B5EF4-FFF2-40B4-BE49-F238E27FC236}">
                <a16:creationId xmlns:a16="http://schemas.microsoft.com/office/drawing/2014/main" id="{53505F6E-425F-4ED4-A988-00721A4E7621}"/>
              </a:ext>
            </a:extLst>
          </p:cNvPr>
          <p:cNvCxnSpPr>
            <a:cxnSpLocks/>
          </p:cNvCxnSpPr>
          <p:nvPr/>
        </p:nvCxnSpPr>
        <p:spPr>
          <a:xfrm>
            <a:off x="7066151" y="2190826"/>
            <a:ext cx="27255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5921EC4-6371-499A-A40F-3B8CDD348D00}"/>
              </a:ext>
            </a:extLst>
          </p:cNvPr>
          <p:cNvCxnSpPr>
            <a:cxnSpLocks/>
          </p:cNvCxnSpPr>
          <p:nvPr/>
        </p:nvCxnSpPr>
        <p:spPr>
          <a:xfrm>
            <a:off x="893951" y="3180894"/>
            <a:ext cx="20096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AE58E0-5A20-4773-89D3-ECA8AF119BBA}"/>
              </a:ext>
            </a:extLst>
          </p:cNvPr>
          <p:cNvCxnSpPr>
            <a:cxnSpLocks/>
          </p:cNvCxnSpPr>
          <p:nvPr/>
        </p:nvCxnSpPr>
        <p:spPr>
          <a:xfrm>
            <a:off x="9153525" y="3628270"/>
            <a:ext cx="1495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9D60C0-C6B5-4591-804C-93CA53412FB5}"/>
              </a:ext>
            </a:extLst>
          </p:cNvPr>
          <p:cNvCxnSpPr>
            <a:cxnSpLocks/>
          </p:cNvCxnSpPr>
          <p:nvPr/>
        </p:nvCxnSpPr>
        <p:spPr>
          <a:xfrm>
            <a:off x="2266950" y="4135833"/>
            <a:ext cx="27255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4D4C208-B73F-4C6F-8CCA-D1809E99D1D3}"/>
              </a:ext>
            </a:extLst>
          </p:cNvPr>
          <p:cNvCxnSpPr>
            <a:cxnSpLocks/>
          </p:cNvCxnSpPr>
          <p:nvPr/>
        </p:nvCxnSpPr>
        <p:spPr>
          <a:xfrm>
            <a:off x="6115048" y="4644408"/>
            <a:ext cx="24432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7EEFEAD-9C3D-47D4-ADBE-23AE48507C89}"/>
              </a:ext>
            </a:extLst>
          </p:cNvPr>
          <p:cNvCxnSpPr>
            <a:cxnSpLocks/>
          </p:cNvCxnSpPr>
          <p:nvPr/>
        </p:nvCxnSpPr>
        <p:spPr>
          <a:xfrm>
            <a:off x="5885047" y="5660449"/>
            <a:ext cx="45353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89111A6-4118-4B35-962C-A56411C1E890}"/>
              </a:ext>
            </a:extLst>
          </p:cNvPr>
          <p:cNvGrpSpPr/>
          <p:nvPr/>
        </p:nvGrpSpPr>
        <p:grpSpPr>
          <a:xfrm>
            <a:off x="0" y="933222"/>
            <a:ext cx="12192000" cy="6858000"/>
            <a:chOff x="0" y="933222"/>
            <a:chExt cx="12192000" cy="6858000"/>
          </a:xfrm>
        </p:grpSpPr>
        <p:grpSp>
          <p:nvGrpSpPr>
            <p:cNvPr id="6" name="Group 5">
              <a:extLst>
                <a:ext uri="{FF2B5EF4-FFF2-40B4-BE49-F238E27FC236}">
                  <a16:creationId xmlns:a16="http://schemas.microsoft.com/office/drawing/2014/main" id="{657F7F1D-20C7-4976-B743-C23523C2AFE1}"/>
                </a:ext>
              </a:extLst>
            </p:cNvPr>
            <p:cNvGrpSpPr/>
            <p:nvPr/>
          </p:nvGrpSpPr>
          <p:grpSpPr>
            <a:xfrm>
              <a:off x="0" y="933222"/>
              <a:ext cx="12192000" cy="6858000"/>
              <a:chOff x="0" y="0"/>
              <a:chExt cx="12192000" cy="6858000"/>
            </a:xfrm>
            <a:solidFill>
              <a:schemeClr val="accent5">
                <a:lumMod val="40000"/>
                <a:lumOff val="60000"/>
              </a:schemeClr>
            </a:solidFill>
            <a:effectLst>
              <a:outerShdw blurRad="381000" dist="38100" dir="12720000" algn="br" rotWithShape="0">
                <a:prstClr val="black">
                  <a:alpha val="49000"/>
                </a:prstClr>
              </a:outerShdw>
            </a:effectLst>
          </p:grpSpPr>
          <p:sp>
            <p:nvSpPr>
              <p:cNvPr id="7" name="Rectangle 6">
                <a:extLst>
                  <a:ext uri="{FF2B5EF4-FFF2-40B4-BE49-F238E27FC236}">
                    <a16:creationId xmlns:a16="http://schemas.microsoft.com/office/drawing/2014/main" id="{6F000E91-3C99-40E5-BE3C-4E403C3FE68F}"/>
                  </a:ext>
                </a:extLst>
              </p:cNvPr>
              <p:cNvSpPr/>
              <p:nvPr/>
            </p:nvSpPr>
            <p:spPr>
              <a:xfrm>
                <a:off x="0" y="1066800"/>
                <a:ext cx="12192000" cy="579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5F5C655-2F64-47AA-AC30-52AADDA43485}"/>
                  </a:ext>
                </a:extLst>
              </p:cNvPr>
              <p:cNvSpPr/>
              <p:nvPr/>
            </p:nvSpPr>
            <p:spPr>
              <a:xfrm>
                <a:off x="1809750" y="0"/>
                <a:ext cx="8610600" cy="238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05667CE-B030-4550-8928-B9AAE51D7273}"/>
                </a:ext>
              </a:extLst>
            </p:cNvPr>
            <p:cNvSpPr txBox="1"/>
            <p:nvPr/>
          </p:nvSpPr>
          <p:spPr>
            <a:xfrm>
              <a:off x="3454438" y="1200455"/>
              <a:ext cx="52831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ea typeface="+mn-ea"/>
                  <a:cs typeface="+mn-cs"/>
                </a:rPr>
                <a:t>Chăm chỉ</a:t>
              </a:r>
              <a:endParaRPr kumimoji="0" lang="en-US" sz="3600" b="0" i="0" u="none" strike="noStrike" kern="1200" cap="none" spc="0" normalizeH="0" baseline="0" noProof="0">
                <a:ln>
                  <a:noFill/>
                </a:ln>
                <a:solidFill>
                  <a:srgbClr val="7030A0"/>
                </a:solidFill>
                <a:effectLst/>
                <a:uLnTx/>
                <a:uFillTx/>
                <a:latin typeface="UVN Phuong Tay" panose="04040805070802020D02" pitchFamily="82" charset="0"/>
                <a:ea typeface="+mn-ea"/>
                <a:cs typeface="+mn-cs"/>
              </a:endParaRPr>
            </a:p>
          </p:txBody>
        </p:sp>
      </p:grpSp>
      <p:sp>
        <p:nvSpPr>
          <p:cNvPr id="73" name="TextBox 72">
            <a:extLst>
              <a:ext uri="{FF2B5EF4-FFF2-40B4-BE49-F238E27FC236}">
                <a16:creationId xmlns:a16="http://schemas.microsoft.com/office/drawing/2014/main" id="{5D12BBF7-E91F-4372-9EC3-4E75358CCB7C}"/>
              </a:ext>
            </a:extLst>
          </p:cNvPr>
          <p:cNvSpPr txBox="1"/>
          <p:nvPr/>
        </p:nvSpPr>
        <p:spPr>
          <a:xfrm>
            <a:off x="311148" y="2236593"/>
            <a:ext cx="11607800" cy="4524315"/>
          </a:xfrm>
          <a:prstGeom prst="rect">
            <a:avLst/>
          </a:prstGeom>
          <a:noFill/>
        </p:spPr>
        <p:txBody>
          <a:bodyPr wrap="square">
            <a:spAutoFit/>
          </a:bodyPr>
          <a:lstStyle/>
          <a:p>
            <a:pPr indent="457200" algn="just"/>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Chấm cứ như một cây xương rồng. Cây xương rồng chặt ngang chặt dọc, chỉ cần cắm nó xuống đất, đất cằn cũng được, nó sẽ sống và sẽ lớn lên. Chấm thì cần cơm và lao động để sống. Chấm ăn rất khỏe, không có ý thức ăn cũng được. Những bữa Chấm về muộn, bà Am thương con làm nhiều, để phần dư thức ăn, Chấm cũng chỉ ăn như thường, còn bao nhiêu để cuối bữa ăn vã. Chấm hay làm thực sự, đó là một nhu cầu của sự sống, không làm chân tay nó cứ bứt rứt sao ấy. Tết Nguyên đán, Chấm ra đồng từ sớm mồng hai, dẫu có bắt ở nhà cũng không được.</a:t>
            </a:r>
            <a:endParaRPr lang="en-US"/>
          </a:p>
        </p:txBody>
      </p:sp>
      <p:sp>
        <p:nvSpPr>
          <p:cNvPr id="75" name="TextBox 74">
            <a:extLst>
              <a:ext uri="{FF2B5EF4-FFF2-40B4-BE49-F238E27FC236}">
                <a16:creationId xmlns:a16="http://schemas.microsoft.com/office/drawing/2014/main" id="{7CE7A957-9D43-4075-BF1C-AC91F2CAC038}"/>
              </a:ext>
            </a:extLst>
          </p:cNvPr>
          <p:cNvSpPr txBox="1"/>
          <p:nvPr/>
        </p:nvSpPr>
        <p:spPr>
          <a:xfrm>
            <a:off x="5729703" y="3191477"/>
            <a:ext cx="2088942" cy="584775"/>
          </a:xfrm>
          <a:prstGeom prst="rect">
            <a:avLst/>
          </a:prstGeom>
          <a:noFill/>
        </p:spPr>
        <p:txBody>
          <a:bodyPr wrap="square">
            <a:spAutoFit/>
          </a:bodyPr>
          <a:lstStyle/>
          <a:p>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lao động</a:t>
            </a:r>
            <a:endParaRPr lang="en-US">
              <a:solidFill>
                <a:srgbClr val="FF0000"/>
              </a:solidFill>
            </a:endParaRPr>
          </a:p>
        </p:txBody>
      </p:sp>
      <p:sp>
        <p:nvSpPr>
          <p:cNvPr id="77" name="TextBox 76">
            <a:extLst>
              <a:ext uri="{FF2B5EF4-FFF2-40B4-BE49-F238E27FC236}">
                <a16:creationId xmlns:a16="http://schemas.microsoft.com/office/drawing/2014/main" id="{1E512E64-B431-46DA-AFF7-6E302024D119}"/>
              </a:ext>
            </a:extLst>
          </p:cNvPr>
          <p:cNvSpPr txBox="1"/>
          <p:nvPr/>
        </p:nvSpPr>
        <p:spPr>
          <a:xfrm>
            <a:off x="8456599" y="4688252"/>
            <a:ext cx="2088942" cy="584775"/>
          </a:xfrm>
          <a:prstGeom prst="rect">
            <a:avLst/>
          </a:prstGeom>
          <a:noFill/>
        </p:spPr>
        <p:txBody>
          <a:bodyPr wrap="square">
            <a:spAutoFit/>
          </a:bodyPr>
          <a:lstStyle/>
          <a:p>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hay làm</a:t>
            </a:r>
            <a:endParaRPr lang="en-US">
              <a:solidFill>
                <a:srgbClr val="FF0000"/>
              </a:solidFill>
            </a:endParaRPr>
          </a:p>
        </p:txBody>
      </p:sp>
      <p:sp>
        <p:nvSpPr>
          <p:cNvPr id="79" name="TextBox 78">
            <a:extLst>
              <a:ext uri="{FF2B5EF4-FFF2-40B4-BE49-F238E27FC236}">
                <a16:creationId xmlns:a16="http://schemas.microsoft.com/office/drawing/2014/main" id="{54575E5F-2F9B-4EBC-A8BC-732E5CC2F991}"/>
              </a:ext>
            </a:extLst>
          </p:cNvPr>
          <p:cNvSpPr txBox="1"/>
          <p:nvPr/>
        </p:nvSpPr>
        <p:spPr>
          <a:xfrm>
            <a:off x="1481827" y="5184619"/>
            <a:ext cx="1647354" cy="584775"/>
          </a:xfrm>
          <a:prstGeom prst="rect">
            <a:avLst/>
          </a:prstGeom>
          <a:noFill/>
        </p:spPr>
        <p:txBody>
          <a:bodyPr wrap="square">
            <a:spAutoFit/>
          </a:bodyPr>
          <a:lstStyle/>
          <a:p>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nhu cầu</a:t>
            </a:r>
            <a:endParaRPr lang="en-US">
              <a:solidFill>
                <a:srgbClr val="FF0000"/>
              </a:solidFill>
            </a:endParaRPr>
          </a:p>
        </p:txBody>
      </p:sp>
      <p:sp>
        <p:nvSpPr>
          <p:cNvPr id="81" name="TextBox 80">
            <a:extLst>
              <a:ext uri="{FF2B5EF4-FFF2-40B4-BE49-F238E27FC236}">
                <a16:creationId xmlns:a16="http://schemas.microsoft.com/office/drawing/2014/main" id="{B919E69F-9950-43F8-974B-6CBD6F594879}"/>
              </a:ext>
            </a:extLst>
          </p:cNvPr>
          <p:cNvSpPr txBox="1"/>
          <p:nvPr/>
        </p:nvSpPr>
        <p:spPr>
          <a:xfrm>
            <a:off x="4992571" y="5166476"/>
            <a:ext cx="5775442" cy="584775"/>
          </a:xfrm>
          <a:prstGeom prst="rect">
            <a:avLst/>
          </a:prstGeom>
          <a:noFill/>
        </p:spPr>
        <p:txBody>
          <a:bodyPr wrap="square">
            <a:spAutoFit/>
          </a:bodyPr>
          <a:lstStyle/>
          <a:p>
            <a:r>
              <a:rPr kumimoji="0" lang="vi-VN" sz="3200" b="0" i="0" u="none" strike="noStrike" kern="1200" cap="none" spc="20" normalizeH="0" baseline="0" noProof="0">
                <a:ln>
                  <a:noFill/>
                </a:ln>
                <a:solidFill>
                  <a:srgbClr val="FF0000"/>
                </a:solidFill>
                <a:effectLst/>
                <a:uLnTx/>
                <a:uFillTx/>
                <a:latin typeface="Times New Roman" panose="02020603050405020304" pitchFamily="18" charset="0"/>
                <a:ea typeface="+mn-ea"/>
                <a:cs typeface="+mn-cs"/>
              </a:rPr>
              <a:t>không làm chân tay nó cứ bứt rứt</a:t>
            </a:r>
            <a:endParaRPr lang="en-US" spc="20">
              <a:solidFill>
                <a:srgbClr val="FF0000"/>
              </a:solidFill>
            </a:endParaRPr>
          </a:p>
        </p:txBody>
      </p:sp>
      <p:cxnSp>
        <p:nvCxnSpPr>
          <p:cNvPr id="83" name="Straight Connector 82">
            <a:extLst>
              <a:ext uri="{FF2B5EF4-FFF2-40B4-BE49-F238E27FC236}">
                <a16:creationId xmlns:a16="http://schemas.microsoft.com/office/drawing/2014/main" id="{3581DF93-EACA-4A13-972B-20B82BE53DB3}"/>
              </a:ext>
            </a:extLst>
          </p:cNvPr>
          <p:cNvCxnSpPr>
            <a:cxnSpLocks/>
          </p:cNvCxnSpPr>
          <p:nvPr/>
        </p:nvCxnSpPr>
        <p:spPr>
          <a:xfrm>
            <a:off x="5851797" y="3713846"/>
            <a:ext cx="14516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6A451E9-4D7E-40CB-B740-288F35C7D99E}"/>
              </a:ext>
            </a:extLst>
          </p:cNvPr>
          <p:cNvCxnSpPr>
            <a:cxnSpLocks/>
          </p:cNvCxnSpPr>
          <p:nvPr/>
        </p:nvCxnSpPr>
        <p:spPr>
          <a:xfrm>
            <a:off x="8489325" y="5207852"/>
            <a:ext cx="14516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CAF3343-A433-4A09-BAEC-674BB10070D0}"/>
              </a:ext>
            </a:extLst>
          </p:cNvPr>
          <p:cNvCxnSpPr>
            <a:cxnSpLocks/>
          </p:cNvCxnSpPr>
          <p:nvPr/>
        </p:nvCxnSpPr>
        <p:spPr>
          <a:xfrm>
            <a:off x="1499840" y="5694108"/>
            <a:ext cx="14516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615AF64-6FD9-4AAC-B43F-F67A0B88D512}"/>
              </a:ext>
            </a:extLst>
          </p:cNvPr>
          <p:cNvCxnSpPr>
            <a:cxnSpLocks/>
          </p:cNvCxnSpPr>
          <p:nvPr/>
        </p:nvCxnSpPr>
        <p:spPr>
          <a:xfrm>
            <a:off x="5049268" y="5689802"/>
            <a:ext cx="54962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7B4319C-3EDE-4E4E-BE58-BF0F883607F7}"/>
              </a:ext>
            </a:extLst>
          </p:cNvPr>
          <p:cNvSpPr txBox="1"/>
          <p:nvPr/>
        </p:nvSpPr>
        <p:spPr>
          <a:xfrm>
            <a:off x="5759587" y="5660449"/>
            <a:ext cx="6686550" cy="584775"/>
          </a:xfrm>
          <a:prstGeom prst="rect">
            <a:avLst/>
          </a:prstGeom>
          <a:noFill/>
        </p:spPr>
        <p:txBody>
          <a:bodyPr wrap="square">
            <a:spAutoFit/>
          </a:bodyPr>
          <a:lstStyle/>
          <a:p>
            <a:r>
              <a:rPr kumimoji="0" lang="vi-VN" sz="3200" b="0" i="0" u="none" strike="noStrike" kern="1200" cap="none" spc="80" normalizeH="0" baseline="0" noProof="0">
                <a:ln>
                  <a:noFill/>
                </a:ln>
                <a:solidFill>
                  <a:srgbClr val="FF0000"/>
                </a:solidFill>
                <a:effectLst/>
                <a:uLnTx/>
                <a:uFillTx/>
                <a:latin typeface="Times New Roman" panose="02020603050405020304" pitchFamily="18" charset="0"/>
              </a:rPr>
              <a:t>từ sớm mồng hai</a:t>
            </a:r>
            <a:endParaRPr lang="en-US" spc="80">
              <a:solidFill>
                <a:srgbClr val="FF0000"/>
              </a:solidFill>
            </a:endParaRPr>
          </a:p>
        </p:txBody>
      </p:sp>
      <p:cxnSp>
        <p:nvCxnSpPr>
          <p:cNvPr id="93" name="Straight Connector 92">
            <a:extLst>
              <a:ext uri="{FF2B5EF4-FFF2-40B4-BE49-F238E27FC236}">
                <a16:creationId xmlns:a16="http://schemas.microsoft.com/office/drawing/2014/main" id="{825236F1-7479-4926-8BBF-E1B1A0B7F5B5}"/>
              </a:ext>
            </a:extLst>
          </p:cNvPr>
          <p:cNvCxnSpPr>
            <a:cxnSpLocks/>
          </p:cNvCxnSpPr>
          <p:nvPr/>
        </p:nvCxnSpPr>
        <p:spPr>
          <a:xfrm flipV="1">
            <a:off x="5851797" y="6202549"/>
            <a:ext cx="2827202" cy="355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5A632500-4243-4306-BA4A-0D192ED69EE1}"/>
              </a:ext>
            </a:extLst>
          </p:cNvPr>
          <p:cNvGrpSpPr/>
          <p:nvPr/>
        </p:nvGrpSpPr>
        <p:grpSpPr>
          <a:xfrm>
            <a:off x="0" y="1866444"/>
            <a:ext cx="12192000" cy="6858000"/>
            <a:chOff x="0" y="1866444"/>
            <a:chExt cx="12192000" cy="6858000"/>
          </a:xfrm>
        </p:grpSpPr>
        <p:grpSp>
          <p:nvGrpSpPr>
            <p:cNvPr id="11" name="Group 10">
              <a:extLst>
                <a:ext uri="{FF2B5EF4-FFF2-40B4-BE49-F238E27FC236}">
                  <a16:creationId xmlns:a16="http://schemas.microsoft.com/office/drawing/2014/main" id="{28B6F21A-1C56-414A-A535-961B5F0A91F6}"/>
                </a:ext>
              </a:extLst>
            </p:cNvPr>
            <p:cNvGrpSpPr/>
            <p:nvPr/>
          </p:nvGrpSpPr>
          <p:grpSpPr>
            <a:xfrm>
              <a:off x="0" y="1866444"/>
              <a:ext cx="12192000" cy="6858000"/>
              <a:chOff x="0" y="0"/>
              <a:chExt cx="12192000" cy="6858000"/>
            </a:xfrm>
            <a:solidFill>
              <a:schemeClr val="accent4">
                <a:lumMod val="40000"/>
                <a:lumOff val="60000"/>
              </a:schemeClr>
            </a:solidFill>
            <a:effectLst>
              <a:outerShdw blurRad="381000" dist="38100" dir="12720000" algn="br" rotWithShape="0">
                <a:prstClr val="black">
                  <a:alpha val="49000"/>
                </a:prstClr>
              </a:outerShdw>
            </a:effectLst>
          </p:grpSpPr>
          <p:sp>
            <p:nvSpPr>
              <p:cNvPr id="12" name="Rectangle 11">
                <a:extLst>
                  <a:ext uri="{FF2B5EF4-FFF2-40B4-BE49-F238E27FC236}">
                    <a16:creationId xmlns:a16="http://schemas.microsoft.com/office/drawing/2014/main" id="{766A62FD-AEFE-4BBD-A293-154559033660}"/>
                  </a:ext>
                </a:extLst>
              </p:cNvPr>
              <p:cNvSpPr/>
              <p:nvPr/>
            </p:nvSpPr>
            <p:spPr>
              <a:xfrm>
                <a:off x="0" y="1066800"/>
                <a:ext cx="12192000" cy="579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C20C25D-3850-4623-8B85-0AE54B4902CA}"/>
                  </a:ext>
                </a:extLst>
              </p:cNvPr>
              <p:cNvSpPr/>
              <p:nvPr/>
            </p:nvSpPr>
            <p:spPr>
              <a:xfrm>
                <a:off x="1809750" y="0"/>
                <a:ext cx="8610600" cy="238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1646FB22-DE72-4D75-98AA-B8C68C164FFD}"/>
                </a:ext>
              </a:extLst>
            </p:cNvPr>
            <p:cNvSpPr txBox="1"/>
            <p:nvPr/>
          </p:nvSpPr>
          <p:spPr>
            <a:xfrm>
              <a:off x="3454438" y="2133676"/>
              <a:ext cx="52831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ea typeface="+mn-ea"/>
                  <a:cs typeface="+mn-cs"/>
                </a:rPr>
                <a:t>Giản dị</a:t>
              </a:r>
              <a:endParaRPr kumimoji="0" lang="en-US" sz="3600" b="0" i="0" u="none" strike="noStrike" kern="1200" cap="none" spc="0" normalizeH="0" baseline="0" noProof="0">
                <a:ln>
                  <a:noFill/>
                </a:ln>
                <a:solidFill>
                  <a:srgbClr val="7030A0"/>
                </a:solidFill>
                <a:effectLst/>
                <a:uLnTx/>
                <a:uFillTx/>
                <a:latin typeface="UVN Phuong Tay" panose="04040805070802020D02" pitchFamily="82" charset="0"/>
                <a:ea typeface="+mn-ea"/>
                <a:cs typeface="+mn-cs"/>
              </a:endParaRPr>
            </a:p>
          </p:txBody>
        </p:sp>
      </p:grpSp>
      <p:sp>
        <p:nvSpPr>
          <p:cNvPr id="57" name="TextBox 56">
            <a:extLst>
              <a:ext uri="{FF2B5EF4-FFF2-40B4-BE49-F238E27FC236}">
                <a16:creationId xmlns:a16="http://schemas.microsoft.com/office/drawing/2014/main" id="{A66AC591-DA0E-4E68-84E1-2FD66D36FB04}"/>
              </a:ext>
            </a:extLst>
          </p:cNvPr>
          <p:cNvSpPr txBox="1"/>
          <p:nvPr/>
        </p:nvSpPr>
        <p:spPr>
          <a:xfrm>
            <a:off x="893948" y="3221478"/>
            <a:ext cx="10602723" cy="2062103"/>
          </a:xfrm>
          <a:prstGeom prst="rect">
            <a:avLst/>
          </a:prstGeom>
          <a:noFill/>
        </p:spPr>
        <p:txBody>
          <a:bodyPr wrap="square">
            <a:spAutoFit/>
          </a:bodyPr>
          <a:lstStyle/>
          <a:p>
            <a:pPr algn="just"/>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Chấm không đua đòi may mặc. Mùa hè một áo cánh nâu. Mùa đông rét mấy cũng chỉ hai áo cánh nâu. Chấm mộc mạc như hòn đất. Hòn đất ấy bầu bạn với nắng với mưa để cho cây lúa mọc lên hết vụ này qua vụ khác, hết năm này qua năm khác.</a:t>
            </a:r>
            <a:endParaRPr lang="en-US"/>
          </a:p>
        </p:txBody>
      </p:sp>
      <p:sp>
        <p:nvSpPr>
          <p:cNvPr id="59" name="TextBox 58">
            <a:extLst>
              <a:ext uri="{FF2B5EF4-FFF2-40B4-BE49-F238E27FC236}">
                <a16:creationId xmlns:a16="http://schemas.microsoft.com/office/drawing/2014/main" id="{CB0AB2C7-75C5-40EE-A10F-D9F94EBEBD3C}"/>
              </a:ext>
            </a:extLst>
          </p:cNvPr>
          <p:cNvSpPr txBox="1"/>
          <p:nvPr/>
        </p:nvSpPr>
        <p:spPr>
          <a:xfrm>
            <a:off x="1992449" y="3258064"/>
            <a:ext cx="6686550" cy="584775"/>
          </a:xfrm>
          <a:prstGeom prst="rect">
            <a:avLst/>
          </a:prstGeom>
          <a:noFill/>
        </p:spPr>
        <p:txBody>
          <a:bodyPr wrap="square">
            <a:spAutoFit/>
          </a:bodyPr>
          <a:lstStyle/>
          <a:p>
            <a:r>
              <a:rPr kumimoji="0" lang="vi-VN" sz="3200" b="0" i="0" u="none" strike="noStrike" kern="1200" cap="none" spc="20" normalizeH="0" baseline="0" noProof="0">
                <a:ln>
                  <a:noFill/>
                </a:ln>
                <a:solidFill>
                  <a:srgbClr val="FF0000"/>
                </a:solidFill>
                <a:effectLst/>
                <a:uLnTx/>
                <a:uFillTx/>
                <a:latin typeface="Times New Roman" panose="02020603050405020304" pitchFamily="18" charset="0"/>
              </a:rPr>
              <a:t>không đua đòi</a:t>
            </a:r>
            <a:endParaRPr lang="en-US" spc="20">
              <a:solidFill>
                <a:srgbClr val="FF0000"/>
              </a:solidFill>
            </a:endParaRPr>
          </a:p>
        </p:txBody>
      </p:sp>
      <p:sp>
        <p:nvSpPr>
          <p:cNvPr id="61" name="TextBox 60">
            <a:extLst>
              <a:ext uri="{FF2B5EF4-FFF2-40B4-BE49-F238E27FC236}">
                <a16:creationId xmlns:a16="http://schemas.microsoft.com/office/drawing/2014/main" id="{6106CBF9-A2B3-4A0C-B460-ED1E100D717F}"/>
              </a:ext>
            </a:extLst>
          </p:cNvPr>
          <p:cNvSpPr txBox="1"/>
          <p:nvPr/>
        </p:nvSpPr>
        <p:spPr>
          <a:xfrm>
            <a:off x="8999133" y="3732331"/>
            <a:ext cx="2641435" cy="584775"/>
          </a:xfrm>
          <a:prstGeom prst="rect">
            <a:avLst/>
          </a:prstGeom>
          <a:noFill/>
        </p:spPr>
        <p:txBody>
          <a:bodyPr wrap="square">
            <a:spAutoFit/>
          </a:bodyPr>
          <a:lstStyle/>
          <a:p>
            <a:r>
              <a:rPr kumimoji="0" lang="vi-VN" sz="3200" b="0" i="0" u="none" strike="noStrike" kern="1200" cap="none" spc="80" normalizeH="0" baseline="0" noProof="0">
                <a:ln>
                  <a:noFill/>
                </a:ln>
                <a:solidFill>
                  <a:srgbClr val="FF0000"/>
                </a:solidFill>
                <a:effectLst/>
                <a:uLnTx/>
                <a:uFillTx/>
                <a:latin typeface="Times New Roman" panose="02020603050405020304" pitchFamily="18" charset="0"/>
              </a:rPr>
              <a:t>mộc mạc như</a:t>
            </a:r>
            <a:endParaRPr lang="en-US" spc="80">
              <a:solidFill>
                <a:srgbClr val="FF0000"/>
              </a:solidFill>
            </a:endParaRPr>
          </a:p>
        </p:txBody>
      </p:sp>
      <p:sp>
        <p:nvSpPr>
          <p:cNvPr id="65" name="TextBox 64">
            <a:extLst>
              <a:ext uri="{FF2B5EF4-FFF2-40B4-BE49-F238E27FC236}">
                <a16:creationId xmlns:a16="http://schemas.microsoft.com/office/drawing/2014/main" id="{1F928E4C-0F2B-4D76-AA78-DC550CA93EA2}"/>
              </a:ext>
            </a:extLst>
          </p:cNvPr>
          <p:cNvSpPr txBox="1"/>
          <p:nvPr/>
        </p:nvSpPr>
        <p:spPr>
          <a:xfrm>
            <a:off x="883399" y="4216749"/>
            <a:ext cx="1743422" cy="584775"/>
          </a:xfrm>
          <a:prstGeom prst="rect">
            <a:avLst/>
          </a:prstGeom>
          <a:noFill/>
        </p:spPr>
        <p:txBody>
          <a:bodyPr wrap="square">
            <a:spAutoFit/>
          </a:bodyPr>
          <a:lstStyle/>
          <a:p>
            <a:r>
              <a:rPr kumimoji="0" lang="vi-VN" sz="3200" b="0" i="0" u="none" strike="noStrike" kern="1200" cap="none" spc="40" normalizeH="0" baseline="0" noProof="0">
                <a:ln>
                  <a:noFill/>
                </a:ln>
                <a:solidFill>
                  <a:srgbClr val="FF0000"/>
                </a:solidFill>
                <a:effectLst/>
                <a:uLnTx/>
                <a:uFillTx/>
                <a:latin typeface="Times New Roman" panose="02020603050405020304" pitchFamily="18" charset="0"/>
              </a:rPr>
              <a:t>hòn đất.</a:t>
            </a:r>
            <a:endParaRPr lang="en-US" spc="40">
              <a:solidFill>
                <a:srgbClr val="FF0000"/>
              </a:solidFill>
            </a:endParaRPr>
          </a:p>
        </p:txBody>
      </p:sp>
      <p:cxnSp>
        <p:nvCxnSpPr>
          <p:cNvPr id="67" name="Straight Connector 66">
            <a:extLst>
              <a:ext uri="{FF2B5EF4-FFF2-40B4-BE49-F238E27FC236}">
                <a16:creationId xmlns:a16="http://schemas.microsoft.com/office/drawing/2014/main" id="{601C48DC-0C8E-4C78-B2D2-3B128D19D892}"/>
              </a:ext>
            </a:extLst>
          </p:cNvPr>
          <p:cNvCxnSpPr>
            <a:cxnSpLocks/>
          </p:cNvCxnSpPr>
          <p:nvPr/>
        </p:nvCxnSpPr>
        <p:spPr>
          <a:xfrm flipH="1">
            <a:off x="2055832" y="3755892"/>
            <a:ext cx="23843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48CD66C-5905-4568-8996-641E6A03DE22}"/>
              </a:ext>
            </a:extLst>
          </p:cNvPr>
          <p:cNvCxnSpPr>
            <a:cxnSpLocks/>
          </p:cNvCxnSpPr>
          <p:nvPr/>
        </p:nvCxnSpPr>
        <p:spPr>
          <a:xfrm flipH="1">
            <a:off x="9112285" y="4247694"/>
            <a:ext cx="22224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B9EB5D7-F9CA-4E7B-A64D-A08D58C8FE58}"/>
              </a:ext>
            </a:extLst>
          </p:cNvPr>
          <p:cNvCxnSpPr>
            <a:cxnSpLocks/>
          </p:cNvCxnSpPr>
          <p:nvPr/>
        </p:nvCxnSpPr>
        <p:spPr>
          <a:xfrm flipH="1">
            <a:off x="944600" y="4720608"/>
            <a:ext cx="13223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414E3020-4D00-4C62-8EDA-4486DFB4E762}"/>
              </a:ext>
            </a:extLst>
          </p:cNvPr>
          <p:cNvGrpSpPr/>
          <p:nvPr/>
        </p:nvGrpSpPr>
        <p:grpSpPr>
          <a:xfrm>
            <a:off x="0" y="2799665"/>
            <a:ext cx="12192000" cy="6858000"/>
            <a:chOff x="0" y="2799665"/>
            <a:chExt cx="12192000" cy="6858000"/>
          </a:xfrm>
        </p:grpSpPr>
        <p:grpSp>
          <p:nvGrpSpPr>
            <p:cNvPr id="18" name="Group 17">
              <a:extLst>
                <a:ext uri="{FF2B5EF4-FFF2-40B4-BE49-F238E27FC236}">
                  <a16:creationId xmlns:a16="http://schemas.microsoft.com/office/drawing/2014/main" id="{9100B45C-C2B0-4463-A9B4-75F765633D88}"/>
                </a:ext>
              </a:extLst>
            </p:cNvPr>
            <p:cNvGrpSpPr/>
            <p:nvPr/>
          </p:nvGrpSpPr>
          <p:grpSpPr>
            <a:xfrm>
              <a:off x="0" y="2799665"/>
              <a:ext cx="12192000" cy="6858000"/>
              <a:chOff x="0" y="0"/>
              <a:chExt cx="12192000" cy="6858000"/>
            </a:xfrm>
            <a:solidFill>
              <a:schemeClr val="accent6">
                <a:lumMod val="40000"/>
                <a:lumOff val="60000"/>
              </a:schemeClr>
            </a:solidFill>
            <a:effectLst>
              <a:outerShdw blurRad="381000" dist="38100" dir="12720000" algn="br" rotWithShape="0">
                <a:prstClr val="black">
                  <a:alpha val="49000"/>
                </a:prstClr>
              </a:outerShdw>
            </a:effectLst>
          </p:grpSpPr>
          <p:sp>
            <p:nvSpPr>
              <p:cNvPr id="19" name="Rectangle 18">
                <a:extLst>
                  <a:ext uri="{FF2B5EF4-FFF2-40B4-BE49-F238E27FC236}">
                    <a16:creationId xmlns:a16="http://schemas.microsoft.com/office/drawing/2014/main" id="{F5036531-0F46-4189-B712-1522CD8062F5}"/>
                  </a:ext>
                </a:extLst>
              </p:cNvPr>
              <p:cNvSpPr/>
              <p:nvPr/>
            </p:nvSpPr>
            <p:spPr>
              <a:xfrm>
                <a:off x="0" y="1066800"/>
                <a:ext cx="12192000" cy="579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9B92FD6-DDA4-4B58-B49A-B84E8A46EF73}"/>
                  </a:ext>
                </a:extLst>
              </p:cNvPr>
              <p:cNvSpPr/>
              <p:nvPr/>
            </p:nvSpPr>
            <p:spPr>
              <a:xfrm>
                <a:off x="1809750" y="0"/>
                <a:ext cx="8610600" cy="238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C952BAE9-3E99-4755-8A0E-2BB1C78EF179}"/>
                </a:ext>
              </a:extLst>
            </p:cNvPr>
            <p:cNvSpPr txBox="1"/>
            <p:nvPr/>
          </p:nvSpPr>
          <p:spPr>
            <a:xfrm>
              <a:off x="3038475" y="3180894"/>
              <a:ext cx="61150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ea typeface="+mn-ea"/>
                  <a:cs typeface="+mn-cs"/>
                </a:rPr>
                <a:t>Giàu tình cảm, dễ xúc động</a:t>
              </a:r>
              <a:endParaRPr kumimoji="0" lang="en-US" sz="3600" b="0" i="0" u="none" strike="noStrike" kern="1200" cap="none" spc="0" normalizeH="0" baseline="0" noProof="0">
                <a:ln>
                  <a:noFill/>
                </a:ln>
                <a:solidFill>
                  <a:srgbClr val="7030A0"/>
                </a:solidFill>
                <a:effectLst/>
                <a:uLnTx/>
                <a:uFillTx/>
                <a:latin typeface="UVN Phuong Tay" panose="04040805070802020D02" pitchFamily="82" charset="0"/>
                <a:ea typeface="+mn-ea"/>
                <a:cs typeface="+mn-cs"/>
              </a:endParaRPr>
            </a:p>
          </p:txBody>
        </p:sp>
      </p:grpSp>
      <p:sp>
        <p:nvSpPr>
          <p:cNvPr id="47" name="TextBox 46">
            <a:extLst>
              <a:ext uri="{FF2B5EF4-FFF2-40B4-BE49-F238E27FC236}">
                <a16:creationId xmlns:a16="http://schemas.microsoft.com/office/drawing/2014/main" id="{692D7450-7A9D-412C-9D8E-2627A0B2E4E4}"/>
              </a:ext>
            </a:extLst>
          </p:cNvPr>
          <p:cNvSpPr txBox="1"/>
          <p:nvPr/>
        </p:nvSpPr>
        <p:spPr>
          <a:xfrm>
            <a:off x="893951" y="4184286"/>
            <a:ext cx="10602724" cy="2062103"/>
          </a:xfrm>
          <a:prstGeom prst="rect">
            <a:avLst/>
          </a:prstGeom>
          <a:noFill/>
        </p:spPr>
        <p:txBody>
          <a:bodyPr wrap="square">
            <a:spAutoFit/>
          </a:bodyPr>
          <a:lstStyle/>
          <a:p>
            <a:pPr algn="just"/>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Nhưng cô con gái có bề ngoài rắn rỏi là thế lại là người </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algn="just"/>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hay nghĩ ngợi, dễ cảm thương. Có bữa đi xem phim, những cảnh ngộ trong phim làm Chấm khóc gần suốt buổi. Đêm ấy ngủ, trong giấc mơ, Chấm lại khóc mất bao nhiêu nước mắt.</a:t>
            </a:r>
            <a:endParaRPr lang="en-US"/>
          </a:p>
        </p:txBody>
      </p:sp>
      <p:sp>
        <p:nvSpPr>
          <p:cNvPr id="49" name="TextBox 48">
            <a:extLst>
              <a:ext uri="{FF2B5EF4-FFF2-40B4-BE49-F238E27FC236}">
                <a16:creationId xmlns:a16="http://schemas.microsoft.com/office/drawing/2014/main" id="{1B742FEE-2102-4A89-B266-E8F85EABB6F4}"/>
              </a:ext>
            </a:extLst>
          </p:cNvPr>
          <p:cNvSpPr txBox="1"/>
          <p:nvPr/>
        </p:nvSpPr>
        <p:spPr>
          <a:xfrm>
            <a:off x="910573" y="4671347"/>
            <a:ext cx="5814867" cy="584775"/>
          </a:xfrm>
          <a:prstGeom prst="rect">
            <a:avLst/>
          </a:prstGeom>
          <a:noFill/>
        </p:spPr>
        <p:txBody>
          <a:bodyPr wrap="square">
            <a:spAutoFit/>
          </a:bodyPr>
          <a:lstStyle/>
          <a:p>
            <a:r>
              <a:rPr kumimoji="0" lang="vi-VN" sz="3200" b="0" i="0" u="none" strike="noStrike" kern="1200" cap="none" spc="100" normalizeH="0" baseline="0" noProof="0">
                <a:ln>
                  <a:noFill/>
                </a:ln>
                <a:solidFill>
                  <a:srgbClr val="FF0000"/>
                </a:solidFill>
                <a:effectLst/>
                <a:uLnTx/>
                <a:uFillTx/>
                <a:latin typeface="Times New Roman" panose="02020603050405020304" pitchFamily="18" charset="0"/>
              </a:rPr>
              <a:t>hay nghĩ ngợi, dễ cảm thương</a:t>
            </a:r>
            <a:endParaRPr lang="en-US" spc="100">
              <a:solidFill>
                <a:srgbClr val="FF0000"/>
              </a:solidFill>
            </a:endParaRPr>
          </a:p>
        </p:txBody>
      </p:sp>
      <p:sp>
        <p:nvSpPr>
          <p:cNvPr id="51" name="TextBox 50">
            <a:extLst>
              <a:ext uri="{FF2B5EF4-FFF2-40B4-BE49-F238E27FC236}">
                <a16:creationId xmlns:a16="http://schemas.microsoft.com/office/drawing/2014/main" id="{6C2C91AA-230A-429B-BB16-B781B9F8F468}"/>
              </a:ext>
            </a:extLst>
          </p:cNvPr>
          <p:cNvSpPr txBox="1"/>
          <p:nvPr/>
        </p:nvSpPr>
        <p:spPr>
          <a:xfrm>
            <a:off x="5220393" y="5653310"/>
            <a:ext cx="6650182" cy="584775"/>
          </a:xfrm>
          <a:prstGeom prst="rect">
            <a:avLst/>
          </a:prstGeom>
          <a:noFill/>
        </p:spPr>
        <p:txBody>
          <a:bodyPr wrap="square">
            <a:spAutoFit/>
          </a:bodyPr>
          <a:lstStyle/>
          <a:p>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lại khóc mất bao nhiêu nước mắt</a:t>
            </a:r>
            <a:endParaRPr lang="en-US">
              <a:solidFill>
                <a:srgbClr val="FF0000"/>
              </a:solidFill>
            </a:endParaRPr>
          </a:p>
        </p:txBody>
      </p:sp>
      <p:cxnSp>
        <p:nvCxnSpPr>
          <p:cNvPr id="53" name="Straight Connector 52">
            <a:extLst>
              <a:ext uri="{FF2B5EF4-FFF2-40B4-BE49-F238E27FC236}">
                <a16:creationId xmlns:a16="http://schemas.microsoft.com/office/drawing/2014/main" id="{181FF0FB-295E-4739-B4FF-417E7330EE38}"/>
              </a:ext>
            </a:extLst>
          </p:cNvPr>
          <p:cNvCxnSpPr/>
          <p:nvPr/>
        </p:nvCxnSpPr>
        <p:spPr>
          <a:xfrm>
            <a:off x="1030778" y="5215337"/>
            <a:ext cx="50842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907879-4D71-495F-94E8-284295B81368}"/>
              </a:ext>
            </a:extLst>
          </p:cNvPr>
          <p:cNvCxnSpPr>
            <a:cxnSpLocks/>
          </p:cNvCxnSpPr>
          <p:nvPr/>
        </p:nvCxnSpPr>
        <p:spPr>
          <a:xfrm>
            <a:off x="5297980" y="6202549"/>
            <a:ext cx="53509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500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40000">
                                          <p:cBhvr additive="base">
                                            <p:cTn id="7" dur="2000" fill="hold"/>
                                            <p:tgtEl>
                                              <p:spTgt spid="45"/>
                                            </p:tgtEl>
                                            <p:attrNameLst>
                                              <p:attrName>ppt_x</p:attrName>
                                            </p:attrNameLst>
                                          </p:cBhvr>
                                          <p:tavLst>
                                            <p:tav tm="0">
                                              <p:val>
                                                <p:strVal val="#ppt_x"/>
                                              </p:val>
                                            </p:tav>
                                            <p:tav tm="100000">
                                              <p:val>
                                                <p:strVal val="#ppt_x"/>
                                              </p:val>
                                            </p:tav>
                                          </p:tavLst>
                                        </p:anim>
                                        <p:anim calcmode="lin" valueType="num" p14:bounceEnd="40000">
                                          <p:cBhvr additive="base">
                                            <p:cTn id="8" dur="20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left)">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1000"/>
                                            <p:tgtEl>
                                              <p:spTgt spid="26"/>
                                            </p:tgtEl>
                                          </p:cBhvr>
                                        </p:animEffect>
                                        <p:set>
                                          <p:cBhvr>
                                            <p:cTn id="50" dur="1" fill="hold">
                                              <p:stCondLst>
                                                <p:cond delay="999"/>
                                              </p:stCondLst>
                                            </p:cTn>
                                            <p:tgtEl>
                                              <p:spTgt spid="26"/>
                                            </p:tgtEl>
                                            <p:attrNameLst>
                                              <p:attrName>style.visibility</p:attrName>
                                            </p:attrNameLst>
                                          </p:cBhvr>
                                          <p:to>
                                            <p:strVal val="hidden"/>
                                          </p:to>
                                        </p:se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500"/>
                                            <p:tgtEl>
                                              <p:spTgt spid="27"/>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750"/>
                                            <p:tgtEl>
                                              <p:spTgt spid="28"/>
                                            </p:tgtEl>
                                          </p:cBhvr>
                                        </p:animEffect>
                                      </p:childTnLst>
                                    </p:cTn>
                                  </p:par>
                                </p:childTnLst>
                              </p:cTn>
                            </p:par>
                            <p:par>
                              <p:cTn id="59" fill="hold">
                                <p:stCondLst>
                                  <p:cond delay="2250"/>
                                </p:stCondLst>
                                <p:childTnLst>
                                  <p:par>
                                    <p:cTn id="60" presetID="22" presetClass="entr" presetSubtype="8"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750"/>
                                            <p:tgtEl>
                                              <p:spTgt spid="30"/>
                                            </p:tgtEl>
                                          </p:cBhvr>
                                        </p:animEffect>
                                      </p:childTnLst>
                                    </p:cTn>
                                  </p:par>
                                </p:childTnLst>
                              </p:cTn>
                            </p:par>
                            <p:par>
                              <p:cTn id="63" fill="hold">
                                <p:stCondLst>
                                  <p:cond delay="3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750"/>
                                            <p:tgtEl>
                                              <p:spTgt spid="31"/>
                                            </p:tgtEl>
                                          </p:cBhvr>
                                        </p:animEffect>
                                      </p:childTnLst>
                                    </p:cTn>
                                  </p:par>
                                </p:childTnLst>
                              </p:cTn>
                            </p:par>
                            <p:par>
                              <p:cTn id="67" fill="hold">
                                <p:stCondLst>
                                  <p:cond delay="3750"/>
                                </p:stCondLst>
                                <p:childTnLst>
                                  <p:par>
                                    <p:cTn id="68" presetID="22" presetClass="entr" presetSubtype="8" fill="hold" grpId="0"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left)">
                                          <p:cBhvr>
                                            <p:cTn id="70" dur="750"/>
                                            <p:tgtEl>
                                              <p:spTgt spid="32"/>
                                            </p:tgtEl>
                                          </p:cBhvr>
                                        </p:animEffect>
                                      </p:childTnLst>
                                    </p:cTn>
                                  </p:par>
                                </p:childTnLst>
                              </p:cTn>
                            </p:par>
                            <p:par>
                              <p:cTn id="71" fill="hold">
                                <p:stCondLst>
                                  <p:cond delay="450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75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14:presetBounceEnd="40000">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14:bounceEnd="40000">
                                          <p:cBhvr additive="base">
                                            <p:cTn id="79" dur="200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80"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p:cTn id="85" dur="500" fill="hold"/>
                                            <p:tgtEl>
                                              <p:spTgt spid="73"/>
                                            </p:tgtEl>
                                            <p:attrNameLst>
                                              <p:attrName>ppt_w</p:attrName>
                                            </p:attrNameLst>
                                          </p:cBhvr>
                                          <p:tavLst>
                                            <p:tav tm="0">
                                              <p:val>
                                                <p:fltVal val="0"/>
                                              </p:val>
                                            </p:tav>
                                            <p:tav tm="100000">
                                              <p:val>
                                                <p:strVal val="#ppt_w"/>
                                              </p:val>
                                            </p:tav>
                                          </p:tavLst>
                                        </p:anim>
                                        <p:anim calcmode="lin" valueType="num">
                                          <p:cBhvr>
                                            <p:cTn id="86" dur="500" fill="hold"/>
                                            <p:tgtEl>
                                              <p:spTgt spid="73"/>
                                            </p:tgtEl>
                                            <p:attrNameLst>
                                              <p:attrName>ppt_h</p:attrName>
                                            </p:attrNameLst>
                                          </p:cBhvr>
                                          <p:tavLst>
                                            <p:tav tm="0">
                                              <p:val>
                                                <p:fltVal val="0"/>
                                              </p:val>
                                            </p:tav>
                                            <p:tav tm="100000">
                                              <p:val>
                                                <p:strVal val="#ppt_h"/>
                                              </p:val>
                                            </p:tav>
                                          </p:tavLst>
                                        </p:anim>
                                        <p:animEffect transition="in" filter="fade">
                                          <p:cBhvr>
                                            <p:cTn id="87" dur="500"/>
                                            <p:tgtEl>
                                              <p:spTgt spid="7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wipe(left)">
                                          <p:cBhvr>
                                            <p:cTn id="92" dur="500"/>
                                            <p:tgtEl>
                                              <p:spTgt spid="8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wipe(left)">
                                          <p:cBhvr>
                                            <p:cTn id="97" dur="500"/>
                                            <p:tgtEl>
                                              <p:spTgt spid="8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86"/>
                                            </p:tgtEl>
                                            <p:attrNameLst>
                                              <p:attrName>style.visibility</p:attrName>
                                            </p:attrNameLst>
                                          </p:cBhvr>
                                          <p:to>
                                            <p:strVal val="visible"/>
                                          </p:to>
                                        </p:set>
                                        <p:animEffect transition="in" filter="wipe(left)">
                                          <p:cBhvr>
                                            <p:cTn id="102" dur="500"/>
                                            <p:tgtEl>
                                              <p:spTgt spid="86"/>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wipe(left)">
                                          <p:cBhvr>
                                            <p:cTn id="107" dur="500"/>
                                            <p:tgtEl>
                                              <p:spTgt spid="8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93"/>
                                            </p:tgtEl>
                                            <p:attrNameLst>
                                              <p:attrName>style.visibility</p:attrName>
                                            </p:attrNameLst>
                                          </p:cBhvr>
                                          <p:to>
                                            <p:strVal val="visible"/>
                                          </p:to>
                                        </p:set>
                                        <p:animEffect transition="in" filter="wipe(left)">
                                          <p:cBhvr>
                                            <p:cTn id="112" dur="500"/>
                                            <p:tgtEl>
                                              <p:spTgt spid="9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1000"/>
                                            <p:tgtEl>
                                              <p:spTgt spid="73"/>
                                            </p:tgtEl>
                                          </p:cBhvr>
                                        </p:animEffect>
                                        <p:set>
                                          <p:cBhvr>
                                            <p:cTn id="117" dur="1" fill="hold">
                                              <p:stCondLst>
                                                <p:cond delay="999"/>
                                              </p:stCondLst>
                                            </p:cTn>
                                            <p:tgtEl>
                                              <p:spTgt spid="73"/>
                                            </p:tgtEl>
                                            <p:attrNameLst>
                                              <p:attrName>style.visibility</p:attrName>
                                            </p:attrNameLst>
                                          </p:cBhvr>
                                          <p:to>
                                            <p:strVal val="hidden"/>
                                          </p:to>
                                        </p:set>
                                      </p:childTnLst>
                                    </p:cTn>
                                  </p:par>
                                </p:childTnLst>
                              </p:cTn>
                            </p:par>
                            <p:par>
                              <p:cTn id="118" fill="hold">
                                <p:stCondLst>
                                  <p:cond delay="1000"/>
                                </p:stCondLst>
                                <p:childTnLst>
                                  <p:par>
                                    <p:cTn id="119" presetID="22" presetClass="entr" presetSubtype="8" fill="hold" grpId="0" nodeType="afterEffect">
                                      <p:stCondLst>
                                        <p:cond delay="0"/>
                                      </p:stCondLst>
                                      <p:childTnLst>
                                        <p:set>
                                          <p:cBhvr>
                                            <p:cTn id="120" dur="1" fill="hold">
                                              <p:stCondLst>
                                                <p:cond delay="0"/>
                                              </p:stCondLst>
                                            </p:cTn>
                                            <p:tgtEl>
                                              <p:spTgt spid="75"/>
                                            </p:tgtEl>
                                            <p:attrNameLst>
                                              <p:attrName>style.visibility</p:attrName>
                                            </p:attrNameLst>
                                          </p:cBhvr>
                                          <p:to>
                                            <p:strVal val="visible"/>
                                          </p:to>
                                        </p:set>
                                        <p:animEffect transition="in" filter="wipe(left)">
                                          <p:cBhvr>
                                            <p:cTn id="121" dur="500"/>
                                            <p:tgtEl>
                                              <p:spTgt spid="75"/>
                                            </p:tgtEl>
                                          </p:cBhvr>
                                        </p:animEffect>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77"/>
                                            </p:tgtEl>
                                            <p:attrNameLst>
                                              <p:attrName>style.visibility</p:attrName>
                                            </p:attrNameLst>
                                          </p:cBhvr>
                                          <p:to>
                                            <p:strVal val="visible"/>
                                          </p:to>
                                        </p:set>
                                        <p:animEffect transition="in" filter="wipe(left)">
                                          <p:cBhvr>
                                            <p:cTn id="125" dur="500"/>
                                            <p:tgtEl>
                                              <p:spTgt spid="77"/>
                                            </p:tgtEl>
                                          </p:cBhvr>
                                        </p:animEffect>
                                      </p:childTnLst>
                                    </p:cTn>
                                  </p:par>
                                </p:childTnLst>
                              </p:cTn>
                            </p:par>
                            <p:par>
                              <p:cTn id="126" fill="hold">
                                <p:stCondLst>
                                  <p:cond delay="2000"/>
                                </p:stCondLst>
                                <p:childTnLst>
                                  <p:par>
                                    <p:cTn id="127" presetID="22" presetClass="entr" presetSubtype="8" fill="hold" grpId="0" nodeType="after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wipe(left)">
                                          <p:cBhvr>
                                            <p:cTn id="129" dur="500"/>
                                            <p:tgtEl>
                                              <p:spTgt spid="79"/>
                                            </p:tgtEl>
                                          </p:cBhvr>
                                        </p:animEffect>
                                      </p:childTnLst>
                                    </p:cTn>
                                  </p:par>
                                </p:childTnLst>
                              </p:cTn>
                            </p:par>
                            <p:par>
                              <p:cTn id="130" fill="hold">
                                <p:stCondLst>
                                  <p:cond delay="2500"/>
                                </p:stCondLst>
                                <p:childTnLst>
                                  <p:par>
                                    <p:cTn id="131" presetID="22" presetClass="entr" presetSubtype="8" fill="hold" grpId="0" nodeType="after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left)">
                                          <p:cBhvr>
                                            <p:cTn id="133" dur="500"/>
                                            <p:tgtEl>
                                              <p:spTgt spid="81"/>
                                            </p:tgtEl>
                                          </p:cBhvr>
                                        </p:animEffect>
                                      </p:childTnLst>
                                    </p:cTn>
                                  </p:par>
                                </p:childTnLst>
                              </p:cTn>
                            </p:par>
                            <p:par>
                              <p:cTn id="134" fill="hold">
                                <p:stCondLst>
                                  <p:cond delay="3000"/>
                                </p:stCondLst>
                                <p:childTnLst>
                                  <p:par>
                                    <p:cTn id="135" presetID="22" presetClass="entr" presetSubtype="8" fill="hold" grpId="0" nodeType="afterEffect">
                                      <p:stCondLst>
                                        <p:cond delay="0"/>
                                      </p:stCondLst>
                                      <p:childTnLst>
                                        <p:set>
                                          <p:cBhvr>
                                            <p:cTn id="136" dur="1" fill="hold">
                                              <p:stCondLst>
                                                <p:cond delay="0"/>
                                              </p:stCondLst>
                                            </p:cTn>
                                            <p:tgtEl>
                                              <p:spTgt spid="92"/>
                                            </p:tgtEl>
                                            <p:attrNameLst>
                                              <p:attrName>style.visibility</p:attrName>
                                            </p:attrNameLst>
                                          </p:cBhvr>
                                          <p:to>
                                            <p:strVal val="visible"/>
                                          </p:to>
                                        </p:set>
                                        <p:animEffect transition="in" filter="wipe(left)">
                                          <p:cBhvr>
                                            <p:cTn id="137" dur="500"/>
                                            <p:tgtEl>
                                              <p:spTgt spid="92"/>
                                            </p:tgtEl>
                                          </p:cBhvr>
                                        </p:animEffect>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nodeType="clickEffect" p14:presetBounceEnd="40000">
                                      <p:stCondLst>
                                        <p:cond delay="0"/>
                                      </p:stCondLst>
                                      <p:childTnLst>
                                        <p:set>
                                          <p:cBhvr>
                                            <p:cTn id="141" dur="1" fill="hold">
                                              <p:stCondLst>
                                                <p:cond delay="0"/>
                                              </p:stCondLst>
                                            </p:cTn>
                                            <p:tgtEl>
                                              <p:spTgt spid="24"/>
                                            </p:tgtEl>
                                            <p:attrNameLst>
                                              <p:attrName>style.visibility</p:attrName>
                                            </p:attrNameLst>
                                          </p:cBhvr>
                                          <p:to>
                                            <p:strVal val="visible"/>
                                          </p:to>
                                        </p:set>
                                        <p:anim calcmode="lin" valueType="num" p14:bounceEnd="40000">
                                          <p:cBhvr additive="base">
                                            <p:cTn id="142" dur="2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143" dur="2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57"/>
                                            </p:tgtEl>
                                            <p:attrNameLst>
                                              <p:attrName>style.visibility</p:attrName>
                                            </p:attrNameLst>
                                          </p:cBhvr>
                                          <p:to>
                                            <p:strVal val="visible"/>
                                          </p:to>
                                        </p:set>
                                        <p:anim calcmode="lin" valueType="num">
                                          <p:cBhvr>
                                            <p:cTn id="148" dur="500" fill="hold"/>
                                            <p:tgtEl>
                                              <p:spTgt spid="57"/>
                                            </p:tgtEl>
                                            <p:attrNameLst>
                                              <p:attrName>ppt_w</p:attrName>
                                            </p:attrNameLst>
                                          </p:cBhvr>
                                          <p:tavLst>
                                            <p:tav tm="0">
                                              <p:val>
                                                <p:fltVal val="0"/>
                                              </p:val>
                                            </p:tav>
                                            <p:tav tm="100000">
                                              <p:val>
                                                <p:strVal val="#ppt_w"/>
                                              </p:val>
                                            </p:tav>
                                          </p:tavLst>
                                        </p:anim>
                                        <p:anim calcmode="lin" valueType="num">
                                          <p:cBhvr>
                                            <p:cTn id="149" dur="500" fill="hold"/>
                                            <p:tgtEl>
                                              <p:spTgt spid="57"/>
                                            </p:tgtEl>
                                            <p:attrNameLst>
                                              <p:attrName>ppt_h</p:attrName>
                                            </p:attrNameLst>
                                          </p:cBhvr>
                                          <p:tavLst>
                                            <p:tav tm="0">
                                              <p:val>
                                                <p:fltVal val="0"/>
                                              </p:val>
                                            </p:tav>
                                            <p:tav tm="100000">
                                              <p:val>
                                                <p:strVal val="#ppt_h"/>
                                              </p:val>
                                            </p:tav>
                                          </p:tavLst>
                                        </p:anim>
                                        <p:animEffect transition="in" filter="fade">
                                          <p:cBhvr>
                                            <p:cTn id="150" dur="500"/>
                                            <p:tgtEl>
                                              <p:spTgt spid="57"/>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nodeType="clickEffect">
                                      <p:stCondLst>
                                        <p:cond delay="0"/>
                                      </p:stCondLst>
                                      <p:childTnLst>
                                        <p:set>
                                          <p:cBhvr>
                                            <p:cTn id="154" dur="1" fill="hold">
                                              <p:stCondLst>
                                                <p:cond delay="0"/>
                                              </p:stCondLst>
                                            </p:cTn>
                                            <p:tgtEl>
                                              <p:spTgt spid="67"/>
                                            </p:tgtEl>
                                            <p:attrNameLst>
                                              <p:attrName>style.visibility</p:attrName>
                                            </p:attrNameLst>
                                          </p:cBhvr>
                                          <p:to>
                                            <p:strVal val="visible"/>
                                          </p:to>
                                        </p:set>
                                        <p:animEffect transition="in" filter="wipe(left)">
                                          <p:cBhvr>
                                            <p:cTn id="155" dur="500"/>
                                            <p:tgtEl>
                                              <p:spTgt spid="67"/>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nodeType="clickEffect">
                                      <p:stCondLst>
                                        <p:cond delay="0"/>
                                      </p:stCondLst>
                                      <p:childTnLst>
                                        <p:set>
                                          <p:cBhvr>
                                            <p:cTn id="159" dur="1" fill="hold">
                                              <p:stCondLst>
                                                <p:cond delay="0"/>
                                              </p:stCondLst>
                                            </p:cTn>
                                            <p:tgtEl>
                                              <p:spTgt spid="69"/>
                                            </p:tgtEl>
                                            <p:attrNameLst>
                                              <p:attrName>style.visibility</p:attrName>
                                            </p:attrNameLst>
                                          </p:cBhvr>
                                          <p:to>
                                            <p:strVal val="visible"/>
                                          </p:to>
                                        </p:set>
                                        <p:animEffect transition="in" filter="wipe(left)">
                                          <p:cBhvr>
                                            <p:cTn id="160" dur="500"/>
                                            <p:tgtEl>
                                              <p:spTgt spid="69"/>
                                            </p:tgtEl>
                                          </p:cBhvr>
                                        </p:animEffect>
                                      </p:childTnLst>
                                    </p:cTn>
                                  </p:par>
                                </p:childTnLst>
                              </p:cTn>
                            </p:par>
                            <p:par>
                              <p:cTn id="161" fill="hold">
                                <p:stCondLst>
                                  <p:cond delay="500"/>
                                </p:stCondLst>
                                <p:childTnLst>
                                  <p:par>
                                    <p:cTn id="162" presetID="22" presetClass="entr" presetSubtype="8" fill="hold" nodeType="afterEffect">
                                      <p:stCondLst>
                                        <p:cond delay="0"/>
                                      </p:stCondLst>
                                      <p:childTnLst>
                                        <p:set>
                                          <p:cBhvr>
                                            <p:cTn id="163" dur="1" fill="hold">
                                              <p:stCondLst>
                                                <p:cond delay="0"/>
                                              </p:stCondLst>
                                            </p:cTn>
                                            <p:tgtEl>
                                              <p:spTgt spid="71"/>
                                            </p:tgtEl>
                                            <p:attrNameLst>
                                              <p:attrName>style.visibility</p:attrName>
                                            </p:attrNameLst>
                                          </p:cBhvr>
                                          <p:to>
                                            <p:strVal val="visible"/>
                                          </p:to>
                                        </p:set>
                                        <p:animEffect transition="in" filter="wipe(left)">
                                          <p:cBhvr>
                                            <p:cTn id="164" dur="500"/>
                                            <p:tgtEl>
                                              <p:spTgt spid="71"/>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1000"/>
                                            <p:tgtEl>
                                              <p:spTgt spid="57"/>
                                            </p:tgtEl>
                                          </p:cBhvr>
                                        </p:animEffect>
                                        <p:set>
                                          <p:cBhvr>
                                            <p:cTn id="169" dur="1" fill="hold">
                                              <p:stCondLst>
                                                <p:cond delay="999"/>
                                              </p:stCondLst>
                                            </p:cTn>
                                            <p:tgtEl>
                                              <p:spTgt spid="57"/>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grpId="0" nodeType="clickEffect">
                                      <p:stCondLst>
                                        <p:cond delay="0"/>
                                      </p:stCondLst>
                                      <p:childTnLst>
                                        <p:set>
                                          <p:cBhvr>
                                            <p:cTn id="173" dur="1" fill="hold">
                                              <p:stCondLst>
                                                <p:cond delay="0"/>
                                              </p:stCondLst>
                                            </p:cTn>
                                            <p:tgtEl>
                                              <p:spTgt spid="59"/>
                                            </p:tgtEl>
                                            <p:attrNameLst>
                                              <p:attrName>style.visibility</p:attrName>
                                            </p:attrNameLst>
                                          </p:cBhvr>
                                          <p:to>
                                            <p:strVal val="visible"/>
                                          </p:to>
                                        </p:set>
                                        <p:animEffect transition="in" filter="wipe(left)">
                                          <p:cBhvr>
                                            <p:cTn id="174" dur="500"/>
                                            <p:tgtEl>
                                              <p:spTgt spid="59"/>
                                            </p:tgtEl>
                                          </p:cBhvr>
                                        </p:animEffect>
                                      </p:childTnLst>
                                    </p:cTn>
                                  </p:par>
                                </p:childTnLst>
                              </p:cTn>
                            </p:par>
                            <p:par>
                              <p:cTn id="175" fill="hold">
                                <p:stCondLst>
                                  <p:cond delay="500"/>
                                </p:stCondLst>
                                <p:childTnLst>
                                  <p:par>
                                    <p:cTn id="176" presetID="22" presetClass="entr" presetSubtype="8" fill="hold" grpId="0" nodeType="afterEffect">
                                      <p:stCondLst>
                                        <p:cond delay="0"/>
                                      </p:stCondLst>
                                      <p:childTnLst>
                                        <p:set>
                                          <p:cBhvr>
                                            <p:cTn id="177" dur="1" fill="hold">
                                              <p:stCondLst>
                                                <p:cond delay="0"/>
                                              </p:stCondLst>
                                            </p:cTn>
                                            <p:tgtEl>
                                              <p:spTgt spid="61"/>
                                            </p:tgtEl>
                                            <p:attrNameLst>
                                              <p:attrName>style.visibility</p:attrName>
                                            </p:attrNameLst>
                                          </p:cBhvr>
                                          <p:to>
                                            <p:strVal val="visible"/>
                                          </p:to>
                                        </p:set>
                                        <p:animEffect transition="in" filter="wipe(left)">
                                          <p:cBhvr>
                                            <p:cTn id="178" dur="500"/>
                                            <p:tgtEl>
                                              <p:spTgt spid="61"/>
                                            </p:tgtEl>
                                          </p:cBhvr>
                                        </p:animEffect>
                                      </p:childTnLst>
                                    </p:cTn>
                                  </p:par>
                                </p:childTnLst>
                              </p:cTn>
                            </p:par>
                            <p:par>
                              <p:cTn id="179" fill="hold">
                                <p:stCondLst>
                                  <p:cond delay="1000"/>
                                </p:stCondLst>
                                <p:childTnLst>
                                  <p:par>
                                    <p:cTn id="180" presetID="22" presetClass="entr" presetSubtype="8" fill="hold" grpId="0" nodeType="afterEffect">
                                      <p:stCondLst>
                                        <p:cond delay="250"/>
                                      </p:stCondLst>
                                      <p:childTnLst>
                                        <p:set>
                                          <p:cBhvr>
                                            <p:cTn id="181" dur="1" fill="hold">
                                              <p:stCondLst>
                                                <p:cond delay="0"/>
                                              </p:stCondLst>
                                            </p:cTn>
                                            <p:tgtEl>
                                              <p:spTgt spid="65"/>
                                            </p:tgtEl>
                                            <p:attrNameLst>
                                              <p:attrName>style.visibility</p:attrName>
                                            </p:attrNameLst>
                                          </p:cBhvr>
                                          <p:to>
                                            <p:strVal val="visible"/>
                                          </p:to>
                                        </p:set>
                                        <p:animEffect transition="in" filter="wipe(left)">
                                          <p:cBhvr>
                                            <p:cTn id="182" dur="500"/>
                                            <p:tgtEl>
                                              <p:spTgt spid="65"/>
                                            </p:tgtEl>
                                          </p:cBhvr>
                                        </p:animEffect>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nodeType="clickEffect" p14:presetBounceEnd="40000">
                                      <p:stCondLst>
                                        <p:cond delay="0"/>
                                      </p:stCondLst>
                                      <p:childTnLst>
                                        <p:set>
                                          <p:cBhvr>
                                            <p:cTn id="186" dur="1" fill="hold">
                                              <p:stCondLst>
                                                <p:cond delay="0"/>
                                              </p:stCondLst>
                                            </p:cTn>
                                            <p:tgtEl>
                                              <p:spTgt spid="23"/>
                                            </p:tgtEl>
                                            <p:attrNameLst>
                                              <p:attrName>style.visibility</p:attrName>
                                            </p:attrNameLst>
                                          </p:cBhvr>
                                          <p:to>
                                            <p:strVal val="visible"/>
                                          </p:to>
                                        </p:set>
                                        <p:anim calcmode="lin" valueType="num" p14:bounceEnd="40000">
                                          <p:cBhvr additive="base">
                                            <p:cTn id="187" dur="200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88"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grpId="0" nodeType="clickEffect">
                                      <p:stCondLst>
                                        <p:cond delay="0"/>
                                      </p:stCondLst>
                                      <p:childTnLst>
                                        <p:set>
                                          <p:cBhvr>
                                            <p:cTn id="192" dur="1" fill="hold">
                                              <p:stCondLst>
                                                <p:cond delay="0"/>
                                              </p:stCondLst>
                                            </p:cTn>
                                            <p:tgtEl>
                                              <p:spTgt spid="47"/>
                                            </p:tgtEl>
                                            <p:attrNameLst>
                                              <p:attrName>style.visibility</p:attrName>
                                            </p:attrNameLst>
                                          </p:cBhvr>
                                          <p:to>
                                            <p:strVal val="visible"/>
                                          </p:to>
                                        </p:set>
                                        <p:anim calcmode="lin" valueType="num">
                                          <p:cBhvr>
                                            <p:cTn id="193" dur="500" fill="hold"/>
                                            <p:tgtEl>
                                              <p:spTgt spid="47"/>
                                            </p:tgtEl>
                                            <p:attrNameLst>
                                              <p:attrName>ppt_w</p:attrName>
                                            </p:attrNameLst>
                                          </p:cBhvr>
                                          <p:tavLst>
                                            <p:tav tm="0">
                                              <p:val>
                                                <p:fltVal val="0"/>
                                              </p:val>
                                            </p:tav>
                                            <p:tav tm="100000">
                                              <p:val>
                                                <p:strVal val="#ppt_w"/>
                                              </p:val>
                                            </p:tav>
                                          </p:tavLst>
                                        </p:anim>
                                        <p:anim calcmode="lin" valueType="num">
                                          <p:cBhvr>
                                            <p:cTn id="194" dur="500" fill="hold"/>
                                            <p:tgtEl>
                                              <p:spTgt spid="47"/>
                                            </p:tgtEl>
                                            <p:attrNameLst>
                                              <p:attrName>ppt_h</p:attrName>
                                            </p:attrNameLst>
                                          </p:cBhvr>
                                          <p:tavLst>
                                            <p:tav tm="0">
                                              <p:val>
                                                <p:fltVal val="0"/>
                                              </p:val>
                                            </p:tav>
                                            <p:tav tm="100000">
                                              <p:val>
                                                <p:strVal val="#ppt_h"/>
                                              </p:val>
                                            </p:tav>
                                          </p:tavLst>
                                        </p:anim>
                                        <p:animEffect transition="in" filter="fade">
                                          <p:cBhvr>
                                            <p:cTn id="195" dur="500"/>
                                            <p:tgtEl>
                                              <p:spTgt spid="47"/>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ntr" presetSubtype="8" fill="hold" nodeType="clickEffect">
                                      <p:stCondLst>
                                        <p:cond delay="0"/>
                                      </p:stCondLst>
                                      <p:childTnLst>
                                        <p:set>
                                          <p:cBhvr>
                                            <p:cTn id="199" dur="1" fill="hold">
                                              <p:stCondLst>
                                                <p:cond delay="0"/>
                                              </p:stCondLst>
                                            </p:cTn>
                                            <p:tgtEl>
                                              <p:spTgt spid="53"/>
                                            </p:tgtEl>
                                            <p:attrNameLst>
                                              <p:attrName>style.visibility</p:attrName>
                                            </p:attrNameLst>
                                          </p:cBhvr>
                                          <p:to>
                                            <p:strVal val="visible"/>
                                          </p:to>
                                        </p:set>
                                        <p:animEffect transition="in" filter="wipe(left)">
                                          <p:cBhvr>
                                            <p:cTn id="200" dur="500"/>
                                            <p:tgtEl>
                                              <p:spTgt spid="53"/>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8" fill="hold" nodeType="clickEffect">
                                      <p:stCondLst>
                                        <p:cond delay="0"/>
                                      </p:stCondLst>
                                      <p:childTnLst>
                                        <p:set>
                                          <p:cBhvr>
                                            <p:cTn id="204" dur="1" fill="hold">
                                              <p:stCondLst>
                                                <p:cond delay="0"/>
                                              </p:stCondLst>
                                            </p:cTn>
                                            <p:tgtEl>
                                              <p:spTgt spid="54"/>
                                            </p:tgtEl>
                                            <p:attrNameLst>
                                              <p:attrName>style.visibility</p:attrName>
                                            </p:attrNameLst>
                                          </p:cBhvr>
                                          <p:to>
                                            <p:strVal val="visible"/>
                                          </p:to>
                                        </p:set>
                                        <p:animEffect transition="in" filter="wipe(left)">
                                          <p:cBhvr>
                                            <p:cTn id="205" dur="500"/>
                                            <p:tgtEl>
                                              <p:spTgt spid="54"/>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grpId="1" nodeType="clickEffect">
                                      <p:stCondLst>
                                        <p:cond delay="0"/>
                                      </p:stCondLst>
                                      <p:childTnLst>
                                        <p:animEffect transition="out" filter="fade">
                                          <p:cBhvr>
                                            <p:cTn id="209" dur="500"/>
                                            <p:tgtEl>
                                              <p:spTgt spid="47"/>
                                            </p:tgtEl>
                                          </p:cBhvr>
                                        </p:animEffect>
                                        <p:set>
                                          <p:cBhvr>
                                            <p:cTn id="210" dur="1" fill="hold">
                                              <p:stCondLst>
                                                <p:cond delay="499"/>
                                              </p:stCondLst>
                                            </p:cTn>
                                            <p:tgtEl>
                                              <p:spTgt spid="47"/>
                                            </p:tgtEl>
                                            <p:attrNameLst>
                                              <p:attrName>style.visibility</p:attrName>
                                            </p:attrNameLst>
                                          </p:cBhvr>
                                          <p:to>
                                            <p:strVal val="hidden"/>
                                          </p:to>
                                        </p:set>
                                      </p:childTnLst>
                                    </p:cTn>
                                  </p:par>
                                </p:childTnLst>
                              </p:cTn>
                            </p:par>
                            <p:par>
                              <p:cTn id="211" fill="hold">
                                <p:stCondLst>
                                  <p:cond delay="500"/>
                                </p:stCondLst>
                                <p:childTnLst>
                                  <p:par>
                                    <p:cTn id="212" presetID="22" presetClass="entr" presetSubtype="8" fill="hold" grpId="0" nodeType="afterEffect">
                                      <p:stCondLst>
                                        <p:cond delay="0"/>
                                      </p:stCondLst>
                                      <p:childTnLst>
                                        <p:set>
                                          <p:cBhvr>
                                            <p:cTn id="213" dur="1" fill="hold">
                                              <p:stCondLst>
                                                <p:cond delay="0"/>
                                              </p:stCondLst>
                                            </p:cTn>
                                            <p:tgtEl>
                                              <p:spTgt spid="49"/>
                                            </p:tgtEl>
                                            <p:attrNameLst>
                                              <p:attrName>style.visibility</p:attrName>
                                            </p:attrNameLst>
                                          </p:cBhvr>
                                          <p:to>
                                            <p:strVal val="visible"/>
                                          </p:to>
                                        </p:set>
                                        <p:animEffect transition="in" filter="wipe(left)">
                                          <p:cBhvr>
                                            <p:cTn id="214" dur="500"/>
                                            <p:tgtEl>
                                              <p:spTgt spid="49"/>
                                            </p:tgtEl>
                                          </p:cBhvr>
                                        </p:animEffect>
                                      </p:childTnLst>
                                    </p:cTn>
                                  </p:par>
                                </p:childTnLst>
                              </p:cTn>
                            </p:par>
                            <p:par>
                              <p:cTn id="215" fill="hold">
                                <p:stCondLst>
                                  <p:cond delay="1000"/>
                                </p:stCondLst>
                                <p:childTnLst>
                                  <p:par>
                                    <p:cTn id="216" presetID="22" presetClass="entr" presetSubtype="8" fill="hold" grpId="0" nodeType="afterEffect">
                                      <p:stCondLst>
                                        <p:cond delay="0"/>
                                      </p:stCondLst>
                                      <p:childTnLst>
                                        <p:set>
                                          <p:cBhvr>
                                            <p:cTn id="217" dur="1" fill="hold">
                                              <p:stCondLst>
                                                <p:cond delay="0"/>
                                              </p:stCondLst>
                                            </p:cTn>
                                            <p:tgtEl>
                                              <p:spTgt spid="51"/>
                                            </p:tgtEl>
                                            <p:attrNameLst>
                                              <p:attrName>style.visibility</p:attrName>
                                            </p:attrNameLst>
                                          </p:cBhvr>
                                          <p:to>
                                            <p:strVal val="visible"/>
                                          </p:to>
                                        </p:set>
                                        <p:animEffect transition="in" filter="wipe(left)">
                                          <p:cBhvr>
                                            <p:cTn id="218" dur="500"/>
                                            <p:tgtEl>
                                              <p:spTgt spid="51"/>
                                            </p:tgtEl>
                                          </p:cBhvr>
                                        </p:animEffect>
                                      </p:childTnLst>
                                    </p:cTn>
                                  </p:par>
                                </p:childTnLst>
                              </p:cTn>
                            </p:par>
                            <p:par>
                              <p:cTn id="219" fill="hold">
                                <p:stCondLst>
                                  <p:cond delay="1500"/>
                                </p:stCondLst>
                                <p:childTnLst>
                                  <p:par>
                                    <p:cTn id="220" presetID="22" presetClass="entr" presetSubtype="1" fill="hold" nodeType="afterEffect">
                                      <p:stCondLst>
                                        <p:cond delay="0"/>
                                      </p:stCondLst>
                                      <p:childTnLst>
                                        <p:set>
                                          <p:cBhvr>
                                            <p:cTn id="221" dur="1" fill="hold">
                                              <p:stCondLst>
                                                <p:cond delay="0"/>
                                              </p:stCondLst>
                                            </p:cTn>
                                            <p:tgtEl>
                                              <p:spTgt spid="90"/>
                                            </p:tgtEl>
                                            <p:attrNameLst>
                                              <p:attrName>style.visibility</p:attrName>
                                            </p:attrNameLst>
                                          </p:cBhvr>
                                          <p:to>
                                            <p:strVal val="visible"/>
                                          </p:to>
                                        </p:set>
                                        <p:animEffect transition="in" filter="wipe(up)">
                                          <p:cBhvr>
                                            <p:cTn id="222" dur="750"/>
                                            <p:tgtEl>
                                              <p:spTgt spid="90"/>
                                            </p:tgtEl>
                                          </p:cBhvr>
                                        </p:animEffect>
                                      </p:childTnLst>
                                    </p:cTn>
                                  </p:par>
                                  <p:par>
                                    <p:cTn id="223" presetID="53" presetClass="entr" presetSubtype="16" fill="hold" nodeType="withEffect">
                                      <p:stCondLst>
                                        <p:cond delay="0"/>
                                      </p:stCondLst>
                                      <p:childTnLst>
                                        <p:set>
                                          <p:cBhvr>
                                            <p:cTn id="224" dur="1" fill="hold">
                                              <p:stCondLst>
                                                <p:cond delay="0"/>
                                              </p:stCondLst>
                                            </p:cTn>
                                            <p:tgtEl>
                                              <p:spTgt spid="96"/>
                                            </p:tgtEl>
                                            <p:attrNameLst>
                                              <p:attrName>style.visibility</p:attrName>
                                            </p:attrNameLst>
                                          </p:cBhvr>
                                          <p:to>
                                            <p:strVal val="visible"/>
                                          </p:to>
                                        </p:set>
                                        <p:anim calcmode="lin" valueType="num">
                                          <p:cBhvr>
                                            <p:cTn id="225" dur="500" fill="hold"/>
                                            <p:tgtEl>
                                              <p:spTgt spid="96"/>
                                            </p:tgtEl>
                                            <p:attrNameLst>
                                              <p:attrName>ppt_w</p:attrName>
                                            </p:attrNameLst>
                                          </p:cBhvr>
                                          <p:tavLst>
                                            <p:tav tm="0">
                                              <p:val>
                                                <p:fltVal val="0"/>
                                              </p:val>
                                            </p:tav>
                                            <p:tav tm="100000">
                                              <p:val>
                                                <p:strVal val="#ppt_w"/>
                                              </p:val>
                                            </p:tav>
                                          </p:tavLst>
                                        </p:anim>
                                        <p:anim calcmode="lin" valueType="num">
                                          <p:cBhvr>
                                            <p:cTn id="226" dur="500" fill="hold"/>
                                            <p:tgtEl>
                                              <p:spTgt spid="96"/>
                                            </p:tgtEl>
                                            <p:attrNameLst>
                                              <p:attrName>ppt_h</p:attrName>
                                            </p:attrNameLst>
                                          </p:cBhvr>
                                          <p:tavLst>
                                            <p:tav tm="0">
                                              <p:val>
                                                <p:fltVal val="0"/>
                                              </p:val>
                                            </p:tav>
                                            <p:tav tm="100000">
                                              <p:val>
                                                <p:strVal val="#ppt_h"/>
                                              </p:val>
                                            </p:tav>
                                          </p:tavLst>
                                        </p:anim>
                                        <p:animEffect transition="in" filter="fade">
                                          <p:cBhvr>
                                            <p:cTn id="22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1" grpId="0"/>
          <p:bldP spid="27" grpId="0"/>
          <p:bldP spid="28" grpId="0"/>
          <p:bldP spid="29" grpId="0"/>
          <p:bldP spid="30" grpId="0"/>
          <p:bldP spid="32" grpId="0"/>
          <p:bldP spid="73" grpId="0"/>
          <p:bldP spid="73" grpId="1"/>
          <p:bldP spid="75" grpId="0"/>
          <p:bldP spid="77" grpId="0"/>
          <p:bldP spid="79" grpId="0"/>
          <p:bldP spid="81" grpId="0"/>
          <p:bldP spid="92" grpId="0"/>
          <p:bldP spid="57" grpId="0"/>
          <p:bldP spid="57" grpId="1"/>
          <p:bldP spid="59" grpId="0"/>
          <p:bldP spid="61" grpId="0"/>
          <p:bldP spid="65" grpId="0"/>
          <p:bldP spid="47" grpId="0"/>
          <p:bldP spid="47" grpId="1"/>
          <p:bldP spid="49" grpId="0"/>
          <p:bldP spid="5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2000" fill="hold"/>
                                            <p:tgtEl>
                                              <p:spTgt spid="45"/>
                                            </p:tgtEl>
                                            <p:attrNameLst>
                                              <p:attrName>ppt_x</p:attrName>
                                            </p:attrNameLst>
                                          </p:cBhvr>
                                          <p:tavLst>
                                            <p:tav tm="0">
                                              <p:val>
                                                <p:strVal val="#ppt_x"/>
                                              </p:val>
                                            </p:tav>
                                            <p:tav tm="100000">
                                              <p:val>
                                                <p:strVal val="#ppt_x"/>
                                              </p:val>
                                            </p:tav>
                                          </p:tavLst>
                                        </p:anim>
                                        <p:anim calcmode="lin" valueType="num">
                                          <p:cBhvr additive="base">
                                            <p:cTn id="8" dur="20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left)">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1000"/>
                                            <p:tgtEl>
                                              <p:spTgt spid="26"/>
                                            </p:tgtEl>
                                          </p:cBhvr>
                                        </p:animEffect>
                                        <p:set>
                                          <p:cBhvr>
                                            <p:cTn id="50" dur="1" fill="hold">
                                              <p:stCondLst>
                                                <p:cond delay="999"/>
                                              </p:stCondLst>
                                            </p:cTn>
                                            <p:tgtEl>
                                              <p:spTgt spid="26"/>
                                            </p:tgtEl>
                                            <p:attrNameLst>
                                              <p:attrName>style.visibility</p:attrName>
                                            </p:attrNameLst>
                                          </p:cBhvr>
                                          <p:to>
                                            <p:strVal val="hidden"/>
                                          </p:to>
                                        </p:se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500"/>
                                            <p:tgtEl>
                                              <p:spTgt spid="27"/>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750"/>
                                            <p:tgtEl>
                                              <p:spTgt spid="28"/>
                                            </p:tgtEl>
                                          </p:cBhvr>
                                        </p:animEffect>
                                      </p:childTnLst>
                                    </p:cTn>
                                  </p:par>
                                </p:childTnLst>
                              </p:cTn>
                            </p:par>
                            <p:par>
                              <p:cTn id="59" fill="hold">
                                <p:stCondLst>
                                  <p:cond delay="2250"/>
                                </p:stCondLst>
                                <p:childTnLst>
                                  <p:par>
                                    <p:cTn id="60" presetID="22" presetClass="entr" presetSubtype="8"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750"/>
                                            <p:tgtEl>
                                              <p:spTgt spid="30"/>
                                            </p:tgtEl>
                                          </p:cBhvr>
                                        </p:animEffect>
                                      </p:childTnLst>
                                    </p:cTn>
                                  </p:par>
                                </p:childTnLst>
                              </p:cTn>
                            </p:par>
                            <p:par>
                              <p:cTn id="63" fill="hold">
                                <p:stCondLst>
                                  <p:cond delay="3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750"/>
                                            <p:tgtEl>
                                              <p:spTgt spid="31"/>
                                            </p:tgtEl>
                                          </p:cBhvr>
                                        </p:animEffect>
                                      </p:childTnLst>
                                    </p:cTn>
                                  </p:par>
                                </p:childTnLst>
                              </p:cTn>
                            </p:par>
                            <p:par>
                              <p:cTn id="67" fill="hold">
                                <p:stCondLst>
                                  <p:cond delay="3750"/>
                                </p:stCondLst>
                                <p:childTnLst>
                                  <p:par>
                                    <p:cTn id="68" presetID="22" presetClass="entr" presetSubtype="8" fill="hold" grpId="0"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left)">
                                          <p:cBhvr>
                                            <p:cTn id="70" dur="750"/>
                                            <p:tgtEl>
                                              <p:spTgt spid="32"/>
                                            </p:tgtEl>
                                          </p:cBhvr>
                                        </p:animEffect>
                                      </p:childTnLst>
                                    </p:cTn>
                                  </p:par>
                                </p:childTnLst>
                              </p:cTn>
                            </p:par>
                            <p:par>
                              <p:cTn id="71" fill="hold">
                                <p:stCondLst>
                                  <p:cond delay="450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75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2000" fill="hold"/>
                                            <p:tgtEl>
                                              <p:spTgt spid="25"/>
                                            </p:tgtEl>
                                            <p:attrNameLst>
                                              <p:attrName>ppt_x</p:attrName>
                                            </p:attrNameLst>
                                          </p:cBhvr>
                                          <p:tavLst>
                                            <p:tav tm="0">
                                              <p:val>
                                                <p:strVal val="#ppt_x"/>
                                              </p:val>
                                            </p:tav>
                                            <p:tav tm="100000">
                                              <p:val>
                                                <p:strVal val="#ppt_x"/>
                                              </p:val>
                                            </p:tav>
                                          </p:tavLst>
                                        </p:anim>
                                        <p:anim calcmode="lin" valueType="num">
                                          <p:cBhvr additive="base">
                                            <p:cTn id="80"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p:cTn id="85" dur="500" fill="hold"/>
                                            <p:tgtEl>
                                              <p:spTgt spid="73"/>
                                            </p:tgtEl>
                                            <p:attrNameLst>
                                              <p:attrName>ppt_w</p:attrName>
                                            </p:attrNameLst>
                                          </p:cBhvr>
                                          <p:tavLst>
                                            <p:tav tm="0">
                                              <p:val>
                                                <p:fltVal val="0"/>
                                              </p:val>
                                            </p:tav>
                                            <p:tav tm="100000">
                                              <p:val>
                                                <p:strVal val="#ppt_w"/>
                                              </p:val>
                                            </p:tav>
                                          </p:tavLst>
                                        </p:anim>
                                        <p:anim calcmode="lin" valueType="num">
                                          <p:cBhvr>
                                            <p:cTn id="86" dur="500" fill="hold"/>
                                            <p:tgtEl>
                                              <p:spTgt spid="73"/>
                                            </p:tgtEl>
                                            <p:attrNameLst>
                                              <p:attrName>ppt_h</p:attrName>
                                            </p:attrNameLst>
                                          </p:cBhvr>
                                          <p:tavLst>
                                            <p:tav tm="0">
                                              <p:val>
                                                <p:fltVal val="0"/>
                                              </p:val>
                                            </p:tav>
                                            <p:tav tm="100000">
                                              <p:val>
                                                <p:strVal val="#ppt_h"/>
                                              </p:val>
                                            </p:tav>
                                          </p:tavLst>
                                        </p:anim>
                                        <p:animEffect transition="in" filter="fade">
                                          <p:cBhvr>
                                            <p:cTn id="87" dur="500"/>
                                            <p:tgtEl>
                                              <p:spTgt spid="7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wipe(left)">
                                          <p:cBhvr>
                                            <p:cTn id="92" dur="500"/>
                                            <p:tgtEl>
                                              <p:spTgt spid="8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wipe(left)">
                                          <p:cBhvr>
                                            <p:cTn id="97" dur="500"/>
                                            <p:tgtEl>
                                              <p:spTgt spid="8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86"/>
                                            </p:tgtEl>
                                            <p:attrNameLst>
                                              <p:attrName>style.visibility</p:attrName>
                                            </p:attrNameLst>
                                          </p:cBhvr>
                                          <p:to>
                                            <p:strVal val="visible"/>
                                          </p:to>
                                        </p:set>
                                        <p:animEffect transition="in" filter="wipe(left)">
                                          <p:cBhvr>
                                            <p:cTn id="102" dur="500"/>
                                            <p:tgtEl>
                                              <p:spTgt spid="86"/>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wipe(left)">
                                          <p:cBhvr>
                                            <p:cTn id="107" dur="500"/>
                                            <p:tgtEl>
                                              <p:spTgt spid="8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93"/>
                                            </p:tgtEl>
                                            <p:attrNameLst>
                                              <p:attrName>style.visibility</p:attrName>
                                            </p:attrNameLst>
                                          </p:cBhvr>
                                          <p:to>
                                            <p:strVal val="visible"/>
                                          </p:to>
                                        </p:set>
                                        <p:animEffect transition="in" filter="wipe(left)">
                                          <p:cBhvr>
                                            <p:cTn id="112" dur="500"/>
                                            <p:tgtEl>
                                              <p:spTgt spid="9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1000"/>
                                            <p:tgtEl>
                                              <p:spTgt spid="73"/>
                                            </p:tgtEl>
                                          </p:cBhvr>
                                        </p:animEffect>
                                        <p:set>
                                          <p:cBhvr>
                                            <p:cTn id="117" dur="1" fill="hold">
                                              <p:stCondLst>
                                                <p:cond delay="999"/>
                                              </p:stCondLst>
                                            </p:cTn>
                                            <p:tgtEl>
                                              <p:spTgt spid="73"/>
                                            </p:tgtEl>
                                            <p:attrNameLst>
                                              <p:attrName>style.visibility</p:attrName>
                                            </p:attrNameLst>
                                          </p:cBhvr>
                                          <p:to>
                                            <p:strVal val="hidden"/>
                                          </p:to>
                                        </p:set>
                                      </p:childTnLst>
                                    </p:cTn>
                                  </p:par>
                                </p:childTnLst>
                              </p:cTn>
                            </p:par>
                            <p:par>
                              <p:cTn id="118" fill="hold">
                                <p:stCondLst>
                                  <p:cond delay="1000"/>
                                </p:stCondLst>
                                <p:childTnLst>
                                  <p:par>
                                    <p:cTn id="119" presetID="22" presetClass="entr" presetSubtype="8" fill="hold" grpId="0" nodeType="afterEffect">
                                      <p:stCondLst>
                                        <p:cond delay="0"/>
                                      </p:stCondLst>
                                      <p:childTnLst>
                                        <p:set>
                                          <p:cBhvr>
                                            <p:cTn id="120" dur="1" fill="hold">
                                              <p:stCondLst>
                                                <p:cond delay="0"/>
                                              </p:stCondLst>
                                            </p:cTn>
                                            <p:tgtEl>
                                              <p:spTgt spid="75"/>
                                            </p:tgtEl>
                                            <p:attrNameLst>
                                              <p:attrName>style.visibility</p:attrName>
                                            </p:attrNameLst>
                                          </p:cBhvr>
                                          <p:to>
                                            <p:strVal val="visible"/>
                                          </p:to>
                                        </p:set>
                                        <p:animEffect transition="in" filter="wipe(left)">
                                          <p:cBhvr>
                                            <p:cTn id="121" dur="500"/>
                                            <p:tgtEl>
                                              <p:spTgt spid="75"/>
                                            </p:tgtEl>
                                          </p:cBhvr>
                                        </p:animEffect>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77"/>
                                            </p:tgtEl>
                                            <p:attrNameLst>
                                              <p:attrName>style.visibility</p:attrName>
                                            </p:attrNameLst>
                                          </p:cBhvr>
                                          <p:to>
                                            <p:strVal val="visible"/>
                                          </p:to>
                                        </p:set>
                                        <p:animEffect transition="in" filter="wipe(left)">
                                          <p:cBhvr>
                                            <p:cTn id="125" dur="500"/>
                                            <p:tgtEl>
                                              <p:spTgt spid="77"/>
                                            </p:tgtEl>
                                          </p:cBhvr>
                                        </p:animEffect>
                                      </p:childTnLst>
                                    </p:cTn>
                                  </p:par>
                                </p:childTnLst>
                              </p:cTn>
                            </p:par>
                            <p:par>
                              <p:cTn id="126" fill="hold">
                                <p:stCondLst>
                                  <p:cond delay="2000"/>
                                </p:stCondLst>
                                <p:childTnLst>
                                  <p:par>
                                    <p:cTn id="127" presetID="22" presetClass="entr" presetSubtype="8" fill="hold" grpId="0" nodeType="after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wipe(left)">
                                          <p:cBhvr>
                                            <p:cTn id="129" dur="500"/>
                                            <p:tgtEl>
                                              <p:spTgt spid="79"/>
                                            </p:tgtEl>
                                          </p:cBhvr>
                                        </p:animEffect>
                                      </p:childTnLst>
                                    </p:cTn>
                                  </p:par>
                                </p:childTnLst>
                              </p:cTn>
                            </p:par>
                            <p:par>
                              <p:cTn id="130" fill="hold">
                                <p:stCondLst>
                                  <p:cond delay="2500"/>
                                </p:stCondLst>
                                <p:childTnLst>
                                  <p:par>
                                    <p:cTn id="131" presetID="22" presetClass="entr" presetSubtype="8" fill="hold" grpId="0" nodeType="after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left)">
                                          <p:cBhvr>
                                            <p:cTn id="133" dur="500"/>
                                            <p:tgtEl>
                                              <p:spTgt spid="81"/>
                                            </p:tgtEl>
                                          </p:cBhvr>
                                        </p:animEffect>
                                      </p:childTnLst>
                                    </p:cTn>
                                  </p:par>
                                </p:childTnLst>
                              </p:cTn>
                            </p:par>
                            <p:par>
                              <p:cTn id="134" fill="hold">
                                <p:stCondLst>
                                  <p:cond delay="3000"/>
                                </p:stCondLst>
                                <p:childTnLst>
                                  <p:par>
                                    <p:cTn id="135" presetID="22" presetClass="entr" presetSubtype="8" fill="hold" grpId="0" nodeType="afterEffect">
                                      <p:stCondLst>
                                        <p:cond delay="0"/>
                                      </p:stCondLst>
                                      <p:childTnLst>
                                        <p:set>
                                          <p:cBhvr>
                                            <p:cTn id="136" dur="1" fill="hold">
                                              <p:stCondLst>
                                                <p:cond delay="0"/>
                                              </p:stCondLst>
                                            </p:cTn>
                                            <p:tgtEl>
                                              <p:spTgt spid="92"/>
                                            </p:tgtEl>
                                            <p:attrNameLst>
                                              <p:attrName>style.visibility</p:attrName>
                                            </p:attrNameLst>
                                          </p:cBhvr>
                                          <p:to>
                                            <p:strVal val="visible"/>
                                          </p:to>
                                        </p:set>
                                        <p:animEffect transition="in" filter="wipe(left)">
                                          <p:cBhvr>
                                            <p:cTn id="137" dur="500"/>
                                            <p:tgtEl>
                                              <p:spTgt spid="92"/>
                                            </p:tgtEl>
                                          </p:cBhvr>
                                        </p:animEffect>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nodeType="clickEffect">
                                      <p:stCondLst>
                                        <p:cond delay="0"/>
                                      </p:stCondLst>
                                      <p:childTnLst>
                                        <p:set>
                                          <p:cBhvr>
                                            <p:cTn id="141" dur="1" fill="hold">
                                              <p:stCondLst>
                                                <p:cond delay="0"/>
                                              </p:stCondLst>
                                            </p:cTn>
                                            <p:tgtEl>
                                              <p:spTgt spid="24"/>
                                            </p:tgtEl>
                                            <p:attrNameLst>
                                              <p:attrName>style.visibility</p:attrName>
                                            </p:attrNameLst>
                                          </p:cBhvr>
                                          <p:to>
                                            <p:strVal val="visible"/>
                                          </p:to>
                                        </p:set>
                                        <p:anim calcmode="lin" valueType="num">
                                          <p:cBhvr additive="base">
                                            <p:cTn id="142" dur="2000" fill="hold"/>
                                            <p:tgtEl>
                                              <p:spTgt spid="24"/>
                                            </p:tgtEl>
                                            <p:attrNameLst>
                                              <p:attrName>ppt_x</p:attrName>
                                            </p:attrNameLst>
                                          </p:cBhvr>
                                          <p:tavLst>
                                            <p:tav tm="0">
                                              <p:val>
                                                <p:strVal val="#ppt_x"/>
                                              </p:val>
                                            </p:tav>
                                            <p:tav tm="100000">
                                              <p:val>
                                                <p:strVal val="#ppt_x"/>
                                              </p:val>
                                            </p:tav>
                                          </p:tavLst>
                                        </p:anim>
                                        <p:anim calcmode="lin" valueType="num">
                                          <p:cBhvr additive="base">
                                            <p:cTn id="143" dur="2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57"/>
                                            </p:tgtEl>
                                            <p:attrNameLst>
                                              <p:attrName>style.visibility</p:attrName>
                                            </p:attrNameLst>
                                          </p:cBhvr>
                                          <p:to>
                                            <p:strVal val="visible"/>
                                          </p:to>
                                        </p:set>
                                        <p:anim calcmode="lin" valueType="num">
                                          <p:cBhvr>
                                            <p:cTn id="148" dur="500" fill="hold"/>
                                            <p:tgtEl>
                                              <p:spTgt spid="57"/>
                                            </p:tgtEl>
                                            <p:attrNameLst>
                                              <p:attrName>ppt_w</p:attrName>
                                            </p:attrNameLst>
                                          </p:cBhvr>
                                          <p:tavLst>
                                            <p:tav tm="0">
                                              <p:val>
                                                <p:fltVal val="0"/>
                                              </p:val>
                                            </p:tav>
                                            <p:tav tm="100000">
                                              <p:val>
                                                <p:strVal val="#ppt_w"/>
                                              </p:val>
                                            </p:tav>
                                          </p:tavLst>
                                        </p:anim>
                                        <p:anim calcmode="lin" valueType="num">
                                          <p:cBhvr>
                                            <p:cTn id="149" dur="500" fill="hold"/>
                                            <p:tgtEl>
                                              <p:spTgt spid="57"/>
                                            </p:tgtEl>
                                            <p:attrNameLst>
                                              <p:attrName>ppt_h</p:attrName>
                                            </p:attrNameLst>
                                          </p:cBhvr>
                                          <p:tavLst>
                                            <p:tav tm="0">
                                              <p:val>
                                                <p:fltVal val="0"/>
                                              </p:val>
                                            </p:tav>
                                            <p:tav tm="100000">
                                              <p:val>
                                                <p:strVal val="#ppt_h"/>
                                              </p:val>
                                            </p:tav>
                                          </p:tavLst>
                                        </p:anim>
                                        <p:animEffect transition="in" filter="fade">
                                          <p:cBhvr>
                                            <p:cTn id="150" dur="500"/>
                                            <p:tgtEl>
                                              <p:spTgt spid="57"/>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nodeType="clickEffect">
                                      <p:stCondLst>
                                        <p:cond delay="0"/>
                                      </p:stCondLst>
                                      <p:childTnLst>
                                        <p:set>
                                          <p:cBhvr>
                                            <p:cTn id="154" dur="1" fill="hold">
                                              <p:stCondLst>
                                                <p:cond delay="0"/>
                                              </p:stCondLst>
                                            </p:cTn>
                                            <p:tgtEl>
                                              <p:spTgt spid="67"/>
                                            </p:tgtEl>
                                            <p:attrNameLst>
                                              <p:attrName>style.visibility</p:attrName>
                                            </p:attrNameLst>
                                          </p:cBhvr>
                                          <p:to>
                                            <p:strVal val="visible"/>
                                          </p:to>
                                        </p:set>
                                        <p:animEffect transition="in" filter="wipe(left)">
                                          <p:cBhvr>
                                            <p:cTn id="155" dur="500"/>
                                            <p:tgtEl>
                                              <p:spTgt spid="67"/>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nodeType="clickEffect">
                                      <p:stCondLst>
                                        <p:cond delay="0"/>
                                      </p:stCondLst>
                                      <p:childTnLst>
                                        <p:set>
                                          <p:cBhvr>
                                            <p:cTn id="159" dur="1" fill="hold">
                                              <p:stCondLst>
                                                <p:cond delay="0"/>
                                              </p:stCondLst>
                                            </p:cTn>
                                            <p:tgtEl>
                                              <p:spTgt spid="69"/>
                                            </p:tgtEl>
                                            <p:attrNameLst>
                                              <p:attrName>style.visibility</p:attrName>
                                            </p:attrNameLst>
                                          </p:cBhvr>
                                          <p:to>
                                            <p:strVal val="visible"/>
                                          </p:to>
                                        </p:set>
                                        <p:animEffect transition="in" filter="wipe(left)">
                                          <p:cBhvr>
                                            <p:cTn id="160" dur="500"/>
                                            <p:tgtEl>
                                              <p:spTgt spid="69"/>
                                            </p:tgtEl>
                                          </p:cBhvr>
                                        </p:animEffect>
                                      </p:childTnLst>
                                    </p:cTn>
                                  </p:par>
                                </p:childTnLst>
                              </p:cTn>
                            </p:par>
                            <p:par>
                              <p:cTn id="161" fill="hold">
                                <p:stCondLst>
                                  <p:cond delay="500"/>
                                </p:stCondLst>
                                <p:childTnLst>
                                  <p:par>
                                    <p:cTn id="162" presetID="22" presetClass="entr" presetSubtype="8" fill="hold" nodeType="afterEffect">
                                      <p:stCondLst>
                                        <p:cond delay="0"/>
                                      </p:stCondLst>
                                      <p:childTnLst>
                                        <p:set>
                                          <p:cBhvr>
                                            <p:cTn id="163" dur="1" fill="hold">
                                              <p:stCondLst>
                                                <p:cond delay="0"/>
                                              </p:stCondLst>
                                            </p:cTn>
                                            <p:tgtEl>
                                              <p:spTgt spid="71"/>
                                            </p:tgtEl>
                                            <p:attrNameLst>
                                              <p:attrName>style.visibility</p:attrName>
                                            </p:attrNameLst>
                                          </p:cBhvr>
                                          <p:to>
                                            <p:strVal val="visible"/>
                                          </p:to>
                                        </p:set>
                                        <p:animEffect transition="in" filter="wipe(left)">
                                          <p:cBhvr>
                                            <p:cTn id="164" dur="500"/>
                                            <p:tgtEl>
                                              <p:spTgt spid="71"/>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1000"/>
                                            <p:tgtEl>
                                              <p:spTgt spid="57"/>
                                            </p:tgtEl>
                                          </p:cBhvr>
                                        </p:animEffect>
                                        <p:set>
                                          <p:cBhvr>
                                            <p:cTn id="169" dur="1" fill="hold">
                                              <p:stCondLst>
                                                <p:cond delay="999"/>
                                              </p:stCondLst>
                                            </p:cTn>
                                            <p:tgtEl>
                                              <p:spTgt spid="57"/>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grpId="0" nodeType="clickEffect">
                                      <p:stCondLst>
                                        <p:cond delay="0"/>
                                      </p:stCondLst>
                                      <p:childTnLst>
                                        <p:set>
                                          <p:cBhvr>
                                            <p:cTn id="173" dur="1" fill="hold">
                                              <p:stCondLst>
                                                <p:cond delay="0"/>
                                              </p:stCondLst>
                                            </p:cTn>
                                            <p:tgtEl>
                                              <p:spTgt spid="59"/>
                                            </p:tgtEl>
                                            <p:attrNameLst>
                                              <p:attrName>style.visibility</p:attrName>
                                            </p:attrNameLst>
                                          </p:cBhvr>
                                          <p:to>
                                            <p:strVal val="visible"/>
                                          </p:to>
                                        </p:set>
                                        <p:animEffect transition="in" filter="wipe(left)">
                                          <p:cBhvr>
                                            <p:cTn id="174" dur="500"/>
                                            <p:tgtEl>
                                              <p:spTgt spid="59"/>
                                            </p:tgtEl>
                                          </p:cBhvr>
                                        </p:animEffect>
                                      </p:childTnLst>
                                    </p:cTn>
                                  </p:par>
                                </p:childTnLst>
                              </p:cTn>
                            </p:par>
                            <p:par>
                              <p:cTn id="175" fill="hold">
                                <p:stCondLst>
                                  <p:cond delay="500"/>
                                </p:stCondLst>
                                <p:childTnLst>
                                  <p:par>
                                    <p:cTn id="176" presetID="22" presetClass="entr" presetSubtype="8" fill="hold" grpId="0" nodeType="afterEffect">
                                      <p:stCondLst>
                                        <p:cond delay="0"/>
                                      </p:stCondLst>
                                      <p:childTnLst>
                                        <p:set>
                                          <p:cBhvr>
                                            <p:cTn id="177" dur="1" fill="hold">
                                              <p:stCondLst>
                                                <p:cond delay="0"/>
                                              </p:stCondLst>
                                            </p:cTn>
                                            <p:tgtEl>
                                              <p:spTgt spid="61"/>
                                            </p:tgtEl>
                                            <p:attrNameLst>
                                              <p:attrName>style.visibility</p:attrName>
                                            </p:attrNameLst>
                                          </p:cBhvr>
                                          <p:to>
                                            <p:strVal val="visible"/>
                                          </p:to>
                                        </p:set>
                                        <p:animEffect transition="in" filter="wipe(left)">
                                          <p:cBhvr>
                                            <p:cTn id="178" dur="500"/>
                                            <p:tgtEl>
                                              <p:spTgt spid="61"/>
                                            </p:tgtEl>
                                          </p:cBhvr>
                                        </p:animEffect>
                                      </p:childTnLst>
                                    </p:cTn>
                                  </p:par>
                                </p:childTnLst>
                              </p:cTn>
                            </p:par>
                            <p:par>
                              <p:cTn id="179" fill="hold">
                                <p:stCondLst>
                                  <p:cond delay="1000"/>
                                </p:stCondLst>
                                <p:childTnLst>
                                  <p:par>
                                    <p:cTn id="180" presetID="22" presetClass="entr" presetSubtype="8" fill="hold" grpId="0" nodeType="afterEffect">
                                      <p:stCondLst>
                                        <p:cond delay="250"/>
                                      </p:stCondLst>
                                      <p:childTnLst>
                                        <p:set>
                                          <p:cBhvr>
                                            <p:cTn id="181" dur="1" fill="hold">
                                              <p:stCondLst>
                                                <p:cond delay="0"/>
                                              </p:stCondLst>
                                            </p:cTn>
                                            <p:tgtEl>
                                              <p:spTgt spid="65"/>
                                            </p:tgtEl>
                                            <p:attrNameLst>
                                              <p:attrName>style.visibility</p:attrName>
                                            </p:attrNameLst>
                                          </p:cBhvr>
                                          <p:to>
                                            <p:strVal val="visible"/>
                                          </p:to>
                                        </p:set>
                                        <p:animEffect transition="in" filter="wipe(left)">
                                          <p:cBhvr>
                                            <p:cTn id="182" dur="500"/>
                                            <p:tgtEl>
                                              <p:spTgt spid="65"/>
                                            </p:tgtEl>
                                          </p:cBhvr>
                                        </p:animEffect>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nodeType="clickEffect">
                                      <p:stCondLst>
                                        <p:cond delay="0"/>
                                      </p:stCondLst>
                                      <p:childTnLst>
                                        <p:set>
                                          <p:cBhvr>
                                            <p:cTn id="186" dur="1" fill="hold">
                                              <p:stCondLst>
                                                <p:cond delay="0"/>
                                              </p:stCondLst>
                                            </p:cTn>
                                            <p:tgtEl>
                                              <p:spTgt spid="23"/>
                                            </p:tgtEl>
                                            <p:attrNameLst>
                                              <p:attrName>style.visibility</p:attrName>
                                            </p:attrNameLst>
                                          </p:cBhvr>
                                          <p:to>
                                            <p:strVal val="visible"/>
                                          </p:to>
                                        </p:set>
                                        <p:anim calcmode="lin" valueType="num">
                                          <p:cBhvr additive="base">
                                            <p:cTn id="187" dur="2000" fill="hold"/>
                                            <p:tgtEl>
                                              <p:spTgt spid="23"/>
                                            </p:tgtEl>
                                            <p:attrNameLst>
                                              <p:attrName>ppt_x</p:attrName>
                                            </p:attrNameLst>
                                          </p:cBhvr>
                                          <p:tavLst>
                                            <p:tav tm="0">
                                              <p:val>
                                                <p:strVal val="#ppt_x"/>
                                              </p:val>
                                            </p:tav>
                                            <p:tav tm="100000">
                                              <p:val>
                                                <p:strVal val="#ppt_x"/>
                                              </p:val>
                                            </p:tav>
                                          </p:tavLst>
                                        </p:anim>
                                        <p:anim calcmode="lin" valueType="num">
                                          <p:cBhvr additive="base">
                                            <p:cTn id="188"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grpId="0" nodeType="clickEffect">
                                      <p:stCondLst>
                                        <p:cond delay="0"/>
                                      </p:stCondLst>
                                      <p:childTnLst>
                                        <p:set>
                                          <p:cBhvr>
                                            <p:cTn id="192" dur="1" fill="hold">
                                              <p:stCondLst>
                                                <p:cond delay="0"/>
                                              </p:stCondLst>
                                            </p:cTn>
                                            <p:tgtEl>
                                              <p:spTgt spid="47"/>
                                            </p:tgtEl>
                                            <p:attrNameLst>
                                              <p:attrName>style.visibility</p:attrName>
                                            </p:attrNameLst>
                                          </p:cBhvr>
                                          <p:to>
                                            <p:strVal val="visible"/>
                                          </p:to>
                                        </p:set>
                                        <p:anim calcmode="lin" valueType="num">
                                          <p:cBhvr>
                                            <p:cTn id="193" dur="500" fill="hold"/>
                                            <p:tgtEl>
                                              <p:spTgt spid="47"/>
                                            </p:tgtEl>
                                            <p:attrNameLst>
                                              <p:attrName>ppt_w</p:attrName>
                                            </p:attrNameLst>
                                          </p:cBhvr>
                                          <p:tavLst>
                                            <p:tav tm="0">
                                              <p:val>
                                                <p:fltVal val="0"/>
                                              </p:val>
                                            </p:tav>
                                            <p:tav tm="100000">
                                              <p:val>
                                                <p:strVal val="#ppt_w"/>
                                              </p:val>
                                            </p:tav>
                                          </p:tavLst>
                                        </p:anim>
                                        <p:anim calcmode="lin" valueType="num">
                                          <p:cBhvr>
                                            <p:cTn id="194" dur="500" fill="hold"/>
                                            <p:tgtEl>
                                              <p:spTgt spid="47"/>
                                            </p:tgtEl>
                                            <p:attrNameLst>
                                              <p:attrName>ppt_h</p:attrName>
                                            </p:attrNameLst>
                                          </p:cBhvr>
                                          <p:tavLst>
                                            <p:tav tm="0">
                                              <p:val>
                                                <p:fltVal val="0"/>
                                              </p:val>
                                            </p:tav>
                                            <p:tav tm="100000">
                                              <p:val>
                                                <p:strVal val="#ppt_h"/>
                                              </p:val>
                                            </p:tav>
                                          </p:tavLst>
                                        </p:anim>
                                        <p:animEffect transition="in" filter="fade">
                                          <p:cBhvr>
                                            <p:cTn id="195" dur="500"/>
                                            <p:tgtEl>
                                              <p:spTgt spid="47"/>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ntr" presetSubtype="8" fill="hold" nodeType="clickEffect">
                                      <p:stCondLst>
                                        <p:cond delay="0"/>
                                      </p:stCondLst>
                                      <p:childTnLst>
                                        <p:set>
                                          <p:cBhvr>
                                            <p:cTn id="199" dur="1" fill="hold">
                                              <p:stCondLst>
                                                <p:cond delay="0"/>
                                              </p:stCondLst>
                                            </p:cTn>
                                            <p:tgtEl>
                                              <p:spTgt spid="53"/>
                                            </p:tgtEl>
                                            <p:attrNameLst>
                                              <p:attrName>style.visibility</p:attrName>
                                            </p:attrNameLst>
                                          </p:cBhvr>
                                          <p:to>
                                            <p:strVal val="visible"/>
                                          </p:to>
                                        </p:set>
                                        <p:animEffect transition="in" filter="wipe(left)">
                                          <p:cBhvr>
                                            <p:cTn id="200" dur="500"/>
                                            <p:tgtEl>
                                              <p:spTgt spid="53"/>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8" fill="hold" nodeType="clickEffect">
                                      <p:stCondLst>
                                        <p:cond delay="0"/>
                                      </p:stCondLst>
                                      <p:childTnLst>
                                        <p:set>
                                          <p:cBhvr>
                                            <p:cTn id="204" dur="1" fill="hold">
                                              <p:stCondLst>
                                                <p:cond delay="0"/>
                                              </p:stCondLst>
                                            </p:cTn>
                                            <p:tgtEl>
                                              <p:spTgt spid="54"/>
                                            </p:tgtEl>
                                            <p:attrNameLst>
                                              <p:attrName>style.visibility</p:attrName>
                                            </p:attrNameLst>
                                          </p:cBhvr>
                                          <p:to>
                                            <p:strVal val="visible"/>
                                          </p:to>
                                        </p:set>
                                        <p:animEffect transition="in" filter="wipe(left)">
                                          <p:cBhvr>
                                            <p:cTn id="205" dur="500"/>
                                            <p:tgtEl>
                                              <p:spTgt spid="54"/>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grpId="1" nodeType="clickEffect">
                                      <p:stCondLst>
                                        <p:cond delay="0"/>
                                      </p:stCondLst>
                                      <p:childTnLst>
                                        <p:animEffect transition="out" filter="fade">
                                          <p:cBhvr>
                                            <p:cTn id="209" dur="500"/>
                                            <p:tgtEl>
                                              <p:spTgt spid="47"/>
                                            </p:tgtEl>
                                          </p:cBhvr>
                                        </p:animEffect>
                                        <p:set>
                                          <p:cBhvr>
                                            <p:cTn id="210" dur="1" fill="hold">
                                              <p:stCondLst>
                                                <p:cond delay="499"/>
                                              </p:stCondLst>
                                            </p:cTn>
                                            <p:tgtEl>
                                              <p:spTgt spid="47"/>
                                            </p:tgtEl>
                                            <p:attrNameLst>
                                              <p:attrName>style.visibility</p:attrName>
                                            </p:attrNameLst>
                                          </p:cBhvr>
                                          <p:to>
                                            <p:strVal val="hidden"/>
                                          </p:to>
                                        </p:set>
                                      </p:childTnLst>
                                    </p:cTn>
                                  </p:par>
                                </p:childTnLst>
                              </p:cTn>
                            </p:par>
                            <p:par>
                              <p:cTn id="211" fill="hold">
                                <p:stCondLst>
                                  <p:cond delay="500"/>
                                </p:stCondLst>
                                <p:childTnLst>
                                  <p:par>
                                    <p:cTn id="212" presetID="22" presetClass="entr" presetSubtype="8" fill="hold" grpId="0" nodeType="afterEffect">
                                      <p:stCondLst>
                                        <p:cond delay="0"/>
                                      </p:stCondLst>
                                      <p:childTnLst>
                                        <p:set>
                                          <p:cBhvr>
                                            <p:cTn id="213" dur="1" fill="hold">
                                              <p:stCondLst>
                                                <p:cond delay="0"/>
                                              </p:stCondLst>
                                            </p:cTn>
                                            <p:tgtEl>
                                              <p:spTgt spid="49"/>
                                            </p:tgtEl>
                                            <p:attrNameLst>
                                              <p:attrName>style.visibility</p:attrName>
                                            </p:attrNameLst>
                                          </p:cBhvr>
                                          <p:to>
                                            <p:strVal val="visible"/>
                                          </p:to>
                                        </p:set>
                                        <p:animEffect transition="in" filter="wipe(left)">
                                          <p:cBhvr>
                                            <p:cTn id="214" dur="500"/>
                                            <p:tgtEl>
                                              <p:spTgt spid="49"/>
                                            </p:tgtEl>
                                          </p:cBhvr>
                                        </p:animEffect>
                                      </p:childTnLst>
                                    </p:cTn>
                                  </p:par>
                                </p:childTnLst>
                              </p:cTn>
                            </p:par>
                            <p:par>
                              <p:cTn id="215" fill="hold">
                                <p:stCondLst>
                                  <p:cond delay="1000"/>
                                </p:stCondLst>
                                <p:childTnLst>
                                  <p:par>
                                    <p:cTn id="216" presetID="22" presetClass="entr" presetSubtype="8" fill="hold" grpId="0" nodeType="afterEffect">
                                      <p:stCondLst>
                                        <p:cond delay="0"/>
                                      </p:stCondLst>
                                      <p:childTnLst>
                                        <p:set>
                                          <p:cBhvr>
                                            <p:cTn id="217" dur="1" fill="hold">
                                              <p:stCondLst>
                                                <p:cond delay="0"/>
                                              </p:stCondLst>
                                            </p:cTn>
                                            <p:tgtEl>
                                              <p:spTgt spid="51"/>
                                            </p:tgtEl>
                                            <p:attrNameLst>
                                              <p:attrName>style.visibility</p:attrName>
                                            </p:attrNameLst>
                                          </p:cBhvr>
                                          <p:to>
                                            <p:strVal val="visible"/>
                                          </p:to>
                                        </p:set>
                                        <p:animEffect transition="in" filter="wipe(left)">
                                          <p:cBhvr>
                                            <p:cTn id="218" dur="500"/>
                                            <p:tgtEl>
                                              <p:spTgt spid="51"/>
                                            </p:tgtEl>
                                          </p:cBhvr>
                                        </p:animEffect>
                                      </p:childTnLst>
                                    </p:cTn>
                                  </p:par>
                                </p:childTnLst>
                              </p:cTn>
                            </p:par>
                            <p:par>
                              <p:cTn id="219" fill="hold">
                                <p:stCondLst>
                                  <p:cond delay="1500"/>
                                </p:stCondLst>
                                <p:childTnLst>
                                  <p:par>
                                    <p:cTn id="220" presetID="22" presetClass="entr" presetSubtype="1" fill="hold" nodeType="afterEffect">
                                      <p:stCondLst>
                                        <p:cond delay="0"/>
                                      </p:stCondLst>
                                      <p:childTnLst>
                                        <p:set>
                                          <p:cBhvr>
                                            <p:cTn id="221" dur="1" fill="hold">
                                              <p:stCondLst>
                                                <p:cond delay="0"/>
                                              </p:stCondLst>
                                            </p:cTn>
                                            <p:tgtEl>
                                              <p:spTgt spid="90"/>
                                            </p:tgtEl>
                                            <p:attrNameLst>
                                              <p:attrName>style.visibility</p:attrName>
                                            </p:attrNameLst>
                                          </p:cBhvr>
                                          <p:to>
                                            <p:strVal val="visible"/>
                                          </p:to>
                                        </p:set>
                                        <p:animEffect transition="in" filter="wipe(up)">
                                          <p:cBhvr>
                                            <p:cTn id="222" dur="750"/>
                                            <p:tgtEl>
                                              <p:spTgt spid="90"/>
                                            </p:tgtEl>
                                          </p:cBhvr>
                                        </p:animEffect>
                                      </p:childTnLst>
                                    </p:cTn>
                                  </p:par>
                                  <p:par>
                                    <p:cTn id="223" presetID="53" presetClass="entr" presetSubtype="16" fill="hold" nodeType="withEffect">
                                      <p:stCondLst>
                                        <p:cond delay="0"/>
                                      </p:stCondLst>
                                      <p:childTnLst>
                                        <p:set>
                                          <p:cBhvr>
                                            <p:cTn id="224" dur="1" fill="hold">
                                              <p:stCondLst>
                                                <p:cond delay="0"/>
                                              </p:stCondLst>
                                            </p:cTn>
                                            <p:tgtEl>
                                              <p:spTgt spid="96"/>
                                            </p:tgtEl>
                                            <p:attrNameLst>
                                              <p:attrName>style.visibility</p:attrName>
                                            </p:attrNameLst>
                                          </p:cBhvr>
                                          <p:to>
                                            <p:strVal val="visible"/>
                                          </p:to>
                                        </p:set>
                                        <p:anim calcmode="lin" valueType="num">
                                          <p:cBhvr>
                                            <p:cTn id="225" dur="500" fill="hold"/>
                                            <p:tgtEl>
                                              <p:spTgt spid="96"/>
                                            </p:tgtEl>
                                            <p:attrNameLst>
                                              <p:attrName>ppt_w</p:attrName>
                                            </p:attrNameLst>
                                          </p:cBhvr>
                                          <p:tavLst>
                                            <p:tav tm="0">
                                              <p:val>
                                                <p:fltVal val="0"/>
                                              </p:val>
                                            </p:tav>
                                            <p:tav tm="100000">
                                              <p:val>
                                                <p:strVal val="#ppt_w"/>
                                              </p:val>
                                            </p:tav>
                                          </p:tavLst>
                                        </p:anim>
                                        <p:anim calcmode="lin" valueType="num">
                                          <p:cBhvr>
                                            <p:cTn id="226" dur="500" fill="hold"/>
                                            <p:tgtEl>
                                              <p:spTgt spid="96"/>
                                            </p:tgtEl>
                                            <p:attrNameLst>
                                              <p:attrName>ppt_h</p:attrName>
                                            </p:attrNameLst>
                                          </p:cBhvr>
                                          <p:tavLst>
                                            <p:tav tm="0">
                                              <p:val>
                                                <p:fltVal val="0"/>
                                              </p:val>
                                            </p:tav>
                                            <p:tav tm="100000">
                                              <p:val>
                                                <p:strVal val="#ppt_h"/>
                                              </p:val>
                                            </p:tav>
                                          </p:tavLst>
                                        </p:anim>
                                        <p:animEffect transition="in" filter="fade">
                                          <p:cBhvr>
                                            <p:cTn id="22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1" grpId="0"/>
          <p:bldP spid="27" grpId="0"/>
          <p:bldP spid="28" grpId="0"/>
          <p:bldP spid="29" grpId="0"/>
          <p:bldP spid="30" grpId="0"/>
          <p:bldP spid="32" grpId="0"/>
          <p:bldP spid="73" grpId="0"/>
          <p:bldP spid="73" grpId="1"/>
          <p:bldP spid="75" grpId="0"/>
          <p:bldP spid="77" grpId="0"/>
          <p:bldP spid="79" grpId="0"/>
          <p:bldP spid="81" grpId="0"/>
          <p:bldP spid="92" grpId="0"/>
          <p:bldP spid="57" grpId="0"/>
          <p:bldP spid="57" grpId="1"/>
          <p:bldP spid="59" grpId="0"/>
          <p:bldP spid="61" grpId="0"/>
          <p:bldP spid="65" grpId="0"/>
          <p:bldP spid="47" grpId="0"/>
          <p:bldP spid="47" grpId="1"/>
          <p:bldP spid="49" grpId="0"/>
          <p:bldP spid="51"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9876E85-299B-4553-B388-3930BA734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3">
            <a:extLst>
              <a:ext uri="{FF2B5EF4-FFF2-40B4-BE49-F238E27FC236}">
                <a16:creationId xmlns:a16="http://schemas.microsoft.com/office/drawing/2014/main" id="{87013907-772A-41AE-97B8-2C71A335CCB2}"/>
              </a:ext>
            </a:extLst>
          </p:cNvPr>
          <p:cNvSpPr/>
          <p:nvPr/>
        </p:nvSpPr>
        <p:spPr>
          <a:xfrm>
            <a:off x="507093" y="443139"/>
            <a:ext cx="11177814" cy="597172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DDE2"/>
              </a:solidFill>
              <a:latin typeface="包图简圆体" panose="02010601030101010101" pitchFamily="2" charset="-122"/>
              <a:ea typeface="包图简圆体" panose="02010601030101010101" pitchFamily="2" charset="-122"/>
              <a:cs typeface="+mn-ea"/>
              <a:sym typeface="+mn-lt"/>
            </a:endParaRPr>
          </a:p>
        </p:txBody>
      </p:sp>
      <p:pic>
        <p:nvPicPr>
          <p:cNvPr id="8" name="图片 6">
            <a:extLst>
              <a:ext uri="{FF2B5EF4-FFF2-40B4-BE49-F238E27FC236}">
                <a16:creationId xmlns:a16="http://schemas.microsoft.com/office/drawing/2014/main" id="{D7D002F5-FA96-4836-B0DB-01DC3DCBC5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sp>
        <p:nvSpPr>
          <p:cNvPr id="4" name="TextBox 3">
            <a:extLst>
              <a:ext uri="{FF2B5EF4-FFF2-40B4-BE49-F238E27FC236}">
                <a16:creationId xmlns:a16="http://schemas.microsoft.com/office/drawing/2014/main" id="{B46C6365-7097-4216-8CBC-31CA039B45C8}"/>
              </a:ext>
            </a:extLst>
          </p:cNvPr>
          <p:cNvSpPr txBox="1"/>
          <p:nvPr/>
        </p:nvSpPr>
        <p:spPr>
          <a:xfrm>
            <a:off x="1716056" y="908759"/>
            <a:ext cx="9551501" cy="1569276"/>
          </a:xfrm>
          <a:prstGeom prst="rect">
            <a:avLst/>
          </a:prstGeom>
          <a:noFill/>
        </p:spPr>
        <p:txBody>
          <a:bodyPr wrap="square" lIns="0" tIns="0" rIns="0" bIns="0" rtlCol="0">
            <a:spAutoFit/>
          </a:bodyPr>
          <a:lstStyle/>
          <a:p>
            <a:pPr algn="just">
              <a:lnSpc>
                <a:spcPct val="94000"/>
              </a:lnSpc>
            </a:pPr>
            <a:r>
              <a:rPr lang="en-US" sz="5400" spc="-40">
                <a:solidFill>
                  <a:srgbClr val="002060"/>
                </a:solidFill>
                <a:latin typeface="UTM ViceroyJF" panose="02040603050506020204" pitchFamily="18" charset="0"/>
              </a:rPr>
              <a:t>Em có nhận xét gì về cách miêu tả tính cách cô Chấm của nhà văn Đào Vũ?</a:t>
            </a:r>
          </a:p>
        </p:txBody>
      </p:sp>
      <p:pic>
        <p:nvPicPr>
          <p:cNvPr id="12" name="图片 10">
            <a:extLst>
              <a:ext uri="{FF2B5EF4-FFF2-40B4-BE49-F238E27FC236}">
                <a16:creationId xmlns:a16="http://schemas.microsoft.com/office/drawing/2014/main" id="{3BD93956-7C90-4D63-8563-36B581BDB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159" y="2324099"/>
            <a:ext cx="2052111" cy="4115079"/>
          </a:xfrm>
          <a:prstGeom prst="rect">
            <a:avLst/>
          </a:prstGeom>
        </p:spPr>
      </p:pic>
      <p:pic>
        <p:nvPicPr>
          <p:cNvPr id="13" name="图片 13">
            <a:extLst>
              <a:ext uri="{FF2B5EF4-FFF2-40B4-BE49-F238E27FC236}">
                <a16:creationId xmlns:a16="http://schemas.microsoft.com/office/drawing/2014/main" id="{1C75A150-9F3D-4D66-B4A5-D60C2E56F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88" y="4469386"/>
            <a:ext cx="2515901" cy="2129863"/>
          </a:xfrm>
          <a:prstGeom prst="rect">
            <a:avLst/>
          </a:prstGeom>
        </p:spPr>
      </p:pic>
      <p:pic>
        <p:nvPicPr>
          <p:cNvPr id="14" name="图片 15">
            <a:extLst>
              <a:ext uri="{FF2B5EF4-FFF2-40B4-BE49-F238E27FC236}">
                <a16:creationId xmlns:a16="http://schemas.microsoft.com/office/drawing/2014/main" id="{71CFEFA1-2AAA-4908-8216-328D24893391}"/>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1450073" y="5338769"/>
            <a:ext cx="1039212" cy="1399785"/>
          </a:xfrm>
          <a:prstGeom prst="rect">
            <a:avLst/>
          </a:prstGeom>
        </p:spPr>
      </p:pic>
      <p:pic>
        <p:nvPicPr>
          <p:cNvPr id="15" name="图片 9">
            <a:extLst>
              <a:ext uri="{FF2B5EF4-FFF2-40B4-BE49-F238E27FC236}">
                <a16:creationId xmlns:a16="http://schemas.microsoft.com/office/drawing/2014/main" id="{8E71A231-FB9A-48DF-A8C7-FB240469C3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169" y="5966453"/>
            <a:ext cx="4654891" cy="1009190"/>
          </a:xfrm>
          <a:prstGeom prst="rect">
            <a:avLst/>
          </a:prstGeom>
        </p:spPr>
      </p:pic>
      <p:sp>
        <p:nvSpPr>
          <p:cNvPr id="3" name="Wave 2">
            <a:extLst>
              <a:ext uri="{FF2B5EF4-FFF2-40B4-BE49-F238E27FC236}">
                <a16:creationId xmlns:a16="http://schemas.microsoft.com/office/drawing/2014/main" id="{6335BDA7-86A7-4BB2-B1FF-E40720BD1979}"/>
              </a:ext>
            </a:extLst>
          </p:cNvPr>
          <p:cNvSpPr/>
          <p:nvPr/>
        </p:nvSpPr>
        <p:spPr>
          <a:xfrm>
            <a:off x="2313045" y="2567363"/>
            <a:ext cx="9054895" cy="2815477"/>
          </a:xfrm>
          <a:prstGeom prst="wave">
            <a:avLst>
              <a:gd name="adj1" fmla="val 8979"/>
              <a:gd name="adj2" fmla="val 1080"/>
            </a:avLst>
          </a:prstGeom>
          <a:solidFill>
            <a:srgbClr val="F8CBAD"/>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8C2FAA-D508-4F01-A024-1E3C0A7BEA89}"/>
              </a:ext>
            </a:extLst>
          </p:cNvPr>
          <p:cNvSpPr txBox="1"/>
          <p:nvPr/>
        </p:nvSpPr>
        <p:spPr>
          <a:xfrm>
            <a:off x="2431399" y="3005606"/>
            <a:ext cx="883615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spc="-40">
                <a:solidFill>
                  <a:srgbClr val="5A2E21"/>
                </a:solidFill>
                <a:latin typeface="UTM ViceroyJF" panose="02040603050506020204" pitchFamily="18" charset="0"/>
              </a:rPr>
              <a:t>Nhà văn không cần nói lên những tính cách của cô Chấm mà chỉ bằng những chi tiết, từ ngữ đã khắc họa rõ nét tính cách của nhân vật.</a:t>
            </a:r>
          </a:p>
        </p:txBody>
      </p:sp>
      <p:pic>
        <p:nvPicPr>
          <p:cNvPr id="18" name="Picture 17">
            <a:extLst>
              <a:ext uri="{FF2B5EF4-FFF2-40B4-BE49-F238E27FC236}">
                <a16:creationId xmlns:a16="http://schemas.microsoft.com/office/drawing/2014/main" id="{3F53C958-08A5-4F04-8714-316F2585E1C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750" b="93917" l="5000" r="47417">
                        <a14:foregroundMark x1="31083" y1="35583" x2="31750" y2="49333"/>
                        <a14:foregroundMark x1="27667" y1="44167" x2="27333" y2="47500"/>
                        <a14:foregroundMark x1="31667" y1="32750" x2="31667" y2="32750"/>
                        <a14:foregroundMark x1="45000" y1="48250" x2="47417" y2="60417"/>
                        <a14:foregroundMark x1="20500" y1="92000" x2="28250" y2="91667"/>
                        <a14:foregroundMark x1="28250" y1="91667" x2="36833" y2="91667"/>
                        <a14:foregroundMark x1="36833" y1="91667" x2="44250" y2="91250"/>
                        <a14:foregroundMark x1="44998" y1="89000" x2="44667" y2="92167"/>
                        <a14:foregroundMark x1="44333" y1="92250" x2="22917" y2="92250"/>
                        <a14:foregroundMark x1="12500" y1="65417" x2="14500" y2="70250"/>
                        <a14:foregroundMark x1="13667" y1="62250" x2="13750" y2="69083"/>
                        <a14:foregroundMark x1="13167" y1="64083" x2="13750" y2="68917"/>
                        <a14:foregroundMark x1="13583" y1="61667" x2="13667" y2="68750"/>
                        <a14:foregroundMark x1="12083" y1="65833" x2="14333" y2="69583"/>
                        <a14:foregroundMark x1="20583" y1="92667" x2="37417" y2="92833"/>
                        <a14:foregroundMark x1="45500" y1="47917" x2="46250" y2="49917"/>
                        <a14:foregroundMark x1="24750" y1="70917" x2="20821" y2="84567"/>
                        <a14:foregroundMark x1="20849" y1="88668" x2="28833" y2="93917"/>
                        <a14:foregroundMark x1="28833" y1="93917" x2="30833" y2="93667"/>
                        <a14:foregroundMark x1="20733" y1="90133" x2="20500" y2="92000"/>
                        <a14:foregroundMark x1="23083" y1="93333" x2="27250" y2="93250"/>
                        <a14:foregroundMark x1="21583" y1="51917" x2="19667" y2="53917"/>
                        <a14:foregroundMark x1="20167" y1="52833" x2="16250" y2="59000"/>
                        <a14:foregroundMark x1="15750" y1="58750" x2="12667" y2="64417"/>
                        <a14:foregroundMark x1="12000" y1="64333" x2="13083" y2="67917"/>
                        <a14:foregroundMark x1="12333" y1="67750" x2="13500" y2="70167"/>
                        <a14:foregroundMark x1="44017" y1="79827" x2="44833" y2="83500"/>
                        <a14:backgroundMark x1="45417" y1="84417" x2="45417" y2="84417"/>
                        <a14:backgroundMark x1="45750" y1="86500" x2="45750" y2="88417"/>
                        <a14:backgroundMark x1="43333" y1="35667" x2="40833" y2="44083"/>
                        <a14:backgroundMark x1="40833" y1="44083" x2="40833" y2="44083"/>
                        <a14:backgroundMark x1="39083" y1="35667" x2="47750" y2="41750"/>
                        <a14:backgroundMark x1="38583" y1="43083" x2="44250" y2="46333"/>
                        <a14:backgroundMark x1="45250" y1="43250" x2="47917" y2="46167"/>
                        <a14:backgroundMark x1="45500" y1="43500" x2="49750" y2="49000"/>
                        <a14:backgroundMark x1="41417" y1="44917" x2="41417" y2="47417"/>
                        <a14:backgroundMark x1="45250" y1="44917" x2="47833" y2="46500"/>
                        <a14:backgroundMark x1="38833" y1="43083" x2="39167" y2="46417"/>
                        <a14:backgroundMark x1="39583" y1="44083" x2="40167" y2="46833"/>
                        <a14:backgroundMark x1="47000" y1="47917" x2="49333" y2="50667"/>
                        <a14:backgroundMark x1="49333" y1="51417" x2="49333" y2="52333"/>
                        <a14:backgroundMark x1="48583" y1="52333" x2="49417" y2="50917"/>
                        <a14:backgroundMark x1="47250" y1="48500" x2="48917" y2="49333"/>
                        <a14:backgroundMark x1="20583" y1="84500" x2="19083" y2="89667"/>
                        <a14:backgroundMark x1="44000" y1="75917" x2="44117" y2="76579"/>
                        <a14:backgroundMark x1="45280" y1="83402" x2="46167" y2="90500"/>
                        <a14:backgroundMark x1="43750" y1="75667" x2="44833" y2="78250"/>
                        <a14:backgroundMark x1="44250" y1="77333" x2="45000" y2="79500"/>
                        <a14:backgroundMark x1="46667" y1="85583" x2="46917" y2="88000"/>
                        <a14:backgroundMark x1="45417" y1="84417" x2="45417" y2="89000"/>
                        <a14:backgroundMark x1="42750" y1="47917" x2="42750" y2="47917"/>
                      </a14:backgroundRemoval>
                    </a14:imgEffect>
                    <a14:imgEffect>
                      <a14:saturation sat="300000"/>
                    </a14:imgEffect>
                  </a14:imgLayer>
                </a14:imgProps>
              </a:ext>
              <a:ext uri="{28A0092B-C50C-407E-A947-70E740481C1C}">
                <a14:useLocalDpi xmlns:a14="http://schemas.microsoft.com/office/drawing/2010/main" val="0"/>
              </a:ext>
            </a:extLst>
          </a:blip>
          <a:srcRect t="30664" r="48437"/>
          <a:stretch/>
        </p:blipFill>
        <p:spPr>
          <a:xfrm flipH="1">
            <a:off x="10601334" y="4021549"/>
            <a:ext cx="2082791" cy="3160825"/>
          </a:xfrm>
          <a:prstGeom prst="rect">
            <a:avLst/>
          </a:prstGeom>
        </p:spPr>
      </p:pic>
    </p:spTree>
    <p:extLst>
      <p:ext uri="{BB962C8B-B14F-4D97-AF65-F5344CB8AC3E}">
        <p14:creationId xmlns:p14="http://schemas.microsoft.com/office/powerpoint/2010/main" val="1594728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750"/>
                                        <p:tgtEl>
                                          <p:spTgt spid="8"/>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par>
                          <p:cTn id="30" fill="hold">
                            <p:stCondLst>
                              <p:cond delay="3500"/>
                            </p:stCondLst>
                            <p:childTnLst>
                              <p:par>
                                <p:cTn id="31" presetID="22" presetClass="entr" presetSubtype="4"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3"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6D0499C-EB75-42E3-A3C9-8CB923689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A62D1025-28AC-4383-AB1C-D663DD057058}"/>
              </a:ext>
            </a:extLst>
          </p:cNvPr>
          <p:cNvSpPr/>
          <p:nvPr/>
        </p:nvSpPr>
        <p:spPr>
          <a:xfrm>
            <a:off x="2146300" y="806450"/>
            <a:ext cx="9067801" cy="5245100"/>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包图简圆体" panose="02010601030101010101" pitchFamily="2" charset="-122"/>
              <a:ea typeface="包图简圆体" panose="02010601030101010101" pitchFamily="2" charset="-122"/>
              <a:cs typeface="+mn-ea"/>
              <a:sym typeface="+mn-lt"/>
            </a:endParaRPr>
          </a:p>
        </p:txBody>
      </p:sp>
      <p:pic>
        <p:nvPicPr>
          <p:cNvPr id="23" name="图片 22">
            <a:extLst>
              <a:ext uri="{FF2B5EF4-FFF2-40B4-BE49-F238E27FC236}">
                <a16:creationId xmlns:a16="http://schemas.microsoft.com/office/drawing/2014/main" id="{3CD8D54E-29F5-4F33-AA72-1123B81EE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247" y="-89681"/>
            <a:ext cx="4096464" cy="6141231"/>
          </a:xfrm>
          <a:prstGeom prst="rect">
            <a:avLst/>
          </a:prstGeom>
        </p:spPr>
      </p:pic>
      <p:pic>
        <p:nvPicPr>
          <p:cNvPr id="30" name="图片 29">
            <a:extLst>
              <a:ext uri="{FF2B5EF4-FFF2-40B4-BE49-F238E27FC236}">
                <a16:creationId xmlns:a16="http://schemas.microsoft.com/office/drawing/2014/main" id="{4ED7F882-A3E4-49D7-B56C-08FDBBCBE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5887" y="730685"/>
            <a:ext cx="894266" cy="2787215"/>
          </a:xfrm>
          <a:prstGeom prst="rect">
            <a:avLst/>
          </a:prstGeom>
        </p:spPr>
      </p:pic>
      <p:pic>
        <p:nvPicPr>
          <p:cNvPr id="32" name="图片 31">
            <a:extLst>
              <a:ext uri="{FF2B5EF4-FFF2-40B4-BE49-F238E27FC236}">
                <a16:creationId xmlns:a16="http://schemas.microsoft.com/office/drawing/2014/main" id="{48D1376D-6A58-4BF7-9E1E-05C9F912D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401590" y="171016"/>
            <a:ext cx="4557220" cy="6515968"/>
          </a:xfrm>
          <a:prstGeom prst="rect">
            <a:avLst/>
          </a:prstGeom>
        </p:spPr>
      </p:pic>
      <p:sp>
        <p:nvSpPr>
          <p:cNvPr id="24" name="矩形 23">
            <a:extLst>
              <a:ext uri="{FF2B5EF4-FFF2-40B4-BE49-F238E27FC236}">
                <a16:creationId xmlns:a16="http://schemas.microsoft.com/office/drawing/2014/main" id="{6741AC34-E75C-41C0-8EE3-9EEFD16314F8}"/>
              </a:ext>
            </a:extLst>
          </p:cNvPr>
          <p:cNvSpPr/>
          <p:nvPr/>
        </p:nvSpPr>
        <p:spPr>
          <a:xfrm>
            <a:off x="4377455" y="2622849"/>
            <a:ext cx="5263724" cy="1200329"/>
          </a:xfrm>
          <a:prstGeom prst="rect">
            <a:avLst/>
          </a:prstGeom>
        </p:spPr>
        <p:txBody>
          <a:bodyPr wrap="square">
            <a:spAutoFit/>
          </a:bodyPr>
          <a:lstStyle/>
          <a:p>
            <a:pPr algn="ctr" fontAlgn="ctr"/>
            <a:r>
              <a:rPr lang="en-US" altLang="zh-CN" sz="7200">
                <a:solidFill>
                  <a:srgbClr val="5A2E21"/>
                </a:solidFill>
                <a:latin typeface="UVN Phuong Tay" panose="04040805070802020D02" pitchFamily="82" charset="0"/>
                <a:ea typeface="包图简圆体" panose="02010601030101010101" pitchFamily="2" charset="-122"/>
                <a:cs typeface="+mn-ea"/>
              </a:rPr>
              <a:t>CỦNG CỐ</a:t>
            </a:r>
            <a:endParaRPr lang="en-US" altLang="zh-CN" sz="7200" dirty="0">
              <a:solidFill>
                <a:srgbClr val="5A2E21"/>
              </a:solidFill>
              <a:latin typeface="UVN Phuong Tay" panose="04040805070802020D02" pitchFamily="82" charset="0"/>
              <a:ea typeface="包图简圆体" panose="02010601030101010101" pitchFamily="2" charset="-122"/>
              <a:cs typeface="+mn-ea"/>
            </a:endParaRPr>
          </a:p>
        </p:txBody>
      </p:sp>
      <p:pic>
        <p:nvPicPr>
          <p:cNvPr id="8" name="图片 8">
            <a:extLst>
              <a:ext uri="{FF2B5EF4-FFF2-40B4-BE49-F238E27FC236}">
                <a16:creationId xmlns:a16="http://schemas.microsoft.com/office/drawing/2014/main" id="{FC75F0C8-C591-4E5A-A066-70DEC7345F7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547320" y="5304131"/>
            <a:ext cx="1244255" cy="1226746"/>
          </a:xfrm>
          <a:prstGeom prst="rect">
            <a:avLst/>
          </a:prstGeom>
        </p:spPr>
      </p:pic>
      <p:pic>
        <p:nvPicPr>
          <p:cNvPr id="9" name="图片 10">
            <a:extLst>
              <a:ext uri="{FF2B5EF4-FFF2-40B4-BE49-F238E27FC236}">
                <a16:creationId xmlns:a16="http://schemas.microsoft.com/office/drawing/2014/main" id="{93273E64-ACBB-4A0A-BC14-592C71A0D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385887" y="2890789"/>
            <a:ext cx="1954616" cy="3597760"/>
          </a:xfrm>
          <a:prstGeom prst="rect">
            <a:avLst/>
          </a:prstGeom>
        </p:spPr>
      </p:pic>
      <p:pic>
        <p:nvPicPr>
          <p:cNvPr id="10" name="图片 13">
            <a:extLst>
              <a:ext uri="{FF2B5EF4-FFF2-40B4-BE49-F238E27FC236}">
                <a16:creationId xmlns:a16="http://schemas.microsoft.com/office/drawing/2014/main" id="{4D096137-B092-4FDB-8F7B-A501CB56CB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638658" y="4752307"/>
            <a:ext cx="2288862" cy="1778571"/>
          </a:xfrm>
          <a:prstGeom prst="rect">
            <a:avLst/>
          </a:prstGeom>
        </p:spPr>
      </p:pic>
      <p:pic>
        <p:nvPicPr>
          <p:cNvPr id="11" name="图片 15">
            <a:extLst>
              <a:ext uri="{FF2B5EF4-FFF2-40B4-BE49-F238E27FC236}">
                <a16:creationId xmlns:a16="http://schemas.microsoft.com/office/drawing/2014/main" id="{1C0B7DA5-6440-4970-BC11-AD0799EFE733}"/>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flipH="1">
            <a:off x="9604995" y="5284553"/>
            <a:ext cx="1032140" cy="1276113"/>
          </a:xfrm>
          <a:prstGeom prst="rect">
            <a:avLst/>
          </a:prstGeom>
        </p:spPr>
      </p:pic>
      <p:pic>
        <p:nvPicPr>
          <p:cNvPr id="12" name="图片 9">
            <a:extLst>
              <a:ext uri="{FF2B5EF4-FFF2-40B4-BE49-F238E27FC236}">
                <a16:creationId xmlns:a16="http://schemas.microsoft.com/office/drawing/2014/main" id="{ECD99355-E340-4AB9-94B0-BA3CFDBBE4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386475" y="6127315"/>
            <a:ext cx="3872903" cy="770714"/>
          </a:xfrm>
          <a:prstGeom prst="rect">
            <a:avLst/>
          </a:prstGeom>
        </p:spPr>
      </p:pic>
      <p:pic>
        <p:nvPicPr>
          <p:cNvPr id="13" name="Picture 10" descr="Cute chef girl smiling in uniform mascot gesturing ok sign cartoon art  illustration 2335552 Vector Art at Vecteezy">
            <a:extLst>
              <a:ext uri="{FF2B5EF4-FFF2-40B4-BE49-F238E27FC236}">
                <a16:creationId xmlns:a16="http://schemas.microsoft.com/office/drawing/2014/main" id="{2097D2BE-BE69-45FE-90D1-DA0C7EE75552}"/>
              </a:ext>
            </a:extLst>
          </p:cNvPr>
          <p:cNvPicPr>
            <a:picLocks noChangeAspect="1" noChangeArrowheads="1"/>
          </p:cNvPicPr>
          <p:nvPr/>
        </p:nvPicPr>
        <p:blipFill rotWithShape="1">
          <a:blip r:embed="rId13" cstate="print">
            <a:clrChange>
              <a:clrFrom>
                <a:srgbClr val="FDDFD4"/>
              </a:clrFrom>
              <a:clrTo>
                <a:srgbClr val="FDDFD4">
                  <a:alpha val="0"/>
                </a:srgbClr>
              </a:clrTo>
            </a:clrChange>
            <a:extLst>
              <a:ext uri="{BEBA8EAE-BF5A-486C-A8C5-ECC9F3942E4B}">
                <a14:imgProps xmlns:a14="http://schemas.microsoft.com/office/drawing/2010/main">
                  <a14:imgLayer r:embed="rId14">
                    <a14:imgEffect>
                      <a14:backgroundRemoval t="6063" b="90728" l="19395" r="91044">
                        <a14:foregroundMark x1="46058" y1="9731" x2="55884" y2="8718"/>
                        <a14:foregroundMark x1="46264" y1="90728" x2="51427" y2="90048"/>
                        <a14:foregroundMark x1="52196" y1="7204" x2="52196" y2="7204"/>
                        <a14:foregroundMark x1="50884" y1="6063" x2="50884" y2="6063"/>
                        <a14:backgroundMark x1="56418" y1="7489" x2="57958" y2="10628"/>
                        <a14:backgroundMark x1="57958" y1="7989" x2="59042" y2="8274"/>
                        <a14:backgroundMark x1="44495" y1="9272" x2="44267" y2="10770"/>
                        <a14:backgroundMark x1="45180" y1="8987" x2="44837" y2="11341"/>
                        <a14:backgroundMark x1="44837" y1="9272" x2="44153" y2="10628"/>
                        <a14:backgroundMark x1="44267" y1="9558" x2="43183" y2="9558"/>
                        <a14:backgroundMark x1="53223" y1="90442" x2="52424" y2="91298"/>
                        <a14:backgroundMark x1="52881" y1="88944" x2="52196" y2="90870"/>
                        <a14:backgroundMark x1="53736" y1="89087" x2="53223" y2="90870"/>
                        <a14:backgroundMark x1="28523" y1="17118" x2="19053" y2="42225"/>
                        <a14:backgroundMark x1="70964" y1="22611" x2="74615" y2="42225"/>
                      </a14:backgroundRemoval>
                    </a14:imgEffect>
                  </a14:imgLayer>
                </a14:imgProps>
              </a:ext>
              <a:ext uri="{28A0092B-C50C-407E-A947-70E740481C1C}">
                <a14:useLocalDpi xmlns:a14="http://schemas.microsoft.com/office/drawing/2010/main" val="0"/>
              </a:ext>
            </a:extLst>
          </a:blip>
          <a:srcRect l="10678" t="-1268"/>
          <a:stretch/>
        </p:blipFill>
        <p:spPr bwMode="auto">
          <a:xfrm>
            <a:off x="-1214812" y="0"/>
            <a:ext cx="8174226" cy="7413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540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750"/>
                                        <p:tgtEl>
                                          <p:spTgt spid="23"/>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750"/>
                                        <p:tgtEl>
                                          <p:spTgt spid="6"/>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Effect transition="in" filter="fade">
                                      <p:cBhvr>
                                        <p:cTn id="16" dur="1000"/>
                                        <p:tgtEl>
                                          <p:spTgt spid="13"/>
                                        </p:tgtEl>
                                      </p:cBhvr>
                                    </p:animEffec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par>
                          <p:cTn id="23" fill="hold">
                            <p:stCondLst>
                              <p:cond delay="1750"/>
                            </p:stCondLst>
                            <p:childTnLst>
                              <p:par>
                                <p:cTn id="24" presetID="53" presetClass="entr" presetSubtype="16"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750" fill="hold"/>
                                        <p:tgtEl>
                                          <p:spTgt spid="32"/>
                                        </p:tgtEl>
                                        <p:attrNameLst>
                                          <p:attrName>ppt_w</p:attrName>
                                        </p:attrNameLst>
                                      </p:cBhvr>
                                      <p:tavLst>
                                        <p:tav tm="0">
                                          <p:val>
                                            <p:fltVal val="0"/>
                                          </p:val>
                                        </p:tav>
                                        <p:tav tm="100000">
                                          <p:val>
                                            <p:strVal val="#ppt_w"/>
                                          </p:val>
                                        </p:tav>
                                      </p:tavLst>
                                    </p:anim>
                                    <p:anim calcmode="lin" valueType="num">
                                      <p:cBhvr>
                                        <p:cTn id="27" dur="750" fill="hold"/>
                                        <p:tgtEl>
                                          <p:spTgt spid="32"/>
                                        </p:tgtEl>
                                        <p:attrNameLst>
                                          <p:attrName>ppt_h</p:attrName>
                                        </p:attrNameLst>
                                      </p:cBhvr>
                                      <p:tavLst>
                                        <p:tav tm="0">
                                          <p:val>
                                            <p:fltVal val="0"/>
                                          </p:val>
                                        </p:tav>
                                        <p:tav tm="100000">
                                          <p:val>
                                            <p:strVal val="#ppt_h"/>
                                          </p:val>
                                        </p:tav>
                                      </p:tavLst>
                                    </p:anim>
                                    <p:animEffect transition="in" filter="fade">
                                      <p:cBhvr>
                                        <p:cTn id="28" dur="750"/>
                                        <p:tgtEl>
                                          <p:spTgt spid="32"/>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750"/>
                                        <p:tgtEl>
                                          <p:spTgt spid="30"/>
                                        </p:tgtEl>
                                      </p:cBhvr>
                                    </p:animEffect>
                                  </p:childTnLst>
                                </p:cTn>
                              </p:par>
                              <p:par>
                                <p:cTn id="33" presetID="2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par>
                          <p:cTn id="36" fill="hold">
                            <p:stCondLst>
                              <p:cond delay="325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par>
                          <p:cTn id="40" fill="hold">
                            <p:stCondLst>
                              <p:cond delay="3750"/>
                            </p:stCondLst>
                            <p:childTnLst>
                              <p:par>
                                <p:cTn id="41" presetID="22" presetClass="entr" presetSubtype="4"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par>
                          <p:cTn id="44" fill="hold">
                            <p:stCondLst>
                              <p:cond delay="4250"/>
                            </p:stCondLst>
                            <p:childTnLst>
                              <p:par>
                                <p:cTn id="45" presetID="2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par>
                          <p:cTn id="48" fill="hold">
                            <p:stCondLst>
                              <p:cond delay="4750"/>
                            </p:stCondLst>
                            <p:childTnLst>
                              <p:par>
                                <p:cTn id="49" presetID="22" presetClass="entr" presetSubtype="4"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32" fill="hold" grpId="0" nodeType="clickEffect">
                                  <p:stCondLst>
                                    <p:cond delay="0"/>
                                  </p:stCondLst>
                                  <p:iterate type="lt">
                                    <p:tmPct val="16000"/>
                                  </p:iterate>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strVal val="4*#ppt_w"/>
                                          </p:val>
                                        </p:tav>
                                        <p:tav tm="100000">
                                          <p:val>
                                            <p:strVal val="#ppt_w"/>
                                          </p:val>
                                        </p:tav>
                                      </p:tavLst>
                                    </p:anim>
                                    <p:anim calcmode="lin" valueType="num">
                                      <p:cBhvr>
                                        <p:cTn id="57" dur="500" fill="hold"/>
                                        <p:tgtEl>
                                          <p:spTgt spid="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F1DC2B-4C73-4C6E-A1CD-DCB5C17F39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1063" y="1400782"/>
            <a:ext cx="6821850" cy="5457218"/>
          </a:xfrm>
          <a:prstGeom prst="rect">
            <a:avLst/>
          </a:prstGeom>
        </p:spPr>
      </p:pic>
      <p:sp>
        <p:nvSpPr>
          <p:cNvPr id="5" name="Rectangle 4">
            <a:extLst>
              <a:ext uri="{FF2B5EF4-FFF2-40B4-BE49-F238E27FC236}">
                <a16:creationId xmlns:a16="http://schemas.microsoft.com/office/drawing/2014/main" id="{EC681497-31AD-483D-9BB8-2692E4A1AB15}"/>
              </a:ext>
            </a:extLst>
          </p:cNvPr>
          <p:cNvSpPr/>
          <p:nvPr/>
        </p:nvSpPr>
        <p:spPr>
          <a:xfrm>
            <a:off x="809136" y="-159709"/>
            <a:ext cx="10573728" cy="1862048"/>
          </a:xfrm>
          <a:prstGeom prst="rect">
            <a:avLst/>
          </a:prstGeom>
          <a:noFill/>
        </p:spPr>
        <p:txBody>
          <a:bodyPr wrap="none" lIns="91440" tIns="45720" rIns="91440" bIns="45720">
            <a:spAutoFit/>
          </a:bodyPr>
          <a:lstStyle/>
          <a:p>
            <a:pPr algn="ctr"/>
            <a:r>
              <a:rPr lang="en-US" sz="11500" b="1" cap="none" spc="0">
                <a:ln w="76200">
                  <a:solidFill>
                    <a:srgbClr val="FF0066"/>
                  </a:solidFill>
                  <a:prstDash val="solid"/>
                </a:ln>
                <a:solidFill>
                  <a:srgbClr val="FFFFFF"/>
                </a:solidFill>
                <a:effectLst>
                  <a:outerShdw blurRad="114300" dist="114300" dir="2700000" algn="tl" rotWithShape="0">
                    <a:srgbClr val="FF0066"/>
                  </a:outerShdw>
                </a:effectLst>
                <a:latin typeface="iCiel Cadena" panose="02000503000000020004" pitchFamily="2" charset="0"/>
              </a:rPr>
              <a:t>Bé tập làm bánh</a:t>
            </a:r>
          </a:p>
        </p:txBody>
      </p:sp>
      <p:pic>
        <p:nvPicPr>
          <p:cNvPr id="6" name="Picture 4" descr="Premium Vector | Set of cupcake cartoon illustration">
            <a:extLst>
              <a:ext uri="{FF2B5EF4-FFF2-40B4-BE49-F238E27FC236}">
                <a16:creationId xmlns:a16="http://schemas.microsoft.com/office/drawing/2014/main" id="{B82117AD-0C84-4015-90BE-AD04F01E52E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323848" y="3875045"/>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emium Vector | Set of cupcake cartoon illustration">
            <a:extLst>
              <a:ext uri="{FF2B5EF4-FFF2-40B4-BE49-F238E27FC236}">
                <a16:creationId xmlns:a16="http://schemas.microsoft.com/office/drawing/2014/main" id="{2DFD83F8-B216-4A17-9B44-88FA49F99B5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352807" y="144543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mium Vector | Set of cupcake cartoon illustration">
            <a:extLst>
              <a:ext uri="{FF2B5EF4-FFF2-40B4-BE49-F238E27FC236}">
                <a16:creationId xmlns:a16="http://schemas.microsoft.com/office/drawing/2014/main" id="{BDCD1043-4E77-44D5-BD1B-A7435A1065A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9788120" y="1983682"/>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Set of cupcake cartoon illustration">
            <a:extLst>
              <a:ext uri="{FF2B5EF4-FFF2-40B4-BE49-F238E27FC236}">
                <a16:creationId xmlns:a16="http://schemas.microsoft.com/office/drawing/2014/main" id="{E944A605-295A-49F2-9D77-E018473F4F4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7907271" y="3905928"/>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9" action="ppaction://hlinksldjump"/>
            <a:extLst>
              <a:ext uri="{FF2B5EF4-FFF2-40B4-BE49-F238E27FC236}">
                <a16:creationId xmlns:a16="http://schemas.microsoft.com/office/drawing/2014/main" id="{E79CB5B0-95C6-4B24-8EF7-350A306FBB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1434" y="6019681"/>
            <a:ext cx="1960807" cy="743187"/>
          </a:xfrm>
          <a:prstGeom prst="rect">
            <a:avLst/>
          </a:prstGeom>
        </p:spPr>
      </p:pic>
      <p:pic>
        <p:nvPicPr>
          <p:cNvPr id="13" name="tiếng trò chơi xuất hiện">
            <a:hlinkClick r:id="" action="ppaction://media"/>
            <a:extLst>
              <a:ext uri="{FF2B5EF4-FFF2-40B4-BE49-F238E27FC236}">
                <a16:creationId xmlns:a16="http://schemas.microsoft.com/office/drawing/2014/main" id="{1C1B2736-534B-442E-83E7-BBFE7D417240}"/>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pic>
        <p:nvPicPr>
          <p:cNvPr id="14" name="17950329">
            <a:hlinkClick r:id="" action="ppaction://media"/>
            <a:extLst>
              <a:ext uri="{FF2B5EF4-FFF2-40B4-BE49-F238E27FC236}">
                <a16:creationId xmlns:a16="http://schemas.microsoft.com/office/drawing/2014/main" id="{1CE2A81E-506A-4FEA-B642-90712B480EA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11543" y="423023"/>
            <a:ext cx="609600" cy="609600"/>
          </a:xfrm>
          <a:prstGeom prst="rect">
            <a:avLst/>
          </a:prstGeom>
        </p:spPr>
      </p:pic>
    </p:spTree>
    <p:extLst>
      <p:ext uri="{BB962C8B-B14F-4D97-AF65-F5344CB8AC3E}">
        <p14:creationId xmlns:p14="http://schemas.microsoft.com/office/powerpoint/2010/main" val="20962684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3" presetClass="entr" presetSubtype="16"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par>
                                <p:cTn id="12" presetID="42" presetClass="path" presetSubtype="0" repeatCount="indefinite" accel="50000" decel="50000" autoRev="1" fill="hold" nodeType="withEffect">
                                  <p:stCondLst>
                                    <p:cond delay="0"/>
                                  </p:stCondLst>
                                  <p:childTnLst>
                                    <p:animMotion origin="layout" path="M -4.16667E-7 4.07407E-6 L -4.16667E-7 0.02847 " pathEditMode="relative" rAng="0" ptsTypes="AA">
                                      <p:cBhvr>
                                        <p:cTn id="13" dur="1000" fill="hold"/>
                                        <p:tgtEl>
                                          <p:spTgt spid="12"/>
                                        </p:tgtEl>
                                        <p:attrNameLst>
                                          <p:attrName>ppt_x</p:attrName>
                                          <p:attrName>ppt_y</p:attrName>
                                        </p:attrNameLst>
                                      </p:cBhvr>
                                      <p:rCtr x="0" y="1412"/>
                                    </p:animMotion>
                                  </p:childTnLst>
                                </p:cTn>
                              </p:par>
                              <p:par>
                                <p:cTn id="14" presetID="1" presetClass="mediacall" presetSubtype="0" fill="hold" nodeType="withEffect">
                                  <p:stCondLst>
                                    <p:cond delay="0"/>
                                  </p:stCondLst>
                                  <p:childTnLst>
                                    <p:cmd type="call" cmd="playFrom(0.0)">
                                      <p:cBhvr>
                                        <p:cTn id="15" dur="74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3"/>
                </p:tgtEl>
              </p:cMediaNode>
            </p:audio>
            <p:audio>
              <p:cMediaNode vol="80000" numSld="7" showWhenStopped="0">
                <p:cTn id="1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26B6D790-35A7-46EE-84C5-EFF28F471CCC}"/>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23" name="矩形 3">
            <a:extLst>
              <a:ext uri="{FF2B5EF4-FFF2-40B4-BE49-F238E27FC236}">
                <a16:creationId xmlns:a16="http://schemas.microsoft.com/office/drawing/2014/main" id="{562B0D41-F4ED-4A17-9AAA-5F375952EEE6}"/>
              </a:ext>
            </a:extLst>
          </p:cNvPr>
          <p:cNvSpPr/>
          <p:nvPr/>
        </p:nvSpPr>
        <p:spPr>
          <a:xfrm>
            <a:off x="679108" y="443592"/>
            <a:ext cx="11004891" cy="597172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UTM ViceroyJF" panose="02040603050506020204" pitchFamily="18" charset="0"/>
              <a:ea typeface="包图简圆体" panose="02010601030101010101" pitchFamily="2" charset="-122"/>
              <a:cs typeface="+mn-ea"/>
              <a:sym typeface="+mn-lt"/>
            </a:endParaRPr>
          </a:p>
        </p:txBody>
      </p:sp>
      <p:grpSp>
        <p:nvGrpSpPr>
          <p:cNvPr id="8" name="Group 7">
            <a:extLst>
              <a:ext uri="{FF2B5EF4-FFF2-40B4-BE49-F238E27FC236}">
                <a16:creationId xmlns:a16="http://schemas.microsoft.com/office/drawing/2014/main" id="{ABB26E75-17B7-4F00-B739-5AD8A187E9EE}"/>
              </a:ext>
            </a:extLst>
          </p:cNvPr>
          <p:cNvGrpSpPr/>
          <p:nvPr/>
        </p:nvGrpSpPr>
        <p:grpSpPr>
          <a:xfrm>
            <a:off x="1065948" y="3057082"/>
            <a:ext cx="5406864" cy="1011338"/>
            <a:chOff x="101711" y="1349555"/>
            <a:chExt cx="2995728" cy="1011338"/>
          </a:xfrm>
          <a:solidFill>
            <a:schemeClr val="accent2">
              <a:lumMod val="40000"/>
              <a:lumOff val="60000"/>
            </a:schemeClr>
          </a:solidFill>
        </p:grpSpPr>
        <p:sp>
          <p:nvSpPr>
            <p:cNvPr id="10" name="矩形 3">
              <a:extLst>
                <a:ext uri="{FF2B5EF4-FFF2-40B4-BE49-F238E27FC236}">
                  <a16:creationId xmlns:a16="http://schemas.microsoft.com/office/drawing/2014/main" id="{37BED9EA-6233-4735-B71B-F2C560BE7F51}"/>
                </a:ext>
              </a:extLst>
            </p:cNvPr>
            <p:cNvSpPr/>
            <p:nvPr/>
          </p:nvSpPr>
          <p:spPr>
            <a:xfrm>
              <a:off x="102506" y="1349555"/>
              <a:ext cx="2994933" cy="1011338"/>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2" name="TextBox 11">
              <a:extLst>
                <a:ext uri="{FF2B5EF4-FFF2-40B4-BE49-F238E27FC236}">
                  <a16:creationId xmlns:a16="http://schemas.microsoft.com/office/drawing/2014/main" id="{206495CB-1BED-4B97-8B84-AD165F105294}"/>
                </a:ext>
              </a:extLst>
            </p:cNvPr>
            <p:cNvSpPr txBox="1"/>
            <p:nvPr/>
          </p:nvSpPr>
          <p:spPr>
            <a:xfrm>
              <a:off x="101711" y="1535705"/>
              <a:ext cx="2888107" cy="646331"/>
            </a:xfrm>
            <a:prstGeom prst="rect">
              <a:avLst/>
            </a:prstGeom>
            <a:grpFill/>
          </p:spPr>
          <p:txBody>
            <a:bodyPr wrap="square">
              <a:spAutoFit/>
            </a:bodyPr>
            <a:lstStyle/>
            <a:p>
              <a:r>
                <a:rPr lang="en-US" altLang="en-US" sz="3600">
                  <a:solidFill>
                    <a:srgbClr val="7030A0"/>
                  </a:solidFill>
                  <a:latin typeface="UVN Phuong Tay" panose="04040805070802020D02" pitchFamily="82" charset="0"/>
                </a:rPr>
                <a:t>A. </a:t>
              </a: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Trung thực, thẳng thắng</a:t>
              </a:r>
              <a:endParaRPr lang="en-US" sz="3600">
                <a:solidFill>
                  <a:srgbClr val="7030A0"/>
                </a:solidFill>
                <a:latin typeface="UVN Phuong Tay" panose="04040805070802020D02" pitchFamily="82" charset="0"/>
              </a:endParaRPr>
            </a:p>
          </p:txBody>
        </p:sp>
      </p:grpSp>
      <p:grpSp>
        <p:nvGrpSpPr>
          <p:cNvPr id="13" name="Group 12">
            <a:extLst>
              <a:ext uri="{FF2B5EF4-FFF2-40B4-BE49-F238E27FC236}">
                <a16:creationId xmlns:a16="http://schemas.microsoft.com/office/drawing/2014/main" id="{AE7BBB59-4601-4CBD-AACC-2AEA8C4340CF}"/>
              </a:ext>
            </a:extLst>
          </p:cNvPr>
          <p:cNvGrpSpPr/>
          <p:nvPr/>
        </p:nvGrpSpPr>
        <p:grpSpPr>
          <a:xfrm flipH="1">
            <a:off x="5936328" y="3562751"/>
            <a:ext cx="5752329" cy="1113070"/>
            <a:chOff x="101758" y="2844294"/>
            <a:chExt cx="2995681" cy="991213"/>
          </a:xfrm>
        </p:grpSpPr>
        <p:sp>
          <p:nvSpPr>
            <p:cNvPr id="14" name="矩形 3">
              <a:extLst>
                <a:ext uri="{FF2B5EF4-FFF2-40B4-BE49-F238E27FC236}">
                  <a16:creationId xmlns:a16="http://schemas.microsoft.com/office/drawing/2014/main" id="{90A451C1-A492-4AF1-983F-12C973F50823}"/>
                </a:ext>
              </a:extLst>
            </p:cNvPr>
            <p:cNvSpPr/>
            <p:nvPr/>
          </p:nvSpPr>
          <p:spPr>
            <a:xfrm>
              <a:off x="102506" y="2844294"/>
              <a:ext cx="2994933" cy="991213"/>
            </a:xfrm>
            <a:prstGeom prst="homePlate">
              <a:avLst/>
            </a:prstGeom>
            <a:solidFill>
              <a:schemeClr val="accent5">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5" name="TextBox 14">
              <a:extLst>
                <a:ext uri="{FF2B5EF4-FFF2-40B4-BE49-F238E27FC236}">
                  <a16:creationId xmlns:a16="http://schemas.microsoft.com/office/drawing/2014/main" id="{01006683-EC3F-4009-A33F-7FADAB81A30B}"/>
                </a:ext>
              </a:extLst>
            </p:cNvPr>
            <p:cNvSpPr txBox="1"/>
            <p:nvPr/>
          </p:nvSpPr>
          <p:spPr>
            <a:xfrm>
              <a:off x="101758" y="3015519"/>
              <a:ext cx="2815771" cy="575572"/>
            </a:xfrm>
            <a:prstGeom prst="rect">
              <a:avLst/>
            </a:prstGeom>
            <a:noFill/>
          </p:spPr>
          <p:txBody>
            <a:bodyPr wrap="square">
              <a:spAutoFit/>
            </a:bodyPr>
            <a:lstStyle/>
            <a:p>
              <a:pPr algn="ct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B. Chăm chỉ</a:t>
              </a:r>
              <a:endParaRPr lang="en-US" sz="3600">
                <a:solidFill>
                  <a:srgbClr val="7030A0"/>
                </a:solidFill>
                <a:latin typeface="UVN Phuong Tay" panose="04040805070802020D02" pitchFamily="82" charset="0"/>
              </a:endParaRPr>
            </a:p>
          </p:txBody>
        </p:sp>
      </p:grpSp>
      <p:grpSp>
        <p:nvGrpSpPr>
          <p:cNvPr id="16" name="Group 15">
            <a:extLst>
              <a:ext uri="{FF2B5EF4-FFF2-40B4-BE49-F238E27FC236}">
                <a16:creationId xmlns:a16="http://schemas.microsoft.com/office/drawing/2014/main" id="{EEB26EF6-0298-4A9A-8A1E-2CB5E3CE9F0E}"/>
              </a:ext>
            </a:extLst>
          </p:cNvPr>
          <p:cNvGrpSpPr/>
          <p:nvPr/>
        </p:nvGrpSpPr>
        <p:grpSpPr>
          <a:xfrm>
            <a:off x="1065948" y="4181038"/>
            <a:ext cx="5406864" cy="1048040"/>
            <a:chOff x="101711" y="3941158"/>
            <a:chExt cx="2995728" cy="1048040"/>
          </a:xfrm>
        </p:grpSpPr>
        <p:sp>
          <p:nvSpPr>
            <p:cNvPr id="17" name="矩形 3">
              <a:extLst>
                <a:ext uri="{FF2B5EF4-FFF2-40B4-BE49-F238E27FC236}">
                  <a16:creationId xmlns:a16="http://schemas.microsoft.com/office/drawing/2014/main" id="{1AADBA82-B3DB-456F-8B97-4E9CFF127B5A}"/>
                </a:ext>
              </a:extLst>
            </p:cNvPr>
            <p:cNvSpPr/>
            <p:nvPr/>
          </p:nvSpPr>
          <p:spPr>
            <a:xfrm>
              <a:off x="102506" y="3941158"/>
              <a:ext cx="2994933" cy="1048040"/>
            </a:xfrm>
            <a:prstGeom prst="homePlate">
              <a:avLst/>
            </a:prstGeom>
            <a:solidFill>
              <a:schemeClr val="accent4">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8" name="TextBox 17">
              <a:extLst>
                <a:ext uri="{FF2B5EF4-FFF2-40B4-BE49-F238E27FC236}">
                  <a16:creationId xmlns:a16="http://schemas.microsoft.com/office/drawing/2014/main" id="{AE6319EC-8F71-42C8-B1BB-82B35B04303B}"/>
                </a:ext>
              </a:extLst>
            </p:cNvPr>
            <p:cNvSpPr txBox="1"/>
            <p:nvPr/>
          </p:nvSpPr>
          <p:spPr>
            <a:xfrm>
              <a:off x="101711" y="4142012"/>
              <a:ext cx="2815771" cy="646331"/>
            </a:xfrm>
            <a:prstGeom prst="rect">
              <a:avLst/>
            </a:prstGeom>
            <a:noFill/>
          </p:spPr>
          <p:txBody>
            <a:bodyPr wrap="square">
              <a:spAutoFit/>
            </a:bodyPr>
            <a:lstStyle/>
            <a:p>
              <a:pPr algn="ct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C. Giản dị</a:t>
              </a:r>
              <a:endParaRPr lang="en-US" sz="3600">
                <a:solidFill>
                  <a:srgbClr val="7030A0"/>
                </a:solidFill>
                <a:latin typeface="UVN Phuong Tay" panose="04040805070802020D02" pitchFamily="82" charset="0"/>
              </a:endParaRPr>
            </a:p>
          </p:txBody>
        </p:sp>
      </p:grpSp>
      <p:sp>
        <p:nvSpPr>
          <p:cNvPr id="2" name="TextBox 1">
            <a:extLst>
              <a:ext uri="{FF2B5EF4-FFF2-40B4-BE49-F238E27FC236}">
                <a16:creationId xmlns:a16="http://schemas.microsoft.com/office/drawing/2014/main" id="{7F06A906-68C5-45B9-B700-4A351227C151}"/>
              </a:ext>
            </a:extLst>
          </p:cNvPr>
          <p:cNvSpPr txBox="1"/>
          <p:nvPr/>
        </p:nvSpPr>
        <p:spPr>
          <a:xfrm>
            <a:off x="1874420" y="1487422"/>
            <a:ext cx="8776354" cy="1569660"/>
          </a:xfrm>
          <a:prstGeom prst="rect">
            <a:avLst/>
          </a:prstGeom>
          <a:noFill/>
        </p:spPr>
        <p:txBody>
          <a:bodyPr wrap="square" rtlCol="0">
            <a:spAutoFit/>
          </a:bodyPr>
          <a:lstStyle/>
          <a:p>
            <a:pPr algn="ctr"/>
            <a:r>
              <a:rPr lang="en-US" sz="4800" spc="-40">
                <a:solidFill>
                  <a:srgbClr val="5A2E21"/>
                </a:solidFill>
                <a:latin typeface="UTM ViceroyJF" panose="02040603050506020204" pitchFamily="18" charset="0"/>
              </a:rPr>
              <a:t>Mật ngọt càng tổ chết ruồi</a:t>
            </a:r>
          </a:p>
          <a:p>
            <a:pPr algn="ctr"/>
            <a:r>
              <a:rPr lang="en-US" sz="4800" spc="-40">
                <a:solidFill>
                  <a:srgbClr val="5A2E21"/>
                </a:solidFill>
                <a:latin typeface="UTM ViceroyJF" panose="02040603050506020204" pitchFamily="18" charset="0"/>
              </a:rPr>
              <a:t>Những lời cay đắng thì nơi thật thà.</a:t>
            </a:r>
          </a:p>
        </p:txBody>
      </p:sp>
      <p:grpSp>
        <p:nvGrpSpPr>
          <p:cNvPr id="19" name="Group 18">
            <a:extLst>
              <a:ext uri="{FF2B5EF4-FFF2-40B4-BE49-F238E27FC236}">
                <a16:creationId xmlns:a16="http://schemas.microsoft.com/office/drawing/2014/main" id="{FCAA8C8A-9B8E-4737-A3BA-83E8B01BE747}"/>
              </a:ext>
            </a:extLst>
          </p:cNvPr>
          <p:cNvGrpSpPr/>
          <p:nvPr/>
        </p:nvGrpSpPr>
        <p:grpSpPr>
          <a:xfrm flipH="1">
            <a:off x="5802550" y="4754629"/>
            <a:ext cx="5884668" cy="1048040"/>
            <a:chOff x="102506" y="5263483"/>
            <a:chExt cx="3064600" cy="1048040"/>
          </a:xfrm>
        </p:grpSpPr>
        <p:sp>
          <p:nvSpPr>
            <p:cNvPr id="20" name="矩形 3">
              <a:extLst>
                <a:ext uri="{FF2B5EF4-FFF2-40B4-BE49-F238E27FC236}">
                  <a16:creationId xmlns:a16="http://schemas.microsoft.com/office/drawing/2014/main" id="{D0133F68-69BE-47FC-AC9F-E332D0338610}"/>
                </a:ext>
              </a:extLst>
            </p:cNvPr>
            <p:cNvSpPr/>
            <p:nvPr/>
          </p:nvSpPr>
          <p:spPr>
            <a:xfrm>
              <a:off x="102506" y="5263483"/>
              <a:ext cx="2994933" cy="1048040"/>
            </a:xfrm>
            <a:prstGeom prst="homePlate">
              <a:avLst/>
            </a:prstGeom>
            <a:solidFill>
              <a:schemeClr val="accent6">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1" name="TextBox 20">
              <a:extLst>
                <a:ext uri="{FF2B5EF4-FFF2-40B4-BE49-F238E27FC236}">
                  <a16:creationId xmlns:a16="http://schemas.microsoft.com/office/drawing/2014/main" id="{47FCF1C2-3C8C-41E3-B16F-1F5435C9B263}"/>
                </a:ext>
              </a:extLst>
            </p:cNvPr>
            <p:cNvSpPr txBox="1"/>
            <p:nvPr/>
          </p:nvSpPr>
          <p:spPr>
            <a:xfrm>
              <a:off x="102507" y="5476150"/>
              <a:ext cx="3064599" cy="646331"/>
            </a:xfrm>
            <a:prstGeom prst="rect">
              <a:avLst/>
            </a:prstGeom>
            <a:noFill/>
          </p:spPr>
          <p:txBody>
            <a:bodyPr wrap="square">
              <a:spAutoFit/>
            </a:bodyPr>
            <a:lstStyle/>
            <a:p>
              <a:pPr algn="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D. Giàu tình cảm, dễ xúc động</a:t>
              </a:r>
              <a:endParaRPr lang="en-US" sz="3600">
                <a:solidFill>
                  <a:srgbClr val="7030A0"/>
                </a:solidFill>
                <a:latin typeface="UVN Phuong Tay" panose="04040805070802020D02" pitchFamily="82" charset="0"/>
              </a:endParaRPr>
            </a:p>
          </p:txBody>
        </p:sp>
      </p:grpSp>
      <p:pic>
        <p:nvPicPr>
          <p:cNvPr id="24" name="图片 6">
            <a:extLst>
              <a:ext uri="{FF2B5EF4-FFF2-40B4-BE49-F238E27FC236}">
                <a16:creationId xmlns:a16="http://schemas.microsoft.com/office/drawing/2014/main" id="{316C0325-3A7A-4CA5-A172-848D9ADFA34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pic>
        <p:nvPicPr>
          <p:cNvPr id="25" name="图片 10">
            <a:extLst>
              <a:ext uri="{FF2B5EF4-FFF2-40B4-BE49-F238E27FC236}">
                <a16:creationId xmlns:a16="http://schemas.microsoft.com/office/drawing/2014/main" id="{770AD99C-2976-40A0-8519-BCF8712E9F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99" y="3655779"/>
            <a:ext cx="1211939" cy="3173077"/>
          </a:xfrm>
          <a:prstGeom prst="rect">
            <a:avLst/>
          </a:prstGeom>
        </p:spPr>
      </p:pic>
      <p:pic>
        <p:nvPicPr>
          <p:cNvPr id="27" name="图片 9">
            <a:extLst>
              <a:ext uri="{FF2B5EF4-FFF2-40B4-BE49-F238E27FC236}">
                <a16:creationId xmlns:a16="http://schemas.microsoft.com/office/drawing/2014/main" id="{ED081DBF-4852-4E2A-81C5-878E9CB489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799" y="5972546"/>
            <a:ext cx="2912199" cy="1009190"/>
          </a:xfrm>
          <a:prstGeom prst="rect">
            <a:avLst/>
          </a:prstGeom>
        </p:spPr>
      </p:pic>
      <p:pic>
        <p:nvPicPr>
          <p:cNvPr id="29" name="图片 9">
            <a:extLst>
              <a:ext uri="{FF2B5EF4-FFF2-40B4-BE49-F238E27FC236}">
                <a16:creationId xmlns:a16="http://schemas.microsoft.com/office/drawing/2014/main" id="{1B8425F1-A456-427D-8C35-A8F29EDFF5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96847" y="6061477"/>
            <a:ext cx="4149154" cy="1009190"/>
          </a:xfrm>
          <a:prstGeom prst="rect">
            <a:avLst/>
          </a:prstGeom>
        </p:spPr>
      </p:pic>
      <p:pic>
        <p:nvPicPr>
          <p:cNvPr id="30" name="Picture 29">
            <a:extLst>
              <a:ext uri="{FF2B5EF4-FFF2-40B4-BE49-F238E27FC236}">
                <a16:creationId xmlns:a16="http://schemas.microsoft.com/office/drawing/2014/main" id="{7D7DD02B-0686-4D05-841F-B8D3BAE23D39}"/>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32750" b="93917" l="5000" r="47417">
                        <a14:foregroundMark x1="31083" y1="35583" x2="31750" y2="49333"/>
                        <a14:foregroundMark x1="27667" y1="44167" x2="27333" y2="47500"/>
                        <a14:foregroundMark x1="31667" y1="32750" x2="31667" y2="32750"/>
                        <a14:foregroundMark x1="45000" y1="48250" x2="47417" y2="60417"/>
                        <a14:foregroundMark x1="20500" y1="92000" x2="28250" y2="91667"/>
                        <a14:foregroundMark x1="28250" y1="91667" x2="36833" y2="91667"/>
                        <a14:foregroundMark x1="36833" y1="91667" x2="44250" y2="91250"/>
                        <a14:foregroundMark x1="44998" y1="89000" x2="44667" y2="92167"/>
                        <a14:foregroundMark x1="44333" y1="92250" x2="22917" y2="92250"/>
                        <a14:foregroundMark x1="12500" y1="65417" x2="14500" y2="70250"/>
                        <a14:foregroundMark x1="13667" y1="62250" x2="13750" y2="69083"/>
                        <a14:foregroundMark x1="13167" y1="64083" x2="13750" y2="68917"/>
                        <a14:foregroundMark x1="13583" y1="61667" x2="13667" y2="68750"/>
                        <a14:foregroundMark x1="12083" y1="65833" x2="14333" y2="69583"/>
                        <a14:foregroundMark x1="20583" y1="92667" x2="37417" y2="92833"/>
                        <a14:foregroundMark x1="45500" y1="47917" x2="46250" y2="49917"/>
                        <a14:foregroundMark x1="24750" y1="70917" x2="20821" y2="84567"/>
                        <a14:foregroundMark x1="20849" y1="88668" x2="28833" y2="93917"/>
                        <a14:foregroundMark x1="28833" y1="93917" x2="30833" y2="93667"/>
                        <a14:foregroundMark x1="20733" y1="90133" x2="20500" y2="92000"/>
                        <a14:foregroundMark x1="23083" y1="93333" x2="27250" y2="93250"/>
                        <a14:foregroundMark x1="21583" y1="51917" x2="19667" y2="53917"/>
                        <a14:foregroundMark x1="20167" y1="52833" x2="16250" y2="59000"/>
                        <a14:foregroundMark x1="15750" y1="58750" x2="12667" y2="64417"/>
                        <a14:foregroundMark x1="12000" y1="64333" x2="13083" y2="67917"/>
                        <a14:foregroundMark x1="12333" y1="67750" x2="13500" y2="70167"/>
                        <a14:foregroundMark x1="44017" y1="79827" x2="44833" y2="83500"/>
                        <a14:backgroundMark x1="45417" y1="84417" x2="45417" y2="84417"/>
                        <a14:backgroundMark x1="45750" y1="86500" x2="45750" y2="88417"/>
                        <a14:backgroundMark x1="43333" y1="35667" x2="40833" y2="44083"/>
                        <a14:backgroundMark x1="40833" y1="44083" x2="40833" y2="44083"/>
                        <a14:backgroundMark x1="39083" y1="35667" x2="47750" y2="41750"/>
                        <a14:backgroundMark x1="38583" y1="43083" x2="44250" y2="46333"/>
                        <a14:backgroundMark x1="45250" y1="43250" x2="47917" y2="46167"/>
                        <a14:backgroundMark x1="45500" y1="43500" x2="49750" y2="49000"/>
                        <a14:backgroundMark x1="41417" y1="44917" x2="41417" y2="47417"/>
                        <a14:backgroundMark x1="45250" y1="44917" x2="47833" y2="46500"/>
                        <a14:backgroundMark x1="38833" y1="43083" x2="39167" y2="46417"/>
                        <a14:backgroundMark x1="39583" y1="44083" x2="40167" y2="46833"/>
                        <a14:backgroundMark x1="47000" y1="47917" x2="49333" y2="50667"/>
                        <a14:backgroundMark x1="49333" y1="51417" x2="49333" y2="52333"/>
                        <a14:backgroundMark x1="48583" y1="52333" x2="49417" y2="50917"/>
                        <a14:backgroundMark x1="47250" y1="48500" x2="48917" y2="49333"/>
                        <a14:backgroundMark x1="20583" y1="84500" x2="19083" y2="89667"/>
                        <a14:backgroundMark x1="44000" y1="75917" x2="44117" y2="76579"/>
                        <a14:backgroundMark x1="45280" y1="83402" x2="46167" y2="90500"/>
                        <a14:backgroundMark x1="43750" y1="75667" x2="44833" y2="78250"/>
                        <a14:backgroundMark x1="44250" y1="77333" x2="45000" y2="79500"/>
                        <a14:backgroundMark x1="46667" y1="85583" x2="46917" y2="88000"/>
                        <a14:backgroundMark x1="45417" y1="84417" x2="45417" y2="89000"/>
                        <a14:backgroundMark x1="42750" y1="47917" x2="42750" y2="47917"/>
                      </a14:backgroundRemoval>
                    </a14:imgEffect>
                    <a14:imgEffect>
                      <a14:saturation sat="300000"/>
                    </a14:imgEffect>
                  </a14:imgLayer>
                </a14:imgProps>
              </a:ext>
              <a:ext uri="{28A0092B-C50C-407E-A947-70E740481C1C}">
                <a14:useLocalDpi xmlns:a14="http://schemas.microsoft.com/office/drawing/2010/main" val="0"/>
              </a:ext>
            </a:extLst>
          </a:blip>
          <a:srcRect t="30664" r="48437"/>
          <a:stretch/>
        </p:blipFill>
        <p:spPr>
          <a:xfrm>
            <a:off x="-155848" y="3999040"/>
            <a:ext cx="2082791" cy="3160825"/>
          </a:xfrm>
          <a:prstGeom prst="rect">
            <a:avLst/>
          </a:prstGeom>
        </p:spPr>
      </p:pic>
      <p:sp>
        <p:nvSpPr>
          <p:cNvPr id="32" name="TextBox 31">
            <a:extLst>
              <a:ext uri="{FF2B5EF4-FFF2-40B4-BE49-F238E27FC236}">
                <a16:creationId xmlns:a16="http://schemas.microsoft.com/office/drawing/2014/main" id="{4B3D9B50-7320-41B3-8E07-128323D9473D}"/>
              </a:ext>
            </a:extLst>
          </p:cNvPr>
          <p:cNvSpPr txBox="1"/>
          <p:nvPr/>
        </p:nvSpPr>
        <p:spPr>
          <a:xfrm>
            <a:off x="1892174" y="395382"/>
            <a:ext cx="8776354" cy="1261884"/>
          </a:xfrm>
          <a:prstGeom prst="rect">
            <a:avLst/>
          </a:prstGeom>
          <a:noFill/>
        </p:spPr>
        <p:txBody>
          <a:bodyPr wrap="square" rtlCol="0">
            <a:spAutoFit/>
          </a:bodyPr>
          <a:lstStyle/>
          <a:p>
            <a:pPr algn="ctr"/>
            <a:r>
              <a:rPr lang="en-US" sz="3800">
                <a:solidFill>
                  <a:srgbClr val="002060"/>
                </a:solidFill>
                <a:latin typeface="UVN Phuong Tay" panose="04040805070802020D02" pitchFamily="82" charset="0"/>
              </a:rPr>
              <a:t>Hãy cho biết câu ca dao sao nói về tính cách nào của con người?</a:t>
            </a:r>
          </a:p>
        </p:txBody>
      </p:sp>
      <p:pic>
        <p:nvPicPr>
          <p:cNvPr id="26" name="AmthanhThua">
            <a:hlinkClick r:id="" action="ppaction://media"/>
            <a:extLst>
              <a:ext uri="{FF2B5EF4-FFF2-40B4-BE49-F238E27FC236}">
                <a16:creationId xmlns:a16="http://schemas.microsoft.com/office/drawing/2014/main" id="{3E020051-F1DB-4B59-BDF1-EB6072ABDE6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5012" y="3947123"/>
            <a:ext cx="487363" cy="487363"/>
          </a:xfrm>
          <a:prstGeom prst="rect">
            <a:avLst/>
          </a:prstGeom>
        </p:spPr>
      </p:pic>
      <p:sp>
        <p:nvSpPr>
          <p:cNvPr id="33" name="TextBox 32">
            <a:extLst>
              <a:ext uri="{FF2B5EF4-FFF2-40B4-BE49-F238E27FC236}">
                <a16:creationId xmlns:a16="http://schemas.microsoft.com/office/drawing/2014/main" id="{D1BCA50A-DD6B-4498-9765-D628F8559079}"/>
              </a:ext>
            </a:extLst>
          </p:cNvPr>
          <p:cNvSpPr txBox="1"/>
          <p:nvPr/>
        </p:nvSpPr>
        <p:spPr>
          <a:xfrm>
            <a:off x="-1759465" y="15761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4" name="TextBox 33">
            <a:extLst>
              <a:ext uri="{FF2B5EF4-FFF2-40B4-BE49-F238E27FC236}">
                <a16:creationId xmlns:a16="http://schemas.microsoft.com/office/drawing/2014/main" id="{3B414A7F-336A-4627-B393-94F6108CC704}"/>
              </a:ext>
            </a:extLst>
          </p:cNvPr>
          <p:cNvSpPr txBox="1"/>
          <p:nvPr/>
        </p:nvSpPr>
        <p:spPr>
          <a:xfrm>
            <a:off x="-1645107" y="31642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5" name="59c3c5f047238">
            <a:hlinkClick r:id="" action="ppaction://media"/>
            <a:extLst>
              <a:ext uri="{FF2B5EF4-FFF2-40B4-BE49-F238E27FC236}">
                <a16:creationId xmlns:a16="http://schemas.microsoft.com/office/drawing/2014/main" id="{3568006A-B927-42A2-80F1-5F70A8B67C0D}"/>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5012" y="1348650"/>
            <a:ext cx="487363" cy="487363"/>
          </a:xfrm>
          <a:prstGeom prst="rect">
            <a:avLst/>
          </a:prstGeom>
        </p:spPr>
      </p:pic>
      <p:pic>
        <p:nvPicPr>
          <p:cNvPr id="36" name="AmthanhThua">
            <a:hlinkClick r:id="" action="ppaction://media"/>
            <a:extLst>
              <a:ext uri="{FF2B5EF4-FFF2-40B4-BE49-F238E27FC236}">
                <a16:creationId xmlns:a16="http://schemas.microsoft.com/office/drawing/2014/main" id="{FD2080AB-1892-4C7F-AD46-876C613A092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2490" y="5031842"/>
            <a:ext cx="487363" cy="487363"/>
          </a:xfrm>
          <a:prstGeom prst="rect">
            <a:avLst/>
          </a:prstGeom>
        </p:spPr>
      </p:pic>
      <p:pic>
        <p:nvPicPr>
          <p:cNvPr id="37" name="AmthanhThua">
            <a:hlinkClick r:id="" action="ppaction://media"/>
            <a:extLst>
              <a:ext uri="{FF2B5EF4-FFF2-40B4-BE49-F238E27FC236}">
                <a16:creationId xmlns:a16="http://schemas.microsoft.com/office/drawing/2014/main" id="{E1B33519-176D-41CA-83CD-C4C1434D727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7935" y="5655715"/>
            <a:ext cx="487363" cy="487363"/>
          </a:xfrm>
          <a:prstGeom prst="rect">
            <a:avLst/>
          </a:prstGeom>
        </p:spPr>
      </p:pic>
      <p:pic>
        <p:nvPicPr>
          <p:cNvPr id="38" name="CẤM BUÔN BÁN, CẤM REUP" descr="Káº¿t quáº£ hÃ¬nh áº£nh cho right wrong tick icon">
            <a:extLst>
              <a:ext uri="{FF2B5EF4-FFF2-40B4-BE49-F238E27FC236}">
                <a16:creationId xmlns:a16="http://schemas.microsoft.com/office/drawing/2014/main" id="{FC785A90-CBFA-4EA9-AE45-06DBAB202931}"/>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48487" y="30007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9" name="ĐC SHARE MIỄN PHÍ BỞI NK POWERSKILLS" descr="Káº¿t quáº£ hÃ¬nh áº£nh cho right wrong tick icon">
            <a:extLst>
              <a:ext uri="{FF2B5EF4-FFF2-40B4-BE49-F238E27FC236}">
                <a16:creationId xmlns:a16="http://schemas.microsoft.com/office/drawing/2014/main" id="{327C21E6-2599-436F-A558-07BECB9A6BC8}"/>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20233" y="413069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ĐC SHARE MIỄN PHÍ BỞI NK POWERSKILLS" descr="Káº¿t quáº£ hÃ¬nh áº£nh cho right wrong tick icon">
            <a:extLst>
              <a:ext uri="{FF2B5EF4-FFF2-40B4-BE49-F238E27FC236}">
                <a16:creationId xmlns:a16="http://schemas.microsoft.com/office/drawing/2014/main" id="{AFFA7D39-346B-442F-AD5F-C35575FB57C2}"/>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08098" y="357726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a:extLst>
              <a:ext uri="{FF2B5EF4-FFF2-40B4-BE49-F238E27FC236}">
                <a16:creationId xmlns:a16="http://schemas.microsoft.com/office/drawing/2014/main" id="{371D8506-556F-4791-A949-7C18263E7762}"/>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0123" y="4780237"/>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950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 presetClass="entr" presetSubtype="8" accel="12000" fill="hold" nodeType="afterEffect" p14:presetBounceEnd="36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36000">
                                          <p:cBhvr additive="base">
                                            <p:cTn id="18" dur="500" fill="hold"/>
                                            <p:tgtEl>
                                              <p:spTgt spid="8"/>
                                            </p:tgtEl>
                                            <p:attrNameLst>
                                              <p:attrName>ppt_x</p:attrName>
                                            </p:attrNameLst>
                                          </p:cBhvr>
                                          <p:tavLst>
                                            <p:tav tm="0">
                                              <p:val>
                                                <p:strVal val="0-#ppt_w/2"/>
                                              </p:val>
                                            </p:tav>
                                            <p:tav tm="100000">
                                              <p:val>
                                                <p:strVal val="#ppt_x"/>
                                              </p:val>
                                            </p:tav>
                                          </p:tavLst>
                                        </p:anim>
                                        <p:anim calcmode="lin" valueType="num" p14:bounceEnd="36000">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accel="12000" fill="hold" nodeType="afterEffect" p14:presetBounceEnd="36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36000">
                                          <p:cBhvr additive="base">
                                            <p:cTn id="23" dur="500" fill="hold"/>
                                            <p:tgtEl>
                                              <p:spTgt spid="13"/>
                                            </p:tgtEl>
                                            <p:attrNameLst>
                                              <p:attrName>ppt_x</p:attrName>
                                            </p:attrNameLst>
                                          </p:cBhvr>
                                          <p:tavLst>
                                            <p:tav tm="0">
                                              <p:val>
                                                <p:strVal val="0-#ppt_w/2"/>
                                              </p:val>
                                            </p:tav>
                                            <p:tav tm="100000">
                                              <p:val>
                                                <p:strVal val="#ppt_x"/>
                                              </p:val>
                                            </p:tav>
                                          </p:tavLst>
                                        </p:anim>
                                        <p:anim calcmode="lin" valueType="num" p14:bounceEnd="36000">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accel="12000" fill="hold" nodeType="afterEffect" p14:presetBounceEnd="36000">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14:bounceEnd="36000">
                                          <p:cBhvr additive="base">
                                            <p:cTn id="28" dur="500" fill="hold"/>
                                            <p:tgtEl>
                                              <p:spTgt spid="16"/>
                                            </p:tgtEl>
                                            <p:attrNameLst>
                                              <p:attrName>ppt_x</p:attrName>
                                            </p:attrNameLst>
                                          </p:cBhvr>
                                          <p:tavLst>
                                            <p:tav tm="0">
                                              <p:val>
                                                <p:strVal val="0-#ppt_w/2"/>
                                              </p:val>
                                            </p:tav>
                                            <p:tav tm="100000">
                                              <p:val>
                                                <p:strVal val="#ppt_x"/>
                                              </p:val>
                                            </p:tav>
                                          </p:tavLst>
                                        </p:anim>
                                        <p:anim calcmode="lin" valueType="num" p14:bounceEnd="36000">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accel="12000" fill="hold" nodeType="afterEffect" p14:presetBounceEnd="36000">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14:bounceEnd="36000">
                                          <p:cBhvr additive="base">
                                            <p:cTn id="33" dur="500" fill="hold"/>
                                            <p:tgtEl>
                                              <p:spTgt spid="19"/>
                                            </p:tgtEl>
                                            <p:attrNameLst>
                                              <p:attrName>ppt_x</p:attrName>
                                            </p:attrNameLst>
                                          </p:cBhvr>
                                          <p:tavLst>
                                            <p:tav tm="0">
                                              <p:val>
                                                <p:strVal val="0-#ppt_w/2"/>
                                              </p:val>
                                            </p:tav>
                                            <p:tav tm="100000">
                                              <p:val>
                                                <p:strVal val="#ppt_x"/>
                                              </p:val>
                                            </p:tav>
                                          </p:tavLst>
                                        </p:anim>
                                        <p:anim calcmode="lin" valueType="num" p14:bounceEnd="36000">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par>
                              <p:cTn id="39" fill="hold">
                                <p:stCondLst>
                                  <p:cond delay="3000"/>
                                </p:stCondLst>
                                <p:childTnLst>
                                  <p:par>
                                    <p:cTn id="40" presetID="14" presetClass="entr" presetSubtype="1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par>
                              <p:cTn id="43" fill="hold">
                                <p:stCondLst>
                                  <p:cond delay="3500"/>
                                </p:stCondLst>
                                <p:childTnLst>
                                  <p:par>
                                    <p:cTn id="44" presetID="14" presetClass="entr" presetSubtype="1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Effect transition="in" filter="fade">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6"/>
                    </p:tgtEl>
                  </p:cMediaNode>
                </p:audio>
                <p:audio>
                  <p:cMediaNode vol="80000">
                    <p:cTn id="55" fill="hold" display="0">
                      <p:stCondLst>
                        <p:cond delay="indefinite"/>
                      </p:stCondLst>
                      <p:endCondLst>
                        <p:cond evt="onStopAudio" delay="0">
                          <p:tgtEl>
                            <p:sldTgt/>
                          </p:tgtEl>
                        </p:cond>
                      </p:endCondLst>
                    </p:cTn>
                    <p:tgtEl>
                      <p:spTgt spid="35"/>
                    </p:tgtEl>
                  </p:cMediaNode>
                </p:audio>
                <p:audio>
                  <p:cMediaNode vol="80000">
                    <p:cTn id="56" fill="hold" display="0">
                      <p:stCondLst>
                        <p:cond delay="indefinite"/>
                      </p:stCondLst>
                      <p:endCondLst>
                        <p:cond evt="onStopAudio" delay="0">
                          <p:tgtEl>
                            <p:sldTgt/>
                          </p:tgtEl>
                        </p:cond>
                      </p:endCondLst>
                    </p:cTn>
                    <p:tgtEl>
                      <p:spTgt spid="36"/>
                    </p:tgtEl>
                  </p:cMediaNode>
                </p:audio>
                <p:audio>
                  <p:cMediaNode vol="80000">
                    <p:cTn id="57" fill="hold" display="0">
                      <p:stCondLst>
                        <p:cond delay="indefinite"/>
                      </p:stCondLst>
                      <p:endCondLst>
                        <p:cond evt="onStopAudio" delay="0">
                          <p:tgtEl>
                            <p:sldTgt/>
                          </p:tgtEl>
                        </p:cond>
                      </p:endCondLst>
                    </p:cTn>
                    <p:tgtEl>
                      <p:spTgt spid="37"/>
                    </p:tgtEl>
                  </p:cMediaNode>
                </p:audio>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Am-thanh-tra-loi-sai-www_nhacchuongvui_com.wav"/>
                                            </p:tgtEl>
                                          </p:cMediaNode>
                                        </p:audio>
                                      </p:subTnLst>
                                    </p:cTn>
                                  </p:par>
                                </p:childTnLst>
                              </p:cTn>
                            </p:par>
                            <p:par>
                              <p:cTn id="63" fill="hold">
                                <p:stCondLst>
                                  <p:cond delay="0"/>
                                </p:stCondLst>
                                <p:childTnLst>
                                  <p:par>
                                    <p:cTn id="64" presetID="10" presetClass="exit" presetSubtype="0" fill="hold" nodeType="afterEffect">
                                      <p:stCondLst>
                                        <p:cond delay="500"/>
                                      </p:stCondLst>
                                      <p:childTnLst>
                                        <p:animEffect transition="out" filter="fade">
                                          <p:cBhvr>
                                            <p:cTn id="65" dur="500"/>
                                            <p:tgtEl>
                                              <p:spTgt spid="40"/>
                                            </p:tgtEl>
                                          </p:cBhvr>
                                        </p:animEffect>
                                        <p:set>
                                          <p:cBhvr>
                                            <p:cTn id="6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7" name="Am-thanh-tra-loi-sai-www_nhacchuongvui_com.wav"/>
                                            </p:tgtEl>
                                          </p:cMediaNode>
                                        </p:audio>
                                      </p:subTnLst>
                                    </p:cTn>
                                  </p:par>
                                </p:childTnLst>
                              </p:cTn>
                            </p:par>
                            <p:par>
                              <p:cTn id="72" fill="hold">
                                <p:stCondLst>
                                  <p:cond delay="0"/>
                                </p:stCondLst>
                                <p:childTnLst>
                                  <p:par>
                                    <p:cTn id="73" presetID="10" presetClass="exit" presetSubtype="0" fill="hold" nodeType="afterEffect">
                                      <p:stCondLst>
                                        <p:cond delay="500"/>
                                      </p:stCondLst>
                                      <p:childTnLst>
                                        <p:animEffect transition="out" filter="fade">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Am-thanh-tra-loi-sai-www_nhacchuongvui_com.wav"/>
                                            </p:tgtEl>
                                          </p:cMediaNode>
                                        </p:audio>
                                      </p:subTnLst>
                                    </p:cTn>
                                  </p:par>
                                </p:childTnLst>
                              </p:cTn>
                            </p:par>
                            <p:par>
                              <p:cTn id="81" fill="hold">
                                <p:stCondLst>
                                  <p:cond delay="0"/>
                                </p:stCondLst>
                                <p:childTnLst>
                                  <p:par>
                                    <p:cTn id="82" presetID="10" presetClass="exit" presetSubtype="0" fill="hold" nodeType="afterEffect">
                                      <p:stCondLst>
                                        <p:cond delay="50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nodeType="withEffect">
                                      <p:stCondLst>
                                        <p:cond delay="0"/>
                                      </p:stCondLst>
                                      <p:childTnLst>
                                        <p:set>
                                          <p:cBhvr>
                                            <p:cTn id="89" dur="1" fill="hold">
                                              <p:stCondLst>
                                                <p:cond delay="999"/>
                                              </p:stCondLst>
                                            </p:cTn>
                                            <p:tgtEl>
                                              <p:spTgt spid="38"/>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8" name="Am-thanh-tra-loi-dung-www_nhacchuongvui_com.wav"/>
                                            </p:tgtEl>
                                          </p:cMediaNode>
                                        </p:audio>
                                      </p:subTnLst>
                                    </p:cTn>
                                  </p:par>
                                  <p:par>
                                    <p:cTn id="90" presetID="16" presetClass="exit" presetSubtype="21" fill="hold" nodeType="withEffect">
                                      <p:stCondLst>
                                        <p:cond delay="0"/>
                                      </p:stCondLst>
                                      <p:childTnLst>
                                        <p:animEffect transition="out" filter="barn(inVertical)">
                                          <p:cBhvr>
                                            <p:cTn id="91" dur="500"/>
                                            <p:tgtEl>
                                              <p:spTgt spid="38"/>
                                            </p:tgtEl>
                                          </p:cBhvr>
                                        </p:animEffect>
                                        <p:set>
                                          <p:cBhvr>
                                            <p:cTn id="92"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 presetClass="entr" presetSubtype="8" accel="1200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accel="1200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accel="1200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accel="1200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par>
                              <p:cTn id="39" fill="hold">
                                <p:stCondLst>
                                  <p:cond delay="3000"/>
                                </p:stCondLst>
                                <p:childTnLst>
                                  <p:par>
                                    <p:cTn id="40" presetID="14" presetClass="entr" presetSubtype="1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par>
                              <p:cTn id="43" fill="hold">
                                <p:stCondLst>
                                  <p:cond delay="3500"/>
                                </p:stCondLst>
                                <p:childTnLst>
                                  <p:par>
                                    <p:cTn id="44" presetID="14" presetClass="entr" presetSubtype="1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Effect transition="in" filter="fade">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6"/>
                    </p:tgtEl>
                  </p:cMediaNode>
                </p:audio>
                <p:audio>
                  <p:cMediaNode vol="80000">
                    <p:cTn id="55" fill="hold" display="0">
                      <p:stCondLst>
                        <p:cond delay="indefinite"/>
                      </p:stCondLst>
                      <p:endCondLst>
                        <p:cond evt="onStopAudio" delay="0">
                          <p:tgtEl>
                            <p:sldTgt/>
                          </p:tgtEl>
                        </p:cond>
                      </p:endCondLst>
                    </p:cTn>
                    <p:tgtEl>
                      <p:spTgt spid="35"/>
                    </p:tgtEl>
                  </p:cMediaNode>
                </p:audio>
                <p:audio>
                  <p:cMediaNode vol="80000">
                    <p:cTn id="56" fill="hold" display="0">
                      <p:stCondLst>
                        <p:cond delay="indefinite"/>
                      </p:stCondLst>
                      <p:endCondLst>
                        <p:cond evt="onStopAudio" delay="0">
                          <p:tgtEl>
                            <p:sldTgt/>
                          </p:tgtEl>
                        </p:cond>
                      </p:endCondLst>
                    </p:cTn>
                    <p:tgtEl>
                      <p:spTgt spid="36"/>
                    </p:tgtEl>
                  </p:cMediaNode>
                </p:audio>
                <p:audio>
                  <p:cMediaNode vol="80000">
                    <p:cTn id="57" fill="hold" display="0">
                      <p:stCondLst>
                        <p:cond delay="indefinite"/>
                      </p:stCondLst>
                      <p:endCondLst>
                        <p:cond evt="onStopAudio" delay="0">
                          <p:tgtEl>
                            <p:sldTgt/>
                          </p:tgtEl>
                        </p:cond>
                      </p:endCondLst>
                    </p:cTn>
                    <p:tgtEl>
                      <p:spTgt spid="37"/>
                    </p:tgtEl>
                  </p:cMediaNode>
                </p:audio>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9" name="Am-thanh-tra-loi-sai-www_nhacchuongvui_com.wav"/>
                                            </p:tgtEl>
                                          </p:cMediaNode>
                                        </p:audio>
                                      </p:subTnLst>
                                    </p:cTn>
                                  </p:par>
                                </p:childTnLst>
                              </p:cTn>
                            </p:par>
                            <p:par>
                              <p:cTn id="63" fill="hold">
                                <p:stCondLst>
                                  <p:cond delay="0"/>
                                </p:stCondLst>
                                <p:childTnLst>
                                  <p:par>
                                    <p:cTn id="64" presetID="10" presetClass="exit" presetSubtype="0" fill="hold" nodeType="afterEffect">
                                      <p:stCondLst>
                                        <p:cond delay="500"/>
                                      </p:stCondLst>
                                      <p:childTnLst>
                                        <p:animEffect transition="out" filter="fade">
                                          <p:cBhvr>
                                            <p:cTn id="65" dur="500"/>
                                            <p:tgtEl>
                                              <p:spTgt spid="40"/>
                                            </p:tgtEl>
                                          </p:cBhvr>
                                        </p:animEffect>
                                        <p:set>
                                          <p:cBhvr>
                                            <p:cTn id="6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19" name="Am-thanh-tra-loi-sai-www_nhacchuongvui_com.wav"/>
                                            </p:tgtEl>
                                          </p:cMediaNode>
                                        </p:audio>
                                      </p:subTnLst>
                                    </p:cTn>
                                  </p:par>
                                </p:childTnLst>
                              </p:cTn>
                            </p:par>
                            <p:par>
                              <p:cTn id="72" fill="hold">
                                <p:stCondLst>
                                  <p:cond delay="0"/>
                                </p:stCondLst>
                                <p:childTnLst>
                                  <p:par>
                                    <p:cTn id="73" presetID="10" presetClass="exit" presetSubtype="0" fill="hold" nodeType="afterEffect">
                                      <p:stCondLst>
                                        <p:cond delay="500"/>
                                      </p:stCondLst>
                                      <p:childTnLst>
                                        <p:animEffect transition="out" filter="fade">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19" name="Am-thanh-tra-loi-sai-www_nhacchuongvui_com.wav"/>
                                            </p:tgtEl>
                                          </p:cMediaNode>
                                        </p:audio>
                                      </p:subTnLst>
                                    </p:cTn>
                                  </p:par>
                                </p:childTnLst>
                              </p:cTn>
                            </p:par>
                            <p:par>
                              <p:cTn id="81" fill="hold">
                                <p:stCondLst>
                                  <p:cond delay="0"/>
                                </p:stCondLst>
                                <p:childTnLst>
                                  <p:par>
                                    <p:cTn id="82" presetID="10" presetClass="exit" presetSubtype="0" fill="hold" nodeType="afterEffect">
                                      <p:stCondLst>
                                        <p:cond delay="50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nodeType="withEffect">
                                      <p:stCondLst>
                                        <p:cond delay="0"/>
                                      </p:stCondLst>
                                      <p:childTnLst>
                                        <p:set>
                                          <p:cBhvr>
                                            <p:cTn id="89" dur="1" fill="hold">
                                              <p:stCondLst>
                                                <p:cond delay="999"/>
                                              </p:stCondLst>
                                            </p:cTn>
                                            <p:tgtEl>
                                              <p:spTgt spid="38"/>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0" name="Am-thanh-tra-loi-dung-www_nhacchuongvui_com.wav"/>
                                            </p:tgtEl>
                                          </p:cMediaNode>
                                        </p:audio>
                                      </p:subTnLst>
                                    </p:cTn>
                                  </p:par>
                                  <p:par>
                                    <p:cTn id="90" presetID="16" presetClass="exit" presetSubtype="21" fill="hold" nodeType="withEffect">
                                      <p:stCondLst>
                                        <p:cond delay="0"/>
                                      </p:stCondLst>
                                      <p:childTnLst>
                                        <p:animEffect transition="out" filter="barn(inVertical)">
                                          <p:cBhvr>
                                            <p:cTn id="91" dur="500"/>
                                            <p:tgtEl>
                                              <p:spTgt spid="38"/>
                                            </p:tgtEl>
                                          </p:cBhvr>
                                        </p:animEffect>
                                        <p:set>
                                          <p:cBhvr>
                                            <p:cTn id="92"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 grpId="0"/>
          <p:bldP spid="3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26B6D790-35A7-46EE-84C5-EFF28F471CCC}"/>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23" name="矩形 3">
            <a:extLst>
              <a:ext uri="{FF2B5EF4-FFF2-40B4-BE49-F238E27FC236}">
                <a16:creationId xmlns:a16="http://schemas.microsoft.com/office/drawing/2014/main" id="{562B0D41-F4ED-4A17-9AAA-5F375952EEE6}"/>
              </a:ext>
            </a:extLst>
          </p:cNvPr>
          <p:cNvSpPr/>
          <p:nvPr/>
        </p:nvSpPr>
        <p:spPr>
          <a:xfrm>
            <a:off x="679108" y="443592"/>
            <a:ext cx="11004891" cy="597172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UTM ViceroyJF" panose="02040603050506020204" pitchFamily="18" charset="0"/>
              <a:ea typeface="包图简圆体" panose="02010601030101010101" pitchFamily="2" charset="-122"/>
              <a:cs typeface="+mn-ea"/>
              <a:sym typeface="+mn-lt"/>
            </a:endParaRPr>
          </a:p>
        </p:txBody>
      </p:sp>
      <p:grpSp>
        <p:nvGrpSpPr>
          <p:cNvPr id="8" name="Group 7">
            <a:extLst>
              <a:ext uri="{FF2B5EF4-FFF2-40B4-BE49-F238E27FC236}">
                <a16:creationId xmlns:a16="http://schemas.microsoft.com/office/drawing/2014/main" id="{ABB26E75-17B7-4F00-B739-5AD8A187E9EE}"/>
              </a:ext>
            </a:extLst>
          </p:cNvPr>
          <p:cNvGrpSpPr/>
          <p:nvPr/>
        </p:nvGrpSpPr>
        <p:grpSpPr>
          <a:xfrm>
            <a:off x="1065948" y="3057082"/>
            <a:ext cx="5406864" cy="1011338"/>
            <a:chOff x="101711" y="1349555"/>
            <a:chExt cx="2995728" cy="1011338"/>
          </a:xfrm>
          <a:solidFill>
            <a:schemeClr val="accent2">
              <a:lumMod val="40000"/>
              <a:lumOff val="60000"/>
            </a:schemeClr>
          </a:solidFill>
        </p:grpSpPr>
        <p:sp>
          <p:nvSpPr>
            <p:cNvPr id="10" name="矩形 3">
              <a:extLst>
                <a:ext uri="{FF2B5EF4-FFF2-40B4-BE49-F238E27FC236}">
                  <a16:creationId xmlns:a16="http://schemas.microsoft.com/office/drawing/2014/main" id="{37BED9EA-6233-4735-B71B-F2C560BE7F51}"/>
                </a:ext>
              </a:extLst>
            </p:cNvPr>
            <p:cNvSpPr/>
            <p:nvPr/>
          </p:nvSpPr>
          <p:spPr>
            <a:xfrm>
              <a:off x="102506" y="1349555"/>
              <a:ext cx="2994933" cy="1011338"/>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2" name="TextBox 11">
              <a:extLst>
                <a:ext uri="{FF2B5EF4-FFF2-40B4-BE49-F238E27FC236}">
                  <a16:creationId xmlns:a16="http://schemas.microsoft.com/office/drawing/2014/main" id="{206495CB-1BED-4B97-8B84-AD165F105294}"/>
                </a:ext>
              </a:extLst>
            </p:cNvPr>
            <p:cNvSpPr txBox="1"/>
            <p:nvPr/>
          </p:nvSpPr>
          <p:spPr>
            <a:xfrm>
              <a:off x="101711" y="1535705"/>
              <a:ext cx="2888107" cy="646331"/>
            </a:xfrm>
            <a:prstGeom prst="rect">
              <a:avLst/>
            </a:prstGeom>
            <a:grpFill/>
          </p:spPr>
          <p:txBody>
            <a:bodyPr wrap="square">
              <a:spAutoFit/>
            </a:bodyPr>
            <a:lstStyle/>
            <a:p>
              <a:r>
                <a:rPr lang="en-US" altLang="en-US" sz="3600">
                  <a:solidFill>
                    <a:srgbClr val="7030A0"/>
                  </a:solidFill>
                  <a:latin typeface="UVN Phuong Tay" panose="04040805070802020D02" pitchFamily="82" charset="0"/>
                </a:rPr>
                <a:t>A. </a:t>
              </a: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Trung thực, thẳng thắng</a:t>
              </a:r>
              <a:endParaRPr lang="en-US" sz="3600">
                <a:solidFill>
                  <a:srgbClr val="7030A0"/>
                </a:solidFill>
                <a:latin typeface="UVN Phuong Tay" panose="04040805070802020D02" pitchFamily="82" charset="0"/>
              </a:endParaRPr>
            </a:p>
          </p:txBody>
        </p:sp>
      </p:grpSp>
      <p:grpSp>
        <p:nvGrpSpPr>
          <p:cNvPr id="13" name="Group 12">
            <a:extLst>
              <a:ext uri="{FF2B5EF4-FFF2-40B4-BE49-F238E27FC236}">
                <a16:creationId xmlns:a16="http://schemas.microsoft.com/office/drawing/2014/main" id="{AE7BBB59-4601-4CBD-AACC-2AEA8C4340CF}"/>
              </a:ext>
            </a:extLst>
          </p:cNvPr>
          <p:cNvGrpSpPr/>
          <p:nvPr/>
        </p:nvGrpSpPr>
        <p:grpSpPr>
          <a:xfrm flipH="1">
            <a:off x="5936328" y="3562751"/>
            <a:ext cx="5752329" cy="1113070"/>
            <a:chOff x="101758" y="2844294"/>
            <a:chExt cx="2995681" cy="991213"/>
          </a:xfrm>
        </p:grpSpPr>
        <p:sp>
          <p:nvSpPr>
            <p:cNvPr id="14" name="矩形 3">
              <a:extLst>
                <a:ext uri="{FF2B5EF4-FFF2-40B4-BE49-F238E27FC236}">
                  <a16:creationId xmlns:a16="http://schemas.microsoft.com/office/drawing/2014/main" id="{90A451C1-A492-4AF1-983F-12C973F50823}"/>
                </a:ext>
              </a:extLst>
            </p:cNvPr>
            <p:cNvSpPr/>
            <p:nvPr/>
          </p:nvSpPr>
          <p:spPr>
            <a:xfrm>
              <a:off x="102506" y="2844294"/>
              <a:ext cx="2994933" cy="991213"/>
            </a:xfrm>
            <a:prstGeom prst="homePlate">
              <a:avLst/>
            </a:prstGeom>
            <a:solidFill>
              <a:schemeClr val="accent5">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5" name="TextBox 14">
              <a:extLst>
                <a:ext uri="{FF2B5EF4-FFF2-40B4-BE49-F238E27FC236}">
                  <a16:creationId xmlns:a16="http://schemas.microsoft.com/office/drawing/2014/main" id="{01006683-EC3F-4009-A33F-7FADAB81A30B}"/>
                </a:ext>
              </a:extLst>
            </p:cNvPr>
            <p:cNvSpPr txBox="1"/>
            <p:nvPr/>
          </p:nvSpPr>
          <p:spPr>
            <a:xfrm>
              <a:off x="101758" y="3015519"/>
              <a:ext cx="2815771" cy="575572"/>
            </a:xfrm>
            <a:prstGeom prst="rect">
              <a:avLst/>
            </a:prstGeom>
            <a:noFill/>
          </p:spPr>
          <p:txBody>
            <a:bodyPr wrap="square">
              <a:spAutoFit/>
            </a:bodyPr>
            <a:lstStyle/>
            <a:p>
              <a:pPr algn="ct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B. Chăm chỉ</a:t>
              </a:r>
              <a:endParaRPr lang="en-US" sz="3600">
                <a:solidFill>
                  <a:srgbClr val="7030A0"/>
                </a:solidFill>
                <a:latin typeface="UVN Phuong Tay" panose="04040805070802020D02" pitchFamily="82" charset="0"/>
              </a:endParaRPr>
            </a:p>
          </p:txBody>
        </p:sp>
      </p:grpSp>
      <p:grpSp>
        <p:nvGrpSpPr>
          <p:cNvPr id="16" name="Group 15">
            <a:extLst>
              <a:ext uri="{FF2B5EF4-FFF2-40B4-BE49-F238E27FC236}">
                <a16:creationId xmlns:a16="http://schemas.microsoft.com/office/drawing/2014/main" id="{EEB26EF6-0298-4A9A-8A1E-2CB5E3CE9F0E}"/>
              </a:ext>
            </a:extLst>
          </p:cNvPr>
          <p:cNvGrpSpPr/>
          <p:nvPr/>
        </p:nvGrpSpPr>
        <p:grpSpPr>
          <a:xfrm>
            <a:off x="1065948" y="4181038"/>
            <a:ext cx="5406864" cy="1048040"/>
            <a:chOff x="101711" y="3941158"/>
            <a:chExt cx="2995728" cy="1048040"/>
          </a:xfrm>
        </p:grpSpPr>
        <p:sp>
          <p:nvSpPr>
            <p:cNvPr id="17" name="矩形 3">
              <a:extLst>
                <a:ext uri="{FF2B5EF4-FFF2-40B4-BE49-F238E27FC236}">
                  <a16:creationId xmlns:a16="http://schemas.microsoft.com/office/drawing/2014/main" id="{1AADBA82-B3DB-456F-8B97-4E9CFF127B5A}"/>
                </a:ext>
              </a:extLst>
            </p:cNvPr>
            <p:cNvSpPr/>
            <p:nvPr/>
          </p:nvSpPr>
          <p:spPr>
            <a:xfrm>
              <a:off x="102506" y="3941158"/>
              <a:ext cx="2994933" cy="1048040"/>
            </a:xfrm>
            <a:prstGeom prst="homePlate">
              <a:avLst/>
            </a:prstGeom>
            <a:solidFill>
              <a:schemeClr val="accent4">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8" name="TextBox 17">
              <a:extLst>
                <a:ext uri="{FF2B5EF4-FFF2-40B4-BE49-F238E27FC236}">
                  <a16:creationId xmlns:a16="http://schemas.microsoft.com/office/drawing/2014/main" id="{AE6319EC-8F71-42C8-B1BB-82B35B04303B}"/>
                </a:ext>
              </a:extLst>
            </p:cNvPr>
            <p:cNvSpPr txBox="1"/>
            <p:nvPr/>
          </p:nvSpPr>
          <p:spPr>
            <a:xfrm>
              <a:off x="101711" y="4142012"/>
              <a:ext cx="2815771" cy="646331"/>
            </a:xfrm>
            <a:prstGeom prst="rect">
              <a:avLst/>
            </a:prstGeom>
            <a:noFill/>
          </p:spPr>
          <p:txBody>
            <a:bodyPr wrap="square">
              <a:spAutoFit/>
            </a:bodyPr>
            <a:lstStyle/>
            <a:p>
              <a:pPr algn="ct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C. Giản dị</a:t>
              </a:r>
              <a:endParaRPr lang="en-US" sz="3600">
                <a:solidFill>
                  <a:srgbClr val="7030A0"/>
                </a:solidFill>
                <a:latin typeface="UVN Phuong Tay" panose="04040805070802020D02" pitchFamily="82" charset="0"/>
              </a:endParaRPr>
            </a:p>
          </p:txBody>
        </p:sp>
      </p:grpSp>
      <p:sp>
        <p:nvSpPr>
          <p:cNvPr id="2" name="TextBox 1">
            <a:extLst>
              <a:ext uri="{FF2B5EF4-FFF2-40B4-BE49-F238E27FC236}">
                <a16:creationId xmlns:a16="http://schemas.microsoft.com/office/drawing/2014/main" id="{7F06A906-68C5-45B9-B700-4A351227C151}"/>
              </a:ext>
            </a:extLst>
          </p:cNvPr>
          <p:cNvSpPr txBox="1"/>
          <p:nvPr/>
        </p:nvSpPr>
        <p:spPr>
          <a:xfrm>
            <a:off x="1874420" y="1487422"/>
            <a:ext cx="8776354" cy="1569660"/>
          </a:xfrm>
          <a:prstGeom prst="rect">
            <a:avLst/>
          </a:prstGeom>
          <a:noFill/>
        </p:spPr>
        <p:txBody>
          <a:bodyPr wrap="square" rtlCol="0">
            <a:spAutoFit/>
          </a:bodyPr>
          <a:lstStyle/>
          <a:p>
            <a:pPr lvl="0" algn="ctr">
              <a:defRPr/>
            </a:pPr>
            <a:r>
              <a:rPr lang="en-US" sz="4800" spc="-40">
                <a:solidFill>
                  <a:srgbClr val="5A2E21"/>
                </a:solidFill>
                <a:latin typeface="UTM ViceroyJF" panose="02040603050506020204" pitchFamily="18" charset="0"/>
              </a:rPr>
              <a:t>Muốn no thì phải chăm làm</a:t>
            </a:r>
          </a:p>
          <a:p>
            <a:pPr lvl="0" algn="ctr">
              <a:defRPr/>
            </a:pPr>
            <a:r>
              <a:rPr lang="en-US" sz="4800" spc="-40">
                <a:solidFill>
                  <a:srgbClr val="5A2E21"/>
                </a:solidFill>
                <a:latin typeface="UTM ViceroyJF" panose="02040603050506020204" pitchFamily="18" charset="0"/>
              </a:rPr>
              <a:t>Một hạt thóc vàng, chín hạt mồ hôi</a:t>
            </a:r>
          </a:p>
        </p:txBody>
      </p:sp>
      <p:grpSp>
        <p:nvGrpSpPr>
          <p:cNvPr id="19" name="Group 18">
            <a:extLst>
              <a:ext uri="{FF2B5EF4-FFF2-40B4-BE49-F238E27FC236}">
                <a16:creationId xmlns:a16="http://schemas.microsoft.com/office/drawing/2014/main" id="{FCAA8C8A-9B8E-4737-A3BA-83E8B01BE747}"/>
              </a:ext>
            </a:extLst>
          </p:cNvPr>
          <p:cNvGrpSpPr/>
          <p:nvPr/>
        </p:nvGrpSpPr>
        <p:grpSpPr>
          <a:xfrm flipH="1">
            <a:off x="5802550" y="4754629"/>
            <a:ext cx="5884668" cy="1048040"/>
            <a:chOff x="102506" y="5263483"/>
            <a:chExt cx="3064600" cy="1048040"/>
          </a:xfrm>
        </p:grpSpPr>
        <p:sp>
          <p:nvSpPr>
            <p:cNvPr id="20" name="矩形 3">
              <a:extLst>
                <a:ext uri="{FF2B5EF4-FFF2-40B4-BE49-F238E27FC236}">
                  <a16:creationId xmlns:a16="http://schemas.microsoft.com/office/drawing/2014/main" id="{D0133F68-69BE-47FC-AC9F-E332D0338610}"/>
                </a:ext>
              </a:extLst>
            </p:cNvPr>
            <p:cNvSpPr/>
            <p:nvPr/>
          </p:nvSpPr>
          <p:spPr>
            <a:xfrm>
              <a:off x="102506" y="5263483"/>
              <a:ext cx="2994933" cy="1048040"/>
            </a:xfrm>
            <a:prstGeom prst="homePlate">
              <a:avLst/>
            </a:prstGeom>
            <a:solidFill>
              <a:schemeClr val="accent6">
                <a:lumMod val="40000"/>
                <a:lumOff val="60000"/>
              </a:schemeClr>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1" name="TextBox 20">
              <a:extLst>
                <a:ext uri="{FF2B5EF4-FFF2-40B4-BE49-F238E27FC236}">
                  <a16:creationId xmlns:a16="http://schemas.microsoft.com/office/drawing/2014/main" id="{47FCF1C2-3C8C-41E3-B16F-1F5435C9B263}"/>
                </a:ext>
              </a:extLst>
            </p:cNvPr>
            <p:cNvSpPr txBox="1"/>
            <p:nvPr/>
          </p:nvSpPr>
          <p:spPr>
            <a:xfrm>
              <a:off x="102507" y="5476150"/>
              <a:ext cx="3064599" cy="646331"/>
            </a:xfrm>
            <a:prstGeom prst="rect">
              <a:avLst/>
            </a:prstGeom>
            <a:noFill/>
          </p:spPr>
          <p:txBody>
            <a:bodyPr wrap="square">
              <a:spAutoFit/>
            </a:bodyPr>
            <a:lstStyle/>
            <a:p>
              <a:pPr algn="r"/>
              <a:r>
                <a:rPr kumimoji="0" lang="en-US" altLang="en-US" sz="3600" b="0" i="0" u="none" strike="noStrike" kern="1200" cap="none" spc="0" normalizeH="0" baseline="0" noProof="0">
                  <a:ln>
                    <a:noFill/>
                  </a:ln>
                  <a:solidFill>
                    <a:srgbClr val="7030A0"/>
                  </a:solidFill>
                  <a:effectLst/>
                  <a:uLnTx/>
                  <a:uFillTx/>
                  <a:latin typeface="UVN Phuong Tay" panose="04040805070802020D02" pitchFamily="82" charset="0"/>
                </a:rPr>
                <a:t>D. Giàu tình cảm, dễ xúc động</a:t>
              </a:r>
              <a:endParaRPr lang="en-US" sz="3600">
                <a:solidFill>
                  <a:srgbClr val="7030A0"/>
                </a:solidFill>
                <a:latin typeface="UVN Phuong Tay" panose="04040805070802020D02" pitchFamily="82" charset="0"/>
              </a:endParaRPr>
            </a:p>
          </p:txBody>
        </p:sp>
      </p:grpSp>
      <p:pic>
        <p:nvPicPr>
          <p:cNvPr id="24" name="图片 6">
            <a:extLst>
              <a:ext uri="{FF2B5EF4-FFF2-40B4-BE49-F238E27FC236}">
                <a16:creationId xmlns:a16="http://schemas.microsoft.com/office/drawing/2014/main" id="{316C0325-3A7A-4CA5-A172-848D9ADFA34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0" y="0"/>
            <a:ext cx="1442107" cy="827314"/>
          </a:xfrm>
          <a:prstGeom prst="rect">
            <a:avLst/>
          </a:prstGeom>
        </p:spPr>
      </p:pic>
      <p:pic>
        <p:nvPicPr>
          <p:cNvPr id="25" name="图片 10">
            <a:extLst>
              <a:ext uri="{FF2B5EF4-FFF2-40B4-BE49-F238E27FC236}">
                <a16:creationId xmlns:a16="http://schemas.microsoft.com/office/drawing/2014/main" id="{770AD99C-2976-40A0-8519-BCF8712E9F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99" y="3655779"/>
            <a:ext cx="1211939" cy="3173077"/>
          </a:xfrm>
          <a:prstGeom prst="rect">
            <a:avLst/>
          </a:prstGeom>
        </p:spPr>
      </p:pic>
      <p:pic>
        <p:nvPicPr>
          <p:cNvPr id="27" name="图片 9">
            <a:extLst>
              <a:ext uri="{FF2B5EF4-FFF2-40B4-BE49-F238E27FC236}">
                <a16:creationId xmlns:a16="http://schemas.microsoft.com/office/drawing/2014/main" id="{ED081DBF-4852-4E2A-81C5-878E9CB489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799" y="5972546"/>
            <a:ext cx="2912199" cy="1009190"/>
          </a:xfrm>
          <a:prstGeom prst="rect">
            <a:avLst/>
          </a:prstGeom>
        </p:spPr>
      </p:pic>
      <p:pic>
        <p:nvPicPr>
          <p:cNvPr id="29" name="图片 9">
            <a:extLst>
              <a:ext uri="{FF2B5EF4-FFF2-40B4-BE49-F238E27FC236}">
                <a16:creationId xmlns:a16="http://schemas.microsoft.com/office/drawing/2014/main" id="{1B8425F1-A456-427D-8C35-A8F29EDFF5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96847" y="6061477"/>
            <a:ext cx="4149154" cy="1009190"/>
          </a:xfrm>
          <a:prstGeom prst="rect">
            <a:avLst/>
          </a:prstGeom>
        </p:spPr>
      </p:pic>
      <p:pic>
        <p:nvPicPr>
          <p:cNvPr id="31" name="Picture 30">
            <a:extLst>
              <a:ext uri="{FF2B5EF4-FFF2-40B4-BE49-F238E27FC236}">
                <a16:creationId xmlns:a16="http://schemas.microsoft.com/office/drawing/2014/main" id="{B76C42E5-F336-45DE-A4B7-CBE124A3085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4250" b="91000" l="5500" r="52500">
                        <a14:foregroundMark x1="44500" y1="53000" x2="40500" y2="87917"/>
                        <a14:foregroundMark x1="40500" y1="87917" x2="40417" y2="88000"/>
                        <a14:foregroundMark x1="46500" y1="49333" x2="39250" y2="52583"/>
                        <a14:foregroundMark x1="39250" y1="52583" x2="39167" y2="52833"/>
                        <a14:foregroundMark x1="47250" y1="51000" x2="48417" y2="61333"/>
                        <a14:foregroundMark x1="46583" y1="66583" x2="47083" y2="73250"/>
                        <a14:foregroundMark x1="50167" y1="69750" x2="43333" y2="85833"/>
                        <a14:foregroundMark x1="46167" y1="83667" x2="43583" y2="89917"/>
                        <a14:foregroundMark x1="8750" y1="52833" x2="8333" y2="60833"/>
                        <a14:foregroundMark x1="8333" y1="60833" x2="8250" y2="61083"/>
                        <a14:foregroundMark x1="13583" y1="44583" x2="17750" y2="45500"/>
                        <a14:foregroundMark x1="21333" y1="66083" x2="23250" y2="65167"/>
                        <a14:foregroundMark x1="26583" y1="74083" x2="31833" y2="81667"/>
                        <a14:foregroundMark x1="52083" y1="71333" x2="51417" y2="73167"/>
                        <a14:foregroundMark x1="44250" y1="48500" x2="41083" y2="50333"/>
                        <a14:foregroundMark x1="44250" y1="48417" x2="50500" y2="52000"/>
                        <a14:foregroundMark x1="50500" y1="52000" x2="51199" y2="54167"/>
                        <a14:foregroundMark x1="38500" y1="53333" x2="41083" y2="63083"/>
                        <a14:foregroundMark x1="41083" y1="63083" x2="41083" y2="64083"/>
                        <a14:foregroundMark x1="38500" y1="59500" x2="37167" y2="65583"/>
                        <a14:foregroundMark x1="39500" y1="61333" x2="38750" y2="65917"/>
                        <a14:foregroundMark x1="48417" y1="62833" x2="45833" y2="64750"/>
                        <a14:foregroundMark x1="46083" y1="62417" x2="45833" y2="65250"/>
                        <a14:foregroundMark x1="45521" y1="47797" x2="41250" y2="51000"/>
                        <a14:foregroundMark x1="44681" y1="47670" x2="39667" y2="50333"/>
                        <a14:foregroundMark x1="48833" y1="49667" x2="44560" y2="46893"/>
                        <a14:foregroundMark x1="49500" y1="50000" x2="50752" y2="52461"/>
                        <a14:foregroundMark x1="38083" y1="51000" x2="37167" y2="56500"/>
                        <a14:foregroundMark x1="37333" y1="51917" x2="39167" y2="57000"/>
                        <a14:foregroundMark x1="50610" y1="63104" x2="50000" y2="66333"/>
                        <a14:foregroundMark x1="50917" y1="52167" x2="50167" y2="50333"/>
                        <a14:foregroundMark x1="31917" y1="55500" x2="26500" y2="49167"/>
                        <a14:foregroundMark x1="26500" y1="49167" x2="19417" y2="45333"/>
                        <a14:foregroundMark x1="19417" y1="45333" x2="11000" y2="45500"/>
                        <a14:foregroundMark x1="11000" y1="45500" x2="7583" y2="50250"/>
                        <a14:foregroundMark x1="11583" y1="45500" x2="16083" y2="44333"/>
                        <a14:foregroundMark x1="20250" y1="45500" x2="14667" y2="44750"/>
                        <a14:foregroundMark x1="8500" y1="53917" x2="6083" y2="59000"/>
                        <a14:foregroundMark x1="7833" y1="52083" x2="6917" y2="57417"/>
                        <a14:foregroundMark x1="8833" y1="51500" x2="5750" y2="59667"/>
                        <a14:foregroundMark x1="5583" y1="57667" x2="7417" y2="64250"/>
                        <a14:foregroundMark x1="7000" y1="61250" x2="11000" y2="65167"/>
                        <a14:foregroundMark x1="8750" y1="65250" x2="10167" y2="65417"/>
                        <a14:foregroundMark x1="7833" y1="64500" x2="8750" y2="64917"/>
                        <a14:foregroundMark x1="11500" y1="65417" x2="19000" y2="66583"/>
                        <a14:foregroundMark x1="19000" y1="66583" x2="23667" y2="70667"/>
                        <a14:foregroundMark x1="21333" y1="66083" x2="24083" y2="77250"/>
                        <a14:foregroundMark x1="24083" y1="77250" x2="24167" y2="77250"/>
                        <a14:foregroundMark x1="23417" y1="69083" x2="25917" y2="75250"/>
                        <a14:foregroundMark x1="25917" y1="75250" x2="25917" y2="75250"/>
                        <a14:foregroundMark x1="20667" y1="67750" x2="22000" y2="70417"/>
                        <a14:foregroundMark x1="20667" y1="67417" x2="35833" y2="83000"/>
                        <a14:foregroundMark x1="37000" y1="76417" x2="36250" y2="79833"/>
                        <a14:foregroundMark x1="38083" y1="71833" x2="38083" y2="78500"/>
                        <a14:foregroundMark x1="39250" y1="67167" x2="38333" y2="71750"/>
                        <a14:foregroundMark x1="40167" y1="65000" x2="36917" y2="67417"/>
                        <a14:foregroundMark x1="35583" y1="64000" x2="26917" y2="60083"/>
                        <a14:foregroundMark x1="33333" y1="66250" x2="27167" y2="61167"/>
                        <a14:foregroundMark x1="27167" y1="61167" x2="27083" y2="61000"/>
                        <a14:foregroundMark x1="25083" y1="59750" x2="29083" y2="65667"/>
                        <a14:foregroundMark x1="28000" y1="79583" x2="28250" y2="86917"/>
                        <a14:foregroundMark x1="29667" y1="81667" x2="31167" y2="91083"/>
                        <a14:foregroundMark x1="31167" y1="91083" x2="31167" y2="91083"/>
                        <a14:foregroundMark x1="28917" y1="87833" x2="35917" y2="90167"/>
                        <a14:foregroundMark x1="35917" y1="90167" x2="44333" y2="89667"/>
                        <a14:foregroundMark x1="44333" y1="89667" x2="45167" y2="89417"/>
                        <a14:foregroundMark x1="46333" y1="84833" x2="46167" y2="88917"/>
                        <a14:foregroundMark x1="49583" y1="75250" x2="47917" y2="83250"/>
                        <a14:foregroundMark x1="51167" y1="72250" x2="50500" y2="74833"/>
                        <a14:foregroundMark x1="52500" y1="72917" x2="48833" y2="75500"/>
                        <a14:foregroundMark x1="47667" y1="82083" x2="45833" y2="88333"/>
                        <a14:foregroundMark x1="44250" y1="89917" x2="39167" y2="90833"/>
                        <a14:foregroundMark x1="46500" y1="86667" x2="46500" y2="89667"/>
                        <a14:foregroundMark x1="49250" y1="51167" x2="44917" y2="56250"/>
                        <a14:foregroundMark x1="44750" y1="52750" x2="40667" y2="55583"/>
                        <a14:foregroundMark x1="46333" y1="51000" x2="40417" y2="55167"/>
                        <a14:foregroundMark x1="40417" y1="55167" x2="40417" y2="55167"/>
                        <a14:foregroundMark x1="44250" y1="59750" x2="44000" y2="64250"/>
                        <a14:foregroundMark x1="46167" y1="61000" x2="44917" y2="62500"/>
                        <a14:foregroundMark x1="49083" y1="52167" x2="49583" y2="58083"/>
                        <a14:foregroundMark x1="27250" y1="58333" x2="31417" y2="61583"/>
                        <a14:foregroundMark x1="31833" y1="60167" x2="29083" y2="57917"/>
                        <a14:foregroundMark x1="50167" y1="55583" x2="50167" y2="57417"/>
                        <a14:backgroundMark x1="51417" y1="54417" x2="51417" y2="54417"/>
                        <a14:backgroundMark x1="51413" y1="57417" x2="50417" y2="62500"/>
                        <a14:backgroundMark x1="52083" y1="54000" x2="51584" y2="56546"/>
                        <a14:backgroundMark x1="51333" y1="58583" x2="50500" y2="63083"/>
                        <a14:backgroundMark x1="44500" y1="46667" x2="44000" y2="46917"/>
                        <a14:backgroundMark x1="42250" y1="46417" x2="45833" y2="45500"/>
                        <a14:backgroundMark x1="51417" y1="52417" x2="51583" y2="54917"/>
                        <a14:backgroundMark x1="51333" y1="54167" x2="51333" y2="55167"/>
                        <a14:backgroundMark x1="37000" y1="56917" x2="36083" y2="55083"/>
                      </a14:backgroundRemoval>
                    </a14:imgEffect>
                    <a14:imgEffect>
                      <a14:colorTemperature colorTemp="11200"/>
                    </a14:imgEffect>
                  </a14:imgLayer>
                </a14:imgProps>
              </a:ext>
              <a:ext uri="{28A0092B-C50C-407E-A947-70E740481C1C}">
                <a14:useLocalDpi xmlns:a14="http://schemas.microsoft.com/office/drawing/2010/main" val="0"/>
              </a:ext>
            </a:extLst>
          </a:blip>
          <a:srcRect l="4936" t="42417" r="46324" b="10076"/>
          <a:stretch/>
        </p:blipFill>
        <p:spPr>
          <a:xfrm>
            <a:off x="-212717" y="3951342"/>
            <a:ext cx="2912198" cy="2838472"/>
          </a:xfrm>
          <a:prstGeom prst="rect">
            <a:avLst/>
          </a:prstGeom>
        </p:spPr>
      </p:pic>
      <p:sp>
        <p:nvSpPr>
          <p:cNvPr id="32" name="TextBox 31">
            <a:extLst>
              <a:ext uri="{FF2B5EF4-FFF2-40B4-BE49-F238E27FC236}">
                <a16:creationId xmlns:a16="http://schemas.microsoft.com/office/drawing/2014/main" id="{4B3D9B50-7320-41B3-8E07-128323D9473D}"/>
              </a:ext>
            </a:extLst>
          </p:cNvPr>
          <p:cNvSpPr txBox="1"/>
          <p:nvPr/>
        </p:nvSpPr>
        <p:spPr>
          <a:xfrm>
            <a:off x="1892174" y="395382"/>
            <a:ext cx="8776354" cy="1261884"/>
          </a:xfrm>
          <a:prstGeom prst="rect">
            <a:avLst/>
          </a:prstGeom>
          <a:noFill/>
        </p:spPr>
        <p:txBody>
          <a:bodyPr wrap="square" rtlCol="0">
            <a:spAutoFit/>
          </a:bodyPr>
          <a:lstStyle/>
          <a:p>
            <a:pPr algn="ctr"/>
            <a:r>
              <a:rPr lang="en-US" sz="3800">
                <a:solidFill>
                  <a:srgbClr val="002060"/>
                </a:solidFill>
                <a:latin typeface="UVN Phuong Tay" panose="04040805070802020D02" pitchFamily="82" charset="0"/>
              </a:rPr>
              <a:t>Hãy cho biết câu ca dao sao nói về tính cách nào của con người?</a:t>
            </a:r>
          </a:p>
        </p:txBody>
      </p:sp>
      <p:pic>
        <p:nvPicPr>
          <p:cNvPr id="26" name="AmthanhThua">
            <a:hlinkClick r:id="" action="ppaction://media"/>
            <a:extLst>
              <a:ext uri="{FF2B5EF4-FFF2-40B4-BE49-F238E27FC236}">
                <a16:creationId xmlns:a16="http://schemas.microsoft.com/office/drawing/2014/main" id="{3E020051-F1DB-4B59-BDF1-EB6072ABDE6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5012" y="3947123"/>
            <a:ext cx="487363" cy="487363"/>
          </a:xfrm>
          <a:prstGeom prst="rect">
            <a:avLst/>
          </a:prstGeom>
        </p:spPr>
      </p:pic>
      <p:sp>
        <p:nvSpPr>
          <p:cNvPr id="33" name="TextBox 32">
            <a:extLst>
              <a:ext uri="{FF2B5EF4-FFF2-40B4-BE49-F238E27FC236}">
                <a16:creationId xmlns:a16="http://schemas.microsoft.com/office/drawing/2014/main" id="{D1BCA50A-DD6B-4498-9765-D628F8559079}"/>
              </a:ext>
            </a:extLst>
          </p:cNvPr>
          <p:cNvSpPr txBox="1"/>
          <p:nvPr/>
        </p:nvSpPr>
        <p:spPr>
          <a:xfrm>
            <a:off x="-1759465" y="15761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4" name="TextBox 33">
            <a:extLst>
              <a:ext uri="{FF2B5EF4-FFF2-40B4-BE49-F238E27FC236}">
                <a16:creationId xmlns:a16="http://schemas.microsoft.com/office/drawing/2014/main" id="{3B414A7F-336A-4627-B393-94F6108CC704}"/>
              </a:ext>
            </a:extLst>
          </p:cNvPr>
          <p:cNvSpPr txBox="1"/>
          <p:nvPr/>
        </p:nvSpPr>
        <p:spPr>
          <a:xfrm>
            <a:off x="-1645107" y="31642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5" name="59c3c5f047238">
            <a:hlinkClick r:id="" action="ppaction://media"/>
            <a:extLst>
              <a:ext uri="{FF2B5EF4-FFF2-40B4-BE49-F238E27FC236}">
                <a16:creationId xmlns:a16="http://schemas.microsoft.com/office/drawing/2014/main" id="{3568006A-B927-42A2-80F1-5F70A8B67C0D}"/>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5012" y="1348650"/>
            <a:ext cx="487363" cy="487363"/>
          </a:xfrm>
          <a:prstGeom prst="rect">
            <a:avLst/>
          </a:prstGeom>
        </p:spPr>
      </p:pic>
      <p:pic>
        <p:nvPicPr>
          <p:cNvPr id="36" name="AmthanhThua">
            <a:hlinkClick r:id="" action="ppaction://media"/>
            <a:extLst>
              <a:ext uri="{FF2B5EF4-FFF2-40B4-BE49-F238E27FC236}">
                <a16:creationId xmlns:a16="http://schemas.microsoft.com/office/drawing/2014/main" id="{FD2080AB-1892-4C7F-AD46-876C613A092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2490" y="5031842"/>
            <a:ext cx="487363" cy="487363"/>
          </a:xfrm>
          <a:prstGeom prst="rect">
            <a:avLst/>
          </a:prstGeom>
        </p:spPr>
      </p:pic>
      <p:pic>
        <p:nvPicPr>
          <p:cNvPr id="37" name="AmthanhThua">
            <a:hlinkClick r:id="" action="ppaction://media"/>
            <a:extLst>
              <a:ext uri="{FF2B5EF4-FFF2-40B4-BE49-F238E27FC236}">
                <a16:creationId xmlns:a16="http://schemas.microsoft.com/office/drawing/2014/main" id="{E1B33519-176D-41CA-83CD-C4C1434D727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7935" y="5655715"/>
            <a:ext cx="487363" cy="487363"/>
          </a:xfrm>
          <a:prstGeom prst="rect">
            <a:avLst/>
          </a:prstGeom>
        </p:spPr>
      </p:pic>
      <p:pic>
        <p:nvPicPr>
          <p:cNvPr id="38" name="CẤM BUÔN BÁN, CẤM REUP" descr="Káº¿t quáº£ hÃ¬nh áº£nh cho right wrong tick icon">
            <a:extLst>
              <a:ext uri="{FF2B5EF4-FFF2-40B4-BE49-F238E27FC236}">
                <a16:creationId xmlns:a16="http://schemas.microsoft.com/office/drawing/2014/main" id="{FC785A90-CBFA-4EA9-AE45-06DBAB202931}"/>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1241" y="34216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9" name="ĐC SHARE MIỄN PHÍ BỞI NK POWERSKILLS" descr="Káº¿t quáº£ hÃ¬nh áº£nh cho right wrong tick icon">
            <a:extLst>
              <a:ext uri="{FF2B5EF4-FFF2-40B4-BE49-F238E27FC236}">
                <a16:creationId xmlns:a16="http://schemas.microsoft.com/office/drawing/2014/main" id="{327C21E6-2599-436F-A558-07BECB9A6BC8}"/>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20233" y="413069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ĐC SHARE MIỄN PHÍ BỞI NK POWERSKILLS" descr="Káº¿t quáº£ hÃ¬nh áº£nh cho right wrong tick icon">
            <a:extLst>
              <a:ext uri="{FF2B5EF4-FFF2-40B4-BE49-F238E27FC236}">
                <a16:creationId xmlns:a16="http://schemas.microsoft.com/office/drawing/2014/main" id="{AFFA7D39-346B-442F-AD5F-C35575FB57C2}"/>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10350" y="30093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a:extLst>
              <a:ext uri="{FF2B5EF4-FFF2-40B4-BE49-F238E27FC236}">
                <a16:creationId xmlns:a16="http://schemas.microsoft.com/office/drawing/2014/main" id="{371D8506-556F-4791-A949-7C18263E7762}"/>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0123" y="4780237"/>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3716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 presetClass="entr" presetSubtype="8" accel="12000" fill="hold" nodeType="afterEffect" p14:presetBounceEnd="36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36000">
                                          <p:cBhvr additive="base">
                                            <p:cTn id="18" dur="500" fill="hold"/>
                                            <p:tgtEl>
                                              <p:spTgt spid="8"/>
                                            </p:tgtEl>
                                            <p:attrNameLst>
                                              <p:attrName>ppt_x</p:attrName>
                                            </p:attrNameLst>
                                          </p:cBhvr>
                                          <p:tavLst>
                                            <p:tav tm="0">
                                              <p:val>
                                                <p:strVal val="0-#ppt_w/2"/>
                                              </p:val>
                                            </p:tav>
                                            <p:tav tm="100000">
                                              <p:val>
                                                <p:strVal val="#ppt_x"/>
                                              </p:val>
                                            </p:tav>
                                          </p:tavLst>
                                        </p:anim>
                                        <p:anim calcmode="lin" valueType="num" p14:bounceEnd="36000">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accel="12000" fill="hold" nodeType="afterEffect" p14:presetBounceEnd="36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36000">
                                          <p:cBhvr additive="base">
                                            <p:cTn id="23" dur="500" fill="hold"/>
                                            <p:tgtEl>
                                              <p:spTgt spid="13"/>
                                            </p:tgtEl>
                                            <p:attrNameLst>
                                              <p:attrName>ppt_x</p:attrName>
                                            </p:attrNameLst>
                                          </p:cBhvr>
                                          <p:tavLst>
                                            <p:tav tm="0">
                                              <p:val>
                                                <p:strVal val="0-#ppt_w/2"/>
                                              </p:val>
                                            </p:tav>
                                            <p:tav tm="100000">
                                              <p:val>
                                                <p:strVal val="#ppt_x"/>
                                              </p:val>
                                            </p:tav>
                                          </p:tavLst>
                                        </p:anim>
                                        <p:anim calcmode="lin" valueType="num" p14:bounceEnd="36000">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accel="12000" fill="hold" nodeType="afterEffect" p14:presetBounceEnd="36000">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14:bounceEnd="36000">
                                          <p:cBhvr additive="base">
                                            <p:cTn id="28" dur="500" fill="hold"/>
                                            <p:tgtEl>
                                              <p:spTgt spid="16"/>
                                            </p:tgtEl>
                                            <p:attrNameLst>
                                              <p:attrName>ppt_x</p:attrName>
                                            </p:attrNameLst>
                                          </p:cBhvr>
                                          <p:tavLst>
                                            <p:tav tm="0">
                                              <p:val>
                                                <p:strVal val="0-#ppt_w/2"/>
                                              </p:val>
                                            </p:tav>
                                            <p:tav tm="100000">
                                              <p:val>
                                                <p:strVal val="#ppt_x"/>
                                              </p:val>
                                            </p:tav>
                                          </p:tavLst>
                                        </p:anim>
                                        <p:anim calcmode="lin" valueType="num" p14:bounceEnd="36000">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accel="12000" fill="hold" nodeType="afterEffect" p14:presetBounceEnd="36000">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14:bounceEnd="36000">
                                          <p:cBhvr additive="base">
                                            <p:cTn id="33" dur="500" fill="hold"/>
                                            <p:tgtEl>
                                              <p:spTgt spid="19"/>
                                            </p:tgtEl>
                                            <p:attrNameLst>
                                              <p:attrName>ppt_x</p:attrName>
                                            </p:attrNameLst>
                                          </p:cBhvr>
                                          <p:tavLst>
                                            <p:tav tm="0">
                                              <p:val>
                                                <p:strVal val="0-#ppt_w/2"/>
                                              </p:val>
                                            </p:tav>
                                            <p:tav tm="100000">
                                              <p:val>
                                                <p:strVal val="#ppt_x"/>
                                              </p:val>
                                            </p:tav>
                                          </p:tavLst>
                                        </p:anim>
                                        <p:anim calcmode="lin" valueType="num" p14:bounceEnd="36000">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par>
                              <p:cTn id="39" fill="hold">
                                <p:stCondLst>
                                  <p:cond delay="3000"/>
                                </p:stCondLst>
                                <p:childTnLst>
                                  <p:par>
                                    <p:cTn id="40" presetID="14" presetClass="entr" presetSubtype="1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par>
                              <p:cTn id="43" fill="hold">
                                <p:stCondLst>
                                  <p:cond delay="3500"/>
                                </p:stCondLst>
                                <p:childTnLst>
                                  <p:par>
                                    <p:cTn id="44" presetID="14" presetClass="entr" presetSubtype="1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6"/>
                    </p:tgtEl>
                  </p:cMediaNode>
                </p:audio>
                <p:audio>
                  <p:cMediaNode vol="80000">
                    <p:cTn id="55" fill="hold" display="0">
                      <p:stCondLst>
                        <p:cond delay="indefinite"/>
                      </p:stCondLst>
                      <p:endCondLst>
                        <p:cond evt="onStopAudio" delay="0">
                          <p:tgtEl>
                            <p:sldTgt/>
                          </p:tgtEl>
                        </p:cond>
                      </p:endCondLst>
                    </p:cTn>
                    <p:tgtEl>
                      <p:spTgt spid="35"/>
                    </p:tgtEl>
                  </p:cMediaNode>
                </p:audio>
                <p:audio>
                  <p:cMediaNode vol="80000">
                    <p:cTn id="56" fill="hold" display="0">
                      <p:stCondLst>
                        <p:cond delay="indefinite"/>
                      </p:stCondLst>
                      <p:endCondLst>
                        <p:cond evt="onStopAudio" delay="0">
                          <p:tgtEl>
                            <p:sldTgt/>
                          </p:tgtEl>
                        </p:cond>
                      </p:endCondLst>
                    </p:cTn>
                    <p:tgtEl>
                      <p:spTgt spid="36"/>
                    </p:tgtEl>
                  </p:cMediaNode>
                </p:audio>
                <p:audio>
                  <p:cMediaNode vol="80000">
                    <p:cTn id="57" fill="hold" display="0">
                      <p:stCondLst>
                        <p:cond delay="indefinite"/>
                      </p:stCondLst>
                      <p:endCondLst>
                        <p:cond evt="onStopAudio" delay="0">
                          <p:tgtEl>
                            <p:sldTgt/>
                          </p:tgtEl>
                        </p:cond>
                      </p:endCondLst>
                    </p:cTn>
                    <p:tgtEl>
                      <p:spTgt spid="37"/>
                    </p:tgtEl>
                  </p:cMediaNode>
                </p:audio>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Am-thanh-tra-loi-sai-www_nhacchuongvui_com.wav"/>
                                            </p:tgtEl>
                                          </p:cMediaNode>
                                        </p:audio>
                                      </p:subTnLst>
                                    </p:cTn>
                                  </p:par>
                                </p:childTnLst>
                              </p:cTn>
                            </p:par>
                            <p:par>
                              <p:cTn id="63" fill="hold">
                                <p:stCondLst>
                                  <p:cond delay="0"/>
                                </p:stCondLst>
                                <p:childTnLst>
                                  <p:par>
                                    <p:cTn id="64" presetID="10" presetClass="exit" presetSubtype="0" fill="hold" nodeType="afterEffect">
                                      <p:stCondLst>
                                        <p:cond delay="500"/>
                                      </p:stCondLst>
                                      <p:childTnLst>
                                        <p:animEffect transition="out" filter="fade">
                                          <p:cBhvr>
                                            <p:cTn id="65" dur="500"/>
                                            <p:tgtEl>
                                              <p:spTgt spid="40"/>
                                            </p:tgtEl>
                                          </p:cBhvr>
                                        </p:animEffect>
                                        <p:set>
                                          <p:cBhvr>
                                            <p:cTn id="6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withEffect">
                                      <p:stCondLst>
                                        <p:cond delay="0"/>
                                      </p:stCondLst>
                                      <p:childTnLst>
                                        <p:set>
                                          <p:cBhvr>
                                            <p:cTn id="71" dur="1" fill="hold">
                                              <p:stCondLst>
                                                <p:cond delay="999"/>
                                              </p:stCondLst>
                                            </p:cTn>
                                            <p:tgtEl>
                                              <p:spTgt spid="3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Am-thanh-tra-loi-dung-www_nhacchuongvui_com.wav"/>
                                            </p:tgtEl>
                                          </p:cMediaNode>
                                        </p:audio>
                                      </p:subTnLst>
                                    </p:cTn>
                                  </p:par>
                                  <p:par>
                                    <p:cTn id="72" presetID="16" presetClass="exit" presetSubtype="21" fill="hold" nodeType="withEffect">
                                      <p:stCondLst>
                                        <p:cond delay="0"/>
                                      </p:stCondLst>
                                      <p:childTnLst>
                                        <p:animEffect transition="out" filter="barn(inVertical)">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Am-thanh-tra-loi-sai-www_nhacchuongvui_com.wav"/>
                                            </p:tgtEl>
                                          </p:cMediaNode>
                                        </p:audio>
                                      </p:subTnLst>
                                    </p:cTn>
                                  </p:par>
                                </p:childTnLst>
                              </p:cTn>
                            </p:par>
                            <p:par>
                              <p:cTn id="80" fill="hold">
                                <p:stCondLst>
                                  <p:cond delay="0"/>
                                </p:stCondLst>
                                <p:childTnLst>
                                  <p:par>
                                    <p:cTn id="81" presetID="10" presetClass="exit" presetSubtype="0" fill="hold" nodeType="afterEffect">
                                      <p:stCondLst>
                                        <p:cond delay="50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9"/>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Am-thanh-tra-loi-sai-www_nhacchuongvui_com.wav"/>
                                            </p:tgtEl>
                                          </p:cMediaNode>
                                        </p:audio>
                                      </p:subTnLst>
                                    </p:cTn>
                                  </p:par>
                                </p:childTnLst>
                              </p:cTn>
                            </p:par>
                            <p:par>
                              <p:cTn id="89" fill="hold">
                                <p:stCondLst>
                                  <p:cond delay="0"/>
                                </p:stCondLst>
                                <p:childTnLst>
                                  <p:par>
                                    <p:cTn id="90" presetID="10" presetClass="exit" presetSubtype="0" fill="hold" nodeType="afterEffect">
                                      <p:stCondLst>
                                        <p:cond delay="500"/>
                                      </p:stCondLst>
                                      <p:childTnLst>
                                        <p:animEffect transition="out" filter="fade">
                                          <p:cBhvr>
                                            <p:cTn id="91" dur="500"/>
                                            <p:tgtEl>
                                              <p:spTgt spid="41"/>
                                            </p:tgtEl>
                                          </p:cBhvr>
                                        </p:animEffect>
                                        <p:set>
                                          <p:cBhvr>
                                            <p:cTn id="9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 presetClass="entr" presetSubtype="8" accel="1200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accel="1200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accel="1200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accel="1200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par>
                              <p:cTn id="39" fill="hold">
                                <p:stCondLst>
                                  <p:cond delay="3000"/>
                                </p:stCondLst>
                                <p:childTnLst>
                                  <p:par>
                                    <p:cTn id="40" presetID="14" presetClass="entr" presetSubtype="1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par>
                              <p:cTn id="43" fill="hold">
                                <p:stCondLst>
                                  <p:cond delay="3500"/>
                                </p:stCondLst>
                                <p:childTnLst>
                                  <p:par>
                                    <p:cTn id="44" presetID="14" presetClass="entr" presetSubtype="1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6"/>
                    </p:tgtEl>
                  </p:cMediaNode>
                </p:audio>
                <p:audio>
                  <p:cMediaNode vol="80000">
                    <p:cTn id="55" fill="hold" display="0">
                      <p:stCondLst>
                        <p:cond delay="indefinite"/>
                      </p:stCondLst>
                      <p:endCondLst>
                        <p:cond evt="onStopAudio" delay="0">
                          <p:tgtEl>
                            <p:sldTgt/>
                          </p:tgtEl>
                        </p:cond>
                      </p:endCondLst>
                    </p:cTn>
                    <p:tgtEl>
                      <p:spTgt spid="35"/>
                    </p:tgtEl>
                  </p:cMediaNode>
                </p:audio>
                <p:audio>
                  <p:cMediaNode vol="80000">
                    <p:cTn id="56" fill="hold" display="0">
                      <p:stCondLst>
                        <p:cond delay="indefinite"/>
                      </p:stCondLst>
                      <p:endCondLst>
                        <p:cond evt="onStopAudio" delay="0">
                          <p:tgtEl>
                            <p:sldTgt/>
                          </p:tgtEl>
                        </p:cond>
                      </p:endCondLst>
                    </p:cTn>
                    <p:tgtEl>
                      <p:spTgt spid="36"/>
                    </p:tgtEl>
                  </p:cMediaNode>
                </p:audio>
                <p:audio>
                  <p:cMediaNode vol="80000">
                    <p:cTn id="57" fill="hold" display="0">
                      <p:stCondLst>
                        <p:cond delay="indefinite"/>
                      </p:stCondLst>
                      <p:endCondLst>
                        <p:cond evt="onStopAudio" delay="0">
                          <p:tgtEl>
                            <p:sldTgt/>
                          </p:tgtEl>
                        </p:cond>
                      </p:endCondLst>
                    </p:cTn>
                    <p:tgtEl>
                      <p:spTgt spid="37"/>
                    </p:tgtEl>
                  </p:cMediaNode>
                </p:audio>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9" name="Am-thanh-tra-loi-sai-www_nhacchuongvui_com.wav"/>
                                            </p:tgtEl>
                                          </p:cMediaNode>
                                        </p:audio>
                                      </p:subTnLst>
                                    </p:cTn>
                                  </p:par>
                                </p:childTnLst>
                              </p:cTn>
                            </p:par>
                            <p:par>
                              <p:cTn id="63" fill="hold">
                                <p:stCondLst>
                                  <p:cond delay="0"/>
                                </p:stCondLst>
                                <p:childTnLst>
                                  <p:par>
                                    <p:cTn id="64" presetID="10" presetClass="exit" presetSubtype="0" fill="hold" nodeType="afterEffect">
                                      <p:stCondLst>
                                        <p:cond delay="500"/>
                                      </p:stCondLst>
                                      <p:childTnLst>
                                        <p:animEffect transition="out" filter="fade">
                                          <p:cBhvr>
                                            <p:cTn id="65" dur="500"/>
                                            <p:tgtEl>
                                              <p:spTgt spid="40"/>
                                            </p:tgtEl>
                                          </p:cBhvr>
                                        </p:animEffect>
                                        <p:set>
                                          <p:cBhvr>
                                            <p:cTn id="6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withEffect">
                                      <p:stCondLst>
                                        <p:cond delay="0"/>
                                      </p:stCondLst>
                                      <p:childTnLst>
                                        <p:set>
                                          <p:cBhvr>
                                            <p:cTn id="71" dur="1" fill="hold">
                                              <p:stCondLst>
                                                <p:cond delay="999"/>
                                              </p:stCondLst>
                                            </p:cTn>
                                            <p:tgtEl>
                                              <p:spTgt spid="3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0" name="Am-thanh-tra-loi-dung-www_nhacchuongvui_com.wav"/>
                                            </p:tgtEl>
                                          </p:cMediaNode>
                                        </p:audio>
                                      </p:subTnLst>
                                    </p:cTn>
                                  </p:par>
                                  <p:par>
                                    <p:cTn id="72" presetID="16" presetClass="exit" presetSubtype="21" fill="hold" nodeType="withEffect">
                                      <p:stCondLst>
                                        <p:cond delay="0"/>
                                      </p:stCondLst>
                                      <p:childTnLst>
                                        <p:animEffect transition="out" filter="barn(inVertical)">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9" name="Am-thanh-tra-loi-sai-www_nhacchuongvui_com.wav"/>
                                            </p:tgtEl>
                                          </p:cMediaNode>
                                        </p:audio>
                                      </p:subTnLst>
                                    </p:cTn>
                                  </p:par>
                                </p:childTnLst>
                              </p:cTn>
                            </p:par>
                            <p:par>
                              <p:cTn id="80" fill="hold">
                                <p:stCondLst>
                                  <p:cond delay="0"/>
                                </p:stCondLst>
                                <p:childTnLst>
                                  <p:par>
                                    <p:cTn id="81" presetID="10" presetClass="exit" presetSubtype="0" fill="hold" nodeType="afterEffect">
                                      <p:stCondLst>
                                        <p:cond delay="50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9"/>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9" name="Am-thanh-tra-loi-sai-www_nhacchuongvui_com.wav"/>
                                            </p:tgtEl>
                                          </p:cMediaNode>
                                        </p:audio>
                                      </p:subTnLst>
                                    </p:cTn>
                                  </p:par>
                                </p:childTnLst>
                              </p:cTn>
                            </p:par>
                            <p:par>
                              <p:cTn id="89" fill="hold">
                                <p:stCondLst>
                                  <p:cond delay="0"/>
                                </p:stCondLst>
                                <p:childTnLst>
                                  <p:par>
                                    <p:cTn id="90" presetID="10" presetClass="exit" presetSubtype="0" fill="hold" nodeType="afterEffect">
                                      <p:stCondLst>
                                        <p:cond delay="500"/>
                                      </p:stCondLst>
                                      <p:childTnLst>
                                        <p:animEffect transition="out" filter="fade">
                                          <p:cBhvr>
                                            <p:cTn id="91" dur="500"/>
                                            <p:tgtEl>
                                              <p:spTgt spid="41"/>
                                            </p:tgtEl>
                                          </p:cBhvr>
                                        </p:animEffect>
                                        <p:set>
                                          <p:cBhvr>
                                            <p:cTn id="9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p:bldP spid="32"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A6876C-4112-46C9-AB42-BD104D63D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a:extLst>
              <a:ext uri="{FF2B5EF4-FFF2-40B4-BE49-F238E27FC236}">
                <a16:creationId xmlns:a16="http://schemas.microsoft.com/office/drawing/2014/main" id="{263440F6-BE02-4E0C-BE70-E3E942744174}"/>
              </a:ext>
            </a:extLst>
          </p:cNvPr>
          <p:cNvSpPr/>
          <p:nvPr/>
        </p:nvSpPr>
        <p:spPr>
          <a:xfrm>
            <a:off x="1644475" y="806450"/>
            <a:ext cx="9151159" cy="5245100"/>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UTM ViceroyJF" panose="02040603050506020204" pitchFamily="18" charset="0"/>
              <a:ea typeface="包图简圆体" panose="02010601030101010101" pitchFamily="2" charset="-122"/>
              <a:cs typeface="+mn-ea"/>
              <a:sym typeface="+mn-lt"/>
            </a:endParaRPr>
          </a:p>
        </p:txBody>
      </p:sp>
      <p:pic>
        <p:nvPicPr>
          <p:cNvPr id="7" name="图片 6">
            <a:extLst>
              <a:ext uri="{FF2B5EF4-FFF2-40B4-BE49-F238E27FC236}">
                <a16:creationId xmlns:a16="http://schemas.microsoft.com/office/drawing/2014/main" id="{4BF28F65-A822-49C1-853D-3DA9F888F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02514" y="1650615"/>
            <a:ext cx="3912731" cy="5207385"/>
          </a:xfrm>
          <a:prstGeom prst="rect">
            <a:avLst/>
          </a:prstGeom>
        </p:spPr>
      </p:pic>
      <p:pic>
        <p:nvPicPr>
          <p:cNvPr id="8" name="图片 7">
            <a:extLst>
              <a:ext uri="{FF2B5EF4-FFF2-40B4-BE49-F238E27FC236}">
                <a16:creationId xmlns:a16="http://schemas.microsoft.com/office/drawing/2014/main" id="{D6BCA36F-0A55-45A1-A62E-5715366756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106" y="1385374"/>
            <a:ext cx="9320373" cy="3552064"/>
          </a:xfrm>
          <a:prstGeom prst="rect">
            <a:avLst/>
          </a:prstGeom>
        </p:spPr>
      </p:pic>
      <p:sp>
        <p:nvSpPr>
          <p:cNvPr id="9" name="矩形 8">
            <a:extLst>
              <a:ext uri="{FF2B5EF4-FFF2-40B4-BE49-F238E27FC236}">
                <a16:creationId xmlns:a16="http://schemas.microsoft.com/office/drawing/2014/main" id="{ED488FC9-FB63-4A49-95A4-7116FD04ADDC}"/>
              </a:ext>
            </a:extLst>
          </p:cNvPr>
          <p:cNvSpPr/>
          <p:nvPr/>
        </p:nvSpPr>
        <p:spPr>
          <a:xfrm>
            <a:off x="2673815" y="2012409"/>
            <a:ext cx="7879325" cy="1200329"/>
          </a:xfrm>
          <a:prstGeom prst="rect">
            <a:avLst/>
          </a:prstGeom>
        </p:spPr>
        <p:txBody>
          <a:bodyPr wrap="square">
            <a:spAutoFit/>
          </a:bodyPr>
          <a:lstStyle/>
          <a:p>
            <a:r>
              <a:rPr lang="en-US" sz="3600">
                <a:solidFill>
                  <a:srgbClr val="569F53"/>
                </a:solidFill>
                <a:latin typeface="UTM ViceroyJF" panose="02040603050506020204" pitchFamily="18" charset="0"/>
              </a:rPr>
              <a:t>Học cách miêu tả của nhà văn và tìm thêm các từ ngữ miêu tả tính cách con người.</a:t>
            </a:r>
          </a:p>
        </p:txBody>
      </p:sp>
      <p:sp>
        <p:nvSpPr>
          <p:cNvPr id="10" name="矩形 9">
            <a:extLst>
              <a:ext uri="{FF2B5EF4-FFF2-40B4-BE49-F238E27FC236}">
                <a16:creationId xmlns:a16="http://schemas.microsoft.com/office/drawing/2014/main" id="{66A235FF-5B17-416A-B8BD-A02370EE03F3}"/>
              </a:ext>
            </a:extLst>
          </p:cNvPr>
          <p:cNvSpPr/>
          <p:nvPr/>
        </p:nvSpPr>
        <p:spPr>
          <a:xfrm>
            <a:off x="3481420" y="3716747"/>
            <a:ext cx="7710764" cy="646331"/>
          </a:xfrm>
          <a:prstGeom prst="rect">
            <a:avLst/>
          </a:prstGeom>
        </p:spPr>
        <p:txBody>
          <a:bodyPr wrap="square">
            <a:spAutoFit/>
          </a:bodyPr>
          <a:lstStyle/>
          <a:p>
            <a:r>
              <a:rPr lang="en-US" sz="3600">
                <a:solidFill>
                  <a:srgbClr val="569F53"/>
                </a:solidFill>
                <a:latin typeface="UTM ViceroyJF" panose="02040603050506020204" pitchFamily="18" charset="0"/>
              </a:rPr>
              <a:t>Chuẩn</a:t>
            </a:r>
            <a:r>
              <a:rPr lang="en-US" sz="3600">
                <a:solidFill>
                  <a:schemeClr val="tx1">
                    <a:lumMod val="50000"/>
                    <a:lumOff val="50000"/>
                  </a:schemeClr>
                </a:solidFill>
              </a:rPr>
              <a:t> </a:t>
            </a:r>
            <a:r>
              <a:rPr lang="en-US" sz="3600">
                <a:solidFill>
                  <a:srgbClr val="569F53"/>
                </a:solidFill>
                <a:latin typeface="UTM ViceroyJF" panose="02040603050506020204" pitchFamily="18" charset="0"/>
              </a:rPr>
              <a:t>bị: Tổng kết vốn từ.</a:t>
            </a:r>
            <a:endParaRPr lang="en-US" sz="3600" i="1">
              <a:solidFill>
                <a:srgbClr val="569F53"/>
              </a:solidFill>
              <a:latin typeface="UTM ViceroyJF" panose="02040603050506020204" pitchFamily="18" charset="0"/>
            </a:endParaRPr>
          </a:p>
        </p:txBody>
      </p:sp>
      <p:sp>
        <p:nvSpPr>
          <p:cNvPr id="13" name="文本框 12">
            <a:extLst>
              <a:ext uri="{FF2B5EF4-FFF2-40B4-BE49-F238E27FC236}">
                <a16:creationId xmlns:a16="http://schemas.microsoft.com/office/drawing/2014/main" id="{C77AC963-C6D4-4B63-AEA9-42FBD591624C}"/>
              </a:ext>
            </a:extLst>
          </p:cNvPr>
          <p:cNvSpPr txBox="1"/>
          <p:nvPr/>
        </p:nvSpPr>
        <p:spPr>
          <a:xfrm>
            <a:off x="2708740" y="1494841"/>
            <a:ext cx="59022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i="0" u="none" strike="noStrike" kern="1200" cap="none" spc="0" normalizeH="0" baseline="0" noProof="0" dirty="0">
                <a:ln>
                  <a:noFill/>
                </a:ln>
                <a:solidFill>
                  <a:srgbClr val="163A53"/>
                </a:solidFill>
                <a:effectLst/>
                <a:uLnTx/>
                <a:uFillTx/>
                <a:latin typeface="UTM ViceroyJF" panose="02040603050506020204" pitchFamily="18" charset="0"/>
                <a:ea typeface="包图简圆体" panose="02010601030101010101" pitchFamily="2" charset="-122"/>
                <a:cs typeface="+mn-ea"/>
              </a:rPr>
              <a:t>01</a:t>
            </a:r>
            <a:endParaRPr kumimoji="0" lang="zh-CN" altLang="en-US" sz="4000" i="0" u="none" strike="noStrike" kern="1200" cap="none" spc="0" normalizeH="0" baseline="0" noProof="0" dirty="0">
              <a:ln>
                <a:noFill/>
              </a:ln>
              <a:solidFill>
                <a:srgbClr val="163A53"/>
              </a:solidFill>
              <a:effectLst/>
              <a:uLnTx/>
              <a:uFillTx/>
              <a:latin typeface="UTM ViceroyJF" panose="02040603050506020204" pitchFamily="18" charset="0"/>
              <a:ea typeface="包图简圆体" panose="02010601030101010101" pitchFamily="2" charset="-122"/>
              <a:cs typeface="+mn-ea"/>
            </a:endParaRPr>
          </a:p>
        </p:txBody>
      </p:sp>
      <p:sp>
        <p:nvSpPr>
          <p:cNvPr id="14" name="文本框 13">
            <a:extLst>
              <a:ext uri="{FF2B5EF4-FFF2-40B4-BE49-F238E27FC236}">
                <a16:creationId xmlns:a16="http://schemas.microsoft.com/office/drawing/2014/main" id="{28416186-F43D-4A29-97D9-2839FA322525}"/>
              </a:ext>
            </a:extLst>
          </p:cNvPr>
          <p:cNvSpPr txBox="1"/>
          <p:nvPr/>
        </p:nvSpPr>
        <p:spPr>
          <a:xfrm>
            <a:off x="3508655" y="3218294"/>
            <a:ext cx="63030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i="0" u="none" strike="noStrike" kern="1200" cap="none" spc="0" normalizeH="0" baseline="0" noProof="0" dirty="0">
                <a:ln>
                  <a:noFill/>
                </a:ln>
                <a:solidFill>
                  <a:srgbClr val="163A53"/>
                </a:solidFill>
                <a:effectLst/>
                <a:uLnTx/>
                <a:uFillTx/>
                <a:latin typeface="UTM ViceroyJF" panose="02040603050506020204" pitchFamily="18" charset="0"/>
                <a:ea typeface="包图简圆体" panose="02010601030101010101" pitchFamily="2" charset="-122"/>
                <a:cs typeface="+mn-ea"/>
              </a:rPr>
              <a:t>02</a:t>
            </a:r>
            <a:endParaRPr kumimoji="0" lang="zh-CN" altLang="en-US" sz="4000" i="0" u="none" strike="noStrike" kern="1200" cap="none" spc="0" normalizeH="0" baseline="0" noProof="0" dirty="0">
              <a:ln>
                <a:noFill/>
              </a:ln>
              <a:solidFill>
                <a:srgbClr val="163A53"/>
              </a:solidFill>
              <a:effectLst/>
              <a:uLnTx/>
              <a:uFillTx/>
              <a:latin typeface="UTM ViceroyJF" panose="02040603050506020204" pitchFamily="18" charset="0"/>
              <a:ea typeface="包图简圆体" panose="02010601030101010101" pitchFamily="2" charset="-122"/>
              <a:cs typeface="+mn-ea"/>
            </a:endParaRPr>
          </a:p>
        </p:txBody>
      </p:sp>
      <p:sp>
        <p:nvSpPr>
          <p:cNvPr id="27" name="文本框 26">
            <a:extLst>
              <a:ext uri="{FF2B5EF4-FFF2-40B4-BE49-F238E27FC236}">
                <a16:creationId xmlns:a16="http://schemas.microsoft.com/office/drawing/2014/main" id="{C6CBFDE6-D51F-4C3D-88B1-1082C58E4F11}"/>
              </a:ext>
            </a:extLst>
          </p:cNvPr>
          <p:cNvSpPr txBox="1">
            <a:spLocks noChangeArrowheads="1"/>
          </p:cNvSpPr>
          <p:nvPr/>
        </p:nvSpPr>
        <p:spPr bwMode="auto">
          <a:xfrm rot="16200000">
            <a:off x="6239756" y="-706332"/>
            <a:ext cx="923330" cy="391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u="none" strike="noStrike" kern="1200" cap="none" spc="0" normalizeH="0" baseline="0" noProof="0">
                <a:ln>
                  <a:noFill/>
                </a:ln>
                <a:solidFill>
                  <a:srgbClr val="3E566C"/>
                </a:solidFill>
                <a:uLnTx/>
                <a:uFillTx/>
                <a:latin typeface="UVN Phuong Tay" panose="04040805070802020D02" pitchFamily="82" charset="0"/>
                <a:ea typeface="包图简圆体" panose="02010601030101010101" pitchFamily="2" charset="-122"/>
                <a:cs typeface="Aharoni" panose="02010803020104030203" pitchFamily="2" charset="-79"/>
              </a:rPr>
              <a:t>DẶN</a:t>
            </a:r>
            <a:r>
              <a:rPr kumimoji="0" lang="en-US" altLang="zh-CN" sz="4800" b="1" u="none" strike="noStrike" kern="1200" cap="none" spc="0" normalizeH="0" noProof="0">
                <a:ln>
                  <a:noFill/>
                </a:ln>
                <a:solidFill>
                  <a:srgbClr val="3E566C"/>
                </a:solidFill>
                <a:uLnTx/>
                <a:uFillTx/>
                <a:latin typeface="UVN Phuong Tay" panose="04040805070802020D02" pitchFamily="82" charset="0"/>
                <a:ea typeface="包图简圆体" panose="02010601030101010101" pitchFamily="2" charset="-122"/>
                <a:cs typeface="Aharoni" panose="02010803020104030203" pitchFamily="2" charset="-79"/>
              </a:rPr>
              <a:t> DÒ</a:t>
            </a:r>
            <a:endParaRPr kumimoji="0" lang="zh-CN" altLang="en-US" sz="6000" b="1" u="none" strike="noStrike" kern="1200" cap="none" spc="0" normalizeH="0" baseline="0" noProof="0" dirty="0">
              <a:ln>
                <a:noFill/>
              </a:ln>
              <a:solidFill>
                <a:srgbClr val="3E566C"/>
              </a:solidFill>
              <a:uLnTx/>
              <a:uFillTx/>
              <a:latin typeface="UVN Phuong Tay" panose="04040805070802020D02" pitchFamily="82" charset="0"/>
              <a:ea typeface="包图简圆体" panose="02010601030101010101" pitchFamily="2" charset="-122"/>
              <a:cs typeface="Aharoni" panose="02010803020104030203" pitchFamily="2" charset="-79"/>
            </a:endParaRPr>
          </a:p>
        </p:txBody>
      </p:sp>
      <p:pic>
        <p:nvPicPr>
          <p:cNvPr id="11" name="图片 10">
            <a:extLst>
              <a:ext uri="{FF2B5EF4-FFF2-40B4-BE49-F238E27FC236}">
                <a16:creationId xmlns:a16="http://schemas.microsoft.com/office/drawing/2014/main" id="{0434AD2B-B289-432F-89DA-1F3E4E5514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3557" y="2441066"/>
            <a:ext cx="2052111" cy="4115079"/>
          </a:xfrm>
          <a:prstGeom prst="rect">
            <a:avLst/>
          </a:prstGeom>
        </p:spPr>
      </p:pic>
      <p:pic>
        <p:nvPicPr>
          <p:cNvPr id="12" name="图片 13">
            <a:extLst>
              <a:ext uri="{FF2B5EF4-FFF2-40B4-BE49-F238E27FC236}">
                <a16:creationId xmlns:a16="http://schemas.microsoft.com/office/drawing/2014/main" id="{884AF472-7DF3-4E9C-8047-F6151DA3CE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4168" y="4678579"/>
            <a:ext cx="2515901" cy="2129863"/>
          </a:xfrm>
          <a:prstGeom prst="rect">
            <a:avLst/>
          </a:prstGeom>
        </p:spPr>
      </p:pic>
      <p:pic>
        <p:nvPicPr>
          <p:cNvPr id="15" name="图片 15">
            <a:extLst>
              <a:ext uri="{FF2B5EF4-FFF2-40B4-BE49-F238E27FC236}">
                <a16:creationId xmlns:a16="http://schemas.microsoft.com/office/drawing/2014/main" id="{105FA48F-A493-4510-B99D-B3DD8639DC01}"/>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8950286" y="5219955"/>
            <a:ext cx="1039212" cy="1399785"/>
          </a:xfrm>
          <a:prstGeom prst="rect">
            <a:avLst/>
          </a:prstGeom>
        </p:spPr>
      </p:pic>
      <p:pic>
        <p:nvPicPr>
          <p:cNvPr id="16" name="图片 9">
            <a:extLst>
              <a:ext uri="{FF2B5EF4-FFF2-40B4-BE49-F238E27FC236}">
                <a16:creationId xmlns:a16="http://schemas.microsoft.com/office/drawing/2014/main" id="{343119F5-684A-47D4-BA2A-E9D5B72EAF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875" y="6051550"/>
            <a:ext cx="4654891" cy="1009190"/>
          </a:xfrm>
          <a:prstGeom prst="rect">
            <a:avLst/>
          </a:prstGeom>
        </p:spPr>
      </p:pic>
      <p:pic>
        <p:nvPicPr>
          <p:cNvPr id="17" name="Picture 10" descr="Cute chef girl smiling in uniform mascot gesturing ok sign cartoon art  illustration 2335552 Vector Art at Vecteezy">
            <a:extLst>
              <a:ext uri="{FF2B5EF4-FFF2-40B4-BE49-F238E27FC236}">
                <a16:creationId xmlns:a16="http://schemas.microsoft.com/office/drawing/2014/main" id="{0F0ADF74-6824-44FA-A5A2-35192E6BF307}"/>
              </a:ext>
            </a:extLst>
          </p:cNvPr>
          <p:cNvPicPr>
            <a:picLocks noChangeAspect="1" noChangeArrowheads="1"/>
          </p:cNvPicPr>
          <p:nvPr/>
        </p:nvPicPr>
        <p:blipFill rotWithShape="1">
          <a:blip r:embed="rId11" cstate="print">
            <a:clrChange>
              <a:clrFrom>
                <a:srgbClr val="FDDFD4"/>
              </a:clrFrom>
              <a:clrTo>
                <a:srgbClr val="FDDFD4">
                  <a:alpha val="0"/>
                </a:srgbClr>
              </a:clrTo>
            </a:clrChange>
            <a:extLst>
              <a:ext uri="{BEBA8EAE-BF5A-486C-A8C5-ECC9F3942E4B}">
                <a14:imgProps xmlns:a14="http://schemas.microsoft.com/office/drawing/2010/main">
                  <a14:imgLayer r:embed="rId12">
                    <a14:imgEffect>
                      <a14:backgroundRemoval t="6063" b="90728" l="19395" r="91044">
                        <a14:foregroundMark x1="46058" y1="9731" x2="55884" y2="8718"/>
                        <a14:foregroundMark x1="46264" y1="90728" x2="51427" y2="90048"/>
                        <a14:foregroundMark x1="52196" y1="7204" x2="52196" y2="7204"/>
                        <a14:foregroundMark x1="50884" y1="6063" x2="50884" y2="6063"/>
                        <a14:backgroundMark x1="56418" y1="7489" x2="57958" y2="10628"/>
                        <a14:backgroundMark x1="57958" y1="7989" x2="59042" y2="8274"/>
                        <a14:backgroundMark x1="44495" y1="9272" x2="44267" y2="10770"/>
                        <a14:backgroundMark x1="45180" y1="8987" x2="44837" y2="11341"/>
                        <a14:backgroundMark x1="44837" y1="9272" x2="44153" y2="10628"/>
                        <a14:backgroundMark x1="44267" y1="9558" x2="43183" y2="9558"/>
                        <a14:backgroundMark x1="53223" y1="90442" x2="52424" y2="91298"/>
                        <a14:backgroundMark x1="52881" y1="88944" x2="52196" y2="90870"/>
                        <a14:backgroundMark x1="53736" y1="89087" x2="53223" y2="90870"/>
                        <a14:backgroundMark x1="28523" y1="17118" x2="19053" y2="42225"/>
                        <a14:backgroundMark x1="70964" y1="22611" x2="74615" y2="42225"/>
                      </a14:backgroundRemoval>
                    </a14:imgEffect>
                  </a14:imgLayer>
                </a14:imgProps>
              </a:ext>
              <a:ext uri="{28A0092B-C50C-407E-A947-70E740481C1C}">
                <a14:useLocalDpi xmlns:a14="http://schemas.microsoft.com/office/drawing/2010/main" val="0"/>
              </a:ext>
            </a:extLst>
          </a:blip>
          <a:srcRect l="10678" t="-1268"/>
          <a:stretch/>
        </p:blipFill>
        <p:spPr bwMode="auto">
          <a:xfrm>
            <a:off x="-330822" y="2708231"/>
            <a:ext cx="4798874" cy="4352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7077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750" fill="hold"/>
                                        <p:tgtEl>
                                          <p:spTgt spid="8"/>
                                        </p:tgtEl>
                                        <p:attrNameLst>
                                          <p:attrName>ppt_w</p:attrName>
                                        </p:attrNameLst>
                                      </p:cBhvr>
                                      <p:tavLst>
                                        <p:tav tm="0">
                                          <p:val>
                                            <p:fltVal val="0"/>
                                          </p:val>
                                        </p:tav>
                                        <p:tav tm="100000">
                                          <p:val>
                                            <p:strVal val="#ppt_w"/>
                                          </p:val>
                                        </p:tav>
                                      </p:tavLst>
                                    </p:anim>
                                    <p:anim calcmode="lin" valueType="num">
                                      <p:cBhvr>
                                        <p:cTn id="19" dur="750" fill="hold"/>
                                        <p:tgtEl>
                                          <p:spTgt spid="8"/>
                                        </p:tgtEl>
                                        <p:attrNameLst>
                                          <p:attrName>ppt_h</p:attrName>
                                        </p:attrNameLst>
                                      </p:cBhvr>
                                      <p:tavLst>
                                        <p:tav tm="0">
                                          <p:val>
                                            <p:fltVal val="0"/>
                                          </p:val>
                                        </p:tav>
                                        <p:tav tm="100000">
                                          <p:val>
                                            <p:strVal val="#ppt_h"/>
                                          </p:val>
                                        </p:tav>
                                      </p:tavLst>
                                    </p:anim>
                                    <p:animEffect transition="in" filter="fade">
                                      <p:cBhvr>
                                        <p:cTn id="20" dur="75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Effect transition="in" filter="fade">
                                      <p:cBhvr>
                                        <p:cTn id="25" dur="1000"/>
                                        <p:tgtEl>
                                          <p:spTgt spid="17"/>
                                        </p:tgtEl>
                                      </p:cBhvr>
                                    </p:animEffec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7"/>
                                        </p:tgtEl>
                                        <p:attrNameLst>
                                          <p:attrName>r</p:attrName>
                                        </p:attrNameLst>
                                      </p:cBhvr>
                                    </p:animRot>
                                    <p:animRot by="-240000">
                                      <p:cBhvr>
                                        <p:cTn id="28" dur="200" fill="hold">
                                          <p:stCondLst>
                                            <p:cond delay="200"/>
                                          </p:stCondLst>
                                        </p:cTn>
                                        <p:tgtEl>
                                          <p:spTgt spid="17"/>
                                        </p:tgtEl>
                                        <p:attrNameLst>
                                          <p:attrName>r</p:attrName>
                                        </p:attrNameLst>
                                      </p:cBhvr>
                                    </p:animRot>
                                    <p:animRot by="240000">
                                      <p:cBhvr>
                                        <p:cTn id="29" dur="200" fill="hold">
                                          <p:stCondLst>
                                            <p:cond delay="400"/>
                                          </p:stCondLst>
                                        </p:cTn>
                                        <p:tgtEl>
                                          <p:spTgt spid="17"/>
                                        </p:tgtEl>
                                        <p:attrNameLst>
                                          <p:attrName>r</p:attrName>
                                        </p:attrNameLst>
                                      </p:cBhvr>
                                    </p:animRot>
                                    <p:animRot by="-240000">
                                      <p:cBhvr>
                                        <p:cTn id="30" dur="200" fill="hold">
                                          <p:stCondLst>
                                            <p:cond delay="600"/>
                                          </p:stCondLst>
                                        </p:cTn>
                                        <p:tgtEl>
                                          <p:spTgt spid="17"/>
                                        </p:tgtEl>
                                        <p:attrNameLst>
                                          <p:attrName>r</p:attrName>
                                        </p:attrNameLst>
                                      </p:cBhvr>
                                    </p:animRot>
                                    <p:animRot by="120000">
                                      <p:cBhvr>
                                        <p:cTn id="31" dur="200" fill="hold">
                                          <p:stCondLst>
                                            <p:cond delay="800"/>
                                          </p:stCondLst>
                                        </p:cTn>
                                        <p:tgtEl>
                                          <p:spTgt spid="1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grpId="0" nodeType="clickEffect">
                                  <p:stCondLst>
                                    <p:cond delay="0"/>
                                  </p:stCondLst>
                                  <p:iterate type="lt">
                                    <p:tmPct val="16000"/>
                                  </p:iterate>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strVal val="4*#ppt_w"/>
                                          </p:val>
                                        </p:tav>
                                        <p:tav tm="100000">
                                          <p:val>
                                            <p:strVal val="#ppt_w"/>
                                          </p:val>
                                        </p:tav>
                                      </p:tavLst>
                                    </p:anim>
                                    <p:anim calcmode="lin" valueType="num">
                                      <p:cBhvr>
                                        <p:cTn id="3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par>
                                <p:cTn id="60" presetID="53" presetClass="entr" presetSubtype="16"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par>
                                <p:cTn id="65" presetID="53" presetClass="entr" presetSubtype="16"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par>
                          <p:cTn id="70" fill="hold">
                            <p:stCondLst>
                              <p:cond delay="1000"/>
                            </p:stCondLst>
                            <p:childTnLst>
                              <p:par>
                                <p:cTn id="71" presetID="14" presetClass="entr" presetSubtype="10"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randombar(horizontal)">
                                      <p:cBhvr>
                                        <p:cTn id="73" dur="500"/>
                                        <p:tgtEl>
                                          <p:spTgt spid="16"/>
                                        </p:tgtEl>
                                      </p:cBhvr>
                                    </p:animEffect>
                                  </p:childTnLst>
                                </p:cTn>
                              </p:par>
                            </p:childTnLst>
                          </p:cTn>
                        </p:par>
                        <p:par>
                          <p:cTn id="74" fill="hold">
                            <p:stCondLst>
                              <p:cond delay="1500"/>
                            </p:stCondLst>
                            <p:childTnLst>
                              <p:par>
                                <p:cTn id="75" presetID="22" presetClass="entr" presetSubtype="4"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down)">
                                      <p:cBhvr>
                                        <p:cTn id="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3" grpId="0"/>
      <p:bldP spid="14"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7326259E-912A-49E4-917B-B7A823028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a:extLst>
              <a:ext uri="{FF2B5EF4-FFF2-40B4-BE49-F238E27FC236}">
                <a16:creationId xmlns:a16="http://schemas.microsoft.com/office/drawing/2014/main" id="{023BF280-A16B-44EB-88B6-F7C85F458B4D}"/>
              </a:ext>
            </a:extLst>
          </p:cNvPr>
          <p:cNvSpPr/>
          <p:nvPr/>
        </p:nvSpPr>
        <p:spPr>
          <a:xfrm>
            <a:off x="776612" y="8996"/>
            <a:ext cx="7459249" cy="6066971"/>
          </a:xfrm>
          <a:prstGeom prst="rect">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图片 4">
            <a:extLst>
              <a:ext uri="{FF2B5EF4-FFF2-40B4-BE49-F238E27FC236}">
                <a16:creationId xmlns:a16="http://schemas.microsoft.com/office/drawing/2014/main" id="{EA3A433A-BC4F-40A5-8FFE-D29B393B0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1789" y="329220"/>
            <a:ext cx="5124306" cy="7314242"/>
          </a:xfrm>
          <a:prstGeom prst="rect">
            <a:avLst/>
          </a:prstGeom>
        </p:spPr>
      </p:pic>
      <p:pic>
        <p:nvPicPr>
          <p:cNvPr id="16" name="图片 15">
            <a:extLst>
              <a:ext uri="{FF2B5EF4-FFF2-40B4-BE49-F238E27FC236}">
                <a16:creationId xmlns:a16="http://schemas.microsoft.com/office/drawing/2014/main" id="{133173AB-78AF-4391-9F56-A5AEED10B4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200000">
            <a:off x="6391768" y="-263187"/>
            <a:ext cx="1580910" cy="2107285"/>
          </a:xfrm>
          <a:prstGeom prst="rect">
            <a:avLst/>
          </a:prstGeom>
        </p:spPr>
      </p:pic>
      <p:pic>
        <p:nvPicPr>
          <p:cNvPr id="31" name="图片 30">
            <a:extLst>
              <a:ext uri="{FF2B5EF4-FFF2-40B4-BE49-F238E27FC236}">
                <a16:creationId xmlns:a16="http://schemas.microsoft.com/office/drawing/2014/main" id="{5188FF61-2EB4-4364-B36E-3DC7575ACA6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140157" y="-1"/>
            <a:ext cx="925513" cy="1452909"/>
          </a:xfrm>
          <a:prstGeom prst="rect">
            <a:avLst/>
          </a:prstGeom>
        </p:spPr>
      </p:pic>
      <p:sp>
        <p:nvSpPr>
          <p:cNvPr id="41" name="矩形 40">
            <a:extLst>
              <a:ext uri="{FF2B5EF4-FFF2-40B4-BE49-F238E27FC236}">
                <a16:creationId xmlns:a16="http://schemas.microsoft.com/office/drawing/2014/main" id="{C65CEBAD-509E-4C31-A138-9AD78BD98161}"/>
              </a:ext>
            </a:extLst>
          </p:cNvPr>
          <p:cNvSpPr/>
          <p:nvPr/>
        </p:nvSpPr>
        <p:spPr>
          <a:xfrm>
            <a:off x="2902207" y="1784778"/>
            <a:ext cx="3208058" cy="769441"/>
          </a:xfrm>
          <a:prstGeom prst="rect">
            <a:avLst/>
          </a:prstGeom>
        </p:spPr>
        <p:txBody>
          <a:bodyPr wrap="none">
            <a:spAutoFit/>
          </a:bodyPr>
          <a:lstStyle/>
          <a:p>
            <a:r>
              <a:rPr lang="en-US" altLang="zh-CN" sz="4400">
                <a:solidFill>
                  <a:schemeClr val="tx1">
                    <a:lumMod val="85000"/>
                    <a:lumOff val="15000"/>
                  </a:schemeClr>
                </a:solidFill>
                <a:latin typeface="UVN Phuong Tay" panose="04040805070802020D02" pitchFamily="82" charset="0"/>
                <a:ea typeface="字魂67号-勾玉行书" panose="00000500000000000000" pitchFamily="2" charset="-122"/>
              </a:rPr>
              <a:t>CHÚC CÁC EM</a:t>
            </a:r>
            <a:endParaRPr lang="zh-CN" altLang="en-US" sz="4400" dirty="0">
              <a:solidFill>
                <a:schemeClr val="tx1">
                  <a:lumMod val="85000"/>
                  <a:lumOff val="15000"/>
                </a:schemeClr>
              </a:solidFill>
              <a:latin typeface="UVN Phuong Tay" panose="04040805070802020D02" pitchFamily="82" charset="0"/>
              <a:ea typeface="字魂67号-勾玉行书" panose="00000500000000000000" pitchFamily="2" charset="-122"/>
            </a:endParaRPr>
          </a:p>
        </p:txBody>
      </p:sp>
      <p:pic>
        <p:nvPicPr>
          <p:cNvPr id="22" name="图片 21">
            <a:extLst>
              <a:ext uri="{FF2B5EF4-FFF2-40B4-BE49-F238E27FC236}">
                <a16:creationId xmlns:a16="http://schemas.microsoft.com/office/drawing/2014/main" id="{18A6D8D6-2D7D-4F26-A98B-C802EC740F4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6134" y="2065767"/>
            <a:ext cx="7082976" cy="802602"/>
          </a:xfrm>
          <a:prstGeom prst="rect">
            <a:avLst/>
          </a:prstGeom>
        </p:spPr>
      </p:pic>
      <p:sp>
        <p:nvSpPr>
          <p:cNvPr id="19" name="矩形 59">
            <a:extLst>
              <a:ext uri="{FF2B5EF4-FFF2-40B4-BE49-F238E27FC236}">
                <a16:creationId xmlns:a16="http://schemas.microsoft.com/office/drawing/2014/main" id="{0EC7E7C1-DB2B-4766-92AD-7E9B38CC13C0}"/>
              </a:ext>
            </a:extLst>
          </p:cNvPr>
          <p:cNvSpPr/>
          <p:nvPr/>
        </p:nvSpPr>
        <p:spPr>
          <a:xfrm>
            <a:off x="3062347" y="3724731"/>
            <a:ext cx="2887778" cy="523220"/>
          </a:xfrm>
          <a:prstGeom prst="rect">
            <a:avLst/>
          </a:prstGeom>
        </p:spPr>
        <p:txBody>
          <a:bodyPr wrap="none">
            <a:spAutoFit/>
          </a:bodyPr>
          <a:lstStyle/>
          <a:p>
            <a:r>
              <a:rPr lang="en-US" altLang="zh-CN" sz="2800">
                <a:solidFill>
                  <a:schemeClr val="tx1">
                    <a:lumMod val="85000"/>
                    <a:lumOff val="15000"/>
                  </a:schemeClr>
                </a:solidFill>
                <a:latin typeface="UVN Phuong Tay" panose="04040805070802020D02" pitchFamily="82" charset="0"/>
                <a:ea typeface="包图简圆体" panose="02010601030101010101" pitchFamily="2" charset="-122"/>
              </a:rPr>
              <a:t>Thực hiện: EduFive</a:t>
            </a:r>
            <a:endParaRPr lang="zh-CN" altLang="en-US" sz="2800" dirty="0">
              <a:solidFill>
                <a:schemeClr val="tx1">
                  <a:lumMod val="85000"/>
                  <a:lumOff val="15000"/>
                </a:schemeClr>
              </a:solidFill>
              <a:latin typeface="UVN Phuong Tay" panose="04040805070802020D02" pitchFamily="82" charset="0"/>
              <a:ea typeface="包图简圆体" panose="02010601030101010101" pitchFamily="2" charset="-122"/>
            </a:endParaRPr>
          </a:p>
        </p:txBody>
      </p:sp>
      <p:pic>
        <p:nvPicPr>
          <p:cNvPr id="14" name="图片 8">
            <a:extLst>
              <a:ext uri="{FF2B5EF4-FFF2-40B4-BE49-F238E27FC236}">
                <a16:creationId xmlns:a16="http://schemas.microsoft.com/office/drawing/2014/main" id="{BD38A467-0D97-4D67-BCBA-A902400853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7429" y="4888277"/>
            <a:ext cx="1495486" cy="1606328"/>
          </a:xfrm>
          <a:prstGeom prst="rect">
            <a:avLst/>
          </a:prstGeom>
        </p:spPr>
      </p:pic>
      <p:pic>
        <p:nvPicPr>
          <p:cNvPr id="15" name="图片 10">
            <a:extLst>
              <a:ext uri="{FF2B5EF4-FFF2-40B4-BE49-F238E27FC236}">
                <a16:creationId xmlns:a16="http://schemas.microsoft.com/office/drawing/2014/main" id="{2F09BC50-656D-4145-8CB8-0951454556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6159" y="1728195"/>
            <a:ext cx="2349277" cy="4710984"/>
          </a:xfrm>
          <a:prstGeom prst="rect">
            <a:avLst/>
          </a:prstGeom>
        </p:spPr>
      </p:pic>
      <p:pic>
        <p:nvPicPr>
          <p:cNvPr id="17" name="图片 12">
            <a:extLst>
              <a:ext uri="{FF2B5EF4-FFF2-40B4-BE49-F238E27FC236}">
                <a16:creationId xmlns:a16="http://schemas.microsoft.com/office/drawing/2014/main" id="{CDC6357A-73FC-4033-895C-B3519448BF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23005" y="5127368"/>
            <a:ext cx="1240542" cy="1730632"/>
          </a:xfrm>
          <a:prstGeom prst="rect">
            <a:avLst/>
          </a:prstGeom>
        </p:spPr>
      </p:pic>
      <p:pic>
        <p:nvPicPr>
          <p:cNvPr id="21" name="图片 13">
            <a:extLst>
              <a:ext uri="{FF2B5EF4-FFF2-40B4-BE49-F238E27FC236}">
                <a16:creationId xmlns:a16="http://schemas.microsoft.com/office/drawing/2014/main" id="{3E132356-004F-49C2-AA1A-4310FF7900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11" y="4165706"/>
            <a:ext cx="2751012" cy="2328899"/>
          </a:xfrm>
          <a:prstGeom prst="rect">
            <a:avLst/>
          </a:prstGeom>
        </p:spPr>
      </p:pic>
      <p:pic>
        <p:nvPicPr>
          <p:cNvPr id="20" name="图片 15">
            <a:extLst>
              <a:ext uri="{FF2B5EF4-FFF2-40B4-BE49-F238E27FC236}">
                <a16:creationId xmlns:a16="http://schemas.microsoft.com/office/drawing/2014/main" id="{DD97F573-D843-43E4-B611-F70F42881001}"/>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a:off x="1801140" y="4862641"/>
            <a:ext cx="1240542" cy="1670970"/>
          </a:xfrm>
          <a:prstGeom prst="rect">
            <a:avLst/>
          </a:prstGeom>
        </p:spPr>
      </p:pic>
      <p:pic>
        <p:nvPicPr>
          <p:cNvPr id="24" name="图片 9">
            <a:extLst>
              <a:ext uri="{FF2B5EF4-FFF2-40B4-BE49-F238E27FC236}">
                <a16:creationId xmlns:a16="http://schemas.microsoft.com/office/drawing/2014/main" id="{B9134BAC-3073-4B37-8294-6A550A15E2D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654" y="5966171"/>
            <a:ext cx="4654891" cy="1009190"/>
          </a:xfrm>
          <a:prstGeom prst="rect">
            <a:avLst/>
          </a:prstGeom>
        </p:spPr>
      </p:pic>
      <p:sp>
        <p:nvSpPr>
          <p:cNvPr id="18" name="TextBox 17">
            <a:extLst>
              <a:ext uri="{FF2B5EF4-FFF2-40B4-BE49-F238E27FC236}">
                <a16:creationId xmlns:a16="http://schemas.microsoft.com/office/drawing/2014/main" id="{CC68926D-544F-42D5-A8F8-D6DA09076F31}"/>
              </a:ext>
            </a:extLst>
          </p:cNvPr>
          <p:cNvSpPr txBox="1"/>
          <p:nvPr/>
        </p:nvSpPr>
        <p:spPr>
          <a:xfrm>
            <a:off x="1643385" y="2567037"/>
            <a:ext cx="5725704" cy="923330"/>
          </a:xfrm>
          <a:prstGeom prst="rect">
            <a:avLst/>
          </a:prstGeom>
          <a:noFill/>
        </p:spPr>
        <p:txBody>
          <a:bodyPr wrap="square" lIns="0" tIns="0" rIns="0" bIns="0" rtlCol="0">
            <a:spAutoFit/>
          </a:bodyPr>
          <a:lstStyle/>
          <a:p>
            <a:pPr algn="ctr"/>
            <a:r>
              <a:rPr lang="en-US" sz="6000">
                <a:solidFill>
                  <a:srgbClr val="76C093"/>
                </a:solidFill>
                <a:latin typeface="UVN Phuong Tay" panose="04040805070802020D02" pitchFamily="82" charset="0"/>
              </a:rPr>
              <a:t>HỌC TỐT</a:t>
            </a:r>
          </a:p>
        </p:txBody>
      </p:sp>
      <p:pic>
        <p:nvPicPr>
          <p:cNvPr id="25" name="图片 21">
            <a:extLst>
              <a:ext uri="{FF2B5EF4-FFF2-40B4-BE49-F238E27FC236}">
                <a16:creationId xmlns:a16="http://schemas.microsoft.com/office/drawing/2014/main" id="{88D9BD51-8FFD-4A99-BE1A-CE0CD2698D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399044" y="2657527"/>
            <a:ext cx="7082976" cy="802602"/>
          </a:xfrm>
          <a:prstGeom prst="rect">
            <a:avLst/>
          </a:prstGeom>
        </p:spPr>
      </p:pic>
      <p:pic>
        <p:nvPicPr>
          <p:cNvPr id="23" name="Picture 10" descr="Cute chef girl smiling in uniform mascot gesturing ok sign cartoon art  illustration 2335552 Vector Art at Vecteezy">
            <a:extLst>
              <a:ext uri="{FF2B5EF4-FFF2-40B4-BE49-F238E27FC236}">
                <a16:creationId xmlns:a16="http://schemas.microsoft.com/office/drawing/2014/main" id="{A3DA92FE-5C1A-4446-B7A4-9D140D9E3DB9}"/>
              </a:ext>
            </a:extLst>
          </p:cNvPr>
          <p:cNvPicPr>
            <a:picLocks noChangeAspect="1" noChangeArrowheads="1"/>
          </p:cNvPicPr>
          <p:nvPr/>
        </p:nvPicPr>
        <p:blipFill rotWithShape="1">
          <a:blip r:embed="rId15" cstate="print">
            <a:clrChange>
              <a:clrFrom>
                <a:srgbClr val="FDDFD4"/>
              </a:clrFrom>
              <a:clrTo>
                <a:srgbClr val="FDDFD4">
                  <a:alpha val="0"/>
                </a:srgbClr>
              </a:clrTo>
            </a:clrChange>
            <a:extLst>
              <a:ext uri="{BEBA8EAE-BF5A-486C-A8C5-ECC9F3942E4B}">
                <a14:imgProps xmlns:a14="http://schemas.microsoft.com/office/drawing/2010/main">
                  <a14:imgLayer r:embed="rId16">
                    <a14:imgEffect>
                      <a14:backgroundRemoval t="6063" b="90728" l="19395" r="91044">
                        <a14:foregroundMark x1="46058" y1="9731" x2="55884" y2="8718"/>
                        <a14:foregroundMark x1="46264" y1="90728" x2="51427" y2="90048"/>
                        <a14:foregroundMark x1="52196" y1="7204" x2="52196" y2="7204"/>
                        <a14:foregroundMark x1="50884" y1="6063" x2="50884" y2="6063"/>
                        <a14:backgroundMark x1="56418" y1="7489" x2="57958" y2="10628"/>
                        <a14:backgroundMark x1="57958" y1="7989" x2="59042" y2="8274"/>
                        <a14:backgroundMark x1="44495" y1="9272" x2="44267" y2="10770"/>
                        <a14:backgroundMark x1="45180" y1="8987" x2="44837" y2="11341"/>
                        <a14:backgroundMark x1="44837" y1="9272" x2="44153" y2="10628"/>
                        <a14:backgroundMark x1="44267" y1="9558" x2="43183" y2="9558"/>
                        <a14:backgroundMark x1="53223" y1="90442" x2="52424" y2="91298"/>
                        <a14:backgroundMark x1="52881" y1="88944" x2="52196" y2="90870"/>
                        <a14:backgroundMark x1="53736" y1="89087" x2="53223" y2="90870"/>
                        <a14:backgroundMark x1="28523" y1="17118" x2="19053" y2="42225"/>
                        <a14:backgroundMark x1="70964" y1="22611" x2="74615" y2="42225"/>
                      </a14:backgroundRemoval>
                    </a14:imgEffect>
                  </a14:imgLayer>
                </a14:imgProps>
              </a:ext>
              <a:ext uri="{28A0092B-C50C-407E-A947-70E740481C1C}">
                <a14:useLocalDpi xmlns:a14="http://schemas.microsoft.com/office/drawing/2010/main" val="0"/>
              </a:ext>
            </a:extLst>
          </a:blip>
          <a:srcRect l="10678" t="-1268"/>
          <a:stretch/>
        </p:blipFill>
        <p:spPr bwMode="auto">
          <a:xfrm flipH="1">
            <a:off x="5360700" y="782033"/>
            <a:ext cx="7348500" cy="6664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101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750"/>
                                        <p:tgtEl>
                                          <p:spTgt spid="31"/>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750"/>
                                        <p:tgtEl>
                                          <p:spTgt spid="10"/>
                                        </p:tgtEl>
                                      </p:cBhvr>
                                    </p:animEffect>
                                  </p:childTnLst>
                                </p:cTn>
                              </p:par>
                            </p:childTnLst>
                          </p:cTn>
                        </p:par>
                        <p:par>
                          <p:cTn id="16" fill="hold">
                            <p:stCondLst>
                              <p:cond delay="225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75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Effect transition="in" filter="fade">
                                      <p:cBhvr>
                                        <p:cTn id="24" dur="1000"/>
                                        <p:tgtEl>
                                          <p:spTgt spid="23"/>
                                        </p:tgtEl>
                                      </p:cBhvr>
                                    </p:animEffec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par>
                          <p:cTn id="31" fill="hold">
                            <p:stCondLst>
                              <p:cond delay="3250"/>
                            </p:stCondLst>
                            <p:childTnLst>
                              <p:par>
                                <p:cTn id="32" presetID="14" presetClass="entr" presetSubtype="10"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randombar(horizontal)">
                                      <p:cBhvr>
                                        <p:cTn id="34" dur="750"/>
                                        <p:tgtEl>
                                          <p:spTgt spid="41"/>
                                        </p:tgtEl>
                                      </p:cBhvr>
                                    </p:animEffect>
                                  </p:childTnLst>
                                </p:cTn>
                              </p:par>
                            </p:childTnLst>
                          </p:cTn>
                        </p:par>
                        <p:par>
                          <p:cTn id="35" fill="hold">
                            <p:stCondLst>
                              <p:cond delay="4000"/>
                            </p:stCondLst>
                            <p:childTnLst>
                              <p:par>
                                <p:cTn id="36" presetID="23" presetClass="entr" presetSubtype="32" fill="hold" grpId="0" nodeType="afterEffect">
                                  <p:stCondLst>
                                    <p:cond delay="0"/>
                                  </p:stCondLst>
                                  <p:iterate type="lt">
                                    <p:tmPct val="16000"/>
                                  </p:iterate>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strVal val="4*#ppt_w"/>
                                          </p:val>
                                        </p:tav>
                                        <p:tav tm="100000">
                                          <p:val>
                                            <p:strVal val="#ppt_w"/>
                                          </p:val>
                                        </p:tav>
                                      </p:tavLst>
                                    </p:anim>
                                    <p:anim calcmode="lin" valueType="num">
                                      <p:cBhvr>
                                        <p:cTn id="39" dur="500" fill="hold"/>
                                        <p:tgtEl>
                                          <p:spTgt spid="18"/>
                                        </p:tgtEl>
                                        <p:attrNameLst>
                                          <p:attrName>ppt_h</p:attrName>
                                        </p:attrNameLst>
                                      </p:cBhvr>
                                      <p:tavLst>
                                        <p:tav tm="0">
                                          <p:val>
                                            <p:strVal val="4*#ppt_h"/>
                                          </p:val>
                                        </p:tav>
                                        <p:tav tm="100000">
                                          <p:val>
                                            <p:strVal val="#ppt_h"/>
                                          </p:val>
                                        </p:tav>
                                      </p:tavLst>
                                    </p:anim>
                                  </p:childTnLst>
                                </p:cTn>
                              </p:par>
                            </p:childTnLst>
                          </p:cTn>
                        </p:par>
                        <p:par>
                          <p:cTn id="40" fill="hold">
                            <p:stCondLst>
                              <p:cond delay="49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750" fill="hold"/>
                                        <p:tgtEl>
                                          <p:spTgt spid="22"/>
                                        </p:tgtEl>
                                        <p:attrNameLst>
                                          <p:attrName>ppt_w</p:attrName>
                                        </p:attrNameLst>
                                      </p:cBhvr>
                                      <p:tavLst>
                                        <p:tav tm="0">
                                          <p:val>
                                            <p:fltVal val="0"/>
                                          </p:val>
                                        </p:tav>
                                        <p:tav tm="100000">
                                          <p:val>
                                            <p:strVal val="#ppt_w"/>
                                          </p:val>
                                        </p:tav>
                                      </p:tavLst>
                                    </p:anim>
                                    <p:anim calcmode="lin" valueType="num">
                                      <p:cBhvr>
                                        <p:cTn id="44" dur="750" fill="hold"/>
                                        <p:tgtEl>
                                          <p:spTgt spid="22"/>
                                        </p:tgtEl>
                                        <p:attrNameLst>
                                          <p:attrName>ppt_h</p:attrName>
                                        </p:attrNameLst>
                                      </p:cBhvr>
                                      <p:tavLst>
                                        <p:tav tm="0">
                                          <p:val>
                                            <p:fltVal val="0"/>
                                          </p:val>
                                        </p:tav>
                                        <p:tav tm="100000">
                                          <p:val>
                                            <p:strVal val="#ppt_h"/>
                                          </p:val>
                                        </p:tav>
                                      </p:tavLst>
                                    </p:anim>
                                    <p:animEffect transition="in" filter="fade">
                                      <p:cBhvr>
                                        <p:cTn id="45" dur="750"/>
                                        <p:tgtEl>
                                          <p:spTgt spid="22"/>
                                        </p:tgtEl>
                                      </p:cBhvr>
                                    </p:animEffect>
                                  </p:childTnLst>
                                </p:cTn>
                              </p:par>
                              <p:par>
                                <p:cTn id="46" presetID="53" presetClass="entr" presetSubtype="16"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750" fill="hold"/>
                                        <p:tgtEl>
                                          <p:spTgt spid="25"/>
                                        </p:tgtEl>
                                        <p:attrNameLst>
                                          <p:attrName>ppt_w</p:attrName>
                                        </p:attrNameLst>
                                      </p:cBhvr>
                                      <p:tavLst>
                                        <p:tav tm="0">
                                          <p:val>
                                            <p:fltVal val="0"/>
                                          </p:val>
                                        </p:tav>
                                        <p:tav tm="100000">
                                          <p:val>
                                            <p:strVal val="#ppt_w"/>
                                          </p:val>
                                        </p:tav>
                                      </p:tavLst>
                                    </p:anim>
                                    <p:anim calcmode="lin" valueType="num">
                                      <p:cBhvr>
                                        <p:cTn id="49" dur="750" fill="hold"/>
                                        <p:tgtEl>
                                          <p:spTgt spid="25"/>
                                        </p:tgtEl>
                                        <p:attrNameLst>
                                          <p:attrName>ppt_h</p:attrName>
                                        </p:attrNameLst>
                                      </p:cBhvr>
                                      <p:tavLst>
                                        <p:tav tm="0">
                                          <p:val>
                                            <p:fltVal val="0"/>
                                          </p:val>
                                        </p:tav>
                                        <p:tav tm="100000">
                                          <p:val>
                                            <p:strVal val="#ppt_h"/>
                                          </p:val>
                                        </p:tav>
                                      </p:tavLst>
                                    </p:anim>
                                    <p:animEffect transition="in" filter="fade">
                                      <p:cBhvr>
                                        <p:cTn id="50" dur="750"/>
                                        <p:tgtEl>
                                          <p:spTgt spid="25"/>
                                        </p:tgtEl>
                                      </p:cBhvr>
                                    </p:animEffect>
                                  </p:childTnLst>
                                </p:cTn>
                              </p:par>
                            </p:childTnLst>
                          </p:cTn>
                        </p:par>
                        <p:par>
                          <p:cTn id="51" fill="hold">
                            <p:stCondLst>
                              <p:cond delay="5650"/>
                            </p:stCondLst>
                            <p:childTnLst>
                              <p:par>
                                <p:cTn id="52" presetID="22" presetClass="entr" presetSubtype="8"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750"/>
                                        <p:tgtEl>
                                          <p:spTgt spid="19"/>
                                        </p:tgtEl>
                                      </p:cBhvr>
                                    </p:animEffect>
                                  </p:childTnLst>
                                </p:cTn>
                              </p:par>
                              <p:par>
                                <p:cTn id="55" presetID="53" presetClass="entr" presetSubtype="16"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par>
                          <p:cTn id="65" fill="hold">
                            <p:stCondLst>
                              <p:cond delay="6400"/>
                            </p:stCondLst>
                            <p:childTnLst>
                              <p:par>
                                <p:cTn id="66" presetID="14" presetClass="entr" presetSubtype="10"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randombar(horizontal)">
                                      <p:cBhvr>
                                        <p:cTn id="68" dur="500"/>
                                        <p:tgtEl>
                                          <p:spTgt spid="24"/>
                                        </p:tgtEl>
                                      </p:cBhvr>
                                    </p:animEffect>
                                  </p:childTnLst>
                                </p:cTn>
                              </p:par>
                            </p:childTnLst>
                          </p:cTn>
                        </p:par>
                        <p:par>
                          <p:cTn id="69" fill="hold">
                            <p:stCondLst>
                              <p:cond delay="6900"/>
                            </p:stCondLst>
                            <p:childTnLst>
                              <p:par>
                                <p:cTn id="70" presetID="22" presetClass="entr" presetSubtype="4"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down)">
                                      <p:cBhvr>
                                        <p:cTn id="72" dur="500"/>
                                        <p:tgtEl>
                                          <p:spTgt spid="15"/>
                                        </p:tgtEl>
                                      </p:cBhvr>
                                    </p:animEffect>
                                  </p:childTnLst>
                                </p:cTn>
                              </p:par>
                              <p:par>
                                <p:cTn id="73" presetID="22" presetClass="entr" presetSubtype="4"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down)">
                                      <p:cBhvr>
                                        <p:cTn id="75" dur="500"/>
                                        <p:tgtEl>
                                          <p:spTgt spid="17"/>
                                        </p:tgtEl>
                                      </p:cBhvr>
                                    </p:animEffect>
                                  </p:childTnLst>
                                </p:cTn>
                              </p:par>
                            </p:childTnLst>
                          </p:cTn>
                        </p:par>
                        <p:par>
                          <p:cTn id="76" fill="hold">
                            <p:stCondLst>
                              <p:cond delay="7400"/>
                            </p:stCondLst>
                            <p:childTnLst>
                              <p:par>
                                <p:cTn id="77" presetID="53" presetClass="entr" presetSubtype="16"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1" grpId="0"/>
      <p:bldP spid="19"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FC2093-8473-4272-A7A3-D1FCB3B574F7}"/>
              </a:ext>
            </a:extLst>
          </p:cNvPr>
          <p:cNvPicPr>
            <a:picLocks noChangeAspect="1"/>
          </p:cNvPicPr>
          <p:nvPr/>
        </p:nvPicPr>
        <p:blipFill>
          <a:blip r:embed="rId2"/>
          <a:stretch>
            <a:fillRect/>
          </a:stretch>
        </p:blipFill>
        <p:spPr>
          <a:xfrm>
            <a:off x="6044147" y="58057"/>
            <a:ext cx="2871788" cy="6858000"/>
          </a:xfrm>
          <a:prstGeom prst="rect">
            <a:avLst/>
          </a:prstGeom>
        </p:spPr>
      </p:pic>
      <p:pic>
        <p:nvPicPr>
          <p:cNvPr id="3" name="Picture 2">
            <a:extLst>
              <a:ext uri="{FF2B5EF4-FFF2-40B4-BE49-F238E27FC236}">
                <a16:creationId xmlns:a16="http://schemas.microsoft.com/office/drawing/2014/main" id="{1F09A547-BDBA-41DF-AC4B-84A641F29AE2}"/>
              </a:ext>
            </a:extLst>
          </p:cNvPr>
          <p:cNvPicPr>
            <a:picLocks noChangeAspect="1"/>
          </p:cNvPicPr>
          <p:nvPr/>
        </p:nvPicPr>
        <p:blipFill>
          <a:blip r:embed="rId3"/>
          <a:stretch>
            <a:fillRect/>
          </a:stretch>
        </p:blipFill>
        <p:spPr>
          <a:xfrm>
            <a:off x="8068172" y="-58057"/>
            <a:ext cx="1885950" cy="6858000"/>
          </a:xfrm>
          <a:prstGeom prst="rect">
            <a:avLst/>
          </a:prstGeom>
        </p:spPr>
      </p:pic>
      <p:pic>
        <p:nvPicPr>
          <p:cNvPr id="4" name="Picture 3">
            <a:extLst>
              <a:ext uri="{FF2B5EF4-FFF2-40B4-BE49-F238E27FC236}">
                <a16:creationId xmlns:a16="http://schemas.microsoft.com/office/drawing/2014/main" id="{1EDF2F61-F9DD-4E2F-BC20-FA278FCC5304}"/>
              </a:ext>
            </a:extLst>
          </p:cNvPr>
          <p:cNvPicPr>
            <a:picLocks noChangeAspect="1"/>
          </p:cNvPicPr>
          <p:nvPr/>
        </p:nvPicPr>
        <p:blipFill>
          <a:blip r:embed="rId4"/>
          <a:stretch>
            <a:fillRect/>
          </a:stretch>
        </p:blipFill>
        <p:spPr>
          <a:xfrm>
            <a:off x="3110821" y="58057"/>
            <a:ext cx="3411855" cy="6858000"/>
          </a:xfrm>
          <a:prstGeom prst="rect">
            <a:avLst/>
          </a:prstGeom>
        </p:spPr>
      </p:pic>
      <p:pic>
        <p:nvPicPr>
          <p:cNvPr id="6" name="Picture 5">
            <a:extLst>
              <a:ext uri="{FF2B5EF4-FFF2-40B4-BE49-F238E27FC236}">
                <a16:creationId xmlns:a16="http://schemas.microsoft.com/office/drawing/2014/main" id="{7B6AEBFB-04E7-425C-9645-FDFB08612D76}"/>
              </a:ext>
            </a:extLst>
          </p:cNvPr>
          <p:cNvPicPr>
            <a:picLocks noChangeAspect="1"/>
          </p:cNvPicPr>
          <p:nvPr/>
        </p:nvPicPr>
        <p:blipFill>
          <a:blip r:embed="rId5"/>
          <a:stretch>
            <a:fillRect/>
          </a:stretch>
        </p:blipFill>
        <p:spPr>
          <a:xfrm>
            <a:off x="9763697" y="0"/>
            <a:ext cx="2237423" cy="6858000"/>
          </a:xfrm>
          <a:prstGeom prst="rect">
            <a:avLst/>
          </a:prstGeom>
        </p:spPr>
      </p:pic>
      <p:pic>
        <p:nvPicPr>
          <p:cNvPr id="7" name="Picture 6">
            <a:extLst>
              <a:ext uri="{FF2B5EF4-FFF2-40B4-BE49-F238E27FC236}">
                <a16:creationId xmlns:a16="http://schemas.microsoft.com/office/drawing/2014/main" id="{82ABE007-A03C-427E-89EA-6F16C476DC27}"/>
              </a:ext>
            </a:extLst>
          </p:cNvPr>
          <p:cNvPicPr>
            <a:picLocks noChangeAspect="1"/>
          </p:cNvPicPr>
          <p:nvPr/>
        </p:nvPicPr>
        <p:blipFill>
          <a:blip r:embed="rId6"/>
          <a:stretch>
            <a:fillRect/>
          </a:stretch>
        </p:blipFill>
        <p:spPr>
          <a:xfrm>
            <a:off x="76155" y="58057"/>
            <a:ext cx="3574733" cy="6858000"/>
          </a:xfrm>
          <a:prstGeom prst="rect">
            <a:avLst/>
          </a:prstGeom>
        </p:spPr>
      </p:pic>
    </p:spTree>
    <p:extLst>
      <p:ext uri="{BB962C8B-B14F-4D97-AF65-F5344CB8AC3E}">
        <p14:creationId xmlns:p14="http://schemas.microsoft.com/office/powerpoint/2010/main" val="28631072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Cute chef girl smiling in uniform mascot gesturing ok sign cartoon art  illustration 2335552 Vector Art at Vecteezy">
            <a:extLst>
              <a:ext uri="{FF2B5EF4-FFF2-40B4-BE49-F238E27FC236}">
                <a16:creationId xmlns:a16="http://schemas.microsoft.com/office/drawing/2014/main" id="{74B64A5D-95C6-495A-AB98-4C5150545B99}"/>
              </a:ext>
            </a:extLst>
          </p:cNvPr>
          <p:cNvPicPr>
            <a:picLocks noChangeAspect="1" noChangeArrowheads="1"/>
          </p:cNvPicPr>
          <p:nvPr/>
        </p:nvPicPr>
        <p:blipFill rotWithShape="1">
          <a:blip r:embed="rId4" cstate="print">
            <a:clrChange>
              <a:clrFrom>
                <a:srgbClr val="FDDFD4"/>
              </a:clrFrom>
              <a:clrTo>
                <a:srgbClr val="FDDFD4">
                  <a:alpha val="0"/>
                </a:srgbClr>
              </a:clrTo>
            </a:clrChange>
            <a:extLst>
              <a:ext uri="{28A0092B-C50C-407E-A947-70E740481C1C}">
                <a14:useLocalDpi xmlns:a14="http://schemas.microsoft.com/office/drawing/2010/main" val="0"/>
              </a:ext>
            </a:extLst>
          </a:blip>
          <a:srcRect l="10678" t="-1268"/>
          <a:stretch/>
        </p:blipFill>
        <p:spPr bwMode="auto">
          <a:xfrm>
            <a:off x="0" y="802053"/>
            <a:ext cx="6510236" cy="59046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30DFE44-7051-4AF9-9A9B-B138D6069350}"/>
              </a:ext>
            </a:extLst>
          </p:cNvPr>
          <p:cNvGrpSpPr/>
          <p:nvPr/>
        </p:nvGrpSpPr>
        <p:grpSpPr>
          <a:xfrm>
            <a:off x="5812738" y="585863"/>
            <a:ext cx="5842000" cy="2843137"/>
            <a:chOff x="5036310" y="257023"/>
            <a:chExt cx="5842000" cy="2843137"/>
          </a:xfrm>
        </p:grpSpPr>
        <p:sp>
          <p:nvSpPr>
            <p:cNvPr id="6" name="Speech Bubble: Oval 5">
              <a:extLst>
                <a:ext uri="{FF2B5EF4-FFF2-40B4-BE49-F238E27FC236}">
                  <a16:creationId xmlns:a16="http://schemas.microsoft.com/office/drawing/2014/main" id="{5B1FF689-9819-441C-B3A9-570A54425CE3}"/>
                </a:ext>
              </a:extLst>
            </p:cNvPr>
            <p:cNvSpPr/>
            <p:nvPr/>
          </p:nvSpPr>
          <p:spPr>
            <a:xfrm rot="10989257">
              <a:off x="5036310" y="257023"/>
              <a:ext cx="5842000" cy="2843137"/>
            </a:xfrm>
            <a:prstGeom prst="wedgeEllipseCallout">
              <a:avLst>
                <a:gd name="adj1" fmla="val 65538"/>
                <a:gd name="adj2" fmla="val -21096"/>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C2F408-8F2C-42A8-B866-7937F5930BEE}"/>
                </a:ext>
              </a:extLst>
            </p:cNvPr>
            <p:cNvSpPr txBox="1"/>
            <p:nvPr/>
          </p:nvSpPr>
          <p:spPr>
            <a:xfrm>
              <a:off x="5346820" y="432096"/>
              <a:ext cx="5220980" cy="2492990"/>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Chúng mình cùng</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làm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tặng Bà nhé!</a:t>
              </a:r>
            </a:p>
          </p:txBody>
        </p:sp>
      </p:grpSp>
      <p:pic>
        <p:nvPicPr>
          <p:cNvPr id="1026" name="Picture 2" descr="Bakery Rye bread Baking, bread, food, baking png | PNGEgg">
            <a:extLst>
              <a:ext uri="{FF2B5EF4-FFF2-40B4-BE49-F238E27FC236}">
                <a16:creationId xmlns:a16="http://schemas.microsoft.com/office/drawing/2014/main" id="{41F2BF77-A7E3-46A7-8179-D656119687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2000" y1="41483" x2="64889" y2="48580"/>
                        <a14:foregroundMark x1="46333" y1="47634" x2="86889" y2="51893"/>
                        <a14:foregroundMark x1="43778" y1="50946" x2="59667" y2="61199"/>
                        <a14:foregroundMark x1="10000" y1="62776" x2="15000" y2="62776"/>
                        <a14:foregroundMark x1="56444" y1="34700" x2="61444" y2="41325"/>
                        <a14:foregroundMark x1="27556" y1="40221" x2="35000" y2="45110"/>
                        <a14:foregroundMark x1="56667" y1="55205" x2="72222" y2="58044"/>
                        <a14:foregroundMark x1="56222" y1="53470" x2="68222" y2="55205"/>
                        <a14:foregroundMark x1="8778" y1="66088" x2="11111" y2="66562"/>
                        <a14:backgroundMark x1="61111" y1="33596" x2="64000" y2="35016"/>
                        <a14:backgroundMark x1="62000" y1="32492" x2="64222" y2="33912"/>
                        <a14:backgroundMark x1="8889" y1="69085" x2="10333" y2="69243"/>
                        <a14:backgroundMark x1="12333" y1="67981" x2="12333" y2="67981"/>
                        <a14:backgroundMark x1="12111" y1="67981" x2="12889" y2="67981"/>
                      </a14:backgroundRemoval>
                    </a14:imgEffect>
                  </a14:imgLayer>
                </a14:imgProps>
              </a:ext>
              <a:ext uri="{28A0092B-C50C-407E-A947-70E740481C1C}">
                <a14:useLocalDpi xmlns:a14="http://schemas.microsoft.com/office/drawing/2010/main" val="0"/>
              </a:ext>
            </a:extLst>
          </a:blip>
          <a:srcRect/>
          <a:stretch>
            <a:fillRect/>
          </a:stretch>
        </p:blipFill>
        <p:spPr bwMode="auto">
          <a:xfrm>
            <a:off x="7209587" y="3587573"/>
            <a:ext cx="5039590" cy="355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51C4527F-226A-4707-A75F-FA5C77647F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12" name="tiếng trò chơi xuất hiện">
            <a:hlinkClick r:id="" action="ppaction://media"/>
            <a:extLst>
              <a:ext uri="{FF2B5EF4-FFF2-40B4-BE49-F238E27FC236}">
                <a16:creationId xmlns:a16="http://schemas.microsoft.com/office/drawing/2014/main" id="{FE48E4D3-AF5C-4D5D-B9DF-7099AC3C0537}"/>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870036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mediacall" presetSubtype="0" fill="hold" nodeType="withEffect">
                                  <p:stCondLst>
                                    <p:cond delay="0"/>
                                  </p:stCondLst>
                                  <p:childTnLst>
                                    <p:cmd type="call" cmd="playFrom(0.0)">
                                      <p:cBhvr>
                                        <p:cTn id="9" dur="7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1582711"/>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1441316" y="781063"/>
            <a:ext cx="8831506" cy="830997"/>
          </a:xfrm>
          <a:prstGeom prst="rect">
            <a:avLst/>
          </a:prstGeom>
          <a:noFill/>
          <a:ln>
            <a:noFill/>
          </a:ln>
        </p:spPr>
        <p:txBody>
          <a:bodyPr wrap="square" lIns="0" tIns="0" rIns="0" bIns="0" rtlCol="0">
            <a:spAutoFit/>
          </a:bodyPr>
          <a:lstStyle/>
          <a:p>
            <a:pPr fontAlgn="ctr">
              <a:defRPr/>
            </a:pPr>
            <a:r>
              <a:rPr lang="en-US" altLang="zh-CN" sz="5400" spc="200">
                <a:solidFill>
                  <a:srgbClr val="D15269"/>
                </a:solidFill>
                <a:latin typeface="UVN Phuong Tay" panose="04040805070802020D02" pitchFamily="82" charset="0"/>
                <a:ea typeface="包图简圆体" panose="02010601030101010101" pitchFamily="2" charset="-122"/>
                <a:cs typeface="+mn-ea"/>
              </a:rPr>
              <a:t>1. Các t</a:t>
            </a:r>
            <a:r>
              <a:rPr lang="en-US" sz="5400" spc="200">
                <a:solidFill>
                  <a:srgbClr val="D15269"/>
                </a:solidFill>
                <a:latin typeface="UVN Phuong Tay" panose="04040805070802020D02" pitchFamily="82" charset="0"/>
              </a:rPr>
              <a:t>ừ miêu tả mái tóc.</a:t>
            </a:r>
            <a:endParaRPr lang="en-US" altLang="zh-CN" sz="5400" spc="200" dirty="0">
              <a:solidFill>
                <a:srgbClr val="D15269"/>
              </a:solidFill>
              <a:latin typeface="UVN Phuong Tay" panose="04040805070802020D02" pitchFamily="82" charset="0"/>
              <a:ea typeface="包图简圆体" panose="02010601030101010101" pitchFamily="2" charset="-122"/>
              <a:cs typeface="+mn-ea"/>
            </a:endParaRP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649524" y="-173375"/>
            <a:ext cx="3537675" cy="28301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85775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461603"/>
            <a:ext cx="5139373" cy="2103890"/>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461485"/>
            <a:ext cx="5139373" cy="2103890"/>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85775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759959" y="2976727"/>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3836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665053" y="2848632"/>
            <a:ext cx="3507156" cy="1329595"/>
          </a:xfrm>
          <a:prstGeom prst="rect">
            <a:avLst/>
          </a:prstGeom>
          <a:noFill/>
          <a:ln>
            <a:noFill/>
          </a:ln>
        </p:spPr>
        <p:txBody>
          <a:bodyPr wrap="square" lIns="0" tIns="0" rIns="0" bIns="0" rtlCol="0">
            <a:spAutoFit/>
          </a:bodyPr>
          <a:lstStyle/>
          <a:p>
            <a:pPr algn="just">
              <a:lnSpc>
                <a:spcPct val="90000"/>
              </a:lnSpc>
            </a:pPr>
            <a:r>
              <a:rPr lang="en-US" sz="3200" spc="-60">
                <a:latin typeface="Times New Roman" panose="02020603050405020304" pitchFamily="18" charset="0"/>
                <a:cs typeface="Times New Roman" panose="02020603050405020304" pitchFamily="18" charset="0"/>
              </a:rPr>
              <a:t>trái xoan, vuông chữ điền, bầu bĩnh, phúc hậu</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642099" y="5084643"/>
            <a:ext cx="3207351" cy="1329595"/>
          </a:xfrm>
          <a:prstGeom prst="rect">
            <a:avLst/>
          </a:prstGeom>
          <a:noFill/>
          <a:ln>
            <a:noFill/>
          </a:ln>
        </p:spPr>
        <p:txBody>
          <a:bodyPr wrap="square" lIns="0" tIns="0" rIns="0" bIns="0" rtlCol="0">
            <a:spAutoFit/>
          </a:bodyPr>
          <a:lstStyle/>
          <a:p>
            <a:pPr algn="just">
              <a:lnSpc>
                <a:spcPct val="90000"/>
              </a:lnSpc>
            </a:pPr>
            <a:r>
              <a:rPr lang="en-US" sz="3200" spc="-80">
                <a:latin typeface="Times New Roman" panose="02020603050405020304" pitchFamily="18" charset="0"/>
                <a:cs typeface="Times New Roman" panose="02020603050405020304" pitchFamily="18" charset="0"/>
              </a:rPr>
              <a:t>vạm vỡ, mập mạp, lực lưỡng, cân đối, thanh mảnh, gầy đét,</a:t>
            </a:r>
            <a:endParaRPr lang="en-US" sz="3200" b="1" spc="-80">
              <a:ln w="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487F48E-DA84-45DC-BD9F-46E2D7318CEC}"/>
              </a:ext>
            </a:extLst>
          </p:cNvPr>
          <p:cNvSpPr txBox="1"/>
          <p:nvPr/>
        </p:nvSpPr>
        <p:spPr>
          <a:xfrm>
            <a:off x="7591559" y="2719334"/>
            <a:ext cx="3491380" cy="1753044"/>
          </a:xfrm>
          <a:prstGeom prst="rect">
            <a:avLst/>
          </a:prstGeom>
          <a:noFill/>
          <a:ln>
            <a:noFill/>
          </a:ln>
        </p:spPr>
        <p:txBody>
          <a:bodyPr wrap="square" lIns="0" tIns="0" rIns="0" bIns="0" rtlCol="0">
            <a:spAutoFit/>
          </a:bodyPr>
          <a:lstStyle/>
          <a:p>
            <a:pPr algn="just">
              <a:lnSpc>
                <a:spcPct val="89000"/>
              </a:lnSpc>
            </a:pPr>
            <a:r>
              <a:rPr lang="en-US" sz="3200" spc="-60">
                <a:latin typeface="Times New Roman" panose="02020603050405020304" pitchFamily="18" charset="0"/>
                <a:cs typeface="Times New Roman" panose="02020603050405020304" pitchFamily="18" charset="0"/>
              </a:rPr>
              <a:t>trắng nõn nà, mịn màng, ngăm ngăm, bánh mật, nhăn nheo, thô ráp</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575667" y="5082291"/>
            <a:ext cx="3243684" cy="1329595"/>
          </a:xfrm>
          <a:prstGeom prst="rect">
            <a:avLst/>
          </a:prstGeom>
          <a:noFill/>
          <a:ln>
            <a:noFill/>
          </a:ln>
        </p:spPr>
        <p:txBody>
          <a:bodyPr wrap="square" lIns="0" tIns="0" rIns="0" bIns="0" rtlCol="0">
            <a:spAutoFit/>
          </a:bodyPr>
          <a:lstStyle/>
          <a:p>
            <a:pPr algn="just">
              <a:lnSpc>
                <a:spcPct val="90000"/>
              </a:lnSpc>
            </a:pPr>
            <a:r>
              <a:rPr lang="en-US" sz="3200" spc="-60">
                <a:latin typeface="Times New Roman" panose="02020603050405020304" pitchFamily="18" charset="0"/>
                <a:cs typeface="Times New Roman" panose="02020603050405020304" pitchFamily="18" charset="0"/>
              </a:rPr>
              <a:t>đen nhánh, hoa râm, bạc phơ, óng mượt, xơ xác, lưa thưa, ...</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39471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15761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1642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350" y="520873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29087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45273" y="32819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Premium Vector | Set of cupcake cartoon illustration">
            <a:extLst>
              <a:ext uri="{FF2B5EF4-FFF2-40B4-BE49-F238E27FC236}">
                <a16:creationId xmlns:a16="http://schemas.microsoft.com/office/drawing/2014/main" id="{D0EAB8B9-D29A-4175-AE33-3D5A25154B5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3644883" y="724630"/>
            <a:ext cx="5527844" cy="540873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E15507A-161B-4BAE-A449-54B200461FAF}"/>
              </a:ext>
            </a:extLst>
          </p:cNvPr>
          <p:cNvSpPr txBox="1"/>
          <p:nvPr/>
        </p:nvSpPr>
        <p:spPr>
          <a:xfrm>
            <a:off x="12865100" y="457200"/>
            <a:ext cx="2933700" cy="3108543"/>
          </a:xfrm>
          <a:prstGeom prst="rect">
            <a:avLst/>
          </a:prstGeom>
          <a:solidFill>
            <a:schemeClr val="accent3">
              <a:lumMod val="20000"/>
              <a:lumOff val="80000"/>
            </a:schemeClr>
          </a:solidFill>
        </p:spPr>
        <p:txBody>
          <a:bodyPr wrap="square" rtlCol="0">
            <a:spAutoFit/>
          </a:bodyPr>
          <a:lstStyle/>
          <a:p>
            <a:r>
              <a:rPr lang="en-US" sz="2800">
                <a:latin typeface="Times New Roman" panose="02020603050405020304" pitchFamily="18" charset="0"/>
                <a:cs typeface="Times New Roman" panose="02020603050405020304" pitchFamily="18" charset="0"/>
              </a:rPr>
              <a:t>-Click vào A/B/C/D để ra đáp án.</a:t>
            </a:r>
          </a:p>
          <a:p>
            <a:r>
              <a:rPr lang="en-US" sz="2800">
                <a:latin typeface="Times New Roman" panose="02020603050405020304" pitchFamily="18" charset="0"/>
                <a:cs typeface="Times New Roman" panose="02020603050405020304" pitchFamily="18" charset="0"/>
              </a:rPr>
              <a:t>- Click vào cô bé để ra phần quà.</a:t>
            </a:r>
          </a:p>
          <a:p>
            <a:r>
              <a:rPr lang="en-US" sz="2800">
                <a:latin typeface="Times New Roman" panose="02020603050405020304" pitchFamily="18" charset="0"/>
                <a:cs typeface="Times New Roman" panose="02020603050405020304" pitchFamily="18" charset="0"/>
              </a:rPr>
              <a:t>- click vào &gt; để qua slide tiếp theo.</a:t>
            </a:r>
          </a:p>
        </p:txBody>
      </p:sp>
    </p:spTree>
    <p:extLst>
      <p:ext uri="{BB962C8B-B14F-4D97-AF65-F5344CB8AC3E}">
        <p14:creationId xmlns:p14="http://schemas.microsoft.com/office/powerpoint/2010/main" val="4075226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6" name="Am-thanh-tra-loi-sai-www_nhacchuongvui_com.wav"/>
                                        </p:tgtEl>
                                      </p:cMediaNode>
                                    </p:audio>
                                  </p:subTnLst>
                                </p:cTn>
                              </p:par>
                            </p:childTnLst>
                          </p:cTn>
                        </p:par>
                        <p:par>
                          <p:cTn id="106" fill="hold">
                            <p:stCondLst>
                              <p:cond delay="0"/>
                            </p:stCondLst>
                            <p:childTnLst>
                              <p:par>
                                <p:cTn id="107" presetID="10" presetClass="exit" presetSubtype="0" fill="hold" nodeType="afterEffect">
                                  <p:stCondLst>
                                    <p:cond delay="50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withEffect">
                                  <p:stCondLst>
                                    <p:cond delay="0"/>
                                  </p:stCondLst>
                                  <p:childTnLst>
                                    <p:set>
                                      <p:cBhvr>
                                        <p:cTn id="11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7" name="Am-thanh-tra-loi-dung-www_nhacchuongvui_com.wav"/>
                                        </p:tgtEl>
                                      </p:cMediaNode>
                                    </p:audio>
                                  </p:subTnLst>
                                </p:cTn>
                              </p:par>
                              <p:par>
                                <p:cTn id="115" presetID="16" presetClass="exit" presetSubtype="21" fill="hold" nodeType="withEffect">
                                  <p:stCondLst>
                                    <p:cond delay="0"/>
                                  </p:stCondLst>
                                  <p:childTnLst>
                                    <p:animEffect transition="out" filter="barn(inVertical)">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7" restart="whenNotActive" fill="hold" evtFilter="cancelBubble" nodeType="interactiveSeq">
                <p:stCondLst>
                  <p:cond evt="onClick" delay="0">
                    <p:tgtEl>
                      <p:spTgt spid="5"/>
                    </p:tgtEl>
                  </p:cond>
                </p:stCondLst>
                <p:endSync evt="end" delay="0">
                  <p:rtn val="all"/>
                </p:endSync>
                <p:childTnLst>
                  <p:par>
                    <p:cTn id="128" fill="hold">
                      <p:stCondLst>
                        <p:cond delay="0"/>
                      </p:stCondLst>
                      <p:childTnLst>
                        <p:par>
                          <p:cTn id="129" fill="hold">
                            <p:stCondLst>
                              <p:cond delay="0"/>
                            </p:stCondLst>
                            <p:childTnLst>
                              <p:par>
                                <p:cTn id="130" presetID="14" presetClass="entr" presetSubtype="10" fill="hold" nodeType="click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randombar(horizontal)">
                                      <p:cBhvr>
                                        <p:cTn id="132" dur="500"/>
                                        <p:tgtEl>
                                          <p:spTgt spid="42"/>
                                        </p:tgtEl>
                                      </p:cBhvr>
                                    </p:animEffect>
                                  </p:childTnLst>
                                </p:cTn>
                              </p:par>
                              <p:par>
                                <p:cTn id="133" presetID="32" presetClass="emph" presetSubtype="0" fill="hold" nodeType="withEffect">
                                  <p:stCondLst>
                                    <p:cond delay="0"/>
                                  </p:stCondLst>
                                  <p:childTnLst>
                                    <p:animRot by="120000">
                                      <p:cBhvr>
                                        <p:cTn id="134" dur="100" fill="hold">
                                          <p:stCondLst>
                                            <p:cond delay="0"/>
                                          </p:stCondLst>
                                        </p:cTn>
                                        <p:tgtEl>
                                          <p:spTgt spid="42"/>
                                        </p:tgtEl>
                                        <p:attrNameLst>
                                          <p:attrName>r</p:attrName>
                                        </p:attrNameLst>
                                      </p:cBhvr>
                                    </p:animRot>
                                    <p:animRot by="-240000">
                                      <p:cBhvr>
                                        <p:cTn id="135" dur="200" fill="hold">
                                          <p:stCondLst>
                                            <p:cond delay="200"/>
                                          </p:stCondLst>
                                        </p:cTn>
                                        <p:tgtEl>
                                          <p:spTgt spid="42"/>
                                        </p:tgtEl>
                                        <p:attrNameLst>
                                          <p:attrName>r</p:attrName>
                                        </p:attrNameLst>
                                      </p:cBhvr>
                                    </p:animRot>
                                    <p:animRot by="240000">
                                      <p:cBhvr>
                                        <p:cTn id="136" dur="200" fill="hold">
                                          <p:stCondLst>
                                            <p:cond delay="400"/>
                                          </p:stCondLst>
                                        </p:cTn>
                                        <p:tgtEl>
                                          <p:spTgt spid="42"/>
                                        </p:tgtEl>
                                        <p:attrNameLst>
                                          <p:attrName>r</p:attrName>
                                        </p:attrNameLst>
                                      </p:cBhvr>
                                    </p:animRot>
                                    <p:animRot by="-240000">
                                      <p:cBhvr>
                                        <p:cTn id="137" dur="200" fill="hold">
                                          <p:stCondLst>
                                            <p:cond delay="600"/>
                                          </p:stCondLst>
                                        </p:cTn>
                                        <p:tgtEl>
                                          <p:spTgt spid="42"/>
                                        </p:tgtEl>
                                        <p:attrNameLst>
                                          <p:attrName>r</p:attrName>
                                        </p:attrNameLst>
                                      </p:cBhvr>
                                    </p:animRot>
                                    <p:animRot by="120000">
                                      <p:cBhvr>
                                        <p:cTn id="138"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1495087"/>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831506" cy="615553"/>
          </a:xfrm>
          <a:prstGeom prst="rect">
            <a:avLst/>
          </a:prstGeom>
          <a:noFill/>
          <a:ln>
            <a:noFill/>
          </a:ln>
        </p:spPr>
        <p:txBody>
          <a:bodyPr wrap="square" lIns="0" tIns="0" rIns="0" bIns="0" rtlCol="0">
            <a:spAutoFit/>
          </a:bodyPr>
          <a:lstStyle/>
          <a:p>
            <a:pPr algn="ctr" fontAlgn="ctr"/>
            <a:r>
              <a:rPr lang="en-US" altLang="zh-CN" sz="4000" spc="200">
                <a:solidFill>
                  <a:srgbClr val="D15269"/>
                </a:solidFill>
                <a:latin typeface="UVN Phuong Tay" panose="04040805070802020D02" pitchFamily="82" charset="0"/>
                <a:ea typeface="包图简圆体" panose="02010601030101010101" pitchFamily="2" charset="-122"/>
                <a:cs typeface="+mn-ea"/>
              </a:rPr>
              <a:t>2. Các t</a:t>
            </a:r>
            <a:r>
              <a:rPr lang="en-US" sz="4000" spc="200">
                <a:solidFill>
                  <a:srgbClr val="D15269"/>
                </a:solidFill>
                <a:latin typeface="UVN Phuong Tay" panose="04040805070802020D02" pitchFamily="82" charset="0"/>
              </a:rPr>
              <a:t>ừ</a:t>
            </a:r>
            <a:r>
              <a:rPr lang="en-US" sz="4000" spc="100">
                <a:solidFill>
                  <a:srgbClr val="D15269"/>
                </a:solidFill>
                <a:latin typeface="UVN Phuong Tay" panose="04040805070802020D02" pitchFamily="82" charset="0"/>
                <a:ea typeface="包图简圆体" panose="02010601030101010101" pitchFamily="2" charset="-122"/>
                <a:cs typeface="+mn-ea"/>
              </a:rPr>
              <a:t> miêu tả vóc dáng</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875947" y="-213336"/>
            <a:ext cx="3301404" cy="26411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720357"/>
            <a:ext cx="5395899" cy="2034691"/>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026" y="2400437"/>
            <a:ext cx="5395899" cy="2034691"/>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9776" y="2360874"/>
            <a:ext cx="5395899" cy="2034691"/>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54825" y="534251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1026" y="4734469"/>
            <a:ext cx="5395899" cy="2034691"/>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78386" y="279451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811770" y="2483764"/>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75653" y="529060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497390" y="2641935"/>
            <a:ext cx="3322500" cy="1495794"/>
          </a:xfrm>
          <a:prstGeom prst="rect">
            <a:avLst/>
          </a:prstGeom>
          <a:noFill/>
          <a:ln>
            <a:noFill/>
          </a:ln>
        </p:spPr>
        <p:txBody>
          <a:bodyPr wrap="square" lIns="0" tIns="0" rIns="0" bIns="0" rtlCol="0">
            <a:spAutoFit/>
          </a:bodyPr>
          <a:lstStyle/>
          <a:p>
            <a:pPr algn="just">
              <a:lnSpc>
                <a:spcPct val="90000"/>
              </a:lnSpc>
            </a:pPr>
            <a:r>
              <a:rPr lang="en-US" sz="3600" spc="-60">
                <a:latin typeface="Times New Roman" panose="02020603050405020304" pitchFamily="18" charset="0"/>
                <a:cs typeface="Times New Roman" panose="02020603050405020304" pitchFamily="18" charset="0"/>
              </a:rPr>
              <a:t>trái xoan, vuông chữ điền, bầu bĩnh, phúc hậu</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497390" y="5000517"/>
            <a:ext cx="3262993" cy="1329595"/>
          </a:xfrm>
          <a:prstGeom prst="rect">
            <a:avLst/>
          </a:prstGeom>
          <a:noFill/>
          <a:ln>
            <a:noFill/>
          </a:ln>
        </p:spPr>
        <p:txBody>
          <a:bodyPr wrap="square" lIns="0" tIns="0" rIns="0" bIns="0" rtlCol="0">
            <a:spAutoFit/>
          </a:bodyPr>
          <a:lstStyle/>
          <a:p>
            <a:pPr lvl="0" algn="just">
              <a:lnSpc>
                <a:spcPct val="90000"/>
              </a:lnSpc>
            </a:pPr>
            <a:r>
              <a:rPr lang="en-US" sz="3200" spc="-80">
                <a:solidFill>
                  <a:prstClr val="black"/>
                </a:solidFill>
                <a:latin typeface="Times New Roman" panose="02020603050405020304" pitchFamily="18" charset="0"/>
                <a:cs typeface="Times New Roman" panose="02020603050405020304" pitchFamily="18" charset="0"/>
              </a:rPr>
              <a:t>vạm vỡ, mập mạp, lực lưỡng, cân đối, thanh mảnh, gầy đét,</a:t>
            </a:r>
            <a:endParaRPr lang="en-US" sz="3200" b="1" spc="-80">
              <a:ln w="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487F48E-DA84-45DC-BD9F-46E2D7318CEC}"/>
              </a:ext>
            </a:extLst>
          </p:cNvPr>
          <p:cNvSpPr txBox="1"/>
          <p:nvPr/>
        </p:nvSpPr>
        <p:spPr>
          <a:xfrm>
            <a:off x="7630011" y="2541260"/>
            <a:ext cx="3430087" cy="1753044"/>
          </a:xfrm>
          <a:prstGeom prst="rect">
            <a:avLst/>
          </a:prstGeom>
          <a:noFill/>
          <a:ln>
            <a:noFill/>
          </a:ln>
        </p:spPr>
        <p:txBody>
          <a:bodyPr wrap="square" lIns="0" tIns="0" rIns="0" bIns="0" rtlCol="0">
            <a:spAutoFit/>
          </a:bodyPr>
          <a:lstStyle/>
          <a:p>
            <a:pPr lvl="0" algn="just">
              <a:lnSpc>
                <a:spcPct val="89000"/>
              </a:lnSpc>
            </a:pPr>
            <a:r>
              <a:rPr lang="en-US" sz="3200" spc="-60">
                <a:solidFill>
                  <a:prstClr val="black"/>
                </a:solidFill>
                <a:latin typeface="Times New Roman" panose="02020603050405020304" pitchFamily="18" charset="0"/>
                <a:cs typeface="Times New Roman" panose="02020603050405020304" pitchFamily="18" charset="0"/>
              </a:rPr>
              <a:t>trắng nõn nà, mịn màng, ngăm ngăm, bánh mật, nhăn nheo, thô ráp</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651985" y="4963478"/>
            <a:ext cx="3279602" cy="1329595"/>
          </a:xfrm>
          <a:prstGeom prst="rect">
            <a:avLst/>
          </a:prstGeom>
          <a:noFill/>
          <a:ln>
            <a:noFill/>
          </a:ln>
        </p:spPr>
        <p:txBody>
          <a:bodyPr wrap="square" lIns="0" tIns="0" rIns="0" bIns="0" rtlCol="0">
            <a:spAutoFit/>
          </a:bodyPr>
          <a:lstStyle/>
          <a:p>
            <a:pPr lvl="0" algn="just">
              <a:lnSpc>
                <a:spcPct val="90000"/>
              </a:lnSpc>
            </a:pPr>
            <a:r>
              <a:rPr lang="en-US" sz="3200" spc="-60">
                <a:solidFill>
                  <a:prstClr val="black"/>
                </a:solidFill>
                <a:latin typeface="Times New Roman" panose="02020603050405020304" pitchFamily="18" charset="0"/>
                <a:cs typeface="Times New Roman" panose="02020603050405020304" pitchFamily="18" charset="0"/>
              </a:rPr>
              <a:t>đen nhánh, hoa râm, bạc phơ, óng mượt, xơ xác, lưa thưa</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54739" y="3034643"/>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60383" y="557771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31587" y="56741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28931" y="31805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80457" y="32713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Premium Vector | Set of cupcake cartoon illustration">
            <a:extLst>
              <a:ext uri="{FF2B5EF4-FFF2-40B4-BE49-F238E27FC236}">
                <a16:creationId xmlns:a16="http://schemas.microsoft.com/office/drawing/2014/main" id="{7BC6A274-BF95-446E-BCDD-11800EB5783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3129106" y="526031"/>
            <a:ext cx="5933788" cy="58059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836935C6-BD52-443C-A84C-78CF37C3072D}"/>
              </a:ext>
            </a:extLst>
          </p:cNvPr>
          <p:cNvSpPr txBox="1"/>
          <p:nvPr/>
        </p:nvSpPr>
        <p:spPr>
          <a:xfrm>
            <a:off x="12865100" y="457200"/>
            <a:ext cx="2933700" cy="3108543"/>
          </a:xfrm>
          <a:prstGeom prst="rect">
            <a:avLst/>
          </a:prstGeom>
          <a:solidFill>
            <a:schemeClr val="accent3">
              <a:lumMod val="20000"/>
              <a:lumOff val="80000"/>
            </a:schemeClr>
          </a:solidFill>
        </p:spPr>
        <p:txBody>
          <a:bodyPr wrap="square" rtlCol="0">
            <a:spAutoFit/>
          </a:bodyPr>
          <a:lstStyle/>
          <a:p>
            <a:r>
              <a:rPr lang="en-US" sz="2800">
                <a:latin typeface="Times New Roman" panose="02020603050405020304" pitchFamily="18" charset="0"/>
                <a:cs typeface="Times New Roman" panose="02020603050405020304" pitchFamily="18" charset="0"/>
              </a:rPr>
              <a:t>-Click vào A/B/C/D để ra đáp án.</a:t>
            </a:r>
          </a:p>
          <a:p>
            <a:r>
              <a:rPr lang="en-US" sz="2800">
                <a:latin typeface="Times New Roman" panose="02020603050405020304" pitchFamily="18" charset="0"/>
                <a:cs typeface="Times New Roman" panose="02020603050405020304" pitchFamily="18" charset="0"/>
              </a:rPr>
              <a:t>- Click vào cô bé để ra phần quà.</a:t>
            </a:r>
          </a:p>
          <a:p>
            <a:r>
              <a:rPr lang="en-US" sz="2800">
                <a:latin typeface="Times New Roman" panose="02020603050405020304" pitchFamily="18" charset="0"/>
                <a:cs typeface="Times New Roman" panose="02020603050405020304" pitchFamily="18" charset="0"/>
              </a:rPr>
              <a:t>- click vào &gt; để qua slide tiếp theo.</a:t>
            </a:r>
          </a:p>
        </p:txBody>
      </p:sp>
    </p:spTree>
    <p:extLst>
      <p:ext uri="{BB962C8B-B14F-4D97-AF65-F5344CB8AC3E}">
        <p14:creationId xmlns:p14="http://schemas.microsoft.com/office/powerpoint/2010/main" val="74372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7" name="Am-thanh-tra-loi-dung-www_nhacchuongvui_com.wav"/>
                                        </p:tgtEl>
                                      </p:cMediaNode>
                                    </p:audio>
                                  </p:subTnLst>
                                </p:cTn>
                              </p:par>
                              <p:par>
                                <p:cTn id="106" presetID="16" presetClass="exit" presetSubtype="21" fill="hold" nodeType="withEffect">
                                  <p:stCondLst>
                                    <p:cond delay="0"/>
                                  </p:stCondLst>
                                  <p:childTnLst>
                                    <p:animEffect transition="out" filter="barn(inVertical)">
                                      <p:cBhvr>
                                        <p:cTn id="107" dur="500"/>
                                        <p:tgtEl>
                                          <p:spTgt spid="25"/>
                                        </p:tgtEl>
                                      </p:cBhvr>
                                    </p:animEffect>
                                    <p:set>
                                      <p:cBhvr>
                                        <p:cTn id="10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6"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7"/>
                                        </p:tgtEl>
                                      </p:cBhvr>
                                    </p:animEffect>
                                    <p:set>
                                      <p:cBhvr>
                                        <p:cTn id="12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7" restart="whenNotActive" fill="hold" evtFilter="cancelBubble" nodeType="interactiveSeq">
                <p:stCondLst>
                  <p:cond evt="onClick" delay="0">
                    <p:tgtEl>
                      <p:spTgt spid="5"/>
                    </p:tgtEl>
                  </p:cond>
                </p:stCondLst>
                <p:endSync evt="end" delay="0">
                  <p:rtn val="all"/>
                </p:endSync>
                <p:childTnLst>
                  <p:par>
                    <p:cTn id="128" fill="hold">
                      <p:stCondLst>
                        <p:cond delay="0"/>
                      </p:stCondLst>
                      <p:childTnLst>
                        <p:par>
                          <p:cTn id="129" fill="hold">
                            <p:stCondLst>
                              <p:cond delay="0"/>
                            </p:stCondLst>
                            <p:childTnLst>
                              <p:par>
                                <p:cTn id="130" presetID="14" presetClass="entr" presetSubtype="10" fill="hold" nodeType="with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randombar(horizontal)">
                                      <p:cBhvr>
                                        <p:cTn id="132" dur="500"/>
                                        <p:tgtEl>
                                          <p:spTgt spid="42"/>
                                        </p:tgtEl>
                                      </p:cBhvr>
                                    </p:animEffect>
                                  </p:childTnLst>
                                </p:cTn>
                              </p:par>
                              <p:par>
                                <p:cTn id="133" presetID="32" presetClass="emph" presetSubtype="0" fill="hold" nodeType="withEffect">
                                  <p:stCondLst>
                                    <p:cond delay="0"/>
                                  </p:stCondLst>
                                  <p:childTnLst>
                                    <p:animRot by="120000">
                                      <p:cBhvr>
                                        <p:cTn id="134" dur="100" fill="hold">
                                          <p:stCondLst>
                                            <p:cond delay="0"/>
                                          </p:stCondLst>
                                        </p:cTn>
                                        <p:tgtEl>
                                          <p:spTgt spid="42"/>
                                        </p:tgtEl>
                                        <p:attrNameLst>
                                          <p:attrName>r</p:attrName>
                                        </p:attrNameLst>
                                      </p:cBhvr>
                                    </p:animRot>
                                    <p:animRot by="-240000">
                                      <p:cBhvr>
                                        <p:cTn id="135" dur="200" fill="hold">
                                          <p:stCondLst>
                                            <p:cond delay="200"/>
                                          </p:stCondLst>
                                        </p:cTn>
                                        <p:tgtEl>
                                          <p:spTgt spid="42"/>
                                        </p:tgtEl>
                                        <p:attrNameLst>
                                          <p:attrName>r</p:attrName>
                                        </p:attrNameLst>
                                      </p:cBhvr>
                                    </p:animRot>
                                    <p:animRot by="240000">
                                      <p:cBhvr>
                                        <p:cTn id="136" dur="200" fill="hold">
                                          <p:stCondLst>
                                            <p:cond delay="400"/>
                                          </p:stCondLst>
                                        </p:cTn>
                                        <p:tgtEl>
                                          <p:spTgt spid="42"/>
                                        </p:tgtEl>
                                        <p:attrNameLst>
                                          <p:attrName>r</p:attrName>
                                        </p:attrNameLst>
                                      </p:cBhvr>
                                    </p:animRot>
                                    <p:animRot by="-240000">
                                      <p:cBhvr>
                                        <p:cTn id="137" dur="200" fill="hold">
                                          <p:stCondLst>
                                            <p:cond delay="600"/>
                                          </p:stCondLst>
                                        </p:cTn>
                                        <p:tgtEl>
                                          <p:spTgt spid="42"/>
                                        </p:tgtEl>
                                        <p:attrNameLst>
                                          <p:attrName>r</p:attrName>
                                        </p:attrNameLst>
                                      </p:cBhvr>
                                    </p:animRot>
                                    <p:animRot by="120000">
                                      <p:cBhvr>
                                        <p:cTn id="138"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7"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1208808"/>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1502637" y="675957"/>
            <a:ext cx="8395528" cy="553998"/>
          </a:xfrm>
          <a:prstGeom prst="rect">
            <a:avLst/>
          </a:prstGeom>
          <a:noFill/>
          <a:ln>
            <a:noFill/>
          </a:ln>
        </p:spPr>
        <p:txBody>
          <a:bodyPr wrap="square" lIns="0" tIns="0" rIns="0" bIns="0" rtlCol="0">
            <a:spAutoFit/>
          </a:bodyPr>
          <a:lstStyle/>
          <a:p>
            <a:pPr algn="ctr" fontAlgn="ctr"/>
            <a:r>
              <a:rPr lang="en-US" altLang="zh-CN" sz="3600" spc="100">
                <a:solidFill>
                  <a:srgbClr val="D15269"/>
                </a:solidFill>
                <a:latin typeface="UVN Phuong Tay" panose="04040805070802020D02" pitchFamily="82" charset="0"/>
                <a:ea typeface="包图简圆体" panose="02010601030101010101" pitchFamily="2" charset="-122"/>
                <a:cs typeface="+mn-ea"/>
              </a:rPr>
              <a:t>03. </a:t>
            </a:r>
            <a:r>
              <a:rPr lang="en-US" sz="3600" spc="100">
                <a:solidFill>
                  <a:srgbClr val="D15269"/>
                </a:solidFill>
                <a:latin typeface="UVN Phuong Tay" panose="04040805070802020D02" pitchFamily="82" charset="0"/>
                <a:ea typeface="包图简圆体" panose="02010601030101010101" pitchFamily="2" charset="-122"/>
                <a:cs typeface="+mn-ea"/>
              </a:rPr>
              <a:t>Các từ miêu tả khuôn mặt.</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641879" y="-108132"/>
            <a:ext cx="3325952" cy="26607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8439" y="4529905"/>
            <a:ext cx="5461070" cy="2043778"/>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771" y="2213742"/>
            <a:ext cx="5581366" cy="1825697"/>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3302" y="2198985"/>
            <a:ext cx="5386207" cy="1826728"/>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739263" y="5233839"/>
            <a:ext cx="1620218" cy="17257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908" y="4504572"/>
            <a:ext cx="5769764" cy="2043778"/>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734924" y="2796413"/>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5082853" y="2243483"/>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5016889" y="5417739"/>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436148" y="2672738"/>
            <a:ext cx="3860463" cy="886397"/>
          </a:xfrm>
          <a:prstGeom prst="rect">
            <a:avLst/>
          </a:prstGeom>
          <a:noFill/>
          <a:ln>
            <a:noFill/>
          </a:ln>
        </p:spPr>
        <p:txBody>
          <a:bodyPr wrap="square" lIns="0" tIns="0" rIns="0" bIns="0" rtlCol="0">
            <a:spAutoFit/>
          </a:bodyPr>
          <a:lstStyle/>
          <a:p>
            <a:pPr lvl="0" algn="just">
              <a:lnSpc>
                <a:spcPct val="90000"/>
              </a:lnSpc>
            </a:pPr>
            <a:r>
              <a:rPr lang="en-US" sz="3200" spc="-60">
                <a:solidFill>
                  <a:prstClr val="black"/>
                </a:solidFill>
                <a:latin typeface="Times New Roman" panose="02020603050405020304" pitchFamily="18" charset="0"/>
                <a:cs typeface="Times New Roman" panose="02020603050405020304" pitchFamily="18" charset="0"/>
              </a:rPr>
              <a:t>trái xoan, vuông chữ điền, bầu bĩnh, phúc hậu</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505708" y="4818166"/>
            <a:ext cx="3838469" cy="1329595"/>
          </a:xfrm>
          <a:prstGeom prst="rect">
            <a:avLst/>
          </a:prstGeom>
          <a:noFill/>
          <a:ln>
            <a:noFill/>
          </a:ln>
        </p:spPr>
        <p:txBody>
          <a:bodyPr wrap="square" lIns="0" tIns="0" rIns="0" bIns="0" rtlCol="0">
            <a:spAutoFit/>
          </a:bodyPr>
          <a:lstStyle/>
          <a:p>
            <a:pPr algn="just">
              <a:lnSpc>
                <a:spcPct val="90000"/>
              </a:lnSpc>
            </a:pPr>
            <a:r>
              <a:rPr lang="en-US" sz="3200" spc="-80">
                <a:latin typeface="Times New Roman" panose="02020603050405020304" pitchFamily="18" charset="0"/>
                <a:cs typeface="Times New Roman" panose="02020603050405020304" pitchFamily="18" charset="0"/>
              </a:rPr>
              <a:t>vạm vỡ, mập mạp, lực lưỡng, cân đối, thanh mảnh, gầy đét,</a:t>
            </a:r>
            <a:endParaRPr lang="en-US" sz="3200" b="1" spc="-80">
              <a:ln w="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487F48E-DA84-45DC-BD9F-46E2D7318CEC}"/>
              </a:ext>
            </a:extLst>
          </p:cNvPr>
          <p:cNvSpPr txBox="1"/>
          <p:nvPr/>
        </p:nvSpPr>
        <p:spPr>
          <a:xfrm>
            <a:off x="7664656" y="2397158"/>
            <a:ext cx="3844815" cy="1314784"/>
          </a:xfrm>
          <a:prstGeom prst="rect">
            <a:avLst/>
          </a:prstGeom>
          <a:noFill/>
          <a:ln>
            <a:noFill/>
          </a:ln>
        </p:spPr>
        <p:txBody>
          <a:bodyPr wrap="square" lIns="0" tIns="0" rIns="0" bIns="0" rtlCol="0">
            <a:spAutoFit/>
          </a:bodyPr>
          <a:lstStyle/>
          <a:p>
            <a:pPr lvl="0" algn="just">
              <a:lnSpc>
                <a:spcPct val="89000"/>
              </a:lnSpc>
            </a:pPr>
            <a:r>
              <a:rPr lang="en-US" sz="3200" spc="-60">
                <a:solidFill>
                  <a:prstClr val="black"/>
                </a:solidFill>
                <a:latin typeface="Times New Roman" panose="02020603050405020304" pitchFamily="18" charset="0"/>
                <a:cs typeface="Times New Roman" panose="02020603050405020304" pitchFamily="18" charset="0"/>
              </a:rPr>
              <a:t>trắng nõn nà, mịn màng, ngăm ngăm, bánh mật, nhăn nheo, thô ráp</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650457" y="4807298"/>
            <a:ext cx="3738470" cy="1329595"/>
          </a:xfrm>
          <a:prstGeom prst="rect">
            <a:avLst/>
          </a:prstGeom>
          <a:noFill/>
          <a:ln>
            <a:noFill/>
          </a:ln>
        </p:spPr>
        <p:txBody>
          <a:bodyPr wrap="square" lIns="0" tIns="0" rIns="0" bIns="0" rtlCol="0">
            <a:spAutoFit/>
          </a:bodyPr>
          <a:lstStyle/>
          <a:p>
            <a:pPr lvl="0" algn="just">
              <a:lnSpc>
                <a:spcPct val="90000"/>
              </a:lnSpc>
            </a:pPr>
            <a:r>
              <a:rPr lang="en-US" sz="3200" spc="-60">
                <a:solidFill>
                  <a:prstClr val="black"/>
                </a:solidFill>
                <a:latin typeface="Times New Roman" panose="02020603050405020304" pitchFamily="18" charset="0"/>
                <a:cs typeface="Times New Roman" panose="02020603050405020304" pitchFamily="18" charset="0"/>
              </a:rPr>
              <a:t>đen nhánh, hoa râm, bạc phơ, óng mượt, xơ xác, lưa thưa</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688448"/>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312367"/>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936240"/>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274616" y="28483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21719" y="557550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1360" y="32944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52911" y="5526461"/>
            <a:ext cx="1092200" cy="12049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Premium Vector | Set of cupcake cartoon illustration">
            <a:extLst>
              <a:ext uri="{FF2B5EF4-FFF2-40B4-BE49-F238E27FC236}">
                <a16:creationId xmlns:a16="http://schemas.microsoft.com/office/drawing/2014/main" id="{C6E0F3ED-95B5-4C81-966A-41622AA1E6B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3200675" y="265506"/>
            <a:ext cx="5790650" cy="6326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855A3C-8A3C-427A-BCF4-AD714A028B55}"/>
              </a:ext>
            </a:extLst>
          </p:cNvPr>
          <p:cNvSpPr txBox="1"/>
          <p:nvPr/>
        </p:nvSpPr>
        <p:spPr>
          <a:xfrm>
            <a:off x="12865100" y="457200"/>
            <a:ext cx="2933700" cy="3108543"/>
          </a:xfrm>
          <a:prstGeom prst="rect">
            <a:avLst/>
          </a:prstGeom>
          <a:solidFill>
            <a:schemeClr val="accent3">
              <a:lumMod val="20000"/>
              <a:lumOff val="80000"/>
            </a:schemeClr>
          </a:solidFill>
        </p:spPr>
        <p:txBody>
          <a:bodyPr wrap="square" rtlCol="0">
            <a:spAutoFit/>
          </a:bodyPr>
          <a:lstStyle/>
          <a:p>
            <a:r>
              <a:rPr lang="en-US" sz="2800">
                <a:latin typeface="Times New Roman" panose="02020603050405020304" pitchFamily="18" charset="0"/>
                <a:cs typeface="Times New Roman" panose="02020603050405020304" pitchFamily="18" charset="0"/>
              </a:rPr>
              <a:t>-Click vào A/B/C/D để ra đáp án.</a:t>
            </a:r>
          </a:p>
          <a:p>
            <a:r>
              <a:rPr lang="en-US" sz="2800">
                <a:latin typeface="Times New Roman" panose="02020603050405020304" pitchFamily="18" charset="0"/>
                <a:cs typeface="Times New Roman" panose="02020603050405020304" pitchFamily="18" charset="0"/>
              </a:rPr>
              <a:t>- Click vào cô bé để ra phần quà.</a:t>
            </a:r>
          </a:p>
          <a:p>
            <a:r>
              <a:rPr lang="en-US" sz="2800">
                <a:latin typeface="Times New Roman" panose="02020603050405020304" pitchFamily="18" charset="0"/>
                <a:cs typeface="Times New Roman" panose="02020603050405020304" pitchFamily="18" charset="0"/>
              </a:rPr>
              <a:t>- click vào &gt; để qua slide tiếp theo.</a:t>
            </a:r>
          </a:p>
        </p:txBody>
      </p:sp>
    </p:spTree>
    <p:extLst>
      <p:ext uri="{BB962C8B-B14F-4D97-AF65-F5344CB8AC3E}">
        <p14:creationId xmlns:p14="http://schemas.microsoft.com/office/powerpoint/2010/main" val="8980692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0" restart="whenNotActive" fill="hold" evtFilter="cancelBubble" nodeType="interactiveSeq">
                <p:stCondLst>
                  <p:cond evt="onClick" delay="0">
                    <p:tgtEl>
                      <p:spTgt spid="26"/>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7" restart="whenNotActive" fill="hold" evtFilter="cancelBubble" nodeType="interactiveSeq">
                <p:stCondLst>
                  <p:cond evt="onClick" delay="0">
                    <p:tgtEl>
                      <p:spTgt spid="5"/>
                    </p:tgtEl>
                  </p:cond>
                </p:stCondLst>
                <p:endSync evt="end" delay="0">
                  <p:rtn val="all"/>
                </p:endSync>
                <p:childTnLst>
                  <p:par>
                    <p:cTn id="128" fill="hold">
                      <p:stCondLst>
                        <p:cond delay="0"/>
                      </p:stCondLst>
                      <p:childTnLst>
                        <p:par>
                          <p:cTn id="129" fill="hold">
                            <p:stCondLst>
                              <p:cond delay="0"/>
                            </p:stCondLst>
                            <p:childTnLst>
                              <p:par>
                                <p:cTn id="130" presetID="14" presetClass="entr" presetSubtype="10" fill="hold" nodeType="with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par>
                                <p:cTn id="133" presetID="32" presetClass="emph" presetSubtype="0" fill="hold" nodeType="withEffect">
                                  <p:stCondLst>
                                    <p:cond delay="0"/>
                                  </p:stCondLst>
                                  <p:childTnLst>
                                    <p:animRot by="120000">
                                      <p:cBhvr>
                                        <p:cTn id="134" dur="100" fill="hold">
                                          <p:stCondLst>
                                            <p:cond delay="0"/>
                                          </p:stCondLst>
                                        </p:cTn>
                                        <p:tgtEl>
                                          <p:spTgt spid="43"/>
                                        </p:tgtEl>
                                        <p:attrNameLst>
                                          <p:attrName>r</p:attrName>
                                        </p:attrNameLst>
                                      </p:cBhvr>
                                    </p:animRot>
                                    <p:animRot by="-240000">
                                      <p:cBhvr>
                                        <p:cTn id="135" dur="200" fill="hold">
                                          <p:stCondLst>
                                            <p:cond delay="200"/>
                                          </p:stCondLst>
                                        </p:cTn>
                                        <p:tgtEl>
                                          <p:spTgt spid="43"/>
                                        </p:tgtEl>
                                        <p:attrNameLst>
                                          <p:attrName>r</p:attrName>
                                        </p:attrNameLst>
                                      </p:cBhvr>
                                    </p:animRot>
                                    <p:animRot by="240000">
                                      <p:cBhvr>
                                        <p:cTn id="136" dur="200" fill="hold">
                                          <p:stCondLst>
                                            <p:cond delay="400"/>
                                          </p:stCondLst>
                                        </p:cTn>
                                        <p:tgtEl>
                                          <p:spTgt spid="43"/>
                                        </p:tgtEl>
                                        <p:attrNameLst>
                                          <p:attrName>r</p:attrName>
                                        </p:attrNameLst>
                                      </p:cBhvr>
                                    </p:animRot>
                                    <p:animRot by="-240000">
                                      <p:cBhvr>
                                        <p:cTn id="137" dur="200" fill="hold">
                                          <p:stCondLst>
                                            <p:cond delay="600"/>
                                          </p:stCondLst>
                                        </p:cTn>
                                        <p:tgtEl>
                                          <p:spTgt spid="43"/>
                                        </p:tgtEl>
                                        <p:attrNameLst>
                                          <p:attrName>r</p:attrName>
                                        </p:attrNameLst>
                                      </p:cBhvr>
                                    </p:animRot>
                                    <p:animRot by="120000">
                                      <p:cBhvr>
                                        <p:cTn id="138" dur="200" fill="hold">
                                          <p:stCondLst>
                                            <p:cond delay="800"/>
                                          </p:stCondLst>
                                        </p:cTn>
                                        <p:tgtEl>
                                          <p:spTgt spid="43"/>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7" grpId="0"/>
      <p:bldP spid="30" grpId="0"/>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1501806"/>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831506" cy="615553"/>
          </a:xfrm>
          <a:prstGeom prst="rect">
            <a:avLst/>
          </a:prstGeom>
          <a:noFill/>
          <a:ln>
            <a:noFill/>
          </a:ln>
        </p:spPr>
        <p:txBody>
          <a:bodyPr wrap="square" lIns="0" tIns="0" rIns="0" bIns="0" rtlCol="0">
            <a:spAutoFit/>
          </a:bodyPr>
          <a:lstStyle/>
          <a:p>
            <a:pPr algn="ctr" fontAlgn="ctr"/>
            <a:r>
              <a:rPr lang="en-US" altLang="zh-CN" sz="4000" spc="100">
                <a:solidFill>
                  <a:srgbClr val="D15269"/>
                </a:solidFill>
                <a:latin typeface="UVN Phuong Tay" panose="04040805070802020D02" pitchFamily="82" charset="0"/>
                <a:ea typeface="包图简圆体" panose="02010601030101010101" pitchFamily="2" charset="-122"/>
                <a:cs typeface="+mn-ea"/>
              </a:rPr>
              <a:t>4. Các</a:t>
            </a:r>
            <a:r>
              <a:rPr lang="en-US" sz="4000" spc="100">
                <a:solidFill>
                  <a:srgbClr val="D15269"/>
                </a:solidFill>
                <a:latin typeface="UVN Phuong Tay" panose="04040805070802020D02" pitchFamily="82" charset="0"/>
                <a:ea typeface="包图简圆体" panose="02010601030101010101" pitchFamily="2" charset="-122"/>
                <a:cs typeface="+mn-ea"/>
              </a:rPr>
              <a:t> từ miêu tả làn da.</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591547" y="-131395"/>
            <a:ext cx="3384206" cy="27073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751889"/>
            <a:ext cx="5139373" cy="2008254"/>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481" y="2397601"/>
            <a:ext cx="5139373" cy="1960767"/>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2423" y="2397483"/>
            <a:ext cx="5139373" cy="1960767"/>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620217" y="5396122"/>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26556"/>
            <a:ext cx="5139373" cy="2008254"/>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32619" y="3028959"/>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0373" y="291672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570248" y="5524624"/>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634705" y="2800239"/>
            <a:ext cx="3248921" cy="1329595"/>
          </a:xfrm>
          <a:prstGeom prst="rect">
            <a:avLst/>
          </a:prstGeom>
          <a:noFill/>
          <a:ln>
            <a:noFill/>
          </a:ln>
        </p:spPr>
        <p:txBody>
          <a:bodyPr wrap="square" lIns="0" tIns="0" rIns="0" bIns="0" rtlCol="0">
            <a:spAutoFit/>
          </a:bodyPr>
          <a:lstStyle/>
          <a:p>
            <a:pPr lvl="0" algn="just">
              <a:lnSpc>
                <a:spcPct val="90000"/>
              </a:lnSpc>
            </a:pPr>
            <a:r>
              <a:rPr lang="en-US" sz="3200" spc="-60">
                <a:solidFill>
                  <a:prstClr val="black"/>
                </a:solidFill>
                <a:latin typeface="Times New Roman" panose="02020603050405020304" pitchFamily="18" charset="0"/>
                <a:cs typeface="Times New Roman" panose="02020603050405020304" pitchFamily="18" charset="0"/>
              </a:rPr>
              <a:t>trái xoan, vuông chữ điền, bầu bĩnh, phúc hậu</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556886" y="5072754"/>
            <a:ext cx="3197065" cy="1329595"/>
          </a:xfrm>
          <a:prstGeom prst="rect">
            <a:avLst/>
          </a:prstGeom>
          <a:noFill/>
          <a:ln>
            <a:noFill/>
          </a:ln>
        </p:spPr>
        <p:txBody>
          <a:bodyPr wrap="square" lIns="0" tIns="0" rIns="0" bIns="0" rtlCol="0">
            <a:spAutoFit/>
          </a:bodyPr>
          <a:lstStyle/>
          <a:p>
            <a:pPr lvl="0" algn="just">
              <a:lnSpc>
                <a:spcPct val="90000"/>
              </a:lnSpc>
            </a:pPr>
            <a:r>
              <a:rPr lang="en-US" sz="3200" spc="-80">
                <a:solidFill>
                  <a:prstClr val="black"/>
                </a:solidFill>
                <a:latin typeface="Times New Roman" panose="02020603050405020304" pitchFamily="18" charset="0"/>
                <a:cs typeface="Times New Roman" panose="02020603050405020304" pitchFamily="18" charset="0"/>
              </a:rPr>
              <a:t>vạm vỡ, mập mạp, lực lưỡng, cân đối, thanh mảnh, gầy đét</a:t>
            </a:r>
            <a:endParaRPr lang="en-US" sz="3200" b="1" spc="-80">
              <a:ln w="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487F48E-DA84-45DC-BD9F-46E2D7318CEC}"/>
              </a:ext>
            </a:extLst>
          </p:cNvPr>
          <p:cNvSpPr txBox="1"/>
          <p:nvPr/>
        </p:nvSpPr>
        <p:spPr>
          <a:xfrm>
            <a:off x="7496434" y="2512647"/>
            <a:ext cx="3597687" cy="1753044"/>
          </a:xfrm>
          <a:prstGeom prst="rect">
            <a:avLst/>
          </a:prstGeom>
          <a:noFill/>
          <a:ln>
            <a:noFill/>
          </a:ln>
        </p:spPr>
        <p:txBody>
          <a:bodyPr wrap="square" lIns="0" tIns="0" rIns="0" bIns="0" rtlCol="0">
            <a:spAutoFit/>
          </a:bodyPr>
          <a:lstStyle/>
          <a:p>
            <a:pPr lvl="0" algn="just">
              <a:lnSpc>
                <a:spcPct val="89000"/>
              </a:lnSpc>
            </a:pPr>
            <a:r>
              <a:rPr lang="en-US" sz="3200" spc="-60">
                <a:solidFill>
                  <a:prstClr val="black"/>
                </a:solidFill>
                <a:latin typeface="Times New Roman" panose="02020603050405020304" pitchFamily="18" charset="0"/>
                <a:cs typeface="Times New Roman" panose="02020603050405020304" pitchFamily="18" charset="0"/>
              </a:rPr>
              <a:t>trắng nõn nà, mịn màng, ngăm ngăm, bánh mật, nhăn nheo, thô ráp</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656882" y="4994628"/>
            <a:ext cx="3428466" cy="1329595"/>
          </a:xfrm>
          <a:prstGeom prst="rect">
            <a:avLst/>
          </a:prstGeom>
          <a:noFill/>
          <a:ln>
            <a:noFill/>
          </a:ln>
        </p:spPr>
        <p:txBody>
          <a:bodyPr wrap="square" lIns="0" tIns="0" rIns="0" bIns="0" rtlCol="0">
            <a:spAutoFit/>
          </a:bodyPr>
          <a:lstStyle/>
          <a:p>
            <a:pPr lvl="0" algn="just">
              <a:lnSpc>
                <a:spcPct val="90000"/>
              </a:lnSpc>
            </a:pPr>
            <a:r>
              <a:rPr lang="en-US" sz="3200" spc="-60">
                <a:solidFill>
                  <a:prstClr val="black"/>
                </a:solidFill>
                <a:latin typeface="Times New Roman" panose="02020603050405020304" pitchFamily="18" charset="0"/>
                <a:cs typeface="Times New Roman" panose="02020603050405020304" pitchFamily="18" charset="0"/>
              </a:rPr>
              <a:t>đen nhánh, hoa râm, bạc phơ, óng mượt, xơ xác, lưa thưa</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70371" y="356556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1600" y="575114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7084" y="35027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57478" y="572872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Premium Vector | Set of cupcake cartoon illustration">
            <a:extLst>
              <a:ext uri="{FF2B5EF4-FFF2-40B4-BE49-F238E27FC236}">
                <a16:creationId xmlns:a16="http://schemas.microsoft.com/office/drawing/2014/main" id="{FE10E0FE-5CBD-4AE1-B86F-068983E5A8D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3309839" y="384783"/>
            <a:ext cx="5572323" cy="608843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AE1123D-6B01-4446-8BD3-0443F00350E2}"/>
              </a:ext>
            </a:extLst>
          </p:cNvPr>
          <p:cNvSpPr txBox="1"/>
          <p:nvPr/>
        </p:nvSpPr>
        <p:spPr>
          <a:xfrm>
            <a:off x="12865100" y="457200"/>
            <a:ext cx="2933700" cy="3108543"/>
          </a:xfrm>
          <a:prstGeom prst="rect">
            <a:avLst/>
          </a:prstGeom>
          <a:solidFill>
            <a:schemeClr val="accent3">
              <a:lumMod val="20000"/>
              <a:lumOff val="80000"/>
            </a:schemeClr>
          </a:solidFill>
        </p:spPr>
        <p:txBody>
          <a:bodyPr wrap="square" rtlCol="0">
            <a:spAutoFit/>
          </a:bodyPr>
          <a:lstStyle/>
          <a:p>
            <a:r>
              <a:rPr lang="en-US" sz="2800">
                <a:latin typeface="Times New Roman" panose="02020603050405020304" pitchFamily="18" charset="0"/>
                <a:cs typeface="Times New Roman" panose="02020603050405020304" pitchFamily="18" charset="0"/>
              </a:rPr>
              <a:t>-Click vào A/B/C/D để ra đáp án.</a:t>
            </a:r>
          </a:p>
          <a:p>
            <a:r>
              <a:rPr lang="en-US" sz="2800">
                <a:latin typeface="Times New Roman" panose="02020603050405020304" pitchFamily="18" charset="0"/>
                <a:cs typeface="Times New Roman" panose="02020603050405020304" pitchFamily="18" charset="0"/>
              </a:rPr>
              <a:t>- Click vào cô bé để ra phần quà.</a:t>
            </a:r>
          </a:p>
          <a:p>
            <a:r>
              <a:rPr lang="en-US" sz="2800">
                <a:latin typeface="Times New Roman" panose="02020603050405020304" pitchFamily="18" charset="0"/>
                <a:cs typeface="Times New Roman" panose="02020603050405020304" pitchFamily="18" charset="0"/>
              </a:rPr>
              <a:t>- click vào &gt; để qua slide tiếp theo.</a:t>
            </a:r>
          </a:p>
        </p:txBody>
      </p:sp>
    </p:spTree>
    <p:extLst>
      <p:ext uri="{BB962C8B-B14F-4D97-AF65-F5344CB8AC3E}">
        <p14:creationId xmlns:p14="http://schemas.microsoft.com/office/powerpoint/2010/main" val="104394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9" restart="whenNotActive" fill="hold" evtFilter="cancelBubble" nodeType="interactiveSeq">
                <p:stCondLst>
                  <p:cond evt="onClick" delay="0">
                    <p:tgtEl>
                      <p:spTgt spid="22"/>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8"/>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7" restart="whenNotActive" fill="hold" evtFilter="cancelBubble" nodeType="interactiveSeq">
                <p:stCondLst>
                  <p:cond evt="onClick" delay="0">
                    <p:tgtEl>
                      <p:spTgt spid="5"/>
                    </p:tgtEl>
                  </p:cond>
                </p:stCondLst>
                <p:endSync evt="end" delay="0">
                  <p:rtn val="all"/>
                </p:endSync>
                <p:childTnLst>
                  <p:par>
                    <p:cTn id="128" fill="hold">
                      <p:stCondLst>
                        <p:cond delay="0"/>
                      </p:stCondLst>
                      <p:childTnLst>
                        <p:par>
                          <p:cTn id="129" fill="hold">
                            <p:stCondLst>
                              <p:cond delay="0"/>
                            </p:stCondLst>
                            <p:childTnLst>
                              <p:par>
                                <p:cTn id="130" presetID="14" presetClass="entr" presetSubtype="10" fill="hold" nodeType="with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par>
                                <p:cTn id="133" presetID="32" presetClass="emph" presetSubtype="0" fill="hold" nodeType="withEffect">
                                  <p:stCondLst>
                                    <p:cond delay="0"/>
                                  </p:stCondLst>
                                  <p:childTnLst>
                                    <p:animRot by="120000">
                                      <p:cBhvr>
                                        <p:cTn id="134" dur="100" fill="hold">
                                          <p:stCondLst>
                                            <p:cond delay="0"/>
                                          </p:stCondLst>
                                        </p:cTn>
                                        <p:tgtEl>
                                          <p:spTgt spid="43"/>
                                        </p:tgtEl>
                                        <p:attrNameLst>
                                          <p:attrName>r</p:attrName>
                                        </p:attrNameLst>
                                      </p:cBhvr>
                                    </p:animRot>
                                    <p:animRot by="-240000">
                                      <p:cBhvr>
                                        <p:cTn id="135" dur="200" fill="hold">
                                          <p:stCondLst>
                                            <p:cond delay="200"/>
                                          </p:stCondLst>
                                        </p:cTn>
                                        <p:tgtEl>
                                          <p:spTgt spid="43"/>
                                        </p:tgtEl>
                                        <p:attrNameLst>
                                          <p:attrName>r</p:attrName>
                                        </p:attrNameLst>
                                      </p:cBhvr>
                                    </p:animRot>
                                    <p:animRot by="240000">
                                      <p:cBhvr>
                                        <p:cTn id="136" dur="200" fill="hold">
                                          <p:stCondLst>
                                            <p:cond delay="400"/>
                                          </p:stCondLst>
                                        </p:cTn>
                                        <p:tgtEl>
                                          <p:spTgt spid="43"/>
                                        </p:tgtEl>
                                        <p:attrNameLst>
                                          <p:attrName>r</p:attrName>
                                        </p:attrNameLst>
                                      </p:cBhvr>
                                    </p:animRot>
                                    <p:animRot by="-240000">
                                      <p:cBhvr>
                                        <p:cTn id="137" dur="200" fill="hold">
                                          <p:stCondLst>
                                            <p:cond delay="600"/>
                                          </p:stCondLst>
                                        </p:cTn>
                                        <p:tgtEl>
                                          <p:spTgt spid="43"/>
                                        </p:tgtEl>
                                        <p:attrNameLst>
                                          <p:attrName>r</p:attrName>
                                        </p:attrNameLst>
                                      </p:cBhvr>
                                    </p:animRot>
                                    <p:animRot by="120000">
                                      <p:cBhvr>
                                        <p:cTn id="138" dur="200" fill="hold">
                                          <p:stCondLst>
                                            <p:cond delay="800"/>
                                          </p:stCondLst>
                                        </p:cTn>
                                        <p:tgtEl>
                                          <p:spTgt spid="43"/>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7" grpId="0"/>
      <p:bldP spid="30"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Cute Chef girl smiling cartoon art holding label illustration logo. Premium  Vector Stock Vector | Adobe Stock">
            <a:extLst>
              <a:ext uri="{FF2B5EF4-FFF2-40B4-BE49-F238E27FC236}">
                <a16:creationId xmlns:a16="http://schemas.microsoft.com/office/drawing/2014/main" id="{7A5ACB37-27E5-4471-838B-1F43A379A8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0176" y="97275"/>
            <a:ext cx="9237831" cy="73902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08EFC5-B057-4387-8694-800B9985BB9B}"/>
              </a:ext>
            </a:extLst>
          </p:cNvPr>
          <p:cNvGrpSpPr/>
          <p:nvPr/>
        </p:nvGrpSpPr>
        <p:grpSpPr>
          <a:xfrm>
            <a:off x="162871" y="222700"/>
            <a:ext cx="5610733" cy="2843137"/>
            <a:chOff x="5539527" y="-288430"/>
            <a:chExt cx="5610733" cy="2843137"/>
          </a:xfrm>
        </p:grpSpPr>
        <p:sp>
          <p:nvSpPr>
            <p:cNvPr id="8" name="Speech Bubble: Oval 7">
              <a:extLst>
                <a:ext uri="{FF2B5EF4-FFF2-40B4-BE49-F238E27FC236}">
                  <a16:creationId xmlns:a16="http://schemas.microsoft.com/office/drawing/2014/main" id="{7A7C5CDC-326B-489F-9D81-59FB47876ABC}"/>
                </a:ext>
              </a:extLst>
            </p:cNvPr>
            <p:cNvSpPr/>
            <p:nvPr/>
          </p:nvSpPr>
          <p:spPr>
            <a:xfrm rot="10989257">
              <a:off x="5539527" y="-288430"/>
              <a:ext cx="5610733" cy="2843137"/>
            </a:xfrm>
            <a:prstGeom prst="wedgeEllipseCallout">
              <a:avLst>
                <a:gd name="adj1" fmla="val -24952"/>
                <a:gd name="adj2" fmla="val -77089"/>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0E73AF-DA31-4980-8944-8C7C1A877759}"/>
                </a:ext>
              </a:extLst>
            </p:cNvPr>
            <p:cNvSpPr txBox="1"/>
            <p:nvPr/>
          </p:nvSpPr>
          <p:spPr>
            <a:xfrm>
              <a:off x="5729549" y="420305"/>
              <a:ext cx="5374868" cy="1661993"/>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Những chiếc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thật là ngon !</a:t>
              </a:r>
            </a:p>
          </p:txBody>
        </p:sp>
      </p:grpSp>
      <p:pic>
        <p:nvPicPr>
          <p:cNvPr id="12" name="Picture 12" descr="Cute Chef girl smiling cartoon art holding label illustration logo. Premium  Vector Stock Vector | Adobe Stock">
            <a:extLst>
              <a:ext uri="{FF2B5EF4-FFF2-40B4-BE49-F238E27FC236}">
                <a16:creationId xmlns:a16="http://schemas.microsoft.com/office/drawing/2014/main" id="{D5A6B07A-C7E8-471C-9612-CAF952A4AC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mium Vector | Set of cupcake cartoon illustration">
            <a:extLst>
              <a:ext uri="{FF2B5EF4-FFF2-40B4-BE49-F238E27FC236}">
                <a16:creationId xmlns:a16="http://schemas.microsoft.com/office/drawing/2014/main" id="{47D67241-0058-4E6F-89F2-2E1095322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497213" y="3840576"/>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remium Vector | Set of cupcake cartoon illustration">
            <a:extLst>
              <a:ext uri="{FF2B5EF4-FFF2-40B4-BE49-F238E27FC236}">
                <a16:creationId xmlns:a16="http://schemas.microsoft.com/office/drawing/2014/main" id="{11752D3F-563A-473A-9697-31AB0816E5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690313" y="352601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emium Vector | Set of cupcake cartoon illustration">
            <a:extLst>
              <a:ext uri="{FF2B5EF4-FFF2-40B4-BE49-F238E27FC236}">
                <a16:creationId xmlns:a16="http://schemas.microsoft.com/office/drawing/2014/main" id="{472112B2-53B7-4305-AE70-130AD49AA0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8394247" y="4264689"/>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Set of cupcake cartoon illustration">
            <a:extLst>
              <a:ext uri="{FF2B5EF4-FFF2-40B4-BE49-F238E27FC236}">
                <a16:creationId xmlns:a16="http://schemas.microsoft.com/office/drawing/2014/main" id="{300B3E55-DAFE-47D8-A879-840B856698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9744071" y="4154414"/>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20" name="Tieng-yeah-tre-con-www_nhacchuongvui_com (1)">
            <a:hlinkClick r:id="" action="ppaction://media"/>
            <a:extLst>
              <a:ext uri="{FF2B5EF4-FFF2-40B4-BE49-F238E27FC236}">
                <a16:creationId xmlns:a16="http://schemas.microsoft.com/office/drawing/2014/main" id="{EB8F4836-37DA-42E4-87EF-DFADF0A1B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3175" y="5927420"/>
            <a:ext cx="1025525" cy="1025525"/>
          </a:xfrm>
          <a:prstGeom prst="rect">
            <a:avLst/>
          </a:prstGeom>
        </p:spPr>
      </p:pic>
    </p:spTree>
    <p:extLst>
      <p:ext uri="{BB962C8B-B14F-4D97-AF65-F5344CB8AC3E}">
        <p14:creationId xmlns:p14="http://schemas.microsoft.com/office/powerpoint/2010/main" val="38028099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4414" fill="hold"/>
                                        <p:tgtEl>
                                          <p:spTgt spid="20"/>
                                        </p:tgtEl>
                                      </p:cBhvr>
                                    </p:cmd>
                                  </p:childTnLst>
                                </p:cTn>
                              </p:par>
                              <p:par>
                                <p:cTn id="10" presetID="32" presetClass="emph" presetSubtype="0" repeatCount="4000" fill="hold" nodeType="withEffect">
                                  <p:stCondLst>
                                    <p:cond delay="0"/>
                                  </p:stCondLst>
                                  <p:childTnLst>
                                    <p:animRot by="120000">
                                      <p:cBhvr>
                                        <p:cTn id="11" dur="50" fill="hold">
                                          <p:stCondLst>
                                            <p:cond delay="0"/>
                                          </p:stCondLst>
                                        </p:cTn>
                                        <p:tgtEl>
                                          <p:spTgt spid="16"/>
                                        </p:tgtEl>
                                        <p:attrNameLst>
                                          <p:attrName>r</p:attrName>
                                        </p:attrNameLst>
                                      </p:cBhvr>
                                    </p:animRot>
                                    <p:animRot by="-240000">
                                      <p:cBhvr>
                                        <p:cTn id="12" dur="100" fill="hold">
                                          <p:stCondLst>
                                            <p:cond delay="100"/>
                                          </p:stCondLst>
                                        </p:cTn>
                                        <p:tgtEl>
                                          <p:spTgt spid="16"/>
                                        </p:tgtEl>
                                        <p:attrNameLst>
                                          <p:attrName>r</p:attrName>
                                        </p:attrNameLst>
                                      </p:cBhvr>
                                    </p:animRot>
                                    <p:animRot by="240000">
                                      <p:cBhvr>
                                        <p:cTn id="13" dur="100" fill="hold">
                                          <p:stCondLst>
                                            <p:cond delay="200"/>
                                          </p:stCondLst>
                                        </p:cTn>
                                        <p:tgtEl>
                                          <p:spTgt spid="16"/>
                                        </p:tgtEl>
                                        <p:attrNameLst>
                                          <p:attrName>r</p:attrName>
                                        </p:attrNameLst>
                                      </p:cBhvr>
                                    </p:animRot>
                                    <p:animRot by="-240000">
                                      <p:cBhvr>
                                        <p:cTn id="14" dur="100" fill="hold">
                                          <p:stCondLst>
                                            <p:cond delay="300"/>
                                          </p:stCondLst>
                                        </p:cTn>
                                        <p:tgtEl>
                                          <p:spTgt spid="16"/>
                                        </p:tgtEl>
                                        <p:attrNameLst>
                                          <p:attrName>r</p:attrName>
                                        </p:attrNameLst>
                                      </p:cBhvr>
                                    </p:animRot>
                                    <p:animRot by="120000">
                                      <p:cBhvr>
                                        <p:cTn id="15" dur="100" fill="hold">
                                          <p:stCondLst>
                                            <p:cond delay="400"/>
                                          </p:stCondLst>
                                        </p:cTn>
                                        <p:tgtEl>
                                          <p:spTgt spid="16"/>
                                        </p:tgtEl>
                                        <p:attrNameLst>
                                          <p:attrName>r</p:attrName>
                                        </p:attrNameLst>
                                      </p:cBhvr>
                                    </p:animRot>
                                  </p:childTnLst>
                                </p:cTn>
                              </p:par>
                              <p:par>
                                <p:cTn id="16" presetID="32" presetClass="emph" presetSubtype="0" repeatCount="4000" fill="hold" nodeType="withEffect">
                                  <p:stCondLst>
                                    <p:cond delay="0"/>
                                  </p:stCondLst>
                                  <p:childTnLst>
                                    <p:animRot by="120000">
                                      <p:cBhvr>
                                        <p:cTn id="17" dur="50" fill="hold">
                                          <p:stCondLst>
                                            <p:cond delay="0"/>
                                          </p:stCondLst>
                                        </p:cTn>
                                        <p:tgtEl>
                                          <p:spTgt spid="17"/>
                                        </p:tgtEl>
                                        <p:attrNameLst>
                                          <p:attrName>r</p:attrName>
                                        </p:attrNameLst>
                                      </p:cBhvr>
                                    </p:animRot>
                                    <p:animRot by="-240000">
                                      <p:cBhvr>
                                        <p:cTn id="18" dur="100" fill="hold">
                                          <p:stCondLst>
                                            <p:cond delay="100"/>
                                          </p:stCondLst>
                                        </p:cTn>
                                        <p:tgtEl>
                                          <p:spTgt spid="17"/>
                                        </p:tgtEl>
                                        <p:attrNameLst>
                                          <p:attrName>r</p:attrName>
                                        </p:attrNameLst>
                                      </p:cBhvr>
                                    </p:animRot>
                                    <p:animRot by="240000">
                                      <p:cBhvr>
                                        <p:cTn id="19" dur="100" fill="hold">
                                          <p:stCondLst>
                                            <p:cond delay="200"/>
                                          </p:stCondLst>
                                        </p:cTn>
                                        <p:tgtEl>
                                          <p:spTgt spid="17"/>
                                        </p:tgtEl>
                                        <p:attrNameLst>
                                          <p:attrName>r</p:attrName>
                                        </p:attrNameLst>
                                      </p:cBhvr>
                                    </p:animRot>
                                    <p:animRot by="-240000">
                                      <p:cBhvr>
                                        <p:cTn id="20" dur="100" fill="hold">
                                          <p:stCondLst>
                                            <p:cond delay="300"/>
                                          </p:stCondLst>
                                        </p:cTn>
                                        <p:tgtEl>
                                          <p:spTgt spid="17"/>
                                        </p:tgtEl>
                                        <p:attrNameLst>
                                          <p:attrName>r</p:attrName>
                                        </p:attrNameLst>
                                      </p:cBhvr>
                                    </p:animRot>
                                    <p:animRot by="120000">
                                      <p:cBhvr>
                                        <p:cTn id="21" dur="100" fill="hold">
                                          <p:stCondLst>
                                            <p:cond delay="400"/>
                                          </p:stCondLst>
                                        </p:cTn>
                                        <p:tgtEl>
                                          <p:spTgt spid="17"/>
                                        </p:tgtEl>
                                        <p:attrNameLst>
                                          <p:attrName>r</p:attrName>
                                        </p:attrNameLst>
                                      </p:cBhvr>
                                    </p:animRot>
                                  </p:childTnLst>
                                </p:cTn>
                              </p:par>
                              <p:par>
                                <p:cTn id="22" presetID="32" presetClass="emph" presetSubtype="0" repeatCount="4000" fill="hold" nodeType="withEffect">
                                  <p:stCondLst>
                                    <p:cond delay="0"/>
                                  </p:stCondLst>
                                  <p:childTnLst>
                                    <p:animRot by="120000">
                                      <p:cBhvr>
                                        <p:cTn id="23" dur="50" fill="hold">
                                          <p:stCondLst>
                                            <p:cond delay="0"/>
                                          </p:stCondLst>
                                        </p:cTn>
                                        <p:tgtEl>
                                          <p:spTgt spid="18"/>
                                        </p:tgtEl>
                                        <p:attrNameLst>
                                          <p:attrName>r</p:attrName>
                                        </p:attrNameLst>
                                      </p:cBhvr>
                                    </p:animRot>
                                    <p:animRot by="-240000">
                                      <p:cBhvr>
                                        <p:cTn id="24" dur="100" fill="hold">
                                          <p:stCondLst>
                                            <p:cond delay="100"/>
                                          </p:stCondLst>
                                        </p:cTn>
                                        <p:tgtEl>
                                          <p:spTgt spid="18"/>
                                        </p:tgtEl>
                                        <p:attrNameLst>
                                          <p:attrName>r</p:attrName>
                                        </p:attrNameLst>
                                      </p:cBhvr>
                                    </p:animRot>
                                    <p:animRot by="240000">
                                      <p:cBhvr>
                                        <p:cTn id="25" dur="100" fill="hold">
                                          <p:stCondLst>
                                            <p:cond delay="200"/>
                                          </p:stCondLst>
                                        </p:cTn>
                                        <p:tgtEl>
                                          <p:spTgt spid="18"/>
                                        </p:tgtEl>
                                        <p:attrNameLst>
                                          <p:attrName>r</p:attrName>
                                        </p:attrNameLst>
                                      </p:cBhvr>
                                    </p:animRot>
                                    <p:animRot by="-240000">
                                      <p:cBhvr>
                                        <p:cTn id="26" dur="100" fill="hold">
                                          <p:stCondLst>
                                            <p:cond delay="300"/>
                                          </p:stCondLst>
                                        </p:cTn>
                                        <p:tgtEl>
                                          <p:spTgt spid="18"/>
                                        </p:tgtEl>
                                        <p:attrNameLst>
                                          <p:attrName>r</p:attrName>
                                        </p:attrNameLst>
                                      </p:cBhvr>
                                    </p:animRot>
                                    <p:animRot by="120000">
                                      <p:cBhvr>
                                        <p:cTn id="27" dur="100" fill="hold">
                                          <p:stCondLst>
                                            <p:cond delay="400"/>
                                          </p:stCondLst>
                                        </p:cTn>
                                        <p:tgtEl>
                                          <p:spTgt spid="18"/>
                                        </p:tgtEl>
                                        <p:attrNameLst>
                                          <p:attrName>r</p:attrName>
                                        </p:attrNameLst>
                                      </p:cBhvr>
                                    </p:animRot>
                                  </p:childTnLst>
                                </p:cTn>
                              </p:par>
                              <p:par>
                                <p:cTn id="28" presetID="32" presetClass="emph" presetSubtype="0" repeatCount="4000" fill="hold" nodeType="withEffect">
                                  <p:stCondLst>
                                    <p:cond delay="0"/>
                                  </p:stCondLst>
                                  <p:childTnLst>
                                    <p:animRot by="120000">
                                      <p:cBhvr>
                                        <p:cTn id="29" dur="50" fill="hold">
                                          <p:stCondLst>
                                            <p:cond delay="0"/>
                                          </p:stCondLst>
                                        </p:cTn>
                                        <p:tgtEl>
                                          <p:spTgt spid="19"/>
                                        </p:tgtEl>
                                        <p:attrNameLst>
                                          <p:attrName>r</p:attrName>
                                        </p:attrNameLst>
                                      </p:cBhvr>
                                    </p:animRot>
                                    <p:animRot by="-240000">
                                      <p:cBhvr>
                                        <p:cTn id="30" dur="100" fill="hold">
                                          <p:stCondLst>
                                            <p:cond delay="100"/>
                                          </p:stCondLst>
                                        </p:cTn>
                                        <p:tgtEl>
                                          <p:spTgt spid="19"/>
                                        </p:tgtEl>
                                        <p:attrNameLst>
                                          <p:attrName>r</p:attrName>
                                        </p:attrNameLst>
                                      </p:cBhvr>
                                    </p:animRot>
                                    <p:animRot by="240000">
                                      <p:cBhvr>
                                        <p:cTn id="31" dur="100" fill="hold">
                                          <p:stCondLst>
                                            <p:cond delay="200"/>
                                          </p:stCondLst>
                                        </p:cTn>
                                        <p:tgtEl>
                                          <p:spTgt spid="19"/>
                                        </p:tgtEl>
                                        <p:attrNameLst>
                                          <p:attrName>r</p:attrName>
                                        </p:attrNameLst>
                                      </p:cBhvr>
                                    </p:animRot>
                                    <p:animRot by="-240000">
                                      <p:cBhvr>
                                        <p:cTn id="32" dur="100" fill="hold">
                                          <p:stCondLst>
                                            <p:cond delay="300"/>
                                          </p:stCondLst>
                                        </p:cTn>
                                        <p:tgtEl>
                                          <p:spTgt spid="19"/>
                                        </p:tgtEl>
                                        <p:attrNameLst>
                                          <p:attrName>r</p:attrName>
                                        </p:attrNameLst>
                                      </p:cBhvr>
                                    </p:animRot>
                                    <p:animRot by="120000">
                                      <p:cBhvr>
                                        <p:cTn id="33" dur="100" fill="hold">
                                          <p:stCondLst>
                                            <p:cond delay="4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我的简历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F74352F-8239-440E-88AD-02AF354FBF3B}">
  <we:reference id="wa104380907" version="3.0.0.1" store="en-US" storeType="OMEX"/>
  <we:alternateReferences>
    <we:reference id="wa104380907" version="3.0.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957</TotalTime>
  <Words>2749</Words>
  <Application>Microsoft Office PowerPoint</Application>
  <PresentationFormat>Widescreen</PresentationFormat>
  <Paragraphs>241</Paragraphs>
  <Slides>34</Slides>
  <Notes>17</Notes>
  <HiddenSlides>0</HiddenSlides>
  <MMClips>30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等线</vt:lpstr>
      <vt:lpstr>等线 Light</vt:lpstr>
      <vt:lpstr>Arial</vt:lpstr>
      <vt:lpstr>iCiel Cadena</vt:lpstr>
      <vt:lpstr>Times New Roman</vt:lpstr>
      <vt:lpstr>UTM ViceroyJF</vt:lpstr>
      <vt:lpstr>UVN Phuong Tay</vt:lpstr>
      <vt:lpstr>包图简圆体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我的简历1</dc:title>
  <dc:subject>9Slide.vn</dc:subject>
  <dc:creator>HP</dc:creator>
  <dc:description>9Slide.vn</dc:description>
  <cp:lastModifiedBy>9Slide</cp:lastModifiedBy>
  <cp:revision>67</cp:revision>
  <dcterms:created xsi:type="dcterms:W3CDTF">2019-08-04T06:46:27Z</dcterms:created>
  <dcterms:modified xsi:type="dcterms:W3CDTF">2021-11-16T14:22:43Z</dcterms:modified>
  <cp:category>9Slide.vn</cp:category>
</cp:coreProperties>
</file>