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289" r:id="rId18"/>
    <p:sldId id="290" r:id="rId19"/>
    <p:sldId id="291" r:id="rId20"/>
    <p:sldId id="299" r:id="rId21"/>
    <p:sldId id="294" r:id="rId22"/>
    <p:sldId id="296" r:id="rId23"/>
    <p:sldId id="298" r:id="rId24"/>
    <p:sldId id="29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88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6.jpeg"/><Relationship Id="rId5" Type="http://schemas.openxmlformats.org/officeDocument/2006/relationships/image" Target="../media/image6.svg"/><Relationship Id="rId10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40.jpe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10.sv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9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AC39D-78EE-4BBE-B83C-760448E01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5921" y="91141"/>
            <a:ext cx="6072142" cy="145707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724</Words>
  <Application>Microsoft Office PowerPoint</Application>
  <PresentationFormat>Widescreen</PresentationFormat>
  <Paragraphs>106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Calibri Light</vt:lpstr>
      <vt:lpstr>黑体</vt:lpstr>
      <vt:lpstr>Cordia New</vt:lpstr>
      <vt:lpstr>Nunito</vt:lpstr>
      <vt:lpstr>Arial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Adminstrator</cp:lastModifiedBy>
  <cp:revision>29</cp:revision>
  <dcterms:created xsi:type="dcterms:W3CDTF">2020-07-25T07:18:36Z</dcterms:created>
  <dcterms:modified xsi:type="dcterms:W3CDTF">2022-02-08T01:34:38Z</dcterms:modified>
</cp:coreProperties>
</file>