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35"/>
  </p:notesMasterIdLst>
  <p:sldIdLst>
    <p:sldId id="256" r:id="rId2"/>
    <p:sldId id="333" r:id="rId3"/>
    <p:sldId id="335" r:id="rId4"/>
    <p:sldId id="334" r:id="rId5"/>
    <p:sldId id="257" r:id="rId6"/>
    <p:sldId id="332" r:id="rId7"/>
    <p:sldId id="336" r:id="rId8"/>
    <p:sldId id="337" r:id="rId9"/>
    <p:sldId id="338" r:id="rId10"/>
    <p:sldId id="341" r:id="rId11"/>
    <p:sldId id="340" r:id="rId12"/>
    <p:sldId id="339" r:id="rId13"/>
    <p:sldId id="343" r:id="rId14"/>
    <p:sldId id="344" r:id="rId15"/>
    <p:sldId id="342" r:id="rId16"/>
    <p:sldId id="345" r:id="rId17"/>
    <p:sldId id="346" r:id="rId18"/>
    <p:sldId id="349" r:id="rId19"/>
    <p:sldId id="347" r:id="rId20"/>
    <p:sldId id="350" r:id="rId21"/>
    <p:sldId id="348" r:id="rId22"/>
    <p:sldId id="351" r:id="rId23"/>
    <p:sldId id="352" r:id="rId24"/>
    <p:sldId id="353" r:id="rId25"/>
    <p:sldId id="354" r:id="rId26"/>
    <p:sldId id="355" r:id="rId27"/>
    <p:sldId id="356" r:id="rId28"/>
    <p:sldId id="357" r:id="rId29"/>
    <p:sldId id="358" r:id="rId30"/>
    <p:sldId id="360" r:id="rId31"/>
    <p:sldId id="359" r:id="rId32"/>
    <p:sldId id="362" r:id="rId33"/>
    <p:sldId id="361" r:id="rId34"/>
  </p:sldIdLst>
  <p:sldSz cx="9144000" cy="5143500" type="screen16x9"/>
  <p:notesSz cx="6858000" cy="9144000"/>
  <p:embeddedFontLst>
    <p:embeddedFont>
      <p:font typeface="Mulish" panose="020B0604020202020204" charset="0"/>
      <p:regular r:id="rId36"/>
      <p:bold r:id="rId37"/>
      <p:italic r:id="rId38"/>
      <p:boldItalic r:id="rId39"/>
    </p:embeddedFont>
    <p:embeddedFont>
      <p:font typeface="Patrick Hand" panose="020B0604020202020204" charset="0"/>
      <p:regular r:id="rId40"/>
    </p:embeddedFont>
    <p:embeddedFont>
      <p:font typeface="UTM Akashi" panose="02040603050506020204" pitchFamily="18" charset="0"/>
      <p:regular r:id="rId41"/>
    </p:embeddedFont>
    <p:embeddedFont>
      <p:font typeface="UTM Pacific Standard" panose="02040603050506020204" pitchFamily="18" charset="0"/>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4137"/>
    <a:srgbClr val="FF6600"/>
    <a:srgbClr val="D9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26C21B-3183-4E81-842D-9239387F624C}">
  <a:tblStyle styleId="{8426C21B-3183-4E81-842D-9239387F624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p:scale>
          <a:sx n="25" d="100"/>
          <a:sy n="25" d="100"/>
        </p:scale>
        <p:origin x="4074" y="18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ge557293972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ge557293972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e7666204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e7666204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e7666204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e76662047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97972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86225" y="405100"/>
            <a:ext cx="8895807" cy="4502175"/>
            <a:chOff x="86225" y="353996"/>
            <a:chExt cx="8895807" cy="4502175"/>
          </a:xfrm>
        </p:grpSpPr>
        <p:grpSp>
          <p:nvGrpSpPr>
            <p:cNvPr id="11" name="Google Shape;11;p2"/>
            <p:cNvGrpSpPr/>
            <p:nvPr/>
          </p:nvGrpSpPr>
          <p:grpSpPr>
            <a:xfrm>
              <a:off x="837025" y="353996"/>
              <a:ext cx="8145007" cy="4502175"/>
              <a:chOff x="365514" y="392094"/>
              <a:chExt cx="8467623" cy="4502175"/>
            </a:xfrm>
          </p:grpSpPr>
          <p:sp>
            <p:nvSpPr>
              <p:cNvPr id="12" name="Google Shape;12;p2"/>
              <p:cNvSpPr/>
              <p:nvPr/>
            </p:nvSpPr>
            <p:spPr>
              <a:xfrm>
                <a:off x="365514" y="392094"/>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365514" y="592117"/>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4;p2"/>
            <p:cNvGrpSpPr/>
            <p:nvPr/>
          </p:nvGrpSpPr>
          <p:grpSpPr>
            <a:xfrm>
              <a:off x="86225" y="384725"/>
              <a:ext cx="751875" cy="4434900"/>
              <a:chOff x="114825" y="381000"/>
              <a:chExt cx="751875" cy="4434900"/>
            </a:xfrm>
          </p:grpSpPr>
          <p:sp>
            <p:nvSpPr>
              <p:cNvPr id="15" name="Google Shape;15;p2"/>
              <p:cNvSpPr/>
              <p:nvPr/>
            </p:nvSpPr>
            <p:spPr>
              <a:xfrm>
                <a:off x="190500" y="381000"/>
                <a:ext cx="676200" cy="443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oogle Shape;16;p2"/>
              <p:cNvGrpSpPr/>
              <p:nvPr/>
            </p:nvGrpSpPr>
            <p:grpSpPr>
              <a:xfrm>
                <a:off x="114825" y="553463"/>
                <a:ext cx="492600" cy="4054950"/>
                <a:chOff x="114825" y="553463"/>
                <a:chExt cx="492600" cy="4054950"/>
              </a:xfrm>
            </p:grpSpPr>
            <p:sp>
              <p:nvSpPr>
                <p:cNvPr id="17" name="Google Shape;17;p2"/>
                <p:cNvSpPr/>
                <p:nvPr/>
              </p:nvSpPr>
              <p:spPr>
                <a:xfrm>
                  <a:off x="114825" y="55346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14825" y="126593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14825" y="197840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4825" y="269087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14825" y="340334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14825" y="411581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3" name="Google Shape;23;p2"/>
            <p:cNvPicPr preferRelativeResize="0"/>
            <p:nvPr/>
          </p:nvPicPr>
          <p:blipFill rotWithShape="1">
            <a:blip r:embed="rId2">
              <a:alphaModFix amt="86000"/>
            </a:blip>
            <a:srcRect r="10104"/>
            <a:stretch/>
          </p:blipFill>
          <p:spPr>
            <a:xfrm>
              <a:off x="424870" y="735846"/>
              <a:ext cx="8404593" cy="317000"/>
            </a:xfrm>
            <a:prstGeom prst="rect">
              <a:avLst/>
            </a:prstGeom>
            <a:noFill/>
            <a:ln>
              <a:noFill/>
            </a:ln>
          </p:spPr>
        </p:pic>
        <p:pic>
          <p:nvPicPr>
            <p:cNvPr id="24" name="Google Shape;24;p2"/>
            <p:cNvPicPr preferRelativeResize="0"/>
            <p:nvPr/>
          </p:nvPicPr>
          <p:blipFill rotWithShape="1">
            <a:blip r:embed="rId2">
              <a:alphaModFix amt="86000"/>
            </a:blip>
            <a:srcRect r="9788"/>
            <a:stretch/>
          </p:blipFill>
          <p:spPr>
            <a:xfrm>
              <a:off x="395654" y="1335921"/>
              <a:ext cx="8433807" cy="317000"/>
            </a:xfrm>
            <a:prstGeom prst="rect">
              <a:avLst/>
            </a:prstGeom>
            <a:noFill/>
            <a:ln>
              <a:noFill/>
            </a:ln>
          </p:spPr>
        </p:pic>
        <p:pic>
          <p:nvPicPr>
            <p:cNvPr id="25" name="Google Shape;25;p2"/>
            <p:cNvPicPr preferRelativeResize="0"/>
            <p:nvPr/>
          </p:nvPicPr>
          <p:blipFill rotWithShape="1">
            <a:blip r:embed="rId2">
              <a:alphaModFix amt="86000"/>
            </a:blip>
            <a:srcRect r="9788"/>
            <a:stretch/>
          </p:blipFill>
          <p:spPr>
            <a:xfrm>
              <a:off x="376177" y="1955046"/>
              <a:ext cx="8433807" cy="317000"/>
            </a:xfrm>
            <a:prstGeom prst="rect">
              <a:avLst/>
            </a:prstGeom>
            <a:noFill/>
            <a:ln>
              <a:noFill/>
            </a:ln>
          </p:spPr>
        </p:pic>
        <p:pic>
          <p:nvPicPr>
            <p:cNvPr id="26" name="Google Shape;26;p2"/>
            <p:cNvPicPr preferRelativeResize="0"/>
            <p:nvPr/>
          </p:nvPicPr>
          <p:blipFill rotWithShape="1">
            <a:blip r:embed="rId2">
              <a:alphaModFix amt="86000"/>
            </a:blip>
            <a:srcRect r="6838"/>
            <a:stretch/>
          </p:blipFill>
          <p:spPr>
            <a:xfrm>
              <a:off x="405393" y="2497971"/>
              <a:ext cx="8433807" cy="317000"/>
            </a:xfrm>
            <a:prstGeom prst="rect">
              <a:avLst/>
            </a:prstGeom>
            <a:noFill/>
            <a:ln>
              <a:noFill/>
            </a:ln>
          </p:spPr>
        </p:pic>
        <p:pic>
          <p:nvPicPr>
            <p:cNvPr id="27" name="Google Shape;27;p2"/>
            <p:cNvPicPr preferRelativeResize="0"/>
            <p:nvPr/>
          </p:nvPicPr>
          <p:blipFill rotWithShape="1">
            <a:blip r:embed="rId2">
              <a:alphaModFix amt="86000"/>
            </a:blip>
            <a:srcRect r="9788"/>
            <a:stretch/>
          </p:blipFill>
          <p:spPr>
            <a:xfrm>
              <a:off x="395654" y="3698121"/>
              <a:ext cx="8433807" cy="317000"/>
            </a:xfrm>
            <a:prstGeom prst="rect">
              <a:avLst/>
            </a:prstGeom>
            <a:noFill/>
            <a:ln>
              <a:noFill/>
            </a:ln>
          </p:spPr>
        </p:pic>
        <p:pic>
          <p:nvPicPr>
            <p:cNvPr id="28" name="Google Shape;28;p2"/>
            <p:cNvPicPr preferRelativeResize="0"/>
            <p:nvPr/>
          </p:nvPicPr>
          <p:blipFill rotWithShape="1">
            <a:blip r:embed="rId2">
              <a:alphaModFix amt="86000"/>
            </a:blip>
            <a:srcRect r="9371"/>
            <a:stretch/>
          </p:blipFill>
          <p:spPr>
            <a:xfrm>
              <a:off x="356700" y="3117096"/>
              <a:ext cx="8472765" cy="317000"/>
            </a:xfrm>
            <a:prstGeom prst="rect">
              <a:avLst/>
            </a:prstGeom>
            <a:noFill/>
            <a:ln>
              <a:noFill/>
            </a:ln>
          </p:spPr>
        </p:pic>
        <p:pic>
          <p:nvPicPr>
            <p:cNvPr id="29" name="Google Shape;29;p2"/>
            <p:cNvPicPr preferRelativeResize="0"/>
            <p:nvPr/>
          </p:nvPicPr>
          <p:blipFill rotWithShape="1">
            <a:blip r:embed="rId2">
              <a:alphaModFix amt="86000"/>
            </a:blip>
            <a:srcRect r="9371"/>
            <a:stretch/>
          </p:blipFill>
          <p:spPr>
            <a:xfrm>
              <a:off x="356700" y="4269621"/>
              <a:ext cx="8472765" cy="317000"/>
            </a:xfrm>
            <a:prstGeom prst="rect">
              <a:avLst/>
            </a:prstGeom>
            <a:noFill/>
            <a:ln>
              <a:noFill/>
            </a:ln>
          </p:spPr>
        </p:pic>
        <p:pic>
          <p:nvPicPr>
            <p:cNvPr id="30" name="Google Shape;30;p2"/>
            <p:cNvPicPr preferRelativeResize="0"/>
            <p:nvPr/>
          </p:nvPicPr>
          <p:blipFill rotWithShape="1">
            <a:blip r:embed="rId3">
              <a:alphaModFix amt="82000"/>
            </a:blip>
            <a:srcRect l="4356" r="5828"/>
            <a:stretch/>
          </p:blipFill>
          <p:spPr>
            <a:xfrm rot="5400000">
              <a:off x="-1453401" y="2453526"/>
              <a:ext cx="4324352" cy="312650"/>
            </a:xfrm>
            <a:prstGeom prst="rect">
              <a:avLst/>
            </a:prstGeom>
            <a:noFill/>
            <a:ln>
              <a:noFill/>
            </a:ln>
          </p:spPr>
        </p:pic>
      </p:grpSp>
      <p:sp>
        <p:nvSpPr>
          <p:cNvPr id="31" name="Google Shape;31;p2"/>
          <p:cNvSpPr txBox="1">
            <a:spLocks noGrp="1"/>
          </p:cNvSpPr>
          <p:nvPr>
            <p:ph type="ctrTitle"/>
          </p:nvPr>
        </p:nvSpPr>
        <p:spPr>
          <a:xfrm>
            <a:off x="2292425" y="1344600"/>
            <a:ext cx="4864200" cy="2038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6000" b="1">
                <a:latin typeface="Patrick Hand"/>
                <a:ea typeface="Patrick Hand"/>
                <a:cs typeface="Patrick Hand"/>
                <a:sym typeface="Patrick Han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2" name="Google Shape;32;p2"/>
          <p:cNvSpPr txBox="1">
            <a:spLocks noGrp="1"/>
          </p:cNvSpPr>
          <p:nvPr>
            <p:ph type="subTitle" idx="1"/>
          </p:nvPr>
        </p:nvSpPr>
        <p:spPr>
          <a:xfrm>
            <a:off x="2535150" y="3855804"/>
            <a:ext cx="4378500" cy="452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solidFill>
                  <a:srgbClr val="A17A74"/>
                </a:solidFill>
                <a:latin typeface="Mulish"/>
                <a:ea typeface="Mulish"/>
                <a:cs typeface="Mulish"/>
                <a:sym typeface="Mulish"/>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33" name="Google Shape;33;p2"/>
          <p:cNvPicPr preferRelativeResize="0"/>
          <p:nvPr/>
        </p:nvPicPr>
        <p:blipFill rotWithShape="1">
          <a:blip r:embed="rId4">
            <a:alphaModFix amt="90000"/>
          </a:blip>
          <a:srcRect l="14783" t="26207" r="9676" b="12472"/>
          <a:stretch/>
        </p:blipFill>
        <p:spPr>
          <a:xfrm rot="-1220646">
            <a:off x="957204" y="847139"/>
            <a:ext cx="343594" cy="398077"/>
          </a:xfrm>
          <a:prstGeom prst="rect">
            <a:avLst/>
          </a:prstGeom>
          <a:noFill/>
          <a:ln>
            <a:noFill/>
          </a:ln>
        </p:spPr>
      </p:pic>
      <p:pic>
        <p:nvPicPr>
          <p:cNvPr id="34" name="Google Shape;34;p2"/>
          <p:cNvPicPr preferRelativeResize="0"/>
          <p:nvPr/>
        </p:nvPicPr>
        <p:blipFill rotWithShape="1">
          <a:blip r:embed="rId5">
            <a:alphaModFix amt="90000"/>
          </a:blip>
          <a:srcRect l="17866" t="19811" r="12095" b="21433"/>
          <a:stretch/>
        </p:blipFill>
        <p:spPr>
          <a:xfrm>
            <a:off x="6933900" y="757425"/>
            <a:ext cx="281751" cy="337327"/>
          </a:xfrm>
          <a:prstGeom prst="rect">
            <a:avLst/>
          </a:prstGeom>
          <a:noFill/>
          <a:ln>
            <a:noFill/>
          </a:ln>
        </p:spPr>
      </p:pic>
      <p:pic>
        <p:nvPicPr>
          <p:cNvPr id="35" name="Google Shape;35;p2"/>
          <p:cNvPicPr preferRelativeResize="0"/>
          <p:nvPr/>
        </p:nvPicPr>
        <p:blipFill rotWithShape="1">
          <a:blip r:embed="rId6">
            <a:alphaModFix amt="90000"/>
          </a:blip>
          <a:srcRect l="16404" t="19815" r="13488" b="20554"/>
          <a:stretch/>
        </p:blipFill>
        <p:spPr>
          <a:xfrm rot="1593194">
            <a:off x="8468264" y="828802"/>
            <a:ext cx="267565" cy="325127"/>
          </a:xfrm>
          <a:prstGeom prst="rect">
            <a:avLst/>
          </a:prstGeom>
          <a:noFill/>
          <a:ln>
            <a:noFill/>
          </a:ln>
        </p:spPr>
      </p:pic>
      <p:pic>
        <p:nvPicPr>
          <p:cNvPr id="36" name="Google Shape;36;p2"/>
          <p:cNvPicPr preferRelativeResize="0"/>
          <p:nvPr/>
        </p:nvPicPr>
        <p:blipFill rotWithShape="1">
          <a:blip r:embed="rId7">
            <a:alphaModFix amt="90000"/>
          </a:blip>
          <a:srcRect l="16945" t="23685" r="10977" b="22040"/>
          <a:stretch/>
        </p:blipFill>
        <p:spPr>
          <a:xfrm rot="-1850224">
            <a:off x="1218899" y="4046604"/>
            <a:ext cx="281737" cy="302773"/>
          </a:xfrm>
          <a:prstGeom prst="rect">
            <a:avLst/>
          </a:prstGeom>
          <a:noFill/>
          <a:ln>
            <a:noFill/>
          </a:ln>
        </p:spPr>
      </p:pic>
      <p:pic>
        <p:nvPicPr>
          <p:cNvPr id="37" name="Google Shape;37;p2"/>
          <p:cNvPicPr preferRelativeResize="0"/>
          <p:nvPr/>
        </p:nvPicPr>
        <p:blipFill rotWithShape="1">
          <a:blip r:embed="rId8">
            <a:alphaModFix amt="90000"/>
          </a:blip>
          <a:srcRect l="16404" t="19815" r="13488" b="20554"/>
          <a:stretch/>
        </p:blipFill>
        <p:spPr>
          <a:xfrm rot="895601">
            <a:off x="1617857" y="3927330"/>
            <a:ext cx="227637" cy="276621"/>
          </a:xfrm>
          <a:prstGeom prst="rect">
            <a:avLst/>
          </a:prstGeom>
          <a:noFill/>
          <a:ln>
            <a:noFill/>
          </a:ln>
        </p:spPr>
      </p:pic>
      <p:pic>
        <p:nvPicPr>
          <p:cNvPr id="38" name="Google Shape;38;p2"/>
          <p:cNvPicPr preferRelativeResize="0"/>
          <p:nvPr/>
        </p:nvPicPr>
        <p:blipFill rotWithShape="1">
          <a:blip r:embed="rId5">
            <a:alphaModFix amt="90000"/>
          </a:blip>
          <a:srcRect l="17866" t="19811" r="12095" b="21433"/>
          <a:stretch/>
        </p:blipFill>
        <p:spPr>
          <a:xfrm rot="1505967">
            <a:off x="8194800" y="4369025"/>
            <a:ext cx="281751" cy="3373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grpSp>
        <p:nvGrpSpPr>
          <p:cNvPr id="40" name="Google Shape;40;p3"/>
          <p:cNvGrpSpPr/>
          <p:nvPr/>
        </p:nvGrpSpPr>
        <p:grpSpPr>
          <a:xfrm>
            <a:off x="86225" y="405100"/>
            <a:ext cx="8895807" cy="4502175"/>
            <a:chOff x="86225" y="353996"/>
            <a:chExt cx="8895807" cy="4502175"/>
          </a:xfrm>
        </p:grpSpPr>
        <p:grpSp>
          <p:nvGrpSpPr>
            <p:cNvPr id="41" name="Google Shape;41;p3"/>
            <p:cNvGrpSpPr/>
            <p:nvPr/>
          </p:nvGrpSpPr>
          <p:grpSpPr>
            <a:xfrm>
              <a:off x="837025" y="353996"/>
              <a:ext cx="8145007" cy="4502175"/>
              <a:chOff x="365514" y="392094"/>
              <a:chExt cx="8467623" cy="4502175"/>
            </a:xfrm>
          </p:grpSpPr>
          <p:sp>
            <p:nvSpPr>
              <p:cNvPr id="42" name="Google Shape;42;p3"/>
              <p:cNvSpPr/>
              <p:nvPr/>
            </p:nvSpPr>
            <p:spPr>
              <a:xfrm>
                <a:off x="365514" y="392094"/>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rot="10800000" flipH="1">
                <a:off x="365514" y="592117"/>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44;p3"/>
            <p:cNvGrpSpPr/>
            <p:nvPr/>
          </p:nvGrpSpPr>
          <p:grpSpPr>
            <a:xfrm>
              <a:off x="86225" y="384725"/>
              <a:ext cx="751875" cy="4434900"/>
              <a:chOff x="114825" y="381000"/>
              <a:chExt cx="751875" cy="4434900"/>
            </a:xfrm>
          </p:grpSpPr>
          <p:sp>
            <p:nvSpPr>
              <p:cNvPr id="45" name="Google Shape;45;p3"/>
              <p:cNvSpPr/>
              <p:nvPr/>
            </p:nvSpPr>
            <p:spPr>
              <a:xfrm>
                <a:off x="190500" y="381000"/>
                <a:ext cx="676200" cy="443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3"/>
              <p:cNvGrpSpPr/>
              <p:nvPr/>
            </p:nvGrpSpPr>
            <p:grpSpPr>
              <a:xfrm>
                <a:off x="114825" y="553463"/>
                <a:ext cx="492600" cy="4054950"/>
                <a:chOff x="114825" y="553463"/>
                <a:chExt cx="492600" cy="4054950"/>
              </a:xfrm>
            </p:grpSpPr>
            <p:sp>
              <p:nvSpPr>
                <p:cNvPr id="47" name="Google Shape;47;p3"/>
                <p:cNvSpPr/>
                <p:nvPr/>
              </p:nvSpPr>
              <p:spPr>
                <a:xfrm>
                  <a:off x="114825" y="55346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114825" y="126593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14825" y="197840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114825" y="269087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114825" y="340334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114825" y="411581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53" name="Google Shape;53;p3"/>
            <p:cNvPicPr preferRelativeResize="0"/>
            <p:nvPr/>
          </p:nvPicPr>
          <p:blipFill rotWithShape="1">
            <a:blip r:embed="rId2">
              <a:alphaModFix amt="86000"/>
            </a:blip>
            <a:srcRect r="10104"/>
            <a:stretch/>
          </p:blipFill>
          <p:spPr>
            <a:xfrm>
              <a:off x="424870" y="735846"/>
              <a:ext cx="8404593" cy="317000"/>
            </a:xfrm>
            <a:prstGeom prst="rect">
              <a:avLst/>
            </a:prstGeom>
            <a:noFill/>
            <a:ln>
              <a:noFill/>
            </a:ln>
          </p:spPr>
        </p:pic>
        <p:pic>
          <p:nvPicPr>
            <p:cNvPr id="54" name="Google Shape;54;p3"/>
            <p:cNvPicPr preferRelativeResize="0"/>
            <p:nvPr/>
          </p:nvPicPr>
          <p:blipFill rotWithShape="1">
            <a:blip r:embed="rId2">
              <a:alphaModFix amt="86000"/>
            </a:blip>
            <a:srcRect r="9788"/>
            <a:stretch/>
          </p:blipFill>
          <p:spPr>
            <a:xfrm>
              <a:off x="395654" y="1335921"/>
              <a:ext cx="8433807" cy="317000"/>
            </a:xfrm>
            <a:prstGeom prst="rect">
              <a:avLst/>
            </a:prstGeom>
            <a:noFill/>
            <a:ln>
              <a:noFill/>
            </a:ln>
          </p:spPr>
        </p:pic>
        <p:pic>
          <p:nvPicPr>
            <p:cNvPr id="55" name="Google Shape;55;p3"/>
            <p:cNvPicPr preferRelativeResize="0"/>
            <p:nvPr/>
          </p:nvPicPr>
          <p:blipFill rotWithShape="1">
            <a:blip r:embed="rId2">
              <a:alphaModFix amt="86000"/>
            </a:blip>
            <a:srcRect r="9788"/>
            <a:stretch/>
          </p:blipFill>
          <p:spPr>
            <a:xfrm>
              <a:off x="376177" y="1955046"/>
              <a:ext cx="8433807" cy="317000"/>
            </a:xfrm>
            <a:prstGeom prst="rect">
              <a:avLst/>
            </a:prstGeom>
            <a:noFill/>
            <a:ln>
              <a:noFill/>
            </a:ln>
          </p:spPr>
        </p:pic>
        <p:pic>
          <p:nvPicPr>
            <p:cNvPr id="56" name="Google Shape;56;p3"/>
            <p:cNvPicPr preferRelativeResize="0"/>
            <p:nvPr/>
          </p:nvPicPr>
          <p:blipFill rotWithShape="1">
            <a:blip r:embed="rId2">
              <a:alphaModFix amt="86000"/>
            </a:blip>
            <a:srcRect r="6838"/>
            <a:stretch/>
          </p:blipFill>
          <p:spPr>
            <a:xfrm>
              <a:off x="405393" y="2497971"/>
              <a:ext cx="8433807" cy="317000"/>
            </a:xfrm>
            <a:prstGeom prst="rect">
              <a:avLst/>
            </a:prstGeom>
            <a:noFill/>
            <a:ln>
              <a:noFill/>
            </a:ln>
          </p:spPr>
        </p:pic>
        <p:pic>
          <p:nvPicPr>
            <p:cNvPr id="57" name="Google Shape;57;p3"/>
            <p:cNvPicPr preferRelativeResize="0"/>
            <p:nvPr/>
          </p:nvPicPr>
          <p:blipFill rotWithShape="1">
            <a:blip r:embed="rId2">
              <a:alphaModFix amt="86000"/>
            </a:blip>
            <a:srcRect r="9788"/>
            <a:stretch/>
          </p:blipFill>
          <p:spPr>
            <a:xfrm>
              <a:off x="395654" y="3698121"/>
              <a:ext cx="8433807" cy="317000"/>
            </a:xfrm>
            <a:prstGeom prst="rect">
              <a:avLst/>
            </a:prstGeom>
            <a:noFill/>
            <a:ln>
              <a:noFill/>
            </a:ln>
          </p:spPr>
        </p:pic>
        <p:pic>
          <p:nvPicPr>
            <p:cNvPr id="58" name="Google Shape;58;p3"/>
            <p:cNvPicPr preferRelativeResize="0"/>
            <p:nvPr/>
          </p:nvPicPr>
          <p:blipFill rotWithShape="1">
            <a:blip r:embed="rId2">
              <a:alphaModFix amt="86000"/>
            </a:blip>
            <a:srcRect r="9371"/>
            <a:stretch/>
          </p:blipFill>
          <p:spPr>
            <a:xfrm>
              <a:off x="356700" y="3117096"/>
              <a:ext cx="8472765" cy="317000"/>
            </a:xfrm>
            <a:prstGeom prst="rect">
              <a:avLst/>
            </a:prstGeom>
            <a:noFill/>
            <a:ln>
              <a:noFill/>
            </a:ln>
          </p:spPr>
        </p:pic>
        <p:pic>
          <p:nvPicPr>
            <p:cNvPr id="59" name="Google Shape;59;p3"/>
            <p:cNvPicPr preferRelativeResize="0"/>
            <p:nvPr/>
          </p:nvPicPr>
          <p:blipFill rotWithShape="1">
            <a:blip r:embed="rId2">
              <a:alphaModFix amt="86000"/>
            </a:blip>
            <a:srcRect r="9371"/>
            <a:stretch/>
          </p:blipFill>
          <p:spPr>
            <a:xfrm>
              <a:off x="356700" y="4269621"/>
              <a:ext cx="8472765" cy="317000"/>
            </a:xfrm>
            <a:prstGeom prst="rect">
              <a:avLst/>
            </a:prstGeom>
            <a:noFill/>
            <a:ln>
              <a:noFill/>
            </a:ln>
          </p:spPr>
        </p:pic>
        <p:pic>
          <p:nvPicPr>
            <p:cNvPr id="60" name="Google Shape;60;p3"/>
            <p:cNvPicPr preferRelativeResize="0"/>
            <p:nvPr/>
          </p:nvPicPr>
          <p:blipFill rotWithShape="1">
            <a:blip r:embed="rId3">
              <a:alphaModFix amt="82000"/>
            </a:blip>
            <a:srcRect l="4356" r="5828"/>
            <a:stretch/>
          </p:blipFill>
          <p:spPr>
            <a:xfrm rot="5400000">
              <a:off x="-1453401" y="2453526"/>
              <a:ext cx="4324352" cy="312650"/>
            </a:xfrm>
            <a:prstGeom prst="rect">
              <a:avLst/>
            </a:prstGeom>
            <a:noFill/>
            <a:ln>
              <a:noFill/>
            </a:ln>
          </p:spPr>
        </p:pic>
      </p:grpSp>
      <p:sp>
        <p:nvSpPr>
          <p:cNvPr id="61" name="Google Shape;61;p3"/>
          <p:cNvSpPr txBox="1">
            <a:spLocks noGrp="1"/>
          </p:cNvSpPr>
          <p:nvPr>
            <p:ph type="title"/>
          </p:nvPr>
        </p:nvSpPr>
        <p:spPr>
          <a:xfrm>
            <a:off x="2205900" y="2331825"/>
            <a:ext cx="5067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2" name="Google Shape;62;p3"/>
          <p:cNvSpPr txBox="1">
            <a:spLocks noGrp="1"/>
          </p:cNvSpPr>
          <p:nvPr>
            <p:ph type="title" idx="2" hasCustomPrompt="1"/>
          </p:nvPr>
        </p:nvSpPr>
        <p:spPr>
          <a:xfrm>
            <a:off x="2205900" y="1518800"/>
            <a:ext cx="50676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3" name="Google Shape;63;p3"/>
          <p:cNvSpPr txBox="1">
            <a:spLocks noGrp="1"/>
          </p:cNvSpPr>
          <p:nvPr>
            <p:ph type="subTitle" idx="1"/>
          </p:nvPr>
        </p:nvSpPr>
        <p:spPr>
          <a:xfrm>
            <a:off x="2205900" y="3084550"/>
            <a:ext cx="50676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64" name="Google Shape;64;p3"/>
          <p:cNvPicPr preferRelativeResize="0"/>
          <p:nvPr/>
        </p:nvPicPr>
        <p:blipFill rotWithShape="1">
          <a:blip r:embed="rId4">
            <a:alphaModFix amt="90000"/>
          </a:blip>
          <a:srcRect l="14783" t="26207" r="9676" b="12472"/>
          <a:stretch/>
        </p:blipFill>
        <p:spPr>
          <a:xfrm rot="1220646" flipH="1">
            <a:off x="8392316" y="847139"/>
            <a:ext cx="343594" cy="398077"/>
          </a:xfrm>
          <a:prstGeom prst="rect">
            <a:avLst/>
          </a:prstGeom>
          <a:noFill/>
          <a:ln>
            <a:noFill/>
          </a:ln>
        </p:spPr>
      </p:pic>
      <p:pic>
        <p:nvPicPr>
          <p:cNvPr id="65" name="Google Shape;65;p3"/>
          <p:cNvPicPr preferRelativeResize="0"/>
          <p:nvPr/>
        </p:nvPicPr>
        <p:blipFill rotWithShape="1">
          <a:blip r:embed="rId5">
            <a:alphaModFix amt="90000"/>
          </a:blip>
          <a:srcRect l="17866" t="19811" r="12095" b="21433"/>
          <a:stretch/>
        </p:blipFill>
        <p:spPr>
          <a:xfrm flipH="1">
            <a:off x="2477463" y="757425"/>
            <a:ext cx="281751" cy="337327"/>
          </a:xfrm>
          <a:prstGeom prst="rect">
            <a:avLst/>
          </a:prstGeom>
          <a:noFill/>
          <a:ln>
            <a:noFill/>
          </a:ln>
        </p:spPr>
      </p:pic>
      <p:pic>
        <p:nvPicPr>
          <p:cNvPr id="66" name="Google Shape;66;p3"/>
          <p:cNvPicPr preferRelativeResize="0"/>
          <p:nvPr/>
        </p:nvPicPr>
        <p:blipFill rotWithShape="1">
          <a:blip r:embed="rId6">
            <a:alphaModFix amt="90000"/>
          </a:blip>
          <a:srcRect l="16404" t="19815" r="13488" b="20554"/>
          <a:stretch/>
        </p:blipFill>
        <p:spPr>
          <a:xfrm rot="-1593194" flipH="1">
            <a:off x="957285" y="828802"/>
            <a:ext cx="267565" cy="325127"/>
          </a:xfrm>
          <a:prstGeom prst="rect">
            <a:avLst/>
          </a:prstGeom>
          <a:noFill/>
          <a:ln>
            <a:noFill/>
          </a:ln>
        </p:spPr>
      </p:pic>
      <p:pic>
        <p:nvPicPr>
          <p:cNvPr id="67" name="Google Shape;67;p3"/>
          <p:cNvPicPr preferRelativeResize="0"/>
          <p:nvPr/>
        </p:nvPicPr>
        <p:blipFill rotWithShape="1">
          <a:blip r:embed="rId7">
            <a:alphaModFix amt="90000"/>
          </a:blip>
          <a:srcRect l="16945" t="23685" r="10977" b="22040"/>
          <a:stretch/>
        </p:blipFill>
        <p:spPr>
          <a:xfrm rot="1850224" flipH="1">
            <a:off x="8192477" y="4046604"/>
            <a:ext cx="281737" cy="302773"/>
          </a:xfrm>
          <a:prstGeom prst="rect">
            <a:avLst/>
          </a:prstGeom>
          <a:noFill/>
          <a:ln>
            <a:noFill/>
          </a:ln>
        </p:spPr>
      </p:pic>
      <p:pic>
        <p:nvPicPr>
          <p:cNvPr id="68" name="Google Shape;68;p3"/>
          <p:cNvPicPr preferRelativeResize="0"/>
          <p:nvPr/>
        </p:nvPicPr>
        <p:blipFill rotWithShape="1">
          <a:blip r:embed="rId8">
            <a:alphaModFix amt="90000"/>
          </a:blip>
          <a:srcRect l="16404" t="19815" r="13488" b="20554"/>
          <a:stretch/>
        </p:blipFill>
        <p:spPr>
          <a:xfrm rot="-895601" flipH="1">
            <a:off x="7847620" y="3927330"/>
            <a:ext cx="227637" cy="276621"/>
          </a:xfrm>
          <a:prstGeom prst="rect">
            <a:avLst/>
          </a:prstGeom>
          <a:noFill/>
          <a:ln>
            <a:noFill/>
          </a:ln>
        </p:spPr>
      </p:pic>
      <p:pic>
        <p:nvPicPr>
          <p:cNvPr id="69" name="Google Shape;69;p3"/>
          <p:cNvPicPr preferRelativeResize="0"/>
          <p:nvPr/>
        </p:nvPicPr>
        <p:blipFill rotWithShape="1">
          <a:blip r:embed="rId5">
            <a:alphaModFix amt="90000"/>
          </a:blip>
          <a:srcRect l="17866" t="19811" r="12095" b="21433"/>
          <a:stretch/>
        </p:blipFill>
        <p:spPr>
          <a:xfrm rot="-1505967" flipH="1">
            <a:off x="1216563" y="4369025"/>
            <a:ext cx="281751" cy="33732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0"/>
        <p:cNvGrpSpPr/>
        <p:nvPr/>
      </p:nvGrpSpPr>
      <p:grpSpPr>
        <a:xfrm>
          <a:off x="0" y="0"/>
          <a:ext cx="0" cy="0"/>
          <a:chOff x="0" y="0"/>
          <a:chExt cx="0" cy="0"/>
        </a:xfrm>
      </p:grpSpPr>
      <p:grpSp>
        <p:nvGrpSpPr>
          <p:cNvPr id="71" name="Google Shape;71;p4"/>
          <p:cNvGrpSpPr/>
          <p:nvPr/>
        </p:nvGrpSpPr>
        <p:grpSpPr>
          <a:xfrm>
            <a:off x="86225" y="405100"/>
            <a:ext cx="8895807" cy="4502175"/>
            <a:chOff x="86225" y="353996"/>
            <a:chExt cx="8895807" cy="4502175"/>
          </a:xfrm>
        </p:grpSpPr>
        <p:grpSp>
          <p:nvGrpSpPr>
            <p:cNvPr id="72" name="Google Shape;72;p4"/>
            <p:cNvGrpSpPr/>
            <p:nvPr/>
          </p:nvGrpSpPr>
          <p:grpSpPr>
            <a:xfrm>
              <a:off x="837025" y="353996"/>
              <a:ext cx="8145007" cy="4502175"/>
              <a:chOff x="365514" y="392094"/>
              <a:chExt cx="8467623" cy="4502175"/>
            </a:xfrm>
          </p:grpSpPr>
          <p:sp>
            <p:nvSpPr>
              <p:cNvPr id="73" name="Google Shape;73;p4"/>
              <p:cNvSpPr/>
              <p:nvPr/>
            </p:nvSpPr>
            <p:spPr>
              <a:xfrm>
                <a:off x="365514" y="392094"/>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rot="10800000" flipH="1">
                <a:off x="365514" y="592117"/>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4"/>
            <p:cNvGrpSpPr/>
            <p:nvPr/>
          </p:nvGrpSpPr>
          <p:grpSpPr>
            <a:xfrm>
              <a:off x="86225" y="384725"/>
              <a:ext cx="751875" cy="4434900"/>
              <a:chOff x="114825" y="381000"/>
              <a:chExt cx="751875" cy="4434900"/>
            </a:xfrm>
          </p:grpSpPr>
          <p:sp>
            <p:nvSpPr>
              <p:cNvPr id="76" name="Google Shape;76;p4"/>
              <p:cNvSpPr/>
              <p:nvPr/>
            </p:nvSpPr>
            <p:spPr>
              <a:xfrm>
                <a:off x="190500" y="381000"/>
                <a:ext cx="676200" cy="443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 name="Google Shape;77;p4"/>
              <p:cNvGrpSpPr/>
              <p:nvPr/>
            </p:nvGrpSpPr>
            <p:grpSpPr>
              <a:xfrm>
                <a:off x="114825" y="553463"/>
                <a:ext cx="492600" cy="4054950"/>
                <a:chOff x="114825" y="553463"/>
                <a:chExt cx="492600" cy="4054950"/>
              </a:xfrm>
            </p:grpSpPr>
            <p:sp>
              <p:nvSpPr>
                <p:cNvPr id="78" name="Google Shape;78;p4"/>
                <p:cNvSpPr/>
                <p:nvPr/>
              </p:nvSpPr>
              <p:spPr>
                <a:xfrm>
                  <a:off x="114825" y="55346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114825" y="126593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114825" y="197840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114825" y="269087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114825" y="340334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114825" y="411581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4" name="Google Shape;84;p4"/>
            <p:cNvPicPr preferRelativeResize="0"/>
            <p:nvPr/>
          </p:nvPicPr>
          <p:blipFill rotWithShape="1">
            <a:blip r:embed="rId2">
              <a:alphaModFix amt="86000"/>
            </a:blip>
            <a:srcRect r="10104"/>
            <a:stretch/>
          </p:blipFill>
          <p:spPr>
            <a:xfrm>
              <a:off x="424870" y="735846"/>
              <a:ext cx="8404593" cy="317000"/>
            </a:xfrm>
            <a:prstGeom prst="rect">
              <a:avLst/>
            </a:prstGeom>
            <a:noFill/>
            <a:ln>
              <a:noFill/>
            </a:ln>
          </p:spPr>
        </p:pic>
        <p:pic>
          <p:nvPicPr>
            <p:cNvPr id="85" name="Google Shape;85;p4"/>
            <p:cNvPicPr preferRelativeResize="0"/>
            <p:nvPr/>
          </p:nvPicPr>
          <p:blipFill rotWithShape="1">
            <a:blip r:embed="rId2">
              <a:alphaModFix amt="86000"/>
            </a:blip>
            <a:srcRect r="9788"/>
            <a:stretch/>
          </p:blipFill>
          <p:spPr>
            <a:xfrm>
              <a:off x="395654" y="1335921"/>
              <a:ext cx="8433807" cy="317000"/>
            </a:xfrm>
            <a:prstGeom prst="rect">
              <a:avLst/>
            </a:prstGeom>
            <a:noFill/>
            <a:ln>
              <a:noFill/>
            </a:ln>
          </p:spPr>
        </p:pic>
        <p:pic>
          <p:nvPicPr>
            <p:cNvPr id="86" name="Google Shape;86;p4"/>
            <p:cNvPicPr preferRelativeResize="0"/>
            <p:nvPr/>
          </p:nvPicPr>
          <p:blipFill rotWithShape="1">
            <a:blip r:embed="rId2">
              <a:alphaModFix amt="86000"/>
            </a:blip>
            <a:srcRect r="9788"/>
            <a:stretch/>
          </p:blipFill>
          <p:spPr>
            <a:xfrm>
              <a:off x="376177" y="1955046"/>
              <a:ext cx="8433807" cy="317000"/>
            </a:xfrm>
            <a:prstGeom prst="rect">
              <a:avLst/>
            </a:prstGeom>
            <a:noFill/>
            <a:ln>
              <a:noFill/>
            </a:ln>
          </p:spPr>
        </p:pic>
        <p:pic>
          <p:nvPicPr>
            <p:cNvPr id="87" name="Google Shape;87;p4"/>
            <p:cNvPicPr preferRelativeResize="0"/>
            <p:nvPr/>
          </p:nvPicPr>
          <p:blipFill rotWithShape="1">
            <a:blip r:embed="rId2">
              <a:alphaModFix amt="86000"/>
            </a:blip>
            <a:srcRect r="6838"/>
            <a:stretch/>
          </p:blipFill>
          <p:spPr>
            <a:xfrm>
              <a:off x="405393" y="2497971"/>
              <a:ext cx="8433807" cy="317000"/>
            </a:xfrm>
            <a:prstGeom prst="rect">
              <a:avLst/>
            </a:prstGeom>
            <a:noFill/>
            <a:ln>
              <a:noFill/>
            </a:ln>
          </p:spPr>
        </p:pic>
        <p:pic>
          <p:nvPicPr>
            <p:cNvPr id="88" name="Google Shape;88;p4"/>
            <p:cNvPicPr preferRelativeResize="0"/>
            <p:nvPr/>
          </p:nvPicPr>
          <p:blipFill rotWithShape="1">
            <a:blip r:embed="rId2">
              <a:alphaModFix amt="86000"/>
            </a:blip>
            <a:srcRect r="9788"/>
            <a:stretch/>
          </p:blipFill>
          <p:spPr>
            <a:xfrm>
              <a:off x="395654" y="3698121"/>
              <a:ext cx="8433807" cy="317000"/>
            </a:xfrm>
            <a:prstGeom prst="rect">
              <a:avLst/>
            </a:prstGeom>
            <a:noFill/>
            <a:ln>
              <a:noFill/>
            </a:ln>
          </p:spPr>
        </p:pic>
        <p:pic>
          <p:nvPicPr>
            <p:cNvPr id="89" name="Google Shape;89;p4"/>
            <p:cNvPicPr preferRelativeResize="0"/>
            <p:nvPr/>
          </p:nvPicPr>
          <p:blipFill rotWithShape="1">
            <a:blip r:embed="rId2">
              <a:alphaModFix amt="86000"/>
            </a:blip>
            <a:srcRect r="9371"/>
            <a:stretch/>
          </p:blipFill>
          <p:spPr>
            <a:xfrm>
              <a:off x="356700" y="3117096"/>
              <a:ext cx="8472765" cy="317000"/>
            </a:xfrm>
            <a:prstGeom prst="rect">
              <a:avLst/>
            </a:prstGeom>
            <a:noFill/>
            <a:ln>
              <a:noFill/>
            </a:ln>
          </p:spPr>
        </p:pic>
        <p:pic>
          <p:nvPicPr>
            <p:cNvPr id="90" name="Google Shape;90;p4"/>
            <p:cNvPicPr preferRelativeResize="0"/>
            <p:nvPr/>
          </p:nvPicPr>
          <p:blipFill rotWithShape="1">
            <a:blip r:embed="rId2">
              <a:alphaModFix amt="86000"/>
            </a:blip>
            <a:srcRect r="9371"/>
            <a:stretch/>
          </p:blipFill>
          <p:spPr>
            <a:xfrm>
              <a:off x="356700" y="4269621"/>
              <a:ext cx="8472765" cy="317000"/>
            </a:xfrm>
            <a:prstGeom prst="rect">
              <a:avLst/>
            </a:prstGeom>
            <a:noFill/>
            <a:ln>
              <a:noFill/>
            </a:ln>
          </p:spPr>
        </p:pic>
        <p:pic>
          <p:nvPicPr>
            <p:cNvPr id="91" name="Google Shape;91;p4"/>
            <p:cNvPicPr preferRelativeResize="0"/>
            <p:nvPr/>
          </p:nvPicPr>
          <p:blipFill rotWithShape="1">
            <a:blip r:embed="rId3">
              <a:alphaModFix amt="82000"/>
            </a:blip>
            <a:srcRect l="4356" r="5828"/>
            <a:stretch/>
          </p:blipFill>
          <p:spPr>
            <a:xfrm rot="5400000">
              <a:off x="-1453401" y="2453526"/>
              <a:ext cx="4324352" cy="312650"/>
            </a:xfrm>
            <a:prstGeom prst="rect">
              <a:avLst/>
            </a:prstGeom>
            <a:noFill/>
            <a:ln>
              <a:noFill/>
            </a:ln>
          </p:spPr>
        </p:pic>
      </p:grpSp>
      <p:sp>
        <p:nvSpPr>
          <p:cNvPr id="92" name="Google Shape;92;p4"/>
          <p:cNvSpPr txBox="1">
            <a:spLocks noGrp="1"/>
          </p:cNvSpPr>
          <p:nvPr>
            <p:ph type="body" idx="1"/>
          </p:nvPr>
        </p:nvSpPr>
        <p:spPr>
          <a:xfrm>
            <a:off x="1043750" y="1371875"/>
            <a:ext cx="7387800" cy="3386100"/>
          </a:xfrm>
          <a:prstGeom prst="rect">
            <a:avLst/>
          </a:prstGeom>
          <a:solidFill>
            <a:srgbClr val="FEFEFE">
              <a:alpha val="79330"/>
            </a:srgbClr>
          </a:solidFill>
        </p:spPr>
        <p:txBody>
          <a:bodyPr spcFirstLastPara="1" wrap="square" lIns="91425" tIns="91425" rIns="91425" bIns="91425" anchor="t" anchorCtr="0">
            <a:noAutofit/>
          </a:bodyPr>
          <a:lstStyle>
            <a:lvl1pPr marL="457200" lvl="0" indent="-298450">
              <a:spcBef>
                <a:spcPts val="0"/>
              </a:spcBef>
              <a:spcAft>
                <a:spcPts val="0"/>
              </a:spcAft>
              <a:buSzPts val="1100"/>
              <a:buAutoNum type="arabicPeriod"/>
              <a:defRPr sz="11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a:endParaRPr/>
          </a:p>
        </p:txBody>
      </p:sp>
      <p:sp>
        <p:nvSpPr>
          <p:cNvPr id="93" name="Google Shape;93;p4"/>
          <p:cNvSpPr txBox="1">
            <a:spLocks noGrp="1"/>
          </p:cNvSpPr>
          <p:nvPr>
            <p:ph type="title"/>
          </p:nvPr>
        </p:nvSpPr>
        <p:spPr>
          <a:xfrm>
            <a:off x="713225" y="756475"/>
            <a:ext cx="8068800" cy="440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4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pic>
        <p:nvPicPr>
          <p:cNvPr id="94" name="Google Shape;94;p4"/>
          <p:cNvPicPr preferRelativeResize="0"/>
          <p:nvPr/>
        </p:nvPicPr>
        <p:blipFill rotWithShape="1">
          <a:blip r:embed="rId4">
            <a:alphaModFix amt="90000"/>
          </a:blip>
          <a:srcRect l="14783" t="26207" r="9676" b="12472"/>
          <a:stretch/>
        </p:blipFill>
        <p:spPr>
          <a:xfrm rot="-1220646">
            <a:off x="780529" y="777789"/>
            <a:ext cx="343594" cy="398077"/>
          </a:xfrm>
          <a:prstGeom prst="rect">
            <a:avLst/>
          </a:prstGeom>
          <a:noFill/>
          <a:ln>
            <a:noFill/>
          </a:ln>
        </p:spPr>
      </p:pic>
      <p:pic>
        <p:nvPicPr>
          <p:cNvPr id="95" name="Google Shape;95;p4"/>
          <p:cNvPicPr preferRelativeResize="0"/>
          <p:nvPr/>
        </p:nvPicPr>
        <p:blipFill rotWithShape="1">
          <a:blip r:embed="rId5">
            <a:alphaModFix amt="90000"/>
          </a:blip>
          <a:srcRect l="16404" t="19815" r="13488" b="20554"/>
          <a:stretch/>
        </p:blipFill>
        <p:spPr>
          <a:xfrm rot="895601">
            <a:off x="8522607" y="4293230"/>
            <a:ext cx="227637" cy="276621"/>
          </a:xfrm>
          <a:prstGeom prst="rect">
            <a:avLst/>
          </a:prstGeom>
          <a:noFill/>
          <a:ln>
            <a:noFill/>
          </a:ln>
        </p:spPr>
      </p:pic>
      <p:pic>
        <p:nvPicPr>
          <p:cNvPr id="96" name="Google Shape;96;p4"/>
          <p:cNvPicPr preferRelativeResize="0"/>
          <p:nvPr/>
        </p:nvPicPr>
        <p:blipFill rotWithShape="1">
          <a:blip r:embed="rId5">
            <a:alphaModFix amt="90000"/>
          </a:blip>
          <a:srcRect l="16404" t="19815" r="13488" b="20554"/>
          <a:stretch/>
        </p:blipFill>
        <p:spPr>
          <a:xfrm rot="-656741">
            <a:off x="8562545" y="3888639"/>
            <a:ext cx="172585" cy="2097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5"/>
        <p:cNvGrpSpPr/>
        <p:nvPr/>
      </p:nvGrpSpPr>
      <p:grpSpPr>
        <a:xfrm>
          <a:off x="0" y="0"/>
          <a:ext cx="0" cy="0"/>
          <a:chOff x="0" y="0"/>
          <a:chExt cx="0" cy="0"/>
        </a:xfrm>
      </p:grpSpPr>
      <p:grpSp>
        <p:nvGrpSpPr>
          <p:cNvPr id="246" name="Google Shape;246;p11"/>
          <p:cNvGrpSpPr/>
          <p:nvPr/>
        </p:nvGrpSpPr>
        <p:grpSpPr>
          <a:xfrm>
            <a:off x="86225" y="405100"/>
            <a:ext cx="8895807" cy="4502175"/>
            <a:chOff x="86225" y="353996"/>
            <a:chExt cx="8895807" cy="4502175"/>
          </a:xfrm>
        </p:grpSpPr>
        <p:grpSp>
          <p:nvGrpSpPr>
            <p:cNvPr id="247" name="Google Shape;247;p11"/>
            <p:cNvGrpSpPr/>
            <p:nvPr/>
          </p:nvGrpSpPr>
          <p:grpSpPr>
            <a:xfrm>
              <a:off x="837025" y="353996"/>
              <a:ext cx="8145007" cy="4502175"/>
              <a:chOff x="365514" y="392094"/>
              <a:chExt cx="8467623" cy="4502175"/>
            </a:xfrm>
          </p:grpSpPr>
          <p:sp>
            <p:nvSpPr>
              <p:cNvPr id="248" name="Google Shape;248;p11"/>
              <p:cNvSpPr/>
              <p:nvPr/>
            </p:nvSpPr>
            <p:spPr>
              <a:xfrm>
                <a:off x="365514" y="392094"/>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1"/>
              <p:cNvSpPr/>
              <p:nvPr/>
            </p:nvSpPr>
            <p:spPr>
              <a:xfrm rot="10800000" flipH="1">
                <a:off x="365514" y="592117"/>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11"/>
            <p:cNvGrpSpPr/>
            <p:nvPr/>
          </p:nvGrpSpPr>
          <p:grpSpPr>
            <a:xfrm>
              <a:off x="86225" y="384725"/>
              <a:ext cx="751875" cy="4434900"/>
              <a:chOff x="114825" y="381000"/>
              <a:chExt cx="751875" cy="4434900"/>
            </a:xfrm>
          </p:grpSpPr>
          <p:sp>
            <p:nvSpPr>
              <p:cNvPr id="251" name="Google Shape;251;p11"/>
              <p:cNvSpPr/>
              <p:nvPr/>
            </p:nvSpPr>
            <p:spPr>
              <a:xfrm>
                <a:off x="190500" y="381000"/>
                <a:ext cx="676200" cy="443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1"/>
              <p:cNvGrpSpPr/>
              <p:nvPr/>
            </p:nvGrpSpPr>
            <p:grpSpPr>
              <a:xfrm>
                <a:off x="114825" y="553463"/>
                <a:ext cx="492600" cy="4054950"/>
                <a:chOff x="114825" y="553463"/>
                <a:chExt cx="492600" cy="4054950"/>
              </a:xfrm>
            </p:grpSpPr>
            <p:sp>
              <p:nvSpPr>
                <p:cNvPr id="253" name="Google Shape;253;p11"/>
                <p:cNvSpPr/>
                <p:nvPr/>
              </p:nvSpPr>
              <p:spPr>
                <a:xfrm>
                  <a:off x="114825" y="55346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1"/>
                <p:cNvSpPr/>
                <p:nvPr/>
              </p:nvSpPr>
              <p:spPr>
                <a:xfrm>
                  <a:off x="114825" y="126593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1"/>
                <p:cNvSpPr/>
                <p:nvPr/>
              </p:nvSpPr>
              <p:spPr>
                <a:xfrm>
                  <a:off x="114825" y="197840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1"/>
                <p:cNvSpPr/>
                <p:nvPr/>
              </p:nvSpPr>
              <p:spPr>
                <a:xfrm>
                  <a:off x="114825" y="269087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1"/>
                <p:cNvSpPr/>
                <p:nvPr/>
              </p:nvSpPr>
              <p:spPr>
                <a:xfrm>
                  <a:off x="114825" y="340334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1"/>
                <p:cNvSpPr/>
                <p:nvPr/>
              </p:nvSpPr>
              <p:spPr>
                <a:xfrm>
                  <a:off x="114825" y="411581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259" name="Google Shape;259;p11"/>
            <p:cNvPicPr preferRelativeResize="0"/>
            <p:nvPr/>
          </p:nvPicPr>
          <p:blipFill rotWithShape="1">
            <a:blip r:embed="rId2">
              <a:alphaModFix amt="86000"/>
            </a:blip>
            <a:srcRect r="10104"/>
            <a:stretch/>
          </p:blipFill>
          <p:spPr>
            <a:xfrm>
              <a:off x="424870" y="735846"/>
              <a:ext cx="8404593" cy="317000"/>
            </a:xfrm>
            <a:prstGeom prst="rect">
              <a:avLst/>
            </a:prstGeom>
            <a:noFill/>
            <a:ln>
              <a:noFill/>
            </a:ln>
          </p:spPr>
        </p:pic>
        <p:pic>
          <p:nvPicPr>
            <p:cNvPr id="260" name="Google Shape;260;p11"/>
            <p:cNvPicPr preferRelativeResize="0"/>
            <p:nvPr/>
          </p:nvPicPr>
          <p:blipFill rotWithShape="1">
            <a:blip r:embed="rId2">
              <a:alphaModFix amt="86000"/>
            </a:blip>
            <a:srcRect r="9788"/>
            <a:stretch/>
          </p:blipFill>
          <p:spPr>
            <a:xfrm>
              <a:off x="395654" y="1335921"/>
              <a:ext cx="8433807" cy="317000"/>
            </a:xfrm>
            <a:prstGeom prst="rect">
              <a:avLst/>
            </a:prstGeom>
            <a:noFill/>
            <a:ln>
              <a:noFill/>
            </a:ln>
          </p:spPr>
        </p:pic>
        <p:pic>
          <p:nvPicPr>
            <p:cNvPr id="261" name="Google Shape;261;p11"/>
            <p:cNvPicPr preferRelativeResize="0"/>
            <p:nvPr/>
          </p:nvPicPr>
          <p:blipFill rotWithShape="1">
            <a:blip r:embed="rId2">
              <a:alphaModFix amt="86000"/>
            </a:blip>
            <a:srcRect r="9788"/>
            <a:stretch/>
          </p:blipFill>
          <p:spPr>
            <a:xfrm>
              <a:off x="376177" y="1955046"/>
              <a:ext cx="8433807" cy="317000"/>
            </a:xfrm>
            <a:prstGeom prst="rect">
              <a:avLst/>
            </a:prstGeom>
            <a:noFill/>
            <a:ln>
              <a:noFill/>
            </a:ln>
          </p:spPr>
        </p:pic>
        <p:pic>
          <p:nvPicPr>
            <p:cNvPr id="262" name="Google Shape;262;p11"/>
            <p:cNvPicPr preferRelativeResize="0"/>
            <p:nvPr/>
          </p:nvPicPr>
          <p:blipFill rotWithShape="1">
            <a:blip r:embed="rId2">
              <a:alphaModFix amt="86000"/>
            </a:blip>
            <a:srcRect r="6838"/>
            <a:stretch/>
          </p:blipFill>
          <p:spPr>
            <a:xfrm>
              <a:off x="405393" y="2497971"/>
              <a:ext cx="8433807" cy="317000"/>
            </a:xfrm>
            <a:prstGeom prst="rect">
              <a:avLst/>
            </a:prstGeom>
            <a:noFill/>
            <a:ln>
              <a:noFill/>
            </a:ln>
          </p:spPr>
        </p:pic>
        <p:pic>
          <p:nvPicPr>
            <p:cNvPr id="263" name="Google Shape;263;p11"/>
            <p:cNvPicPr preferRelativeResize="0"/>
            <p:nvPr/>
          </p:nvPicPr>
          <p:blipFill rotWithShape="1">
            <a:blip r:embed="rId2">
              <a:alphaModFix amt="86000"/>
            </a:blip>
            <a:srcRect r="9788"/>
            <a:stretch/>
          </p:blipFill>
          <p:spPr>
            <a:xfrm>
              <a:off x="395654" y="3698121"/>
              <a:ext cx="8433807" cy="317000"/>
            </a:xfrm>
            <a:prstGeom prst="rect">
              <a:avLst/>
            </a:prstGeom>
            <a:noFill/>
            <a:ln>
              <a:noFill/>
            </a:ln>
          </p:spPr>
        </p:pic>
        <p:pic>
          <p:nvPicPr>
            <p:cNvPr id="264" name="Google Shape;264;p11"/>
            <p:cNvPicPr preferRelativeResize="0"/>
            <p:nvPr/>
          </p:nvPicPr>
          <p:blipFill rotWithShape="1">
            <a:blip r:embed="rId2">
              <a:alphaModFix amt="86000"/>
            </a:blip>
            <a:srcRect r="9371"/>
            <a:stretch/>
          </p:blipFill>
          <p:spPr>
            <a:xfrm>
              <a:off x="356700" y="3117096"/>
              <a:ext cx="8472765" cy="317000"/>
            </a:xfrm>
            <a:prstGeom prst="rect">
              <a:avLst/>
            </a:prstGeom>
            <a:noFill/>
            <a:ln>
              <a:noFill/>
            </a:ln>
          </p:spPr>
        </p:pic>
        <p:pic>
          <p:nvPicPr>
            <p:cNvPr id="265" name="Google Shape;265;p11"/>
            <p:cNvPicPr preferRelativeResize="0"/>
            <p:nvPr/>
          </p:nvPicPr>
          <p:blipFill rotWithShape="1">
            <a:blip r:embed="rId2">
              <a:alphaModFix amt="86000"/>
            </a:blip>
            <a:srcRect r="9371"/>
            <a:stretch/>
          </p:blipFill>
          <p:spPr>
            <a:xfrm>
              <a:off x="356700" y="4269621"/>
              <a:ext cx="8472765" cy="317000"/>
            </a:xfrm>
            <a:prstGeom prst="rect">
              <a:avLst/>
            </a:prstGeom>
            <a:noFill/>
            <a:ln>
              <a:noFill/>
            </a:ln>
          </p:spPr>
        </p:pic>
        <p:pic>
          <p:nvPicPr>
            <p:cNvPr id="266" name="Google Shape;266;p11"/>
            <p:cNvPicPr preferRelativeResize="0"/>
            <p:nvPr/>
          </p:nvPicPr>
          <p:blipFill rotWithShape="1">
            <a:blip r:embed="rId3">
              <a:alphaModFix amt="82000"/>
            </a:blip>
            <a:srcRect l="4356" r="5828"/>
            <a:stretch/>
          </p:blipFill>
          <p:spPr>
            <a:xfrm rot="5400000">
              <a:off x="-1453401" y="2453526"/>
              <a:ext cx="4324352" cy="312650"/>
            </a:xfrm>
            <a:prstGeom prst="rect">
              <a:avLst/>
            </a:prstGeom>
            <a:noFill/>
            <a:ln>
              <a:noFill/>
            </a:ln>
          </p:spPr>
        </p:pic>
      </p:grpSp>
      <p:sp>
        <p:nvSpPr>
          <p:cNvPr id="267" name="Google Shape;267;p11"/>
          <p:cNvSpPr txBox="1">
            <a:spLocks noGrp="1"/>
          </p:cNvSpPr>
          <p:nvPr>
            <p:ph type="title" hasCustomPrompt="1"/>
          </p:nvPr>
        </p:nvSpPr>
        <p:spPr>
          <a:xfrm>
            <a:off x="2162175" y="1258525"/>
            <a:ext cx="51054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68" name="Google Shape;268;p11"/>
          <p:cNvSpPr txBox="1">
            <a:spLocks noGrp="1"/>
          </p:cNvSpPr>
          <p:nvPr>
            <p:ph type="subTitle" idx="1"/>
          </p:nvPr>
        </p:nvSpPr>
        <p:spPr>
          <a:xfrm>
            <a:off x="2162175" y="3170225"/>
            <a:ext cx="5105400" cy="573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600"/>
            </a:lvl1pPr>
            <a:lvl2pPr lvl="1" rtl="0">
              <a:spcBef>
                <a:spcPts val="0"/>
              </a:spcBef>
              <a:spcAft>
                <a:spcPts val="0"/>
              </a:spcAft>
              <a:buClr>
                <a:schemeClr val="accent2"/>
              </a:buClr>
              <a:buSzPts val="1400"/>
              <a:buNone/>
              <a:defRPr sz="1400">
                <a:solidFill>
                  <a:schemeClr val="accent2"/>
                </a:solidFill>
              </a:defRPr>
            </a:lvl2pPr>
            <a:lvl3pPr lvl="2" rtl="0">
              <a:spcBef>
                <a:spcPts val="0"/>
              </a:spcBef>
              <a:spcAft>
                <a:spcPts val="0"/>
              </a:spcAft>
              <a:buClr>
                <a:schemeClr val="accent2"/>
              </a:buClr>
              <a:buSzPts val="1400"/>
              <a:buNone/>
              <a:defRPr sz="1400">
                <a:solidFill>
                  <a:schemeClr val="accent2"/>
                </a:solidFill>
              </a:defRPr>
            </a:lvl3pPr>
            <a:lvl4pPr lvl="3" rtl="0">
              <a:spcBef>
                <a:spcPts val="0"/>
              </a:spcBef>
              <a:spcAft>
                <a:spcPts val="0"/>
              </a:spcAft>
              <a:buClr>
                <a:schemeClr val="accent2"/>
              </a:buClr>
              <a:buSzPts val="1400"/>
              <a:buNone/>
              <a:defRPr sz="1400">
                <a:solidFill>
                  <a:schemeClr val="accent2"/>
                </a:solidFill>
              </a:defRPr>
            </a:lvl4pPr>
            <a:lvl5pPr lvl="4" rtl="0">
              <a:spcBef>
                <a:spcPts val="0"/>
              </a:spcBef>
              <a:spcAft>
                <a:spcPts val="0"/>
              </a:spcAft>
              <a:buClr>
                <a:schemeClr val="accent2"/>
              </a:buClr>
              <a:buSzPts val="1400"/>
              <a:buNone/>
              <a:defRPr sz="1400">
                <a:solidFill>
                  <a:schemeClr val="accent2"/>
                </a:solidFill>
              </a:defRPr>
            </a:lvl5pPr>
            <a:lvl6pPr lvl="5" rtl="0">
              <a:spcBef>
                <a:spcPts val="0"/>
              </a:spcBef>
              <a:spcAft>
                <a:spcPts val="0"/>
              </a:spcAft>
              <a:buClr>
                <a:schemeClr val="accent2"/>
              </a:buClr>
              <a:buSzPts val="1400"/>
              <a:buNone/>
              <a:defRPr sz="1400">
                <a:solidFill>
                  <a:schemeClr val="accent2"/>
                </a:solidFill>
              </a:defRPr>
            </a:lvl6pPr>
            <a:lvl7pPr lvl="6" rtl="0">
              <a:spcBef>
                <a:spcPts val="0"/>
              </a:spcBef>
              <a:spcAft>
                <a:spcPts val="0"/>
              </a:spcAft>
              <a:buClr>
                <a:schemeClr val="accent2"/>
              </a:buClr>
              <a:buSzPts val="1400"/>
              <a:buNone/>
              <a:defRPr sz="1400">
                <a:solidFill>
                  <a:schemeClr val="accent2"/>
                </a:solidFill>
              </a:defRPr>
            </a:lvl7pPr>
            <a:lvl8pPr lvl="7" rtl="0">
              <a:spcBef>
                <a:spcPts val="0"/>
              </a:spcBef>
              <a:spcAft>
                <a:spcPts val="0"/>
              </a:spcAft>
              <a:buClr>
                <a:schemeClr val="accent2"/>
              </a:buClr>
              <a:buSzPts val="1400"/>
              <a:buNone/>
              <a:defRPr sz="1400">
                <a:solidFill>
                  <a:schemeClr val="accent2"/>
                </a:solidFill>
              </a:defRPr>
            </a:lvl8pPr>
            <a:lvl9pPr lvl="8" rtl="0">
              <a:spcBef>
                <a:spcPts val="0"/>
              </a:spcBef>
              <a:spcAft>
                <a:spcPts val="0"/>
              </a:spcAft>
              <a:buClr>
                <a:schemeClr val="accent2"/>
              </a:buClr>
              <a:buSzPts val="1400"/>
              <a:buNone/>
              <a:defRPr sz="1400">
                <a:solidFill>
                  <a:schemeClr val="accent2"/>
                </a:solidFill>
              </a:defRPr>
            </a:lvl9pPr>
          </a:lstStyle>
          <a:p>
            <a:endParaRPr/>
          </a:p>
        </p:txBody>
      </p:sp>
      <p:pic>
        <p:nvPicPr>
          <p:cNvPr id="269" name="Google Shape;269;p11"/>
          <p:cNvPicPr preferRelativeResize="0"/>
          <p:nvPr/>
        </p:nvPicPr>
        <p:blipFill rotWithShape="1">
          <a:blip r:embed="rId4">
            <a:alphaModFix amt="90000"/>
          </a:blip>
          <a:srcRect l="14783" t="26207" r="9676" b="12472"/>
          <a:stretch/>
        </p:blipFill>
        <p:spPr>
          <a:xfrm rot="1220646" flipH="1">
            <a:off x="7839979" y="792326"/>
            <a:ext cx="343594" cy="398077"/>
          </a:xfrm>
          <a:prstGeom prst="rect">
            <a:avLst/>
          </a:prstGeom>
          <a:noFill/>
          <a:ln>
            <a:noFill/>
          </a:ln>
        </p:spPr>
      </p:pic>
      <p:pic>
        <p:nvPicPr>
          <p:cNvPr id="270" name="Google Shape;270;p11"/>
          <p:cNvPicPr preferRelativeResize="0"/>
          <p:nvPr/>
        </p:nvPicPr>
        <p:blipFill rotWithShape="1">
          <a:blip r:embed="rId5">
            <a:alphaModFix amt="90000"/>
          </a:blip>
          <a:srcRect l="17866" t="19811" r="12095" b="21433"/>
          <a:stretch/>
        </p:blipFill>
        <p:spPr>
          <a:xfrm flipH="1">
            <a:off x="8471401" y="4062850"/>
            <a:ext cx="281751" cy="337327"/>
          </a:xfrm>
          <a:prstGeom prst="rect">
            <a:avLst/>
          </a:prstGeom>
          <a:noFill/>
          <a:ln>
            <a:noFill/>
          </a:ln>
        </p:spPr>
      </p:pic>
      <p:pic>
        <p:nvPicPr>
          <p:cNvPr id="271" name="Google Shape;271;p11"/>
          <p:cNvPicPr preferRelativeResize="0"/>
          <p:nvPr/>
        </p:nvPicPr>
        <p:blipFill rotWithShape="1">
          <a:blip r:embed="rId6">
            <a:alphaModFix amt="90000"/>
          </a:blip>
          <a:srcRect l="16404" t="19815" r="13488" b="20554"/>
          <a:stretch/>
        </p:blipFill>
        <p:spPr>
          <a:xfrm rot="-1593194" flipH="1">
            <a:off x="7877997" y="4375127"/>
            <a:ext cx="267565" cy="325127"/>
          </a:xfrm>
          <a:prstGeom prst="rect">
            <a:avLst/>
          </a:prstGeom>
          <a:noFill/>
          <a:ln>
            <a:noFill/>
          </a:ln>
        </p:spPr>
      </p:pic>
      <p:pic>
        <p:nvPicPr>
          <p:cNvPr id="272" name="Google Shape;272;p11"/>
          <p:cNvPicPr preferRelativeResize="0"/>
          <p:nvPr/>
        </p:nvPicPr>
        <p:blipFill rotWithShape="1">
          <a:blip r:embed="rId7">
            <a:alphaModFix amt="90000"/>
          </a:blip>
          <a:srcRect l="16404" t="19815" r="13488" b="20554"/>
          <a:stretch/>
        </p:blipFill>
        <p:spPr>
          <a:xfrm rot="-2461708" flipH="1">
            <a:off x="1053133" y="1416642"/>
            <a:ext cx="227637" cy="276622"/>
          </a:xfrm>
          <a:prstGeom prst="rect">
            <a:avLst/>
          </a:prstGeom>
          <a:noFill/>
          <a:ln>
            <a:noFill/>
          </a:ln>
        </p:spPr>
      </p:pic>
      <p:pic>
        <p:nvPicPr>
          <p:cNvPr id="273" name="Google Shape;273;p11"/>
          <p:cNvPicPr preferRelativeResize="0"/>
          <p:nvPr/>
        </p:nvPicPr>
        <p:blipFill rotWithShape="1">
          <a:blip r:embed="rId5">
            <a:alphaModFix amt="90000"/>
          </a:blip>
          <a:srcRect l="17866" t="19811" r="12095" b="21433"/>
          <a:stretch/>
        </p:blipFill>
        <p:spPr>
          <a:xfrm rot="-1505967" flipH="1">
            <a:off x="1266901" y="4369025"/>
            <a:ext cx="281751" cy="3373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7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710"/>
        <p:cNvGrpSpPr/>
        <p:nvPr/>
      </p:nvGrpSpPr>
      <p:grpSpPr>
        <a:xfrm>
          <a:off x="0" y="0"/>
          <a:ext cx="0" cy="0"/>
          <a:chOff x="0" y="0"/>
          <a:chExt cx="0" cy="0"/>
        </a:xfrm>
      </p:grpSpPr>
      <p:grpSp>
        <p:nvGrpSpPr>
          <p:cNvPr id="711" name="Google Shape;711;p27"/>
          <p:cNvGrpSpPr/>
          <p:nvPr/>
        </p:nvGrpSpPr>
        <p:grpSpPr>
          <a:xfrm>
            <a:off x="86225" y="405100"/>
            <a:ext cx="8895807" cy="4502175"/>
            <a:chOff x="86225" y="353996"/>
            <a:chExt cx="8895807" cy="4502175"/>
          </a:xfrm>
        </p:grpSpPr>
        <p:grpSp>
          <p:nvGrpSpPr>
            <p:cNvPr id="712" name="Google Shape;712;p27"/>
            <p:cNvGrpSpPr/>
            <p:nvPr/>
          </p:nvGrpSpPr>
          <p:grpSpPr>
            <a:xfrm>
              <a:off x="837025" y="353996"/>
              <a:ext cx="8145007" cy="4502175"/>
              <a:chOff x="365514" y="392094"/>
              <a:chExt cx="8467623" cy="4502175"/>
            </a:xfrm>
          </p:grpSpPr>
          <p:sp>
            <p:nvSpPr>
              <p:cNvPr id="713" name="Google Shape;713;p27"/>
              <p:cNvSpPr/>
              <p:nvPr/>
            </p:nvSpPr>
            <p:spPr>
              <a:xfrm>
                <a:off x="365514" y="392094"/>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7"/>
              <p:cNvSpPr/>
              <p:nvPr/>
            </p:nvSpPr>
            <p:spPr>
              <a:xfrm rot="10800000" flipH="1">
                <a:off x="365514" y="592117"/>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27"/>
            <p:cNvGrpSpPr/>
            <p:nvPr/>
          </p:nvGrpSpPr>
          <p:grpSpPr>
            <a:xfrm>
              <a:off x="86225" y="384725"/>
              <a:ext cx="751875" cy="4434900"/>
              <a:chOff x="114825" y="381000"/>
              <a:chExt cx="751875" cy="4434900"/>
            </a:xfrm>
          </p:grpSpPr>
          <p:sp>
            <p:nvSpPr>
              <p:cNvPr id="716" name="Google Shape;716;p27"/>
              <p:cNvSpPr/>
              <p:nvPr/>
            </p:nvSpPr>
            <p:spPr>
              <a:xfrm>
                <a:off x="190500" y="381000"/>
                <a:ext cx="676200" cy="443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7" name="Google Shape;717;p27"/>
              <p:cNvGrpSpPr/>
              <p:nvPr/>
            </p:nvGrpSpPr>
            <p:grpSpPr>
              <a:xfrm>
                <a:off x="114825" y="553463"/>
                <a:ext cx="492600" cy="4054950"/>
                <a:chOff x="114825" y="553463"/>
                <a:chExt cx="492600" cy="4054950"/>
              </a:xfrm>
            </p:grpSpPr>
            <p:sp>
              <p:nvSpPr>
                <p:cNvPr id="718" name="Google Shape;718;p27"/>
                <p:cNvSpPr/>
                <p:nvPr/>
              </p:nvSpPr>
              <p:spPr>
                <a:xfrm>
                  <a:off x="114825" y="55346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7"/>
                <p:cNvSpPr/>
                <p:nvPr/>
              </p:nvSpPr>
              <p:spPr>
                <a:xfrm>
                  <a:off x="114825" y="126593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7"/>
                <p:cNvSpPr/>
                <p:nvPr/>
              </p:nvSpPr>
              <p:spPr>
                <a:xfrm>
                  <a:off x="114825" y="197840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7"/>
                <p:cNvSpPr/>
                <p:nvPr/>
              </p:nvSpPr>
              <p:spPr>
                <a:xfrm>
                  <a:off x="114825" y="269087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7"/>
                <p:cNvSpPr/>
                <p:nvPr/>
              </p:nvSpPr>
              <p:spPr>
                <a:xfrm>
                  <a:off x="114825" y="340334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7"/>
                <p:cNvSpPr/>
                <p:nvPr/>
              </p:nvSpPr>
              <p:spPr>
                <a:xfrm>
                  <a:off x="114825" y="411581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24" name="Google Shape;724;p27"/>
            <p:cNvPicPr preferRelativeResize="0"/>
            <p:nvPr/>
          </p:nvPicPr>
          <p:blipFill rotWithShape="1">
            <a:blip r:embed="rId2">
              <a:alphaModFix amt="86000"/>
            </a:blip>
            <a:srcRect r="10104"/>
            <a:stretch/>
          </p:blipFill>
          <p:spPr>
            <a:xfrm>
              <a:off x="424870" y="735846"/>
              <a:ext cx="8404593" cy="317000"/>
            </a:xfrm>
            <a:prstGeom prst="rect">
              <a:avLst/>
            </a:prstGeom>
            <a:noFill/>
            <a:ln>
              <a:noFill/>
            </a:ln>
          </p:spPr>
        </p:pic>
        <p:pic>
          <p:nvPicPr>
            <p:cNvPr id="725" name="Google Shape;725;p27"/>
            <p:cNvPicPr preferRelativeResize="0"/>
            <p:nvPr/>
          </p:nvPicPr>
          <p:blipFill rotWithShape="1">
            <a:blip r:embed="rId2">
              <a:alphaModFix amt="86000"/>
            </a:blip>
            <a:srcRect r="9788"/>
            <a:stretch/>
          </p:blipFill>
          <p:spPr>
            <a:xfrm>
              <a:off x="395654" y="1335921"/>
              <a:ext cx="8433807" cy="317000"/>
            </a:xfrm>
            <a:prstGeom prst="rect">
              <a:avLst/>
            </a:prstGeom>
            <a:noFill/>
            <a:ln>
              <a:noFill/>
            </a:ln>
          </p:spPr>
        </p:pic>
        <p:pic>
          <p:nvPicPr>
            <p:cNvPr id="726" name="Google Shape;726;p27"/>
            <p:cNvPicPr preferRelativeResize="0"/>
            <p:nvPr/>
          </p:nvPicPr>
          <p:blipFill rotWithShape="1">
            <a:blip r:embed="rId2">
              <a:alphaModFix amt="86000"/>
            </a:blip>
            <a:srcRect r="9788"/>
            <a:stretch/>
          </p:blipFill>
          <p:spPr>
            <a:xfrm>
              <a:off x="376177" y="1955046"/>
              <a:ext cx="8433807" cy="317000"/>
            </a:xfrm>
            <a:prstGeom prst="rect">
              <a:avLst/>
            </a:prstGeom>
            <a:noFill/>
            <a:ln>
              <a:noFill/>
            </a:ln>
          </p:spPr>
        </p:pic>
        <p:pic>
          <p:nvPicPr>
            <p:cNvPr id="727" name="Google Shape;727;p27"/>
            <p:cNvPicPr preferRelativeResize="0"/>
            <p:nvPr/>
          </p:nvPicPr>
          <p:blipFill rotWithShape="1">
            <a:blip r:embed="rId2">
              <a:alphaModFix amt="86000"/>
            </a:blip>
            <a:srcRect r="6838"/>
            <a:stretch/>
          </p:blipFill>
          <p:spPr>
            <a:xfrm>
              <a:off x="405393" y="2497971"/>
              <a:ext cx="8433807" cy="317000"/>
            </a:xfrm>
            <a:prstGeom prst="rect">
              <a:avLst/>
            </a:prstGeom>
            <a:noFill/>
            <a:ln>
              <a:noFill/>
            </a:ln>
          </p:spPr>
        </p:pic>
        <p:pic>
          <p:nvPicPr>
            <p:cNvPr id="728" name="Google Shape;728;p27"/>
            <p:cNvPicPr preferRelativeResize="0"/>
            <p:nvPr/>
          </p:nvPicPr>
          <p:blipFill rotWithShape="1">
            <a:blip r:embed="rId2">
              <a:alphaModFix amt="86000"/>
            </a:blip>
            <a:srcRect r="9788"/>
            <a:stretch/>
          </p:blipFill>
          <p:spPr>
            <a:xfrm>
              <a:off x="395654" y="3698121"/>
              <a:ext cx="8433807" cy="317000"/>
            </a:xfrm>
            <a:prstGeom prst="rect">
              <a:avLst/>
            </a:prstGeom>
            <a:noFill/>
            <a:ln>
              <a:noFill/>
            </a:ln>
          </p:spPr>
        </p:pic>
        <p:pic>
          <p:nvPicPr>
            <p:cNvPr id="729" name="Google Shape;729;p27"/>
            <p:cNvPicPr preferRelativeResize="0"/>
            <p:nvPr/>
          </p:nvPicPr>
          <p:blipFill rotWithShape="1">
            <a:blip r:embed="rId2">
              <a:alphaModFix amt="86000"/>
            </a:blip>
            <a:srcRect r="9371"/>
            <a:stretch/>
          </p:blipFill>
          <p:spPr>
            <a:xfrm>
              <a:off x="356700" y="3117096"/>
              <a:ext cx="8472765" cy="317000"/>
            </a:xfrm>
            <a:prstGeom prst="rect">
              <a:avLst/>
            </a:prstGeom>
            <a:noFill/>
            <a:ln>
              <a:noFill/>
            </a:ln>
          </p:spPr>
        </p:pic>
        <p:pic>
          <p:nvPicPr>
            <p:cNvPr id="730" name="Google Shape;730;p27"/>
            <p:cNvPicPr preferRelativeResize="0"/>
            <p:nvPr/>
          </p:nvPicPr>
          <p:blipFill rotWithShape="1">
            <a:blip r:embed="rId2">
              <a:alphaModFix amt="86000"/>
            </a:blip>
            <a:srcRect r="9371"/>
            <a:stretch/>
          </p:blipFill>
          <p:spPr>
            <a:xfrm>
              <a:off x="356700" y="4269621"/>
              <a:ext cx="8472765" cy="317000"/>
            </a:xfrm>
            <a:prstGeom prst="rect">
              <a:avLst/>
            </a:prstGeom>
            <a:noFill/>
            <a:ln>
              <a:noFill/>
            </a:ln>
          </p:spPr>
        </p:pic>
        <p:pic>
          <p:nvPicPr>
            <p:cNvPr id="731" name="Google Shape;731;p27"/>
            <p:cNvPicPr preferRelativeResize="0"/>
            <p:nvPr/>
          </p:nvPicPr>
          <p:blipFill rotWithShape="1">
            <a:blip r:embed="rId3">
              <a:alphaModFix amt="82000"/>
            </a:blip>
            <a:srcRect l="4356" r="5828"/>
            <a:stretch/>
          </p:blipFill>
          <p:spPr>
            <a:xfrm rot="5400000">
              <a:off x="-1453401" y="2453526"/>
              <a:ext cx="4324352" cy="312650"/>
            </a:xfrm>
            <a:prstGeom prst="rect">
              <a:avLst/>
            </a:prstGeom>
            <a:noFill/>
            <a:ln>
              <a:noFill/>
            </a:ln>
          </p:spPr>
        </p:pic>
      </p:grpSp>
      <p:pic>
        <p:nvPicPr>
          <p:cNvPr id="732" name="Google Shape;732;p27"/>
          <p:cNvPicPr preferRelativeResize="0"/>
          <p:nvPr/>
        </p:nvPicPr>
        <p:blipFill>
          <a:blip r:embed="rId4">
            <a:alphaModFix amt="89000"/>
          </a:blip>
          <a:stretch>
            <a:fillRect/>
          </a:stretch>
        </p:blipFill>
        <p:spPr>
          <a:xfrm>
            <a:off x="831171" y="4005826"/>
            <a:ext cx="663161" cy="666752"/>
          </a:xfrm>
          <a:prstGeom prst="rect">
            <a:avLst/>
          </a:prstGeom>
          <a:noFill/>
          <a:ln>
            <a:noFill/>
          </a:ln>
        </p:spPr>
      </p:pic>
      <p:pic>
        <p:nvPicPr>
          <p:cNvPr id="733" name="Google Shape;733;p27"/>
          <p:cNvPicPr preferRelativeResize="0"/>
          <p:nvPr/>
        </p:nvPicPr>
        <p:blipFill>
          <a:blip r:embed="rId5">
            <a:alphaModFix amt="85000"/>
          </a:blip>
          <a:stretch>
            <a:fillRect/>
          </a:stretch>
        </p:blipFill>
        <p:spPr>
          <a:xfrm>
            <a:off x="8021284" y="661588"/>
            <a:ext cx="724644" cy="630498"/>
          </a:xfrm>
          <a:prstGeom prst="rect">
            <a:avLst/>
          </a:prstGeom>
          <a:noFill/>
          <a:ln>
            <a:noFill/>
          </a:ln>
        </p:spPr>
      </p:pic>
      <p:pic>
        <p:nvPicPr>
          <p:cNvPr id="734" name="Google Shape;734;p27"/>
          <p:cNvPicPr preferRelativeResize="0"/>
          <p:nvPr/>
        </p:nvPicPr>
        <p:blipFill rotWithShape="1">
          <a:blip r:embed="rId6">
            <a:alphaModFix amt="90000"/>
          </a:blip>
          <a:srcRect l="17866" t="19811" r="12095" b="21433"/>
          <a:stretch/>
        </p:blipFill>
        <p:spPr>
          <a:xfrm>
            <a:off x="1649834" y="606951"/>
            <a:ext cx="225413" cy="269874"/>
          </a:xfrm>
          <a:prstGeom prst="rect">
            <a:avLst/>
          </a:prstGeom>
          <a:noFill/>
          <a:ln>
            <a:noFill/>
          </a:ln>
        </p:spPr>
      </p:pic>
      <p:pic>
        <p:nvPicPr>
          <p:cNvPr id="735" name="Google Shape;735;p27"/>
          <p:cNvPicPr preferRelativeResize="0"/>
          <p:nvPr/>
        </p:nvPicPr>
        <p:blipFill rotWithShape="1">
          <a:blip r:embed="rId7">
            <a:alphaModFix amt="90000"/>
          </a:blip>
          <a:srcRect l="16404" t="19815" r="13488" b="20554"/>
          <a:stretch/>
        </p:blipFill>
        <p:spPr>
          <a:xfrm rot="-1892008">
            <a:off x="784085" y="1432153"/>
            <a:ext cx="210024" cy="255214"/>
          </a:xfrm>
          <a:prstGeom prst="rect">
            <a:avLst/>
          </a:prstGeom>
          <a:noFill/>
          <a:ln>
            <a:noFill/>
          </a:ln>
        </p:spPr>
      </p:pic>
      <p:pic>
        <p:nvPicPr>
          <p:cNvPr id="736" name="Google Shape;736;p27"/>
          <p:cNvPicPr preferRelativeResize="0"/>
          <p:nvPr/>
        </p:nvPicPr>
        <p:blipFill rotWithShape="1">
          <a:blip r:embed="rId8">
            <a:alphaModFix amt="90000"/>
          </a:blip>
          <a:srcRect l="16945" t="23685" r="10977" b="22040"/>
          <a:stretch/>
        </p:blipFill>
        <p:spPr>
          <a:xfrm rot="1477677">
            <a:off x="8528783" y="4324879"/>
            <a:ext cx="281738" cy="30277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
    <p:spTree>
      <p:nvGrpSpPr>
        <p:cNvPr id="1" name="Shape 737"/>
        <p:cNvGrpSpPr/>
        <p:nvPr/>
      </p:nvGrpSpPr>
      <p:grpSpPr>
        <a:xfrm>
          <a:off x="0" y="0"/>
          <a:ext cx="0" cy="0"/>
          <a:chOff x="0" y="0"/>
          <a:chExt cx="0" cy="0"/>
        </a:xfrm>
      </p:grpSpPr>
      <p:grpSp>
        <p:nvGrpSpPr>
          <p:cNvPr id="738" name="Google Shape;738;p28"/>
          <p:cNvGrpSpPr/>
          <p:nvPr/>
        </p:nvGrpSpPr>
        <p:grpSpPr>
          <a:xfrm>
            <a:off x="86225" y="405100"/>
            <a:ext cx="8895807" cy="4502175"/>
            <a:chOff x="86225" y="353996"/>
            <a:chExt cx="8895807" cy="4502175"/>
          </a:xfrm>
        </p:grpSpPr>
        <p:grpSp>
          <p:nvGrpSpPr>
            <p:cNvPr id="739" name="Google Shape;739;p28"/>
            <p:cNvGrpSpPr/>
            <p:nvPr/>
          </p:nvGrpSpPr>
          <p:grpSpPr>
            <a:xfrm>
              <a:off x="837025" y="353996"/>
              <a:ext cx="8145007" cy="4502175"/>
              <a:chOff x="365514" y="392094"/>
              <a:chExt cx="8467623" cy="4502175"/>
            </a:xfrm>
          </p:grpSpPr>
          <p:sp>
            <p:nvSpPr>
              <p:cNvPr id="740" name="Google Shape;740;p28"/>
              <p:cNvSpPr/>
              <p:nvPr/>
            </p:nvSpPr>
            <p:spPr>
              <a:xfrm>
                <a:off x="365514" y="392094"/>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8"/>
              <p:cNvSpPr/>
              <p:nvPr/>
            </p:nvSpPr>
            <p:spPr>
              <a:xfrm rot="10800000" flipH="1">
                <a:off x="365514" y="592117"/>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28"/>
            <p:cNvGrpSpPr/>
            <p:nvPr/>
          </p:nvGrpSpPr>
          <p:grpSpPr>
            <a:xfrm>
              <a:off x="86225" y="384725"/>
              <a:ext cx="751875" cy="4434900"/>
              <a:chOff x="114825" y="381000"/>
              <a:chExt cx="751875" cy="4434900"/>
            </a:xfrm>
          </p:grpSpPr>
          <p:sp>
            <p:nvSpPr>
              <p:cNvPr id="743" name="Google Shape;743;p28"/>
              <p:cNvSpPr/>
              <p:nvPr/>
            </p:nvSpPr>
            <p:spPr>
              <a:xfrm>
                <a:off x="190500" y="381000"/>
                <a:ext cx="676200" cy="443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44" name="Google Shape;744;p28"/>
              <p:cNvGrpSpPr/>
              <p:nvPr/>
            </p:nvGrpSpPr>
            <p:grpSpPr>
              <a:xfrm>
                <a:off x="114825" y="553463"/>
                <a:ext cx="492600" cy="4054950"/>
                <a:chOff x="114825" y="553463"/>
                <a:chExt cx="492600" cy="4054950"/>
              </a:xfrm>
            </p:grpSpPr>
            <p:sp>
              <p:nvSpPr>
                <p:cNvPr id="745" name="Google Shape;745;p28"/>
                <p:cNvSpPr/>
                <p:nvPr/>
              </p:nvSpPr>
              <p:spPr>
                <a:xfrm>
                  <a:off x="114825" y="55346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28"/>
                <p:cNvSpPr/>
                <p:nvPr/>
              </p:nvSpPr>
              <p:spPr>
                <a:xfrm>
                  <a:off x="114825" y="126593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28"/>
                <p:cNvSpPr/>
                <p:nvPr/>
              </p:nvSpPr>
              <p:spPr>
                <a:xfrm>
                  <a:off x="114825" y="197840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28"/>
                <p:cNvSpPr/>
                <p:nvPr/>
              </p:nvSpPr>
              <p:spPr>
                <a:xfrm>
                  <a:off x="114825" y="269087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28"/>
                <p:cNvSpPr/>
                <p:nvPr/>
              </p:nvSpPr>
              <p:spPr>
                <a:xfrm>
                  <a:off x="114825" y="340334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28"/>
                <p:cNvSpPr/>
                <p:nvPr/>
              </p:nvSpPr>
              <p:spPr>
                <a:xfrm>
                  <a:off x="114825" y="411581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51" name="Google Shape;751;p28"/>
            <p:cNvPicPr preferRelativeResize="0"/>
            <p:nvPr/>
          </p:nvPicPr>
          <p:blipFill rotWithShape="1">
            <a:blip r:embed="rId2">
              <a:alphaModFix amt="86000"/>
            </a:blip>
            <a:srcRect r="10104"/>
            <a:stretch/>
          </p:blipFill>
          <p:spPr>
            <a:xfrm>
              <a:off x="424870" y="735846"/>
              <a:ext cx="8404593" cy="317000"/>
            </a:xfrm>
            <a:prstGeom prst="rect">
              <a:avLst/>
            </a:prstGeom>
            <a:noFill/>
            <a:ln>
              <a:noFill/>
            </a:ln>
          </p:spPr>
        </p:pic>
        <p:pic>
          <p:nvPicPr>
            <p:cNvPr id="752" name="Google Shape;752;p28"/>
            <p:cNvPicPr preferRelativeResize="0"/>
            <p:nvPr/>
          </p:nvPicPr>
          <p:blipFill rotWithShape="1">
            <a:blip r:embed="rId2">
              <a:alphaModFix amt="86000"/>
            </a:blip>
            <a:srcRect r="9788"/>
            <a:stretch/>
          </p:blipFill>
          <p:spPr>
            <a:xfrm>
              <a:off x="395654" y="1335921"/>
              <a:ext cx="8433807" cy="317000"/>
            </a:xfrm>
            <a:prstGeom prst="rect">
              <a:avLst/>
            </a:prstGeom>
            <a:noFill/>
            <a:ln>
              <a:noFill/>
            </a:ln>
          </p:spPr>
        </p:pic>
        <p:pic>
          <p:nvPicPr>
            <p:cNvPr id="753" name="Google Shape;753;p28"/>
            <p:cNvPicPr preferRelativeResize="0"/>
            <p:nvPr/>
          </p:nvPicPr>
          <p:blipFill rotWithShape="1">
            <a:blip r:embed="rId2">
              <a:alphaModFix amt="86000"/>
            </a:blip>
            <a:srcRect r="9788"/>
            <a:stretch/>
          </p:blipFill>
          <p:spPr>
            <a:xfrm>
              <a:off x="376177" y="1955046"/>
              <a:ext cx="8433807" cy="317000"/>
            </a:xfrm>
            <a:prstGeom prst="rect">
              <a:avLst/>
            </a:prstGeom>
            <a:noFill/>
            <a:ln>
              <a:noFill/>
            </a:ln>
          </p:spPr>
        </p:pic>
        <p:pic>
          <p:nvPicPr>
            <p:cNvPr id="754" name="Google Shape;754;p28"/>
            <p:cNvPicPr preferRelativeResize="0"/>
            <p:nvPr/>
          </p:nvPicPr>
          <p:blipFill rotWithShape="1">
            <a:blip r:embed="rId2">
              <a:alphaModFix amt="86000"/>
            </a:blip>
            <a:srcRect r="6838"/>
            <a:stretch/>
          </p:blipFill>
          <p:spPr>
            <a:xfrm>
              <a:off x="405393" y="2497971"/>
              <a:ext cx="8433807" cy="317000"/>
            </a:xfrm>
            <a:prstGeom prst="rect">
              <a:avLst/>
            </a:prstGeom>
            <a:noFill/>
            <a:ln>
              <a:noFill/>
            </a:ln>
          </p:spPr>
        </p:pic>
        <p:pic>
          <p:nvPicPr>
            <p:cNvPr id="755" name="Google Shape;755;p28"/>
            <p:cNvPicPr preferRelativeResize="0"/>
            <p:nvPr/>
          </p:nvPicPr>
          <p:blipFill rotWithShape="1">
            <a:blip r:embed="rId2">
              <a:alphaModFix amt="86000"/>
            </a:blip>
            <a:srcRect r="9788"/>
            <a:stretch/>
          </p:blipFill>
          <p:spPr>
            <a:xfrm>
              <a:off x="395654" y="3698121"/>
              <a:ext cx="8433807" cy="317000"/>
            </a:xfrm>
            <a:prstGeom prst="rect">
              <a:avLst/>
            </a:prstGeom>
            <a:noFill/>
            <a:ln>
              <a:noFill/>
            </a:ln>
          </p:spPr>
        </p:pic>
        <p:pic>
          <p:nvPicPr>
            <p:cNvPr id="756" name="Google Shape;756;p28"/>
            <p:cNvPicPr preferRelativeResize="0"/>
            <p:nvPr/>
          </p:nvPicPr>
          <p:blipFill rotWithShape="1">
            <a:blip r:embed="rId2">
              <a:alphaModFix amt="86000"/>
            </a:blip>
            <a:srcRect r="9371"/>
            <a:stretch/>
          </p:blipFill>
          <p:spPr>
            <a:xfrm>
              <a:off x="356700" y="3117096"/>
              <a:ext cx="8472765" cy="317000"/>
            </a:xfrm>
            <a:prstGeom prst="rect">
              <a:avLst/>
            </a:prstGeom>
            <a:noFill/>
            <a:ln>
              <a:noFill/>
            </a:ln>
          </p:spPr>
        </p:pic>
        <p:pic>
          <p:nvPicPr>
            <p:cNvPr id="757" name="Google Shape;757;p28"/>
            <p:cNvPicPr preferRelativeResize="0"/>
            <p:nvPr/>
          </p:nvPicPr>
          <p:blipFill rotWithShape="1">
            <a:blip r:embed="rId2">
              <a:alphaModFix amt="86000"/>
            </a:blip>
            <a:srcRect r="9371"/>
            <a:stretch/>
          </p:blipFill>
          <p:spPr>
            <a:xfrm>
              <a:off x="356700" y="4269621"/>
              <a:ext cx="8472765" cy="317000"/>
            </a:xfrm>
            <a:prstGeom prst="rect">
              <a:avLst/>
            </a:prstGeom>
            <a:noFill/>
            <a:ln>
              <a:noFill/>
            </a:ln>
          </p:spPr>
        </p:pic>
        <p:pic>
          <p:nvPicPr>
            <p:cNvPr id="758" name="Google Shape;758;p28"/>
            <p:cNvPicPr preferRelativeResize="0"/>
            <p:nvPr/>
          </p:nvPicPr>
          <p:blipFill rotWithShape="1">
            <a:blip r:embed="rId3">
              <a:alphaModFix amt="82000"/>
            </a:blip>
            <a:srcRect l="4356" r="5828"/>
            <a:stretch/>
          </p:blipFill>
          <p:spPr>
            <a:xfrm rot="5400000">
              <a:off x="-1453401" y="2453526"/>
              <a:ext cx="4324352" cy="312650"/>
            </a:xfrm>
            <a:prstGeom prst="rect">
              <a:avLst/>
            </a:prstGeom>
            <a:noFill/>
            <a:ln>
              <a:noFill/>
            </a:ln>
          </p:spPr>
        </p:pic>
      </p:grpSp>
      <p:pic>
        <p:nvPicPr>
          <p:cNvPr id="759" name="Google Shape;759;p28"/>
          <p:cNvPicPr preferRelativeResize="0"/>
          <p:nvPr/>
        </p:nvPicPr>
        <p:blipFill rotWithShape="1">
          <a:blip r:embed="rId4">
            <a:alphaModFix amt="90000"/>
          </a:blip>
          <a:srcRect l="17866" t="19811" r="12095" b="21433"/>
          <a:stretch/>
        </p:blipFill>
        <p:spPr>
          <a:xfrm rot="-850647">
            <a:off x="8494850" y="4398476"/>
            <a:ext cx="281751" cy="337327"/>
          </a:xfrm>
          <a:prstGeom prst="rect">
            <a:avLst/>
          </a:prstGeom>
          <a:noFill/>
          <a:ln>
            <a:noFill/>
          </a:ln>
        </p:spPr>
      </p:pic>
      <p:pic>
        <p:nvPicPr>
          <p:cNvPr id="760" name="Google Shape;760;p28"/>
          <p:cNvPicPr preferRelativeResize="0"/>
          <p:nvPr/>
        </p:nvPicPr>
        <p:blipFill rotWithShape="1">
          <a:blip r:embed="rId5">
            <a:alphaModFix amt="90000"/>
          </a:blip>
          <a:srcRect l="16404" t="19815" r="13488" b="20554"/>
          <a:stretch/>
        </p:blipFill>
        <p:spPr>
          <a:xfrm rot="1593194">
            <a:off x="8387039" y="3890852"/>
            <a:ext cx="267565" cy="325127"/>
          </a:xfrm>
          <a:prstGeom prst="rect">
            <a:avLst/>
          </a:prstGeom>
          <a:noFill/>
          <a:ln>
            <a:noFill/>
          </a:ln>
        </p:spPr>
      </p:pic>
      <p:pic>
        <p:nvPicPr>
          <p:cNvPr id="761" name="Google Shape;761;p28"/>
          <p:cNvPicPr preferRelativeResize="0"/>
          <p:nvPr/>
        </p:nvPicPr>
        <p:blipFill>
          <a:blip r:embed="rId6">
            <a:alphaModFix amt="85000"/>
          </a:blip>
          <a:stretch>
            <a:fillRect/>
          </a:stretch>
        </p:blipFill>
        <p:spPr>
          <a:xfrm>
            <a:off x="866775" y="3962500"/>
            <a:ext cx="780273" cy="675123"/>
          </a:xfrm>
          <a:prstGeom prst="rect">
            <a:avLst/>
          </a:prstGeom>
          <a:noFill/>
          <a:ln>
            <a:noFill/>
          </a:ln>
        </p:spPr>
      </p:pic>
      <p:pic>
        <p:nvPicPr>
          <p:cNvPr id="762" name="Google Shape;762;p28"/>
          <p:cNvPicPr preferRelativeResize="0"/>
          <p:nvPr/>
        </p:nvPicPr>
        <p:blipFill rotWithShape="1">
          <a:blip r:embed="rId5">
            <a:alphaModFix amt="90000"/>
          </a:blip>
          <a:srcRect l="16404" t="19815" r="13488" b="20554"/>
          <a:stretch/>
        </p:blipFill>
        <p:spPr>
          <a:xfrm rot="1593217">
            <a:off x="1515457" y="3860943"/>
            <a:ext cx="174966" cy="212609"/>
          </a:xfrm>
          <a:prstGeom prst="rect">
            <a:avLst/>
          </a:prstGeom>
          <a:noFill/>
          <a:ln>
            <a:noFill/>
          </a:ln>
        </p:spPr>
      </p:pic>
      <p:pic>
        <p:nvPicPr>
          <p:cNvPr id="763" name="Google Shape;763;p28"/>
          <p:cNvPicPr preferRelativeResize="0"/>
          <p:nvPr/>
        </p:nvPicPr>
        <p:blipFill rotWithShape="1">
          <a:blip r:embed="rId5">
            <a:alphaModFix amt="90000"/>
          </a:blip>
          <a:srcRect l="16404" t="19815" r="13488" b="20554"/>
          <a:stretch/>
        </p:blipFill>
        <p:spPr>
          <a:xfrm rot="153">
            <a:off x="1199056" y="3663354"/>
            <a:ext cx="226770" cy="27556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10">
    <p:spTree>
      <p:nvGrpSpPr>
        <p:cNvPr id="1" name="Shape 764"/>
        <p:cNvGrpSpPr/>
        <p:nvPr/>
      </p:nvGrpSpPr>
      <p:grpSpPr>
        <a:xfrm>
          <a:off x="0" y="0"/>
          <a:ext cx="0" cy="0"/>
          <a:chOff x="0" y="0"/>
          <a:chExt cx="0" cy="0"/>
        </a:xfrm>
      </p:grpSpPr>
      <p:grpSp>
        <p:nvGrpSpPr>
          <p:cNvPr id="765" name="Google Shape;765;p29"/>
          <p:cNvGrpSpPr/>
          <p:nvPr/>
        </p:nvGrpSpPr>
        <p:grpSpPr>
          <a:xfrm>
            <a:off x="86225" y="405100"/>
            <a:ext cx="8895807" cy="4502175"/>
            <a:chOff x="86225" y="353996"/>
            <a:chExt cx="8895807" cy="4502175"/>
          </a:xfrm>
        </p:grpSpPr>
        <p:grpSp>
          <p:nvGrpSpPr>
            <p:cNvPr id="766" name="Google Shape;766;p29"/>
            <p:cNvGrpSpPr/>
            <p:nvPr/>
          </p:nvGrpSpPr>
          <p:grpSpPr>
            <a:xfrm>
              <a:off x="837025" y="353996"/>
              <a:ext cx="8145007" cy="4502175"/>
              <a:chOff x="365514" y="392094"/>
              <a:chExt cx="8467623" cy="4502175"/>
            </a:xfrm>
          </p:grpSpPr>
          <p:sp>
            <p:nvSpPr>
              <p:cNvPr id="767" name="Google Shape;767;p29"/>
              <p:cNvSpPr/>
              <p:nvPr/>
            </p:nvSpPr>
            <p:spPr>
              <a:xfrm>
                <a:off x="365514" y="392094"/>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29"/>
              <p:cNvSpPr/>
              <p:nvPr/>
            </p:nvSpPr>
            <p:spPr>
              <a:xfrm rot="10800000" flipH="1">
                <a:off x="365514" y="592117"/>
                <a:ext cx="8467623" cy="4302153"/>
              </a:xfrm>
              <a:custGeom>
                <a:avLst/>
                <a:gdLst/>
                <a:ahLst/>
                <a:cxnLst/>
                <a:rect l="l" t="t" r="r" b="b"/>
                <a:pathLst>
                  <a:path w="141286" h="144416" extrusionOk="0">
                    <a:moveTo>
                      <a:pt x="137397" y="1"/>
                    </a:moveTo>
                    <a:cubicBezTo>
                      <a:pt x="137073" y="1"/>
                      <a:pt x="136746" y="65"/>
                      <a:pt x="136419" y="241"/>
                    </a:cubicBezTo>
                    <a:cubicBezTo>
                      <a:pt x="136032" y="693"/>
                      <a:pt x="135532" y="919"/>
                      <a:pt x="134968" y="919"/>
                    </a:cubicBezTo>
                    <a:cubicBezTo>
                      <a:pt x="134887" y="919"/>
                      <a:pt x="134806" y="914"/>
                      <a:pt x="134723" y="905"/>
                    </a:cubicBezTo>
                    <a:cubicBezTo>
                      <a:pt x="133616" y="610"/>
                      <a:pt x="132509" y="684"/>
                      <a:pt x="131402" y="389"/>
                    </a:cubicBezTo>
                    <a:cubicBezTo>
                      <a:pt x="130812" y="389"/>
                      <a:pt x="130222" y="536"/>
                      <a:pt x="129632" y="758"/>
                    </a:cubicBezTo>
                    <a:cubicBezTo>
                      <a:pt x="129337" y="868"/>
                      <a:pt x="129005" y="924"/>
                      <a:pt x="128663" y="924"/>
                    </a:cubicBezTo>
                    <a:cubicBezTo>
                      <a:pt x="128322" y="924"/>
                      <a:pt x="127972" y="868"/>
                      <a:pt x="127640" y="758"/>
                    </a:cubicBezTo>
                    <a:cubicBezTo>
                      <a:pt x="127364" y="436"/>
                      <a:pt x="126974" y="258"/>
                      <a:pt x="126559" y="258"/>
                    </a:cubicBezTo>
                    <a:cubicBezTo>
                      <a:pt x="126307" y="258"/>
                      <a:pt x="126046" y="323"/>
                      <a:pt x="125795" y="462"/>
                    </a:cubicBezTo>
                    <a:cubicBezTo>
                      <a:pt x="125227" y="824"/>
                      <a:pt x="124587" y="1005"/>
                      <a:pt x="123925" y="1005"/>
                    </a:cubicBezTo>
                    <a:cubicBezTo>
                      <a:pt x="123641" y="1005"/>
                      <a:pt x="123353" y="972"/>
                      <a:pt x="123065" y="905"/>
                    </a:cubicBezTo>
                    <a:cubicBezTo>
                      <a:pt x="122689" y="802"/>
                      <a:pt x="122312" y="747"/>
                      <a:pt x="121943" y="747"/>
                    </a:cubicBezTo>
                    <a:cubicBezTo>
                      <a:pt x="121516" y="747"/>
                      <a:pt x="121100" y="821"/>
                      <a:pt x="120704" y="979"/>
                    </a:cubicBezTo>
                    <a:cubicBezTo>
                      <a:pt x="120130" y="996"/>
                      <a:pt x="119555" y="1006"/>
                      <a:pt x="118980" y="1006"/>
                    </a:cubicBezTo>
                    <a:cubicBezTo>
                      <a:pt x="117120" y="1006"/>
                      <a:pt x="115260" y="909"/>
                      <a:pt x="113400" y="684"/>
                    </a:cubicBezTo>
                    <a:cubicBezTo>
                      <a:pt x="113253" y="684"/>
                      <a:pt x="113105" y="536"/>
                      <a:pt x="112957" y="536"/>
                    </a:cubicBezTo>
                    <a:lnTo>
                      <a:pt x="112589" y="536"/>
                    </a:lnTo>
                    <a:cubicBezTo>
                      <a:pt x="112293" y="610"/>
                      <a:pt x="111998" y="758"/>
                      <a:pt x="111703" y="979"/>
                    </a:cubicBezTo>
                    <a:cubicBezTo>
                      <a:pt x="111130" y="1251"/>
                      <a:pt x="110519" y="1386"/>
                      <a:pt x="109917" y="1386"/>
                    </a:cubicBezTo>
                    <a:cubicBezTo>
                      <a:pt x="109047" y="1386"/>
                      <a:pt x="108195" y="1103"/>
                      <a:pt x="107498" y="536"/>
                    </a:cubicBezTo>
                    <a:cubicBezTo>
                      <a:pt x="107350" y="499"/>
                      <a:pt x="107203" y="481"/>
                      <a:pt x="107064" y="481"/>
                    </a:cubicBezTo>
                    <a:cubicBezTo>
                      <a:pt x="106926" y="481"/>
                      <a:pt x="106797" y="499"/>
                      <a:pt x="106686" y="536"/>
                    </a:cubicBezTo>
                    <a:cubicBezTo>
                      <a:pt x="106085" y="787"/>
                      <a:pt x="105449" y="935"/>
                      <a:pt x="104802" y="935"/>
                    </a:cubicBezTo>
                    <a:cubicBezTo>
                      <a:pt x="104497" y="935"/>
                      <a:pt x="104190" y="902"/>
                      <a:pt x="103882" y="831"/>
                    </a:cubicBezTo>
                    <a:cubicBezTo>
                      <a:pt x="103624" y="794"/>
                      <a:pt x="103366" y="776"/>
                      <a:pt x="103108" y="776"/>
                    </a:cubicBezTo>
                    <a:cubicBezTo>
                      <a:pt x="102850" y="776"/>
                      <a:pt x="102591" y="794"/>
                      <a:pt x="102333" y="831"/>
                    </a:cubicBezTo>
                    <a:cubicBezTo>
                      <a:pt x="101005" y="831"/>
                      <a:pt x="99825" y="1127"/>
                      <a:pt x="98644" y="1200"/>
                    </a:cubicBezTo>
                    <a:cubicBezTo>
                      <a:pt x="97906" y="1200"/>
                      <a:pt x="97169" y="979"/>
                      <a:pt x="96431" y="905"/>
                    </a:cubicBezTo>
                    <a:cubicBezTo>
                      <a:pt x="95767" y="1053"/>
                      <a:pt x="95029" y="1127"/>
                      <a:pt x="94365" y="1127"/>
                    </a:cubicBezTo>
                    <a:cubicBezTo>
                      <a:pt x="92078" y="831"/>
                      <a:pt x="89864" y="684"/>
                      <a:pt x="87577" y="610"/>
                    </a:cubicBezTo>
                    <a:cubicBezTo>
                      <a:pt x="86387" y="560"/>
                      <a:pt x="85164" y="211"/>
                      <a:pt x="83930" y="211"/>
                    </a:cubicBezTo>
                    <a:cubicBezTo>
                      <a:pt x="83327" y="211"/>
                      <a:pt x="82722" y="294"/>
                      <a:pt x="82117" y="536"/>
                    </a:cubicBezTo>
                    <a:cubicBezTo>
                      <a:pt x="81403" y="715"/>
                      <a:pt x="80688" y="813"/>
                      <a:pt x="79973" y="813"/>
                    </a:cubicBezTo>
                    <a:cubicBezTo>
                      <a:pt x="79507" y="813"/>
                      <a:pt x="79042" y="771"/>
                      <a:pt x="78576" y="684"/>
                    </a:cubicBezTo>
                    <a:cubicBezTo>
                      <a:pt x="77912" y="536"/>
                      <a:pt x="77174" y="462"/>
                      <a:pt x="76510" y="462"/>
                    </a:cubicBezTo>
                    <a:cubicBezTo>
                      <a:pt x="76474" y="459"/>
                      <a:pt x="76438" y="458"/>
                      <a:pt x="76403" y="458"/>
                    </a:cubicBezTo>
                    <a:cubicBezTo>
                      <a:pt x="75801" y="458"/>
                      <a:pt x="75232" y="859"/>
                      <a:pt x="74647" y="859"/>
                    </a:cubicBezTo>
                    <a:cubicBezTo>
                      <a:pt x="74411" y="859"/>
                      <a:pt x="74172" y="793"/>
                      <a:pt x="73928" y="610"/>
                    </a:cubicBezTo>
                    <a:cubicBezTo>
                      <a:pt x="73822" y="614"/>
                      <a:pt x="73717" y="616"/>
                      <a:pt x="73612" y="616"/>
                    </a:cubicBezTo>
                    <a:cubicBezTo>
                      <a:pt x="72229" y="616"/>
                      <a:pt x="70846" y="265"/>
                      <a:pt x="69463" y="265"/>
                    </a:cubicBezTo>
                    <a:cubicBezTo>
                      <a:pt x="69180" y="265"/>
                      <a:pt x="68898" y="280"/>
                      <a:pt x="68616" y="315"/>
                    </a:cubicBezTo>
                    <a:cubicBezTo>
                      <a:pt x="68321" y="241"/>
                      <a:pt x="68025" y="204"/>
                      <a:pt x="67721" y="204"/>
                    </a:cubicBezTo>
                    <a:cubicBezTo>
                      <a:pt x="67417" y="204"/>
                      <a:pt x="67103" y="241"/>
                      <a:pt x="66771" y="315"/>
                    </a:cubicBezTo>
                    <a:cubicBezTo>
                      <a:pt x="66446" y="261"/>
                      <a:pt x="66123" y="239"/>
                      <a:pt x="65802" y="239"/>
                    </a:cubicBezTo>
                    <a:cubicBezTo>
                      <a:pt x="64468" y="239"/>
                      <a:pt x="63161" y="616"/>
                      <a:pt x="61815" y="616"/>
                    </a:cubicBezTo>
                    <a:cubicBezTo>
                      <a:pt x="61721" y="616"/>
                      <a:pt x="61627" y="614"/>
                      <a:pt x="61533" y="610"/>
                    </a:cubicBezTo>
                    <a:cubicBezTo>
                      <a:pt x="61263" y="817"/>
                      <a:pt x="61006" y="891"/>
                      <a:pt x="60753" y="891"/>
                    </a:cubicBezTo>
                    <a:cubicBezTo>
                      <a:pt x="60140" y="891"/>
                      <a:pt x="59557" y="458"/>
                      <a:pt x="58910" y="458"/>
                    </a:cubicBezTo>
                    <a:cubicBezTo>
                      <a:pt x="58875" y="458"/>
                      <a:pt x="58839" y="460"/>
                      <a:pt x="58803" y="462"/>
                    </a:cubicBezTo>
                    <a:cubicBezTo>
                      <a:pt x="58630" y="441"/>
                      <a:pt x="58457" y="432"/>
                      <a:pt x="58286" y="432"/>
                    </a:cubicBezTo>
                    <a:cubicBezTo>
                      <a:pt x="57873" y="432"/>
                      <a:pt x="57471" y="484"/>
                      <a:pt x="57106" y="536"/>
                    </a:cubicBezTo>
                    <a:cubicBezTo>
                      <a:pt x="56446" y="737"/>
                      <a:pt x="55775" y="838"/>
                      <a:pt x="55110" y="838"/>
                    </a:cubicBezTo>
                    <a:cubicBezTo>
                      <a:pt x="54065" y="838"/>
                      <a:pt x="53036" y="590"/>
                      <a:pt x="52089" y="94"/>
                    </a:cubicBezTo>
                    <a:cubicBezTo>
                      <a:pt x="50687" y="94"/>
                      <a:pt x="49211" y="241"/>
                      <a:pt x="47810" y="536"/>
                    </a:cubicBezTo>
                    <a:cubicBezTo>
                      <a:pt x="45965" y="610"/>
                      <a:pt x="44047" y="610"/>
                      <a:pt x="42202" y="831"/>
                    </a:cubicBezTo>
                    <a:cubicBezTo>
                      <a:pt x="41649" y="942"/>
                      <a:pt x="41096" y="997"/>
                      <a:pt x="40552" y="997"/>
                    </a:cubicBezTo>
                    <a:cubicBezTo>
                      <a:pt x="40007" y="997"/>
                      <a:pt x="39473" y="942"/>
                      <a:pt x="38956" y="831"/>
                    </a:cubicBezTo>
                    <a:cubicBezTo>
                      <a:pt x="38218" y="905"/>
                      <a:pt x="37480" y="1127"/>
                      <a:pt x="36743" y="1127"/>
                    </a:cubicBezTo>
                    <a:cubicBezTo>
                      <a:pt x="35857" y="1127"/>
                      <a:pt x="34972" y="905"/>
                      <a:pt x="34087" y="831"/>
                    </a:cubicBezTo>
                    <a:cubicBezTo>
                      <a:pt x="33971" y="842"/>
                      <a:pt x="33856" y="846"/>
                      <a:pt x="33743" y="846"/>
                    </a:cubicBezTo>
                    <a:cubicBezTo>
                      <a:pt x="33063" y="846"/>
                      <a:pt x="32421" y="684"/>
                      <a:pt x="31726" y="684"/>
                    </a:cubicBezTo>
                    <a:cubicBezTo>
                      <a:pt x="31578" y="758"/>
                      <a:pt x="31504" y="758"/>
                      <a:pt x="31431" y="758"/>
                    </a:cubicBezTo>
                    <a:cubicBezTo>
                      <a:pt x="31127" y="804"/>
                      <a:pt x="30831" y="829"/>
                      <a:pt x="30539" y="829"/>
                    </a:cubicBezTo>
                    <a:cubicBezTo>
                      <a:pt x="29911" y="829"/>
                      <a:pt x="29306" y="715"/>
                      <a:pt x="28701" y="462"/>
                    </a:cubicBezTo>
                    <a:cubicBezTo>
                      <a:pt x="28590" y="389"/>
                      <a:pt x="28461" y="352"/>
                      <a:pt x="28323" y="352"/>
                    </a:cubicBezTo>
                    <a:cubicBezTo>
                      <a:pt x="28184" y="352"/>
                      <a:pt x="28037" y="389"/>
                      <a:pt x="27889" y="462"/>
                    </a:cubicBezTo>
                    <a:cubicBezTo>
                      <a:pt x="27594" y="831"/>
                      <a:pt x="27225" y="1053"/>
                      <a:pt x="26709" y="1127"/>
                    </a:cubicBezTo>
                    <a:cubicBezTo>
                      <a:pt x="26337" y="1209"/>
                      <a:pt x="25959" y="1251"/>
                      <a:pt x="25582" y="1251"/>
                    </a:cubicBezTo>
                    <a:cubicBezTo>
                      <a:pt x="24613" y="1251"/>
                      <a:pt x="23648" y="973"/>
                      <a:pt x="22798" y="389"/>
                    </a:cubicBezTo>
                    <a:lnTo>
                      <a:pt x="22429" y="389"/>
                    </a:lnTo>
                    <a:cubicBezTo>
                      <a:pt x="21940" y="633"/>
                      <a:pt x="21401" y="776"/>
                      <a:pt x="20894" y="776"/>
                    </a:cubicBezTo>
                    <a:cubicBezTo>
                      <a:pt x="20790" y="776"/>
                      <a:pt x="20686" y="770"/>
                      <a:pt x="20585" y="758"/>
                    </a:cubicBezTo>
                    <a:cubicBezTo>
                      <a:pt x="20269" y="738"/>
                      <a:pt x="19947" y="729"/>
                      <a:pt x="19624" y="729"/>
                    </a:cubicBezTo>
                    <a:cubicBezTo>
                      <a:pt x="18743" y="729"/>
                      <a:pt x="17854" y="797"/>
                      <a:pt x="17043" y="905"/>
                    </a:cubicBezTo>
                    <a:cubicBezTo>
                      <a:pt x="16759" y="1027"/>
                      <a:pt x="16475" y="1082"/>
                      <a:pt x="16190" y="1082"/>
                    </a:cubicBezTo>
                    <a:cubicBezTo>
                      <a:pt x="15958" y="1082"/>
                      <a:pt x="15726" y="1045"/>
                      <a:pt x="15494" y="979"/>
                    </a:cubicBezTo>
                    <a:lnTo>
                      <a:pt x="15199" y="905"/>
                    </a:lnTo>
                    <a:cubicBezTo>
                      <a:pt x="14461" y="758"/>
                      <a:pt x="13650" y="684"/>
                      <a:pt x="12912" y="684"/>
                    </a:cubicBezTo>
                    <a:cubicBezTo>
                      <a:pt x="12494" y="782"/>
                      <a:pt x="12067" y="831"/>
                      <a:pt x="11641" y="831"/>
                    </a:cubicBezTo>
                    <a:cubicBezTo>
                      <a:pt x="10788" y="831"/>
                      <a:pt x="9936" y="635"/>
                      <a:pt x="9149" y="241"/>
                    </a:cubicBezTo>
                    <a:cubicBezTo>
                      <a:pt x="9001" y="167"/>
                      <a:pt x="8835" y="130"/>
                      <a:pt x="8669" y="130"/>
                    </a:cubicBezTo>
                    <a:cubicBezTo>
                      <a:pt x="8503" y="130"/>
                      <a:pt x="8337" y="167"/>
                      <a:pt x="8190" y="241"/>
                    </a:cubicBezTo>
                    <a:cubicBezTo>
                      <a:pt x="7673" y="684"/>
                      <a:pt x="7120" y="831"/>
                      <a:pt x="6557" y="831"/>
                    </a:cubicBezTo>
                    <a:cubicBezTo>
                      <a:pt x="5995" y="831"/>
                      <a:pt x="5423" y="684"/>
                      <a:pt x="4870" y="536"/>
                    </a:cubicBezTo>
                    <a:cubicBezTo>
                      <a:pt x="4397" y="472"/>
                      <a:pt x="3917" y="439"/>
                      <a:pt x="3437" y="439"/>
                    </a:cubicBezTo>
                    <a:cubicBezTo>
                      <a:pt x="2270" y="439"/>
                      <a:pt x="1098" y="635"/>
                      <a:pt x="0" y="1053"/>
                    </a:cubicBezTo>
                    <a:lnTo>
                      <a:pt x="0" y="1864"/>
                    </a:lnTo>
                    <a:lnTo>
                      <a:pt x="0" y="143153"/>
                    </a:lnTo>
                    <a:cubicBezTo>
                      <a:pt x="0" y="144407"/>
                      <a:pt x="74" y="144407"/>
                      <a:pt x="1328" y="144407"/>
                    </a:cubicBezTo>
                    <a:lnTo>
                      <a:pt x="139444" y="144407"/>
                    </a:lnTo>
                    <a:cubicBezTo>
                      <a:pt x="139816" y="144407"/>
                      <a:pt x="140107" y="144415"/>
                      <a:pt x="140335" y="144415"/>
                    </a:cubicBezTo>
                    <a:cubicBezTo>
                      <a:pt x="141285" y="144415"/>
                      <a:pt x="141141" y="144271"/>
                      <a:pt x="141141" y="142784"/>
                    </a:cubicBezTo>
                    <a:lnTo>
                      <a:pt x="141141" y="610"/>
                    </a:lnTo>
                    <a:cubicBezTo>
                      <a:pt x="140846" y="413"/>
                      <a:pt x="140518" y="282"/>
                      <a:pt x="140201" y="282"/>
                    </a:cubicBezTo>
                    <a:cubicBezTo>
                      <a:pt x="140043" y="282"/>
                      <a:pt x="139887" y="315"/>
                      <a:pt x="139740" y="389"/>
                    </a:cubicBezTo>
                    <a:lnTo>
                      <a:pt x="139223" y="389"/>
                    </a:lnTo>
                    <a:cubicBezTo>
                      <a:pt x="138639" y="243"/>
                      <a:pt x="138023" y="1"/>
                      <a:pt x="1373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9" name="Google Shape;769;p29"/>
            <p:cNvGrpSpPr/>
            <p:nvPr/>
          </p:nvGrpSpPr>
          <p:grpSpPr>
            <a:xfrm>
              <a:off x="86225" y="384725"/>
              <a:ext cx="751875" cy="4434900"/>
              <a:chOff x="114825" y="381000"/>
              <a:chExt cx="751875" cy="4434900"/>
            </a:xfrm>
          </p:grpSpPr>
          <p:sp>
            <p:nvSpPr>
              <p:cNvPr id="770" name="Google Shape;770;p29"/>
              <p:cNvSpPr/>
              <p:nvPr/>
            </p:nvSpPr>
            <p:spPr>
              <a:xfrm>
                <a:off x="190500" y="381000"/>
                <a:ext cx="676200" cy="44349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1" name="Google Shape;771;p29"/>
              <p:cNvGrpSpPr/>
              <p:nvPr/>
            </p:nvGrpSpPr>
            <p:grpSpPr>
              <a:xfrm>
                <a:off x="114825" y="553463"/>
                <a:ext cx="492600" cy="4054950"/>
                <a:chOff x="114825" y="553463"/>
                <a:chExt cx="492600" cy="4054950"/>
              </a:xfrm>
            </p:grpSpPr>
            <p:sp>
              <p:nvSpPr>
                <p:cNvPr id="772" name="Google Shape;772;p29"/>
                <p:cNvSpPr/>
                <p:nvPr/>
              </p:nvSpPr>
              <p:spPr>
                <a:xfrm>
                  <a:off x="114825" y="55346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29"/>
                <p:cNvSpPr/>
                <p:nvPr/>
              </p:nvSpPr>
              <p:spPr>
                <a:xfrm>
                  <a:off x="114825" y="126593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29"/>
                <p:cNvSpPr/>
                <p:nvPr/>
              </p:nvSpPr>
              <p:spPr>
                <a:xfrm>
                  <a:off x="114825" y="197840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9"/>
                <p:cNvSpPr/>
                <p:nvPr/>
              </p:nvSpPr>
              <p:spPr>
                <a:xfrm>
                  <a:off x="114825" y="269087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9"/>
                <p:cNvSpPr/>
                <p:nvPr/>
              </p:nvSpPr>
              <p:spPr>
                <a:xfrm>
                  <a:off x="114825" y="340334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9"/>
                <p:cNvSpPr/>
                <p:nvPr/>
              </p:nvSpPr>
              <p:spPr>
                <a:xfrm>
                  <a:off x="114825" y="4115813"/>
                  <a:ext cx="492600" cy="4926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778" name="Google Shape;778;p29"/>
            <p:cNvPicPr preferRelativeResize="0"/>
            <p:nvPr/>
          </p:nvPicPr>
          <p:blipFill rotWithShape="1">
            <a:blip r:embed="rId2">
              <a:alphaModFix amt="86000"/>
            </a:blip>
            <a:srcRect r="10104"/>
            <a:stretch/>
          </p:blipFill>
          <p:spPr>
            <a:xfrm>
              <a:off x="424870" y="735846"/>
              <a:ext cx="8404593" cy="317000"/>
            </a:xfrm>
            <a:prstGeom prst="rect">
              <a:avLst/>
            </a:prstGeom>
            <a:noFill/>
            <a:ln>
              <a:noFill/>
            </a:ln>
          </p:spPr>
        </p:pic>
        <p:pic>
          <p:nvPicPr>
            <p:cNvPr id="779" name="Google Shape;779;p29"/>
            <p:cNvPicPr preferRelativeResize="0"/>
            <p:nvPr/>
          </p:nvPicPr>
          <p:blipFill rotWithShape="1">
            <a:blip r:embed="rId2">
              <a:alphaModFix amt="86000"/>
            </a:blip>
            <a:srcRect r="9788"/>
            <a:stretch/>
          </p:blipFill>
          <p:spPr>
            <a:xfrm>
              <a:off x="395654" y="1335921"/>
              <a:ext cx="8433807" cy="317000"/>
            </a:xfrm>
            <a:prstGeom prst="rect">
              <a:avLst/>
            </a:prstGeom>
            <a:noFill/>
            <a:ln>
              <a:noFill/>
            </a:ln>
          </p:spPr>
        </p:pic>
        <p:pic>
          <p:nvPicPr>
            <p:cNvPr id="780" name="Google Shape;780;p29"/>
            <p:cNvPicPr preferRelativeResize="0"/>
            <p:nvPr/>
          </p:nvPicPr>
          <p:blipFill rotWithShape="1">
            <a:blip r:embed="rId2">
              <a:alphaModFix amt="86000"/>
            </a:blip>
            <a:srcRect r="9788"/>
            <a:stretch/>
          </p:blipFill>
          <p:spPr>
            <a:xfrm>
              <a:off x="376177" y="1955046"/>
              <a:ext cx="8433807" cy="317000"/>
            </a:xfrm>
            <a:prstGeom prst="rect">
              <a:avLst/>
            </a:prstGeom>
            <a:noFill/>
            <a:ln>
              <a:noFill/>
            </a:ln>
          </p:spPr>
        </p:pic>
        <p:pic>
          <p:nvPicPr>
            <p:cNvPr id="781" name="Google Shape;781;p29"/>
            <p:cNvPicPr preferRelativeResize="0"/>
            <p:nvPr/>
          </p:nvPicPr>
          <p:blipFill rotWithShape="1">
            <a:blip r:embed="rId2">
              <a:alphaModFix amt="86000"/>
            </a:blip>
            <a:srcRect r="6838"/>
            <a:stretch/>
          </p:blipFill>
          <p:spPr>
            <a:xfrm>
              <a:off x="405393" y="2497971"/>
              <a:ext cx="8433807" cy="317000"/>
            </a:xfrm>
            <a:prstGeom prst="rect">
              <a:avLst/>
            </a:prstGeom>
            <a:noFill/>
            <a:ln>
              <a:noFill/>
            </a:ln>
          </p:spPr>
        </p:pic>
        <p:pic>
          <p:nvPicPr>
            <p:cNvPr id="782" name="Google Shape;782;p29"/>
            <p:cNvPicPr preferRelativeResize="0"/>
            <p:nvPr/>
          </p:nvPicPr>
          <p:blipFill rotWithShape="1">
            <a:blip r:embed="rId2">
              <a:alphaModFix amt="86000"/>
            </a:blip>
            <a:srcRect r="9788"/>
            <a:stretch/>
          </p:blipFill>
          <p:spPr>
            <a:xfrm>
              <a:off x="395654" y="3698121"/>
              <a:ext cx="8433807" cy="317000"/>
            </a:xfrm>
            <a:prstGeom prst="rect">
              <a:avLst/>
            </a:prstGeom>
            <a:noFill/>
            <a:ln>
              <a:noFill/>
            </a:ln>
          </p:spPr>
        </p:pic>
        <p:pic>
          <p:nvPicPr>
            <p:cNvPr id="783" name="Google Shape;783;p29"/>
            <p:cNvPicPr preferRelativeResize="0"/>
            <p:nvPr/>
          </p:nvPicPr>
          <p:blipFill rotWithShape="1">
            <a:blip r:embed="rId2">
              <a:alphaModFix amt="86000"/>
            </a:blip>
            <a:srcRect r="9371"/>
            <a:stretch/>
          </p:blipFill>
          <p:spPr>
            <a:xfrm>
              <a:off x="356700" y="3117096"/>
              <a:ext cx="8472765" cy="317000"/>
            </a:xfrm>
            <a:prstGeom prst="rect">
              <a:avLst/>
            </a:prstGeom>
            <a:noFill/>
            <a:ln>
              <a:noFill/>
            </a:ln>
          </p:spPr>
        </p:pic>
        <p:pic>
          <p:nvPicPr>
            <p:cNvPr id="784" name="Google Shape;784;p29"/>
            <p:cNvPicPr preferRelativeResize="0"/>
            <p:nvPr/>
          </p:nvPicPr>
          <p:blipFill rotWithShape="1">
            <a:blip r:embed="rId2">
              <a:alphaModFix amt="86000"/>
            </a:blip>
            <a:srcRect r="9371"/>
            <a:stretch/>
          </p:blipFill>
          <p:spPr>
            <a:xfrm>
              <a:off x="356700" y="4269621"/>
              <a:ext cx="8472765" cy="317000"/>
            </a:xfrm>
            <a:prstGeom prst="rect">
              <a:avLst/>
            </a:prstGeom>
            <a:noFill/>
            <a:ln>
              <a:noFill/>
            </a:ln>
          </p:spPr>
        </p:pic>
        <p:pic>
          <p:nvPicPr>
            <p:cNvPr id="785" name="Google Shape;785;p29"/>
            <p:cNvPicPr preferRelativeResize="0"/>
            <p:nvPr/>
          </p:nvPicPr>
          <p:blipFill rotWithShape="1">
            <a:blip r:embed="rId3">
              <a:alphaModFix amt="82000"/>
            </a:blip>
            <a:srcRect l="4356" r="5828"/>
            <a:stretch/>
          </p:blipFill>
          <p:spPr>
            <a:xfrm rot="5400000">
              <a:off x="-1453401" y="2453526"/>
              <a:ext cx="4324352" cy="312650"/>
            </a:xfrm>
            <a:prstGeom prst="rect">
              <a:avLst/>
            </a:prstGeom>
            <a:noFill/>
            <a:ln>
              <a:noFill/>
            </a:ln>
          </p:spPr>
        </p:pic>
      </p:grpSp>
      <p:pic>
        <p:nvPicPr>
          <p:cNvPr id="786" name="Google Shape;786;p29"/>
          <p:cNvPicPr preferRelativeResize="0"/>
          <p:nvPr/>
        </p:nvPicPr>
        <p:blipFill rotWithShape="1">
          <a:blip r:embed="rId4">
            <a:alphaModFix amt="90000"/>
          </a:blip>
          <a:srcRect l="14783" t="26207" r="9676" b="12472"/>
          <a:stretch/>
        </p:blipFill>
        <p:spPr>
          <a:xfrm rot="-1220646">
            <a:off x="957204" y="847139"/>
            <a:ext cx="343594" cy="398077"/>
          </a:xfrm>
          <a:prstGeom prst="rect">
            <a:avLst/>
          </a:prstGeom>
          <a:noFill/>
          <a:ln>
            <a:noFill/>
          </a:ln>
        </p:spPr>
      </p:pic>
      <p:pic>
        <p:nvPicPr>
          <p:cNvPr id="787" name="Google Shape;787;p29"/>
          <p:cNvPicPr preferRelativeResize="0"/>
          <p:nvPr/>
        </p:nvPicPr>
        <p:blipFill rotWithShape="1">
          <a:blip r:embed="rId5">
            <a:alphaModFix amt="90000"/>
          </a:blip>
          <a:srcRect l="16404" t="19815" r="13488" b="20554"/>
          <a:stretch/>
        </p:blipFill>
        <p:spPr>
          <a:xfrm rot="1593194">
            <a:off x="1498314" y="883614"/>
            <a:ext cx="267565" cy="325127"/>
          </a:xfrm>
          <a:prstGeom prst="rect">
            <a:avLst/>
          </a:prstGeom>
          <a:noFill/>
          <a:ln>
            <a:noFill/>
          </a:ln>
        </p:spPr>
      </p:pic>
      <p:pic>
        <p:nvPicPr>
          <p:cNvPr id="788" name="Google Shape;788;p29"/>
          <p:cNvPicPr preferRelativeResize="0"/>
          <p:nvPr/>
        </p:nvPicPr>
        <p:blipFill rotWithShape="1">
          <a:blip r:embed="rId6">
            <a:alphaModFix amt="90000"/>
          </a:blip>
          <a:srcRect l="17866" t="19811" r="12095" b="21433"/>
          <a:stretch/>
        </p:blipFill>
        <p:spPr>
          <a:xfrm rot="1505967">
            <a:off x="8385300" y="780012"/>
            <a:ext cx="281751" cy="337328"/>
          </a:xfrm>
          <a:prstGeom prst="rect">
            <a:avLst/>
          </a:prstGeom>
          <a:noFill/>
          <a:ln>
            <a:noFill/>
          </a:ln>
        </p:spPr>
      </p:pic>
      <p:grpSp>
        <p:nvGrpSpPr>
          <p:cNvPr id="789" name="Google Shape;789;p29"/>
          <p:cNvGrpSpPr/>
          <p:nvPr/>
        </p:nvGrpSpPr>
        <p:grpSpPr>
          <a:xfrm>
            <a:off x="8076997" y="3947007"/>
            <a:ext cx="707793" cy="707793"/>
            <a:chOff x="7784722" y="622782"/>
            <a:chExt cx="707793" cy="707793"/>
          </a:xfrm>
        </p:grpSpPr>
        <p:grpSp>
          <p:nvGrpSpPr>
            <p:cNvPr id="790" name="Google Shape;790;p29"/>
            <p:cNvGrpSpPr/>
            <p:nvPr/>
          </p:nvGrpSpPr>
          <p:grpSpPr>
            <a:xfrm>
              <a:off x="7784722" y="622782"/>
              <a:ext cx="707793" cy="707793"/>
              <a:chOff x="1287475" y="2754649"/>
              <a:chExt cx="716100" cy="716100"/>
            </a:xfrm>
          </p:grpSpPr>
          <p:sp>
            <p:nvSpPr>
              <p:cNvPr id="791" name="Google Shape;791;p29"/>
              <p:cNvSpPr/>
              <p:nvPr/>
            </p:nvSpPr>
            <p:spPr>
              <a:xfrm>
                <a:off x="1287475" y="2754649"/>
                <a:ext cx="716100" cy="716100"/>
              </a:xfrm>
              <a:prstGeom prst="ellipse">
                <a:avLst/>
              </a:prstGeom>
              <a:solidFill>
                <a:schemeClr val="lt1"/>
              </a:solidFill>
              <a:ln>
                <a:noFill/>
              </a:ln>
              <a:effectLst>
                <a:outerShdw blurRad="57150" dist="19050" dir="39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2" name="Google Shape;792;p29"/>
              <p:cNvPicPr preferRelativeResize="0"/>
              <p:nvPr/>
            </p:nvPicPr>
            <p:blipFill>
              <a:blip r:embed="rId7">
                <a:alphaModFix/>
              </a:blip>
              <a:stretch>
                <a:fillRect/>
              </a:stretch>
            </p:blipFill>
            <p:spPr>
              <a:xfrm>
                <a:off x="1332550" y="2802694"/>
                <a:ext cx="622974" cy="617598"/>
              </a:xfrm>
              <a:prstGeom prst="rect">
                <a:avLst/>
              </a:prstGeom>
              <a:noFill/>
              <a:ln>
                <a:noFill/>
              </a:ln>
            </p:spPr>
          </p:pic>
        </p:grpSp>
        <p:pic>
          <p:nvPicPr>
            <p:cNvPr id="793" name="Google Shape;793;p29"/>
            <p:cNvPicPr preferRelativeResize="0"/>
            <p:nvPr/>
          </p:nvPicPr>
          <p:blipFill rotWithShape="1">
            <a:blip r:embed="rId8">
              <a:alphaModFix/>
            </a:blip>
            <a:srcRect l="9593" t="18457" r="10661" b="7298"/>
            <a:stretch/>
          </p:blipFill>
          <p:spPr>
            <a:xfrm>
              <a:off x="7912900" y="756475"/>
              <a:ext cx="426250" cy="410450"/>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20DE6C45-21E4-443B-8291-651D909D602E}"/>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400"/>
              <a:buFont typeface="Patrick Hand"/>
              <a:buNone/>
              <a:defRPr sz="3400" b="1">
                <a:solidFill>
                  <a:schemeClr val="dk2"/>
                </a:solidFill>
                <a:latin typeface="Patrick Hand"/>
                <a:ea typeface="Patrick Hand"/>
                <a:cs typeface="Patrick Hand"/>
                <a:sym typeface="Patrick Han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Mulish"/>
              <a:buChar char="●"/>
              <a:defRPr sz="1800">
                <a:solidFill>
                  <a:schemeClr val="dk2"/>
                </a:solidFill>
                <a:latin typeface="Mulish"/>
                <a:ea typeface="Mulish"/>
                <a:cs typeface="Mulish"/>
                <a:sym typeface="Mulish"/>
              </a:defRPr>
            </a:lvl1pPr>
            <a:lvl2pPr marL="914400" lvl="1" indent="-317500">
              <a:lnSpc>
                <a:spcPct val="115000"/>
              </a:lnSpc>
              <a:spcBef>
                <a:spcPts val="0"/>
              </a:spcBef>
              <a:spcAft>
                <a:spcPts val="0"/>
              </a:spcAft>
              <a:buClr>
                <a:schemeClr val="dk2"/>
              </a:buClr>
              <a:buSzPts val="1400"/>
              <a:buFont typeface="Mulish"/>
              <a:buChar char="○"/>
              <a:defRPr>
                <a:solidFill>
                  <a:schemeClr val="dk2"/>
                </a:solidFill>
                <a:latin typeface="Mulish"/>
                <a:ea typeface="Mulish"/>
                <a:cs typeface="Mulish"/>
                <a:sym typeface="Mulish"/>
              </a:defRPr>
            </a:lvl2pPr>
            <a:lvl3pPr marL="1371600" lvl="2" indent="-317500">
              <a:lnSpc>
                <a:spcPct val="115000"/>
              </a:lnSpc>
              <a:spcBef>
                <a:spcPts val="0"/>
              </a:spcBef>
              <a:spcAft>
                <a:spcPts val="0"/>
              </a:spcAft>
              <a:buClr>
                <a:schemeClr val="dk2"/>
              </a:buClr>
              <a:buSzPts val="1400"/>
              <a:buFont typeface="Mulish"/>
              <a:buChar char="■"/>
              <a:defRPr>
                <a:solidFill>
                  <a:schemeClr val="dk2"/>
                </a:solidFill>
                <a:latin typeface="Mulish"/>
                <a:ea typeface="Mulish"/>
                <a:cs typeface="Mulish"/>
                <a:sym typeface="Mulish"/>
              </a:defRPr>
            </a:lvl3pPr>
            <a:lvl4pPr marL="1828800" lvl="3" indent="-317500">
              <a:lnSpc>
                <a:spcPct val="115000"/>
              </a:lnSpc>
              <a:spcBef>
                <a:spcPts val="0"/>
              </a:spcBef>
              <a:spcAft>
                <a:spcPts val="0"/>
              </a:spcAft>
              <a:buClr>
                <a:schemeClr val="dk2"/>
              </a:buClr>
              <a:buSzPts val="1400"/>
              <a:buFont typeface="Mulish"/>
              <a:buChar char="●"/>
              <a:defRPr>
                <a:solidFill>
                  <a:schemeClr val="dk2"/>
                </a:solidFill>
                <a:latin typeface="Mulish"/>
                <a:ea typeface="Mulish"/>
                <a:cs typeface="Mulish"/>
                <a:sym typeface="Mulish"/>
              </a:defRPr>
            </a:lvl4pPr>
            <a:lvl5pPr marL="2286000" lvl="4" indent="-317500">
              <a:lnSpc>
                <a:spcPct val="115000"/>
              </a:lnSpc>
              <a:spcBef>
                <a:spcPts val="0"/>
              </a:spcBef>
              <a:spcAft>
                <a:spcPts val="0"/>
              </a:spcAft>
              <a:buClr>
                <a:schemeClr val="dk2"/>
              </a:buClr>
              <a:buSzPts val="1400"/>
              <a:buFont typeface="Mulish"/>
              <a:buChar char="○"/>
              <a:defRPr>
                <a:solidFill>
                  <a:schemeClr val="dk2"/>
                </a:solidFill>
                <a:latin typeface="Mulish"/>
                <a:ea typeface="Mulish"/>
                <a:cs typeface="Mulish"/>
                <a:sym typeface="Mulish"/>
              </a:defRPr>
            </a:lvl5pPr>
            <a:lvl6pPr marL="2743200" lvl="5" indent="-317500">
              <a:lnSpc>
                <a:spcPct val="115000"/>
              </a:lnSpc>
              <a:spcBef>
                <a:spcPts val="0"/>
              </a:spcBef>
              <a:spcAft>
                <a:spcPts val="0"/>
              </a:spcAft>
              <a:buClr>
                <a:schemeClr val="dk2"/>
              </a:buClr>
              <a:buSzPts val="1400"/>
              <a:buFont typeface="Mulish"/>
              <a:buChar char="■"/>
              <a:defRPr>
                <a:solidFill>
                  <a:schemeClr val="dk2"/>
                </a:solidFill>
                <a:latin typeface="Mulish"/>
                <a:ea typeface="Mulish"/>
                <a:cs typeface="Mulish"/>
                <a:sym typeface="Mulish"/>
              </a:defRPr>
            </a:lvl6pPr>
            <a:lvl7pPr marL="3200400" lvl="6" indent="-317500">
              <a:lnSpc>
                <a:spcPct val="115000"/>
              </a:lnSpc>
              <a:spcBef>
                <a:spcPts val="0"/>
              </a:spcBef>
              <a:spcAft>
                <a:spcPts val="0"/>
              </a:spcAft>
              <a:buClr>
                <a:schemeClr val="dk2"/>
              </a:buClr>
              <a:buSzPts val="1400"/>
              <a:buFont typeface="Mulish"/>
              <a:buChar char="●"/>
              <a:defRPr>
                <a:solidFill>
                  <a:schemeClr val="dk2"/>
                </a:solidFill>
                <a:latin typeface="Mulish"/>
                <a:ea typeface="Mulish"/>
                <a:cs typeface="Mulish"/>
                <a:sym typeface="Mulish"/>
              </a:defRPr>
            </a:lvl7pPr>
            <a:lvl8pPr marL="3657600" lvl="7" indent="-317500">
              <a:lnSpc>
                <a:spcPct val="115000"/>
              </a:lnSpc>
              <a:spcBef>
                <a:spcPts val="0"/>
              </a:spcBef>
              <a:spcAft>
                <a:spcPts val="0"/>
              </a:spcAft>
              <a:buClr>
                <a:schemeClr val="dk2"/>
              </a:buClr>
              <a:buSzPts val="1400"/>
              <a:buFont typeface="Mulish"/>
              <a:buChar char="○"/>
              <a:defRPr>
                <a:solidFill>
                  <a:schemeClr val="dk2"/>
                </a:solidFill>
                <a:latin typeface="Mulish"/>
                <a:ea typeface="Mulish"/>
                <a:cs typeface="Mulish"/>
                <a:sym typeface="Mulish"/>
              </a:defRPr>
            </a:lvl8pPr>
            <a:lvl9pPr marL="4114800" lvl="8" indent="-317500">
              <a:lnSpc>
                <a:spcPct val="115000"/>
              </a:lnSpc>
              <a:spcBef>
                <a:spcPts val="0"/>
              </a:spcBef>
              <a:spcAft>
                <a:spcPts val="0"/>
              </a:spcAft>
              <a:buClr>
                <a:schemeClr val="dk2"/>
              </a:buClr>
              <a:buSzPts val="1400"/>
              <a:buFont typeface="Mulish"/>
              <a:buChar char="■"/>
              <a:defRPr>
                <a:solidFill>
                  <a:schemeClr val="dk2"/>
                </a:solidFill>
                <a:latin typeface="Mulish"/>
                <a:ea typeface="Mulish"/>
                <a:cs typeface="Mulish"/>
                <a:sym typeface="Mulish"/>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Oval 8">
            <a:extLst>
              <a:ext uri="{FF2B5EF4-FFF2-40B4-BE49-F238E27FC236}">
                <a16:creationId xmlns:a16="http://schemas.microsoft.com/office/drawing/2014/main" id="{F86DC4D1-5E17-4F70-B49E-F7C7486EC58F}"/>
              </a:ext>
            </a:extLst>
          </p:cNvPr>
          <p:cNvSpPr>
            <a:spLocks noChangeAspect="1"/>
          </p:cNvSpPr>
          <p:nvPr userDrawn="1">
            <p:custDataLst>
              <p:tags r:id="rId10"/>
            </p:custDataLst>
          </p:nvPr>
        </p:nvSpPr>
        <p:spPr>
          <a:xfrm>
            <a:off x="-6312310" y="-5722374"/>
            <a:ext cx="1415845" cy="1415845"/>
          </a:xfrm>
          <a:prstGeom prst="ellipse">
            <a:avLst/>
          </a:prstGeom>
          <a:blipFill dpi="0" rotWithShape="0">
            <a:blip r:embed="rId12"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782373D-7639-4C05-993F-958D0CA04CC0}"/>
              </a:ext>
            </a:extLst>
          </p:cNvPr>
          <p:cNvSpPr>
            <a:spLocks noChangeAspect="1"/>
          </p:cNvSpPr>
          <p:nvPr userDrawn="1">
            <p:custDataLst>
              <p:tags r:id="rId11"/>
            </p:custDataLst>
          </p:nvPr>
        </p:nvSpPr>
        <p:spPr>
          <a:xfrm>
            <a:off x="16375625" y="11007213"/>
            <a:ext cx="1415845" cy="1415845"/>
          </a:xfrm>
          <a:prstGeom prst="ellipse">
            <a:avLst/>
          </a:prstGeom>
          <a:blipFill dpi="0" rotWithShape="0">
            <a:blip r:embed="rId12"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7" r:id="rId4"/>
    <p:sldLayoutId id="2147483658"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7.jp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6.jp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9.jpg"/><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28.jp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30.jpg"/><Relationship Id="rId5" Type="http://schemas.openxmlformats.org/officeDocument/2006/relationships/image" Target="../media/image17.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31.jpg"/><Relationship Id="rId5" Type="http://schemas.openxmlformats.org/officeDocument/2006/relationships/image" Target="../media/image17.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5" Type="http://schemas.microsoft.com/office/2007/relationships/hdphoto" Target="../media/hdphoto3.wdp"/><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slide" Target="slide17.xml"/><Relationship Id="rId5" Type="http://schemas.microsoft.com/office/2007/relationships/hdphoto" Target="../media/hdphoto4.wdp"/><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slide" Target="slide19.xml"/><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34.jp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35.pn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png"/><Relationship Id="rId1" Type="http://schemas.openxmlformats.org/officeDocument/2006/relationships/slideLayout" Target="../slideLayouts/slideLayout3.xml"/><Relationship Id="rId5" Type="http://schemas.microsoft.com/office/2007/relationships/hdphoto" Target="../media/hdphoto4.wdp"/><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microsoft.com/office/2007/relationships/hdphoto" Target="../media/hdphoto4.wdp"/><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35.png"/><Relationship Id="rId5" Type="http://schemas.openxmlformats.org/officeDocument/2006/relationships/image" Target="../media/image36.jpg"/><Relationship Id="rId4" Type="http://schemas.openxmlformats.org/officeDocument/2006/relationships/image" Target="../media/image34.jp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audio" Target="../media/audio2.wav"/><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5" Type="http://schemas.microsoft.com/office/2007/relationships/hdphoto" Target="../media/hdphoto5.wdp"/><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microsoft.com/office/2007/relationships/hdphoto" Target="../media/hdphoto1.wdp"/><Relationship Id="rId2" Type="http://schemas.openxmlformats.org/officeDocument/2006/relationships/audio" Target="../media/audio2.wav"/><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EAE9"/>
        </a:solidFill>
        <a:effectLst/>
      </p:bgPr>
    </p:bg>
    <p:spTree>
      <p:nvGrpSpPr>
        <p:cNvPr id="1" name="Shape 801"/>
        <p:cNvGrpSpPr/>
        <p:nvPr/>
      </p:nvGrpSpPr>
      <p:grpSpPr>
        <a:xfrm>
          <a:off x="0" y="0"/>
          <a:ext cx="0" cy="0"/>
          <a:chOff x="0" y="0"/>
          <a:chExt cx="0" cy="0"/>
        </a:xfrm>
      </p:grpSpPr>
      <p:sp>
        <p:nvSpPr>
          <p:cNvPr id="821" name="Google Shape;821;p32"/>
          <p:cNvSpPr/>
          <p:nvPr/>
        </p:nvSpPr>
        <p:spPr>
          <a:xfrm>
            <a:off x="395191" y="243773"/>
            <a:ext cx="648877" cy="301420"/>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2"/>
                </a:solidFill>
                <a:latin typeface="Patrick Hand"/>
                <a:ea typeface="Patrick Hand"/>
                <a:cs typeface="Patrick Hand"/>
                <a:sym typeface="Patrick Hand"/>
              </a:rPr>
              <a:t>&lt;</a:t>
            </a:r>
            <a:endParaRPr b="1">
              <a:solidFill>
                <a:schemeClr val="dk2"/>
              </a:solidFill>
              <a:latin typeface="Patrick Hand"/>
              <a:ea typeface="Patrick Hand"/>
              <a:cs typeface="Patrick Hand"/>
              <a:sym typeface="Patrick Hand"/>
            </a:endParaRPr>
          </a:p>
        </p:txBody>
      </p:sp>
      <p:pic>
        <p:nvPicPr>
          <p:cNvPr id="24" name="Google Shape;802;p32"/>
          <p:cNvPicPr preferRelativeResize="0"/>
          <p:nvPr/>
        </p:nvPicPr>
        <p:blipFill rotWithShape="1">
          <a:blip r:embed="rId4">
            <a:alphaModFix amt="90000"/>
          </a:blip>
          <a:srcRect l="852" t="3632" b="4876"/>
          <a:stretch/>
        </p:blipFill>
        <p:spPr>
          <a:xfrm>
            <a:off x="320261" y="614996"/>
            <a:ext cx="8289457" cy="3018451"/>
          </a:xfrm>
          <a:prstGeom prst="rect">
            <a:avLst/>
          </a:prstGeom>
          <a:noFill/>
          <a:ln>
            <a:noFill/>
          </a:ln>
        </p:spPr>
      </p:pic>
      <p:pic>
        <p:nvPicPr>
          <p:cNvPr id="25" name="Picture 24"/>
          <p:cNvPicPr>
            <a:picLocks noChangeAspect="1"/>
          </p:cNvPicPr>
          <p:nvPr/>
        </p:nvPicPr>
        <p:blipFill rotWithShape="1">
          <a:blip r:embed="rId5">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sp>
        <p:nvSpPr>
          <p:cNvPr id="27" name="TextBox 26"/>
          <p:cNvSpPr txBox="1"/>
          <p:nvPr/>
        </p:nvSpPr>
        <p:spPr>
          <a:xfrm>
            <a:off x="1782018" y="48296"/>
            <a:ext cx="5598797"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2022</a:t>
            </a:r>
          </a:p>
        </p:txBody>
      </p:sp>
      <p:sp>
        <p:nvSpPr>
          <p:cNvPr id="28" name="TextBox 27"/>
          <p:cNvSpPr txBox="1"/>
          <p:nvPr/>
        </p:nvSpPr>
        <p:spPr>
          <a:xfrm>
            <a:off x="3184061" y="742622"/>
            <a:ext cx="2105391"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TẬP ĐỌC</a:t>
            </a:r>
          </a:p>
        </p:txBody>
      </p:sp>
      <p:sp>
        <p:nvSpPr>
          <p:cNvPr id="29" name="TextBox 28"/>
          <p:cNvSpPr txBox="1"/>
          <p:nvPr/>
        </p:nvSpPr>
        <p:spPr>
          <a:xfrm>
            <a:off x="1763041" y="1456007"/>
            <a:ext cx="5336562" cy="923330"/>
          </a:xfrm>
          <a:prstGeom prst="rect">
            <a:avLst/>
          </a:prstGeom>
          <a:noFill/>
        </p:spPr>
        <p:txBody>
          <a:bodyPr wrap="square" rtlCol="0">
            <a:spAutoFit/>
          </a:bodyPr>
          <a:lstStyle/>
          <a:p>
            <a:r>
              <a:rPr lang="en-US" sz="5400" b="1" dirty="0">
                <a:solidFill>
                  <a:schemeClr val="accent1">
                    <a:lumMod val="50000"/>
                  </a:schemeClr>
                </a:solidFill>
                <a:latin typeface="Times New Roman" panose="02020603050405020304" pitchFamily="18" charset="0"/>
                <a:cs typeface="Times New Roman" panose="02020603050405020304" pitchFamily="18" charset="0"/>
              </a:rPr>
              <a:t>HỘP THƯ MẬT</a:t>
            </a:r>
          </a:p>
        </p:txBody>
      </p:sp>
      <p:sp>
        <p:nvSpPr>
          <p:cNvPr id="30" name="TextBox 29"/>
          <p:cNvSpPr txBox="1"/>
          <p:nvPr/>
        </p:nvSpPr>
        <p:spPr>
          <a:xfrm>
            <a:off x="5622424" y="2349114"/>
            <a:ext cx="2105391" cy="584775"/>
          </a:xfrm>
          <a:prstGeom prst="rect">
            <a:avLst/>
          </a:prstGeom>
          <a:noFill/>
        </p:spPr>
        <p:txBody>
          <a:bodyPr wrap="square" rtlCol="0">
            <a:spAutoFit/>
          </a:bodyPr>
          <a:lstStyle/>
          <a:p>
            <a:r>
              <a:rPr lang="en-US" sz="3200" i="1" dirty="0" err="1">
                <a:latin typeface="Times New Roman" panose="02020603050405020304" pitchFamily="18" charset="0"/>
                <a:cs typeface="Times New Roman" panose="02020603050405020304" pitchFamily="18" charset="0"/>
              </a:rPr>
              <a:t>Hữu</a:t>
            </a:r>
            <a:r>
              <a:rPr lang="en-US" sz="3200" i="1" dirty="0">
                <a:latin typeface="Times New Roman" panose="02020603050405020304" pitchFamily="18" charset="0"/>
                <a:cs typeface="Times New Roman" panose="02020603050405020304" pitchFamily="18" charset="0"/>
              </a:rPr>
              <a:t> Mai</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1000" fill="hold"/>
                                        <p:tgtEl>
                                          <p:spTgt spid="24"/>
                                        </p:tgtEl>
                                        <p:attrNameLst>
                                          <p:attrName>ppt_w</p:attrName>
                                        </p:attrNameLst>
                                      </p:cBhvr>
                                      <p:tavLst>
                                        <p:tav tm="0">
                                          <p:val>
                                            <p:fltVal val="0"/>
                                          </p:val>
                                        </p:tav>
                                        <p:tav tm="100000">
                                          <p:val>
                                            <p:strVal val="#ppt_w"/>
                                          </p:val>
                                        </p:tav>
                                      </p:tavLst>
                                    </p:anim>
                                    <p:anim calcmode="lin" valueType="num">
                                      <p:cBhvr>
                                        <p:cTn id="14" dur="1000" fill="hold"/>
                                        <p:tgtEl>
                                          <p:spTgt spid="24"/>
                                        </p:tgtEl>
                                        <p:attrNameLst>
                                          <p:attrName>ppt_h</p:attrName>
                                        </p:attrNameLst>
                                      </p:cBhvr>
                                      <p:tavLst>
                                        <p:tav tm="0">
                                          <p:val>
                                            <p:fltVal val="0"/>
                                          </p:val>
                                        </p:tav>
                                        <p:tav tm="100000">
                                          <p:val>
                                            <p:strVal val="#ppt_h"/>
                                          </p:val>
                                        </p:tav>
                                      </p:tavLst>
                                    </p:anim>
                                    <p:anim calcmode="lin" valueType="num">
                                      <p:cBhvr>
                                        <p:cTn id="15" dur="1000" fill="hold"/>
                                        <p:tgtEl>
                                          <p:spTgt spid="24"/>
                                        </p:tgtEl>
                                        <p:attrNameLst>
                                          <p:attrName>style.rotation</p:attrName>
                                        </p:attrNameLst>
                                      </p:cBhvr>
                                      <p:tavLst>
                                        <p:tav tm="0">
                                          <p:val>
                                            <p:fltVal val="90"/>
                                          </p:val>
                                        </p:tav>
                                        <p:tav tm="100000">
                                          <p:val>
                                            <p:fltVal val="0"/>
                                          </p:val>
                                        </p:tav>
                                      </p:tavLst>
                                    </p:anim>
                                    <p:animEffect transition="in" filter="fade">
                                      <p:cBhvr>
                                        <p:cTn id="16" dur="1000"/>
                                        <p:tgtEl>
                                          <p:spTgt spid="24"/>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p:cTn id="26" dur="500" fill="hold"/>
                                        <p:tgtEl>
                                          <p:spTgt spid="30"/>
                                        </p:tgtEl>
                                        <p:attrNameLst>
                                          <p:attrName>ppt_w</p:attrName>
                                        </p:attrNameLst>
                                      </p:cBhvr>
                                      <p:tavLst>
                                        <p:tav tm="0">
                                          <p:val>
                                            <p:fltVal val="0"/>
                                          </p:val>
                                        </p:tav>
                                        <p:tav tm="100000">
                                          <p:val>
                                            <p:strVal val="#ppt_w"/>
                                          </p:val>
                                        </p:tav>
                                      </p:tavLst>
                                    </p:anim>
                                    <p:anim calcmode="lin" valueType="num">
                                      <p:cBhvr>
                                        <p:cTn id="27" dur="500" fill="hold"/>
                                        <p:tgtEl>
                                          <p:spTgt spid="30"/>
                                        </p:tgtEl>
                                        <p:attrNameLst>
                                          <p:attrName>ppt_h</p:attrName>
                                        </p:attrNameLst>
                                      </p:cBhvr>
                                      <p:tavLst>
                                        <p:tav tm="0">
                                          <p:val>
                                            <p:fltVal val="0"/>
                                          </p:val>
                                        </p:tav>
                                        <p:tav tm="100000">
                                          <p:val>
                                            <p:strVal val="#ppt_h"/>
                                          </p:val>
                                        </p:tav>
                                      </p:tavLst>
                                    </p:anim>
                                    <p:animEffect transition="in" filter="fade">
                                      <p:cBhvr>
                                        <p:cTn id="28" dur="500"/>
                                        <p:tgtEl>
                                          <p:spTgt spid="30"/>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grpSp>
        <p:nvGrpSpPr>
          <p:cNvPr id="17" name="Group 16"/>
          <p:cNvGrpSpPr/>
          <p:nvPr/>
        </p:nvGrpSpPr>
        <p:grpSpPr>
          <a:xfrm rot="21428223">
            <a:off x="4030440" y="-37705"/>
            <a:ext cx="5377938" cy="5050051"/>
            <a:chOff x="4335801" y="94668"/>
            <a:chExt cx="5109137" cy="4855412"/>
          </a:xfrm>
        </p:grpSpPr>
        <p:sp>
          <p:nvSpPr>
            <p:cNvPr id="9" name="Google Shape;1007;p49"/>
            <p:cNvSpPr/>
            <p:nvPr/>
          </p:nvSpPr>
          <p:spPr>
            <a:xfrm>
              <a:off x="4816928" y="652163"/>
              <a:ext cx="4197731" cy="3839147"/>
            </a:xfrm>
            <a:custGeom>
              <a:avLst/>
              <a:gdLst/>
              <a:ahLst/>
              <a:cxnLst/>
              <a:rect l="l" t="t" r="r" b="b"/>
              <a:pathLst>
                <a:path w="42750" h="42751" extrusionOk="0">
                  <a:moveTo>
                    <a:pt x="42562" y="1"/>
                  </a:moveTo>
                  <a:lnTo>
                    <a:pt x="0" y="189"/>
                  </a:lnTo>
                  <a:lnTo>
                    <a:pt x="188" y="42750"/>
                  </a:lnTo>
                  <a:lnTo>
                    <a:pt x="42750" y="42563"/>
                  </a:lnTo>
                  <a:lnTo>
                    <a:pt x="42562" y="1"/>
                  </a:lnTo>
                  <a:close/>
                </a:path>
              </a:pathLst>
            </a:custGeom>
            <a:solidFill>
              <a:srgbClr val="FF6600"/>
            </a:solidFill>
            <a:ln>
              <a:solidFill>
                <a:srgbClr val="FF6600"/>
              </a:solid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1;p49"/>
            <p:cNvSpPr/>
            <p:nvPr/>
          </p:nvSpPr>
          <p:spPr>
            <a:xfrm rot="16788241" flipH="1">
              <a:off x="4304853" y="125616"/>
              <a:ext cx="1205303" cy="114340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5">
                <a:lumMod val="40000"/>
                <a:lumOff val="6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012;p49"/>
            <p:cNvSpPr/>
            <p:nvPr/>
          </p:nvSpPr>
          <p:spPr>
            <a:xfrm rot="16979506" flipH="1">
              <a:off x="8280363" y="3785504"/>
              <a:ext cx="1195246" cy="1133905"/>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Picture 20"/>
          <p:cNvPicPr>
            <a:picLocks noChangeAspect="1"/>
          </p:cNvPicPr>
          <p:nvPr/>
        </p:nvPicPr>
        <p:blipFill>
          <a:blip r:embed="rId5"/>
          <a:stretch>
            <a:fillRect/>
          </a:stretch>
        </p:blipFill>
        <p:spPr>
          <a:xfrm rot="21369682">
            <a:off x="4804040" y="768966"/>
            <a:ext cx="3867594" cy="2738506"/>
          </a:xfrm>
          <a:prstGeom prst="rect">
            <a:avLst/>
          </a:prstGeom>
        </p:spPr>
      </p:pic>
      <p:grpSp>
        <p:nvGrpSpPr>
          <p:cNvPr id="6" name="Group 5"/>
          <p:cNvGrpSpPr/>
          <p:nvPr/>
        </p:nvGrpSpPr>
        <p:grpSpPr>
          <a:xfrm>
            <a:off x="-49301" y="24354"/>
            <a:ext cx="3882747" cy="1094014"/>
            <a:chOff x="-49301" y="38422"/>
            <a:chExt cx="3882747" cy="1094014"/>
          </a:xfrm>
        </p:grpSpPr>
        <p:pic>
          <p:nvPicPr>
            <p:cNvPr id="7" name="Picture 6"/>
            <p:cNvPicPr>
              <a:picLocks noChangeAspect="1"/>
            </p:cNvPicPr>
            <p:nvPr/>
          </p:nvPicPr>
          <p:blipFill rotWithShape="1">
            <a:blip r:embed="rId6"/>
            <a:srcRect t="19424" b="32517"/>
            <a:stretch/>
          </p:blipFill>
          <p:spPr>
            <a:xfrm>
              <a:off x="-49301" y="38422"/>
              <a:ext cx="3882747" cy="1094014"/>
            </a:xfrm>
            <a:prstGeom prst="rect">
              <a:avLst/>
            </a:prstGeom>
          </p:spPr>
        </p:pic>
        <p:sp>
          <p:nvSpPr>
            <p:cNvPr id="8" name="Rectangle 7"/>
            <p:cNvSpPr/>
            <p:nvPr/>
          </p:nvSpPr>
          <p:spPr>
            <a:xfrm>
              <a:off x="354589" y="323819"/>
              <a:ext cx="2922595"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GIẢI NGHĨA TỪ</a:t>
              </a:r>
            </a:p>
          </p:txBody>
        </p:sp>
      </p:grpSp>
      <p:grpSp>
        <p:nvGrpSpPr>
          <p:cNvPr id="18" name="Group 17"/>
          <p:cNvGrpSpPr/>
          <p:nvPr/>
        </p:nvGrpSpPr>
        <p:grpSpPr>
          <a:xfrm>
            <a:off x="211699" y="1266694"/>
            <a:ext cx="4085900" cy="2311738"/>
            <a:chOff x="211699" y="1266693"/>
            <a:chExt cx="4588914" cy="3183787"/>
          </a:xfrm>
          <a:solidFill>
            <a:schemeClr val="tx2"/>
          </a:solidFill>
        </p:grpSpPr>
        <p:sp>
          <p:nvSpPr>
            <p:cNvPr id="15" name="Google Shape;1006;p49"/>
            <p:cNvSpPr/>
            <p:nvPr/>
          </p:nvSpPr>
          <p:spPr>
            <a:xfrm rot="-243456" flipH="1">
              <a:off x="211699" y="1266693"/>
              <a:ext cx="4588914" cy="3183787"/>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grp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p:cNvSpPr txBox="1"/>
            <p:nvPr/>
          </p:nvSpPr>
          <p:spPr>
            <a:xfrm>
              <a:off x="539240" y="1595460"/>
              <a:ext cx="4195821" cy="805368"/>
            </a:xfrm>
            <a:prstGeom prst="rect">
              <a:avLst/>
            </a:prstGeom>
            <a:grpFill/>
          </p:spPr>
          <p:txBody>
            <a:bodyPr wrap="square" rtlCol="0">
              <a:spAutoFit/>
            </a:bodyPr>
            <a:lstStyle/>
            <a:p>
              <a:r>
                <a:rPr lang="en-US" sz="3200" b="1" dirty="0">
                  <a:latin typeface="Times New Roman" panose="02020603050405020304" pitchFamily="18" charset="0"/>
                  <a:cs typeface="Times New Roman" panose="02020603050405020304" pitchFamily="18" charset="0"/>
                </a:rPr>
                <a:t>Bu-</a:t>
              </a:r>
              <a:r>
                <a:rPr lang="en-US" sz="3200" b="1" dirty="0" err="1">
                  <a:latin typeface="Times New Roman" panose="02020603050405020304" pitchFamily="18" charset="0"/>
                  <a:cs typeface="Times New Roman" panose="02020603050405020304" pitchFamily="18" charset="0"/>
                </a:rPr>
                <a:t>gi</a:t>
              </a:r>
              <a:r>
                <a:rPr lang="en-US" sz="3200" b="1" dirty="0">
                  <a:latin typeface="Times New Roman" panose="02020603050405020304" pitchFamily="18" charset="0"/>
                  <a:cs typeface="Times New Roman" panose="02020603050405020304" pitchFamily="18" charset="0"/>
                </a:rPr>
                <a:t>:</a:t>
              </a:r>
            </a:p>
          </p:txBody>
        </p:sp>
      </p:grpSp>
      <p:sp>
        <p:nvSpPr>
          <p:cNvPr id="10" name="Rectangle 9"/>
          <p:cNvSpPr/>
          <p:nvPr/>
        </p:nvSpPr>
        <p:spPr>
          <a:xfrm>
            <a:off x="539241" y="2096642"/>
            <a:ext cx="4277687" cy="954107"/>
          </a:xfrm>
          <a:prstGeom prst="rect">
            <a:avLst/>
          </a:prstGeom>
        </p:spPr>
        <p:txBody>
          <a:bodyPr wrap="square">
            <a:spAutoFit/>
          </a:bodyPr>
          <a:lstStyle/>
          <a:p>
            <a:r>
              <a:rPr lang="en-US" sz="2800" dirty="0" err="1">
                <a:solidFill>
                  <a:schemeClr val="bg1">
                    <a:lumMod val="10000"/>
                  </a:schemeClr>
                </a:solidFill>
                <a:latin typeface="Times New Roman" panose="02020603050405020304" pitchFamily="18" charset="0"/>
                <a:cs typeface="Times New Roman" panose="02020603050405020304" pitchFamily="18" charset="0"/>
              </a:rPr>
              <a:t>Bộ</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phận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phát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lửa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p>
          <a:p>
            <a:r>
              <a:rPr lang="en-US" sz="2800" dirty="0" err="1">
                <a:solidFill>
                  <a:schemeClr val="bg1">
                    <a:lumMod val="10000"/>
                  </a:schemeClr>
                </a:solidFill>
                <a:latin typeface="Times New Roman" panose="02020603050405020304" pitchFamily="18" charset="0"/>
                <a:cs typeface="Times New Roman" panose="02020603050405020304" pitchFamily="18" charset="0"/>
              </a:rPr>
              <a:t>động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cơ</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xe</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7"/>
          <a:stretch>
            <a:fillRect/>
          </a:stretch>
        </p:blipFill>
        <p:spPr>
          <a:xfrm>
            <a:off x="2254649" y="2679476"/>
            <a:ext cx="3111252" cy="2333439"/>
          </a:xfrm>
          <a:prstGeom prst="ellipse">
            <a:avLst/>
          </a:prstGeom>
        </p:spPr>
      </p:pic>
      <p:sp>
        <p:nvSpPr>
          <p:cNvPr id="20" name="Arrow: Right 19"/>
          <p:cNvSpPr/>
          <p:nvPr/>
        </p:nvSpPr>
        <p:spPr>
          <a:xfrm rot="2051072">
            <a:off x="5122585" y="2092508"/>
            <a:ext cx="1090317" cy="423214"/>
          </a:xfrm>
          <a:prstGeom prst="rightArrow">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flipH="1">
            <a:off x="5182369" y="2940826"/>
            <a:ext cx="1242717" cy="553479"/>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64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strips(downLeft)">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18" presetClass="entr" presetSubtype="12"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grpSp>
        <p:nvGrpSpPr>
          <p:cNvPr id="19" name="Group 18"/>
          <p:cNvGrpSpPr/>
          <p:nvPr/>
        </p:nvGrpSpPr>
        <p:grpSpPr>
          <a:xfrm>
            <a:off x="4030440" y="-37705"/>
            <a:ext cx="5377938" cy="5050051"/>
            <a:chOff x="4030440" y="-37705"/>
            <a:chExt cx="5377938" cy="5050051"/>
          </a:xfrm>
        </p:grpSpPr>
        <p:grpSp>
          <p:nvGrpSpPr>
            <p:cNvPr id="17" name="Group 16"/>
            <p:cNvGrpSpPr/>
            <p:nvPr/>
          </p:nvGrpSpPr>
          <p:grpSpPr>
            <a:xfrm rot="21428223">
              <a:off x="4030440" y="-37705"/>
              <a:ext cx="5377938" cy="5050051"/>
              <a:chOff x="4335801" y="94668"/>
              <a:chExt cx="5109137" cy="4855412"/>
            </a:xfrm>
          </p:grpSpPr>
          <p:sp>
            <p:nvSpPr>
              <p:cNvPr id="9" name="Google Shape;1007;p49"/>
              <p:cNvSpPr/>
              <p:nvPr/>
            </p:nvSpPr>
            <p:spPr>
              <a:xfrm>
                <a:off x="4816928" y="652163"/>
                <a:ext cx="4197731" cy="3839147"/>
              </a:xfrm>
              <a:custGeom>
                <a:avLst/>
                <a:gdLst/>
                <a:ahLst/>
                <a:cxnLst/>
                <a:rect l="l" t="t" r="r" b="b"/>
                <a:pathLst>
                  <a:path w="42750" h="42751" extrusionOk="0">
                    <a:moveTo>
                      <a:pt x="42562" y="1"/>
                    </a:moveTo>
                    <a:lnTo>
                      <a:pt x="0" y="189"/>
                    </a:lnTo>
                    <a:lnTo>
                      <a:pt x="188" y="42750"/>
                    </a:lnTo>
                    <a:lnTo>
                      <a:pt x="42750" y="42563"/>
                    </a:lnTo>
                    <a:lnTo>
                      <a:pt x="42562" y="1"/>
                    </a:lnTo>
                    <a:close/>
                  </a:path>
                </a:pathLst>
              </a:custGeom>
              <a:solidFill>
                <a:schemeClr val="accen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1;p49"/>
              <p:cNvSpPr/>
              <p:nvPr/>
            </p:nvSpPr>
            <p:spPr>
              <a:xfrm rot="16788241" flipH="1">
                <a:off x="4304853" y="125616"/>
                <a:ext cx="1205303" cy="114340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5">
                  <a:lumMod val="40000"/>
                  <a:lumOff val="6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012;p49"/>
              <p:cNvSpPr/>
              <p:nvPr/>
            </p:nvSpPr>
            <p:spPr>
              <a:xfrm rot="16979506" flipH="1">
                <a:off x="8280363" y="3785504"/>
                <a:ext cx="1195246" cy="1133905"/>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p:cNvPicPr>
              <a:picLocks noChangeAspect="1"/>
            </p:cNvPicPr>
            <p:nvPr/>
          </p:nvPicPr>
          <p:blipFill>
            <a:blip r:embed="rId5"/>
            <a:stretch>
              <a:fillRect/>
            </a:stretch>
          </p:blipFill>
          <p:spPr>
            <a:xfrm rot="21370686">
              <a:off x="4756605" y="917009"/>
              <a:ext cx="3984190" cy="2649487"/>
            </a:xfrm>
            <a:prstGeom prst="rect">
              <a:avLst/>
            </a:prstGeom>
          </p:spPr>
        </p:pic>
      </p:grpSp>
      <p:grpSp>
        <p:nvGrpSpPr>
          <p:cNvPr id="6" name="Group 5"/>
          <p:cNvGrpSpPr/>
          <p:nvPr/>
        </p:nvGrpSpPr>
        <p:grpSpPr>
          <a:xfrm>
            <a:off x="-49301" y="24354"/>
            <a:ext cx="3882747" cy="1094014"/>
            <a:chOff x="-49301" y="38422"/>
            <a:chExt cx="3882747" cy="1094014"/>
          </a:xfrm>
        </p:grpSpPr>
        <p:pic>
          <p:nvPicPr>
            <p:cNvPr id="7" name="Picture 6"/>
            <p:cNvPicPr>
              <a:picLocks noChangeAspect="1"/>
            </p:cNvPicPr>
            <p:nvPr/>
          </p:nvPicPr>
          <p:blipFill rotWithShape="1">
            <a:blip r:embed="rId6"/>
            <a:srcRect t="19424" b="32517"/>
            <a:stretch/>
          </p:blipFill>
          <p:spPr>
            <a:xfrm>
              <a:off x="-49301" y="38422"/>
              <a:ext cx="3882747" cy="1094014"/>
            </a:xfrm>
            <a:prstGeom prst="rect">
              <a:avLst/>
            </a:prstGeom>
          </p:spPr>
        </p:pic>
        <p:sp>
          <p:nvSpPr>
            <p:cNvPr id="8" name="Rectangle 7"/>
            <p:cNvSpPr/>
            <p:nvPr/>
          </p:nvSpPr>
          <p:spPr>
            <a:xfrm>
              <a:off x="354589" y="323819"/>
              <a:ext cx="2922595"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GIẢI NGHĨA TỪ</a:t>
              </a:r>
            </a:p>
          </p:txBody>
        </p:sp>
      </p:grpSp>
      <p:grpSp>
        <p:nvGrpSpPr>
          <p:cNvPr id="18" name="Group 17"/>
          <p:cNvGrpSpPr/>
          <p:nvPr/>
        </p:nvGrpSpPr>
        <p:grpSpPr>
          <a:xfrm>
            <a:off x="211699" y="1266694"/>
            <a:ext cx="4085900" cy="2311738"/>
            <a:chOff x="211699" y="1266693"/>
            <a:chExt cx="4588914" cy="3183787"/>
          </a:xfrm>
          <a:solidFill>
            <a:srgbClr val="D9F5FF"/>
          </a:solidFill>
        </p:grpSpPr>
        <p:sp>
          <p:nvSpPr>
            <p:cNvPr id="15" name="Google Shape;1006;p49"/>
            <p:cNvSpPr/>
            <p:nvPr/>
          </p:nvSpPr>
          <p:spPr>
            <a:xfrm rot="-243456" flipH="1">
              <a:off x="211699" y="1266693"/>
              <a:ext cx="4588914" cy="3183787"/>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grp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p:cNvSpPr txBox="1"/>
            <p:nvPr/>
          </p:nvSpPr>
          <p:spPr>
            <a:xfrm>
              <a:off x="539240" y="1595460"/>
              <a:ext cx="4195821" cy="805368"/>
            </a:xfrm>
            <a:prstGeom prst="rect">
              <a:avLst/>
            </a:prstGeom>
            <a:grp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Cần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khởi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a:t>
              </a:r>
            </a:p>
          </p:txBody>
        </p:sp>
      </p:grpSp>
      <p:sp>
        <p:nvSpPr>
          <p:cNvPr id="10" name="Rectangle 9"/>
          <p:cNvSpPr/>
          <p:nvPr/>
        </p:nvSpPr>
        <p:spPr>
          <a:xfrm>
            <a:off x="539241" y="2096642"/>
            <a:ext cx="4277687" cy="523220"/>
          </a:xfrm>
          <a:prstGeom prst="rect">
            <a:avLst/>
          </a:prstGeom>
        </p:spPr>
        <p:txBody>
          <a:bodyPr wrap="square">
            <a:spAutoFit/>
          </a:bodyPr>
          <a:lstStyle/>
          <a:p>
            <a:r>
              <a:rPr lang="en-US" sz="2800" dirty="0" err="1">
                <a:solidFill>
                  <a:schemeClr val="bg1">
                    <a:lumMod val="10000"/>
                  </a:schemeClr>
                </a:solidFill>
                <a:latin typeface="Times New Roman" panose="02020603050405020304" pitchFamily="18" charset="0"/>
                <a:cs typeface="Times New Roman" panose="02020603050405020304" pitchFamily="18" charset="0"/>
              </a:rPr>
              <a:t>Cần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đạp</a:t>
            </a:r>
            <a:r>
              <a:rPr lang="en-US" sz="2800" dirty="0">
                <a:solidFill>
                  <a:schemeClr val="bg1">
                    <a:lumMod val="10000"/>
                  </a:schemeClr>
                </a:solidFill>
                <a:latin typeface="Times New Roman" panose="02020603050405020304" pitchFamily="18" charset="0"/>
                <a:cs typeface="Times New Roman" panose="02020603050405020304" pitchFamily="18" charset="0"/>
              </a:rPr>
              <a:t> ở </a:t>
            </a:r>
            <a:r>
              <a:rPr lang="en-US" sz="2800" dirty="0" err="1">
                <a:solidFill>
                  <a:schemeClr val="bg1">
                    <a:lumMod val="10000"/>
                  </a:schemeClr>
                </a:solidFill>
                <a:latin typeface="Times New Roman" panose="02020603050405020304" pitchFamily="18" charset="0"/>
                <a:cs typeface="Times New Roman" panose="02020603050405020304" pitchFamily="18" charset="0"/>
              </a:rPr>
              <a:t>xe</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nổ</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máy</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cxnSp>
        <p:nvCxnSpPr>
          <p:cNvPr id="23" name="Straight Arrow Connector 22"/>
          <p:cNvCxnSpPr/>
          <p:nvPr/>
        </p:nvCxnSpPr>
        <p:spPr>
          <a:xfrm flipH="1">
            <a:off x="4949818" y="2537261"/>
            <a:ext cx="1319858" cy="102978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7"/>
          <a:stretch>
            <a:fillRect/>
          </a:stretch>
        </p:blipFill>
        <p:spPr>
          <a:xfrm>
            <a:off x="2492937" y="2693862"/>
            <a:ext cx="2464466" cy="2464466"/>
          </a:xfrm>
          <a:prstGeom prst="ellipse">
            <a:avLst/>
          </a:prstGeom>
        </p:spPr>
      </p:pic>
    </p:spTree>
    <p:extLst>
      <p:ext uri="{BB962C8B-B14F-4D97-AF65-F5344CB8AC3E}">
        <p14:creationId xmlns:p14="http://schemas.microsoft.com/office/powerpoint/2010/main" val="2535463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8" presetClass="entr" presetSubtype="12"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trips(downLeft)">
                                      <p:cBhvr>
                                        <p:cTn id="19" dur="500"/>
                                        <p:tgtEl>
                                          <p:spTgt spid="23"/>
                                        </p:tgtEl>
                                      </p:cBhvr>
                                    </p:animEffect>
                                  </p:childTnLst>
                                </p:cTn>
                              </p:par>
                            </p:childTnLst>
                          </p:cTn>
                        </p:par>
                        <p:par>
                          <p:cTn id="20" fill="hold">
                            <p:stCondLst>
                              <p:cond delay="1000"/>
                            </p:stCondLst>
                            <p:childTnLst>
                              <p:par>
                                <p:cTn id="21" presetID="16" presetClass="entr" presetSubtype="21"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grpSp>
        <p:nvGrpSpPr>
          <p:cNvPr id="6" name="Group 5"/>
          <p:cNvGrpSpPr/>
          <p:nvPr/>
        </p:nvGrpSpPr>
        <p:grpSpPr>
          <a:xfrm>
            <a:off x="-49301" y="24354"/>
            <a:ext cx="3882747" cy="1094014"/>
            <a:chOff x="-49301" y="38422"/>
            <a:chExt cx="3882747" cy="1094014"/>
          </a:xfrm>
        </p:grpSpPr>
        <p:pic>
          <p:nvPicPr>
            <p:cNvPr id="7" name="Picture 6"/>
            <p:cNvPicPr>
              <a:picLocks noChangeAspect="1"/>
            </p:cNvPicPr>
            <p:nvPr/>
          </p:nvPicPr>
          <p:blipFill rotWithShape="1">
            <a:blip r:embed="rId5"/>
            <a:srcRect t="19424" b="32517"/>
            <a:stretch/>
          </p:blipFill>
          <p:spPr>
            <a:xfrm>
              <a:off x="-49301" y="38422"/>
              <a:ext cx="3882747" cy="1094014"/>
            </a:xfrm>
            <a:prstGeom prst="rect">
              <a:avLst/>
            </a:prstGeom>
          </p:spPr>
        </p:pic>
        <p:sp>
          <p:nvSpPr>
            <p:cNvPr id="8" name="Rectangle 7"/>
            <p:cNvSpPr/>
            <p:nvPr/>
          </p:nvSpPr>
          <p:spPr>
            <a:xfrm>
              <a:off x="354589" y="323819"/>
              <a:ext cx="2922595"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GIẢI NGHĨA TỪ</a:t>
              </a:r>
            </a:p>
          </p:txBody>
        </p:sp>
      </p:grpSp>
      <p:grpSp>
        <p:nvGrpSpPr>
          <p:cNvPr id="18" name="Group 17"/>
          <p:cNvGrpSpPr/>
          <p:nvPr/>
        </p:nvGrpSpPr>
        <p:grpSpPr>
          <a:xfrm>
            <a:off x="211699" y="1266693"/>
            <a:ext cx="4085900" cy="2820397"/>
            <a:chOff x="211699" y="1266693"/>
            <a:chExt cx="4588914" cy="3183787"/>
          </a:xfrm>
          <a:solidFill>
            <a:schemeClr val="accent1"/>
          </a:solidFill>
        </p:grpSpPr>
        <p:sp>
          <p:nvSpPr>
            <p:cNvPr id="15" name="Google Shape;1006;p49"/>
            <p:cNvSpPr/>
            <p:nvPr/>
          </p:nvSpPr>
          <p:spPr>
            <a:xfrm rot="-243456" flipH="1">
              <a:off x="211699" y="1266693"/>
              <a:ext cx="4588914" cy="3183787"/>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grp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p:cNvSpPr txBox="1"/>
            <p:nvPr/>
          </p:nvSpPr>
          <p:spPr>
            <a:xfrm>
              <a:off x="539240" y="1595460"/>
              <a:ext cx="4195821" cy="805368"/>
            </a:xfrm>
            <a:prstGeom prst="rect">
              <a:avLst/>
            </a:prstGeom>
            <a:grp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Động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a:t>
              </a:r>
            </a:p>
          </p:txBody>
        </p:sp>
      </p:grpSp>
      <p:sp>
        <p:nvSpPr>
          <p:cNvPr id="10" name="Rectangle 9"/>
          <p:cNvSpPr/>
          <p:nvPr/>
        </p:nvSpPr>
        <p:spPr>
          <a:xfrm>
            <a:off x="539242" y="2096642"/>
            <a:ext cx="3835026" cy="1384995"/>
          </a:xfrm>
          <a:prstGeom prst="rect">
            <a:avLst/>
          </a:prstGeom>
        </p:spPr>
        <p:txBody>
          <a:bodyPr wrap="square">
            <a:spAutoFit/>
          </a:bodyPr>
          <a:lstStyle/>
          <a:p>
            <a:r>
              <a:rPr lang="en-US" sz="2800" dirty="0" err="1">
                <a:solidFill>
                  <a:schemeClr val="bg1">
                    <a:lumMod val="10000"/>
                  </a:schemeClr>
                </a:solidFill>
                <a:latin typeface="Times New Roman" panose="02020603050405020304" pitchFamily="18" charset="0"/>
                <a:cs typeface="Times New Roman" panose="02020603050405020304" pitchFamily="18" charset="0"/>
              </a:rPr>
              <a:t>Bộ</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phận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dùng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để</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biến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xăng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dầu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thành</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năng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lượng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chạy</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máy</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grpSp>
        <p:nvGrpSpPr>
          <p:cNvPr id="25" name="Group 24"/>
          <p:cNvGrpSpPr/>
          <p:nvPr/>
        </p:nvGrpSpPr>
        <p:grpSpPr>
          <a:xfrm>
            <a:off x="4030440" y="-37705"/>
            <a:ext cx="5377938" cy="5050051"/>
            <a:chOff x="4030440" y="-37705"/>
            <a:chExt cx="5377938" cy="5050051"/>
          </a:xfrm>
        </p:grpSpPr>
        <p:grpSp>
          <p:nvGrpSpPr>
            <p:cNvPr id="17" name="Group 16"/>
            <p:cNvGrpSpPr/>
            <p:nvPr/>
          </p:nvGrpSpPr>
          <p:grpSpPr>
            <a:xfrm rot="21428223">
              <a:off x="4030440" y="-37705"/>
              <a:ext cx="5377938" cy="5050051"/>
              <a:chOff x="4335801" y="94668"/>
              <a:chExt cx="5109137" cy="4855412"/>
            </a:xfrm>
          </p:grpSpPr>
          <p:sp>
            <p:nvSpPr>
              <p:cNvPr id="9" name="Google Shape;1007;p49"/>
              <p:cNvSpPr/>
              <p:nvPr/>
            </p:nvSpPr>
            <p:spPr>
              <a:xfrm>
                <a:off x="5077334" y="652164"/>
                <a:ext cx="3714286" cy="3839147"/>
              </a:xfrm>
              <a:custGeom>
                <a:avLst/>
                <a:gdLst/>
                <a:ahLst/>
                <a:cxnLst/>
                <a:rect l="l" t="t" r="r" b="b"/>
                <a:pathLst>
                  <a:path w="42750" h="42751" extrusionOk="0">
                    <a:moveTo>
                      <a:pt x="42562" y="1"/>
                    </a:moveTo>
                    <a:lnTo>
                      <a:pt x="0" y="189"/>
                    </a:lnTo>
                    <a:lnTo>
                      <a:pt x="188" y="42750"/>
                    </a:lnTo>
                    <a:lnTo>
                      <a:pt x="42750" y="42563"/>
                    </a:lnTo>
                    <a:lnTo>
                      <a:pt x="42562" y="1"/>
                    </a:lnTo>
                    <a:close/>
                  </a:path>
                </a:pathLst>
              </a:custGeom>
              <a:solidFill>
                <a:schemeClr val="tx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011;p49"/>
              <p:cNvSpPr/>
              <p:nvPr/>
            </p:nvSpPr>
            <p:spPr>
              <a:xfrm rot="16788241" flipH="1">
                <a:off x="4304853" y="125616"/>
                <a:ext cx="1205303" cy="114340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5">
                  <a:lumMod val="40000"/>
                  <a:lumOff val="6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012;p49"/>
              <p:cNvSpPr/>
              <p:nvPr/>
            </p:nvSpPr>
            <p:spPr>
              <a:xfrm rot="16979506" flipH="1">
                <a:off x="8280363" y="3785504"/>
                <a:ext cx="1195246" cy="1133905"/>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4" name="Picture 23"/>
            <p:cNvPicPr>
              <a:picLocks noChangeAspect="1"/>
            </p:cNvPicPr>
            <p:nvPr/>
          </p:nvPicPr>
          <p:blipFill>
            <a:blip r:embed="rId6"/>
            <a:stretch>
              <a:fillRect/>
            </a:stretch>
          </p:blipFill>
          <p:spPr>
            <a:xfrm rot="21365637">
              <a:off x="5142258" y="782773"/>
              <a:ext cx="3212888" cy="3212888"/>
            </a:xfrm>
            <a:prstGeom prst="rect">
              <a:avLst/>
            </a:prstGeom>
          </p:spPr>
        </p:pic>
      </p:grpSp>
    </p:spTree>
    <p:extLst>
      <p:ext uri="{BB962C8B-B14F-4D97-AF65-F5344CB8AC3E}">
        <p14:creationId xmlns:p14="http://schemas.microsoft.com/office/powerpoint/2010/main" val="3574809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grpSp>
        <p:nvGrpSpPr>
          <p:cNvPr id="6" name="Group 5"/>
          <p:cNvGrpSpPr/>
          <p:nvPr/>
        </p:nvGrpSpPr>
        <p:grpSpPr>
          <a:xfrm>
            <a:off x="-49301" y="24354"/>
            <a:ext cx="3882747" cy="1094014"/>
            <a:chOff x="-49301" y="38422"/>
            <a:chExt cx="3882747" cy="1094014"/>
          </a:xfrm>
        </p:grpSpPr>
        <p:pic>
          <p:nvPicPr>
            <p:cNvPr id="7" name="Picture 6"/>
            <p:cNvPicPr>
              <a:picLocks noChangeAspect="1"/>
            </p:cNvPicPr>
            <p:nvPr/>
          </p:nvPicPr>
          <p:blipFill rotWithShape="1">
            <a:blip r:embed="rId5"/>
            <a:srcRect t="19424" b="32517"/>
            <a:stretch/>
          </p:blipFill>
          <p:spPr>
            <a:xfrm>
              <a:off x="-49301" y="38422"/>
              <a:ext cx="3882747" cy="1094014"/>
            </a:xfrm>
            <a:prstGeom prst="rect">
              <a:avLst/>
            </a:prstGeom>
          </p:spPr>
        </p:pic>
        <p:sp>
          <p:nvSpPr>
            <p:cNvPr id="8" name="Rectangle 7"/>
            <p:cNvSpPr/>
            <p:nvPr/>
          </p:nvSpPr>
          <p:spPr>
            <a:xfrm>
              <a:off x="354589" y="323819"/>
              <a:ext cx="2922595"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GIẢI NGHĨA TỪ</a:t>
              </a:r>
            </a:p>
          </p:txBody>
        </p:sp>
      </p:grpSp>
      <p:grpSp>
        <p:nvGrpSpPr>
          <p:cNvPr id="18" name="Group 17"/>
          <p:cNvGrpSpPr/>
          <p:nvPr/>
        </p:nvGrpSpPr>
        <p:grpSpPr>
          <a:xfrm>
            <a:off x="86645" y="1263710"/>
            <a:ext cx="4457361" cy="3871862"/>
            <a:chOff x="71249" y="1263325"/>
            <a:chExt cx="5006106" cy="4370726"/>
          </a:xfrm>
          <a:solidFill>
            <a:schemeClr val="accent1"/>
          </a:solidFill>
        </p:grpSpPr>
        <p:sp>
          <p:nvSpPr>
            <p:cNvPr id="15" name="Google Shape;1006;p49"/>
            <p:cNvSpPr/>
            <p:nvPr/>
          </p:nvSpPr>
          <p:spPr>
            <a:xfrm rot="21356544" flipH="1">
              <a:off x="71249" y="1263325"/>
              <a:ext cx="5006106" cy="4370726"/>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grp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p:cNvSpPr txBox="1"/>
            <p:nvPr/>
          </p:nvSpPr>
          <p:spPr>
            <a:xfrm>
              <a:off x="539240" y="1595460"/>
              <a:ext cx="4195821" cy="660119"/>
            </a:xfrm>
            <a:prstGeom prst="rect">
              <a:avLst/>
            </a:prstGeom>
            <a:grp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Cột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a:t>
              </a:r>
            </a:p>
          </p:txBody>
        </p:sp>
      </p:grpSp>
      <p:sp>
        <p:nvSpPr>
          <p:cNvPr id="10" name="Rectangle 9"/>
          <p:cNvSpPr/>
          <p:nvPr/>
        </p:nvSpPr>
        <p:spPr>
          <a:xfrm>
            <a:off x="442826" y="2117598"/>
            <a:ext cx="3959302" cy="2677656"/>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r>
              <a:rPr lang="vi-VN" sz="2400" dirty="0">
                <a:latin typeface="Times New Roman" panose="02020603050405020304" pitchFamily="18" charset="0"/>
                <a:cs typeface="Times New Roman" panose="02020603050405020304" pitchFamily="18" charset="0"/>
              </a:rPr>
              <a:t>à một trụ gạch nhỏ được xây ở bên cạnh đường để làm mốc theo đơn vị từng ki-lô-mét kế tiếp nhằm chỉ dẫn cho người tham gia lưu thông biết được đoạn đường mình đã đi hoặc sắp đi qua.</a:t>
            </a:r>
            <a:endParaRPr lang="en-US" sz="2400" dirty="0">
              <a:solidFill>
                <a:schemeClr val="bg1">
                  <a:lumMod val="10000"/>
                </a:schemeClr>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4010599" y="-30841"/>
            <a:ext cx="5123119" cy="4249176"/>
            <a:chOff x="4010599" y="-30841"/>
            <a:chExt cx="5123119" cy="4249176"/>
          </a:xfrm>
        </p:grpSpPr>
        <p:grpSp>
          <p:nvGrpSpPr>
            <p:cNvPr id="17" name="Group 16"/>
            <p:cNvGrpSpPr/>
            <p:nvPr/>
          </p:nvGrpSpPr>
          <p:grpSpPr>
            <a:xfrm rot="21428223">
              <a:off x="4010599" y="-30841"/>
              <a:ext cx="5123119" cy="4249176"/>
              <a:chOff x="4335801" y="94668"/>
              <a:chExt cx="4867054" cy="4085404"/>
            </a:xfrm>
          </p:grpSpPr>
          <p:sp>
            <p:nvSpPr>
              <p:cNvPr id="9" name="Google Shape;1007;p49"/>
              <p:cNvSpPr/>
              <p:nvPr/>
            </p:nvSpPr>
            <p:spPr>
              <a:xfrm>
                <a:off x="4778575" y="652164"/>
                <a:ext cx="4013045" cy="3017930"/>
              </a:xfrm>
              <a:custGeom>
                <a:avLst/>
                <a:gdLst/>
                <a:ahLst/>
                <a:cxnLst/>
                <a:rect l="l" t="t" r="r" b="b"/>
                <a:pathLst>
                  <a:path w="42750" h="42751" extrusionOk="0">
                    <a:moveTo>
                      <a:pt x="42562" y="1"/>
                    </a:moveTo>
                    <a:lnTo>
                      <a:pt x="0" y="189"/>
                    </a:lnTo>
                    <a:lnTo>
                      <a:pt x="188" y="42750"/>
                    </a:lnTo>
                    <a:lnTo>
                      <a:pt x="42750" y="42563"/>
                    </a:lnTo>
                    <a:lnTo>
                      <a:pt x="42562" y="1"/>
                    </a:lnTo>
                    <a:close/>
                  </a:path>
                </a:pathLst>
              </a:custGeom>
              <a:solidFill>
                <a:schemeClr val="tx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011;p49"/>
              <p:cNvSpPr/>
              <p:nvPr/>
            </p:nvSpPr>
            <p:spPr>
              <a:xfrm rot="16788241" flipH="1">
                <a:off x="4304853" y="125616"/>
                <a:ext cx="1205303" cy="114340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5">
                  <a:lumMod val="40000"/>
                  <a:lumOff val="6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012;p49"/>
              <p:cNvSpPr/>
              <p:nvPr/>
            </p:nvSpPr>
            <p:spPr>
              <a:xfrm rot="16979506" flipH="1">
                <a:off x="8038280" y="3015496"/>
                <a:ext cx="1195246" cy="1133905"/>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pic>
          <p:nvPicPr>
            <p:cNvPr id="2" name="Picture 1"/>
            <p:cNvPicPr>
              <a:picLocks noChangeAspect="1"/>
            </p:cNvPicPr>
            <p:nvPr/>
          </p:nvPicPr>
          <p:blipFill rotWithShape="1">
            <a:blip r:embed="rId6"/>
            <a:srcRect l="13964" r="-2316"/>
            <a:stretch/>
          </p:blipFill>
          <p:spPr>
            <a:xfrm rot="21418046">
              <a:off x="4716963" y="1119258"/>
              <a:ext cx="3921469" cy="2202837"/>
            </a:xfrm>
            <a:prstGeom prst="rect">
              <a:avLst/>
            </a:prstGeom>
          </p:spPr>
        </p:pic>
      </p:grpSp>
    </p:spTree>
    <p:extLst>
      <p:ext uri="{BB962C8B-B14F-4D97-AF65-F5344CB8AC3E}">
        <p14:creationId xmlns:p14="http://schemas.microsoft.com/office/powerpoint/2010/main" val="1717967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sp>
        <p:nvSpPr>
          <p:cNvPr id="5" name="Google Shape;982;p48"/>
          <p:cNvSpPr/>
          <p:nvPr/>
        </p:nvSpPr>
        <p:spPr>
          <a:xfrm>
            <a:off x="1903480" y="725061"/>
            <a:ext cx="4476783" cy="2984568"/>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83;p48"/>
          <p:cNvSpPr/>
          <p:nvPr/>
        </p:nvSpPr>
        <p:spPr>
          <a:xfrm>
            <a:off x="3582860" y="874342"/>
            <a:ext cx="1203496" cy="1201231"/>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88;p48"/>
          <p:cNvSpPr txBox="1">
            <a:spLocks/>
          </p:cNvSpPr>
          <p:nvPr/>
        </p:nvSpPr>
        <p:spPr>
          <a:xfrm>
            <a:off x="3358560" y="1020156"/>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rgbClr val="9F4137"/>
                </a:solidFill>
              </a:rPr>
              <a:t>02</a:t>
            </a:r>
          </a:p>
        </p:txBody>
      </p:sp>
      <p:sp>
        <p:nvSpPr>
          <p:cNvPr id="8" name="TextBox 5"/>
          <p:cNvSpPr txBox="1"/>
          <p:nvPr/>
        </p:nvSpPr>
        <p:spPr>
          <a:xfrm>
            <a:off x="2320865" y="2075570"/>
            <a:ext cx="3950336" cy="939616"/>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en-US"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TÌM HIỂU BÀI</a:t>
            </a:r>
            <a:endParaRPr lang="id-ID"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flipH="1">
            <a:off x="5876211" y="1711499"/>
            <a:ext cx="3277509" cy="3277509"/>
          </a:xfrm>
          <a:prstGeom prst="rect">
            <a:avLst/>
          </a:prstGeom>
        </p:spPr>
      </p:pic>
      <p:sp>
        <p:nvSpPr>
          <p:cNvPr id="10" name="Google Shape;851;p44"/>
          <p:cNvSpPr/>
          <p:nvPr/>
        </p:nvSpPr>
        <p:spPr>
          <a:xfrm rot="480707">
            <a:off x="1412182" y="203943"/>
            <a:ext cx="1194635" cy="11067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3"/>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94592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0" b="90000" l="0" r="97479"/>
                    </a14:imgEffect>
                  </a14:imgLayer>
                </a14:imgProps>
              </a:ext>
            </a:extLst>
          </a:blip>
          <a:srcRect b="42342"/>
          <a:stretch/>
        </p:blipFill>
        <p:spPr>
          <a:xfrm>
            <a:off x="-110836" y="-137967"/>
            <a:ext cx="3102713" cy="1434424"/>
          </a:xfrm>
          <a:prstGeom prst="rect">
            <a:avLst/>
          </a:prstGeom>
        </p:spPr>
      </p:pic>
      <p:sp>
        <p:nvSpPr>
          <p:cNvPr id="7" name="TextBox 5"/>
          <p:cNvSpPr txBox="1"/>
          <p:nvPr/>
        </p:nvSpPr>
        <p:spPr>
          <a:xfrm>
            <a:off x="579354" y="579245"/>
            <a:ext cx="2011446" cy="715581"/>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2800" b="1" dirty="0">
                <a:solidFill>
                  <a:schemeClr val="bg1"/>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TRÒ CHƠI</a:t>
            </a:r>
            <a:endParaRPr lang="id-ID" altLang="zh-CN" sz="2800" b="1" dirty="0">
              <a:solidFill>
                <a:schemeClr val="bg1"/>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8" name="TextBox 5"/>
          <p:cNvSpPr txBox="1"/>
          <p:nvPr/>
        </p:nvSpPr>
        <p:spPr>
          <a:xfrm>
            <a:off x="719099" y="1190475"/>
            <a:ext cx="7918606" cy="1256113"/>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en-US" altLang="zh-CN" sz="60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ĐI TÌM </a:t>
            </a:r>
            <a:r>
              <a:rPr lang="en-US" altLang="zh-CN" sz="6000" b="1">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LÁ THƯ MẬT</a:t>
            </a:r>
            <a:endParaRPr lang="id-ID" altLang="zh-CN" sz="60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9" name="Rectangle: Rounded Corners 8"/>
          <p:cNvSpPr/>
          <p:nvPr/>
        </p:nvSpPr>
        <p:spPr>
          <a:xfrm>
            <a:off x="579354" y="2473455"/>
            <a:ext cx="7941191" cy="193229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19099" y="2641599"/>
            <a:ext cx="7424207" cy="1569660"/>
          </a:xfrm>
          <a:prstGeom prst="rect">
            <a:avLst/>
          </a:prstGeom>
        </p:spPr>
        <p:txBody>
          <a:bodyPr wrap="square">
            <a:spAutoFit/>
          </a:bodyPr>
          <a:lstStyle/>
          <a:p>
            <a:pPr algn="just"/>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a:t>
            </a:r>
          </a:p>
          <a:p>
            <a:pPr algn="just"/>
            <a:r>
              <a:rPr lang="en-US" sz="2400" dirty="0">
                <a:solidFill>
                  <a:schemeClr val="bg1">
                    <a:lumMod val="10000"/>
                  </a:schemeClr>
                </a:solidFill>
                <a:latin typeface="Times New Roman" panose="02020603050405020304" pitchFamily="18" charset="0"/>
                <a:cs typeface="Times New Roman" panose="02020603050405020304" pitchFamily="18" charset="0"/>
              </a:rPr>
              <a:t>Sau </a:t>
            </a:r>
            <a:r>
              <a:rPr lang="en-US" sz="2400" dirty="0" err="1">
                <a:solidFill>
                  <a:schemeClr val="bg1">
                    <a:lumMod val="10000"/>
                  </a:schemeClr>
                </a:solidFill>
                <a:latin typeface="Times New Roman" panose="02020603050405020304" pitchFamily="18" charset="0"/>
                <a:cs typeface="Times New Roman" panose="02020603050405020304" pitchFamily="18" charset="0"/>
              </a:rPr>
              <a:t>khi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hoàn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thành</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hãy</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xem</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đâu</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là</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vị</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trí</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cất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giữ</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lá</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thư</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mật</a:t>
            </a:r>
            <a:r>
              <a:rPr lang="en-US" sz="2400" dirty="0">
                <a:solidFill>
                  <a:schemeClr val="bg1">
                    <a:lumMod val="10000"/>
                  </a:schemeClr>
                </a:solidFill>
                <a:latin typeface="Times New Roman" panose="02020603050405020304" pitchFamily="18" charset="0"/>
                <a:cs typeface="Times New Roman" panose="02020603050405020304" pitchFamily="18" charset="0"/>
              </a:rPr>
              <a:t> ở </a:t>
            </a:r>
            <a:r>
              <a:rPr lang="en-US" sz="2400" dirty="0" err="1">
                <a:solidFill>
                  <a:schemeClr val="bg1">
                    <a:lumMod val="10000"/>
                  </a:schemeClr>
                </a:solidFill>
                <a:latin typeface="Times New Roman" panose="02020603050405020304" pitchFamily="18" charset="0"/>
                <a:cs typeface="Times New Roman" panose="02020603050405020304" pitchFamily="18" charset="0"/>
              </a:rPr>
              <a:t>bức</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tranh</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vừa</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hiện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ra</a:t>
            </a:r>
            <a:endParaRPr lang="en-US" sz="24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76304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894;p35"/>
          <p:cNvPicPr preferRelativeResize="0"/>
          <p:nvPr/>
        </p:nvPicPr>
        <p:blipFill rotWithShape="1">
          <a:blip r:embed="rId2">
            <a:alphaModFix amt="90000"/>
          </a:blip>
          <a:srcRect r="2657"/>
          <a:stretch/>
        </p:blipFill>
        <p:spPr>
          <a:xfrm>
            <a:off x="2270381" y="73763"/>
            <a:ext cx="4661248" cy="739774"/>
          </a:xfrm>
          <a:prstGeom prst="rect">
            <a:avLst/>
          </a:prstGeom>
          <a:noFill/>
          <a:ln>
            <a:noFill/>
          </a:ln>
        </p:spPr>
      </p:pic>
      <p:pic>
        <p:nvPicPr>
          <p:cNvPr id="4" name="Picture 3"/>
          <p:cNvPicPr>
            <a:picLocks noChangeAspect="1"/>
          </p:cNvPicPr>
          <p:nvPr/>
        </p:nvPicPr>
        <p:blipFill>
          <a:blip r:embed="rId3"/>
          <a:stretch>
            <a:fillRect/>
          </a:stretch>
        </p:blipFill>
        <p:spPr>
          <a:xfrm>
            <a:off x="678873" y="929121"/>
            <a:ext cx="7844264" cy="340735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48114" t="60875" r="17139" b="21347"/>
          <a:stretch/>
        </p:blipFill>
        <p:spPr>
          <a:xfrm>
            <a:off x="6733308" y="3574475"/>
            <a:ext cx="1330037" cy="680484"/>
          </a:xfrm>
          <a:prstGeom prst="rect">
            <a:avLst/>
          </a:prstGeom>
        </p:spPr>
      </p:pic>
      <p:grpSp>
        <p:nvGrpSpPr>
          <p:cNvPr id="19" name="Group 18"/>
          <p:cNvGrpSpPr/>
          <p:nvPr/>
        </p:nvGrpSpPr>
        <p:grpSpPr>
          <a:xfrm>
            <a:off x="4601005" y="929121"/>
            <a:ext cx="3922132" cy="1703676"/>
            <a:chOff x="4601005" y="929121"/>
            <a:chExt cx="3922132" cy="1703676"/>
          </a:xfrm>
        </p:grpSpPr>
        <p:sp>
          <p:nvSpPr>
            <p:cNvPr id="8" name="Rectangle 7"/>
            <p:cNvSpPr/>
            <p:nvPr/>
          </p:nvSpPr>
          <p:spPr>
            <a:xfrm>
              <a:off x="4601005" y="929121"/>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88;p48"/>
            <p:cNvSpPr txBox="1">
              <a:spLocks/>
            </p:cNvSpPr>
            <p:nvPr/>
          </p:nvSpPr>
          <p:spPr>
            <a:xfrm>
              <a:off x="5736021" y="1309154"/>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02</a:t>
              </a:r>
            </a:p>
          </p:txBody>
        </p:sp>
      </p:grpSp>
      <p:grpSp>
        <p:nvGrpSpPr>
          <p:cNvPr id="20" name="Group 19"/>
          <p:cNvGrpSpPr/>
          <p:nvPr/>
        </p:nvGrpSpPr>
        <p:grpSpPr>
          <a:xfrm>
            <a:off x="678873" y="2681072"/>
            <a:ext cx="3922132" cy="1703676"/>
            <a:chOff x="678873" y="2681072"/>
            <a:chExt cx="3922132" cy="1703676"/>
          </a:xfrm>
        </p:grpSpPr>
        <p:sp>
          <p:nvSpPr>
            <p:cNvPr id="9" name="Rectangle 8"/>
            <p:cNvSpPr/>
            <p:nvPr/>
          </p:nvSpPr>
          <p:spPr>
            <a:xfrm>
              <a:off x="678873" y="2681072"/>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88;p48"/>
            <p:cNvSpPr txBox="1">
              <a:spLocks/>
            </p:cNvSpPr>
            <p:nvPr/>
          </p:nvSpPr>
          <p:spPr>
            <a:xfrm>
              <a:off x="1690494" y="3039812"/>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03</a:t>
              </a:r>
            </a:p>
          </p:txBody>
        </p:sp>
      </p:grpSp>
      <p:grpSp>
        <p:nvGrpSpPr>
          <p:cNvPr id="21" name="Group 20"/>
          <p:cNvGrpSpPr/>
          <p:nvPr/>
        </p:nvGrpSpPr>
        <p:grpSpPr>
          <a:xfrm>
            <a:off x="4601005" y="2681072"/>
            <a:ext cx="3922132" cy="1703676"/>
            <a:chOff x="4601005" y="2681072"/>
            <a:chExt cx="3922132" cy="1703676"/>
          </a:xfrm>
        </p:grpSpPr>
        <p:sp>
          <p:nvSpPr>
            <p:cNvPr id="10" name="Rectangle 9"/>
            <p:cNvSpPr/>
            <p:nvPr/>
          </p:nvSpPr>
          <p:spPr>
            <a:xfrm>
              <a:off x="4601005" y="2681072"/>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88;p48"/>
            <p:cNvSpPr txBox="1">
              <a:spLocks/>
            </p:cNvSpPr>
            <p:nvPr/>
          </p:nvSpPr>
          <p:spPr>
            <a:xfrm>
              <a:off x="5736021" y="3039812"/>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04</a:t>
              </a:r>
            </a:p>
          </p:txBody>
        </p:sp>
      </p:grpSp>
      <p:grpSp>
        <p:nvGrpSpPr>
          <p:cNvPr id="18" name="Group 17"/>
          <p:cNvGrpSpPr/>
          <p:nvPr/>
        </p:nvGrpSpPr>
        <p:grpSpPr>
          <a:xfrm>
            <a:off x="678873" y="929121"/>
            <a:ext cx="3922132" cy="1703676"/>
            <a:chOff x="678873" y="929121"/>
            <a:chExt cx="3922132" cy="1703676"/>
          </a:xfrm>
        </p:grpSpPr>
        <p:sp>
          <p:nvSpPr>
            <p:cNvPr id="6" name="Rectangle 5">
              <a:hlinkClick r:id="rId6" action="ppaction://hlinksldjump"/>
            </p:cNvPr>
            <p:cNvSpPr/>
            <p:nvPr/>
          </p:nvSpPr>
          <p:spPr>
            <a:xfrm>
              <a:off x="678873" y="929121"/>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88;p48"/>
            <p:cNvSpPr txBox="1">
              <a:spLocks/>
            </p:cNvSpPr>
            <p:nvPr/>
          </p:nvSpPr>
          <p:spPr>
            <a:xfrm>
              <a:off x="1690494" y="1337616"/>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01</a:t>
              </a:r>
            </a:p>
          </p:txBody>
        </p:sp>
      </p:grpSp>
      <p:sp>
        <p:nvSpPr>
          <p:cNvPr id="16" name="TextBox 5"/>
          <p:cNvSpPr txBox="1"/>
          <p:nvPr/>
        </p:nvSpPr>
        <p:spPr>
          <a:xfrm>
            <a:off x="2372916" y="39694"/>
            <a:ext cx="4398168" cy="702244"/>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en-US"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ĐI TÌM LÁ THƯ MẬT</a:t>
            </a:r>
            <a:endParaRPr lang="id-ID"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7693346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001" t="6952" r="1001" b="49415"/>
          <a:stretch/>
        </p:blipFill>
        <p:spPr>
          <a:xfrm>
            <a:off x="-88107" y="2099155"/>
            <a:ext cx="9162834" cy="3019278"/>
          </a:xfrm>
          <a:prstGeom prst="rect">
            <a:avLst/>
          </a:prstGeom>
        </p:spPr>
      </p:pic>
      <p:pic>
        <p:nvPicPr>
          <p:cNvPr id="4" name="Google Shape;850;p34"/>
          <p:cNvPicPr preferRelativeResize="0"/>
          <p:nvPr/>
        </p:nvPicPr>
        <p:blipFill rotWithShape="1">
          <a:blip r:embed="rId4">
            <a:alphaModFix amt="90000"/>
          </a:blip>
          <a:srcRect l="852" t="3632" b="4876"/>
          <a:stretch/>
        </p:blipFill>
        <p:spPr>
          <a:xfrm>
            <a:off x="914401" y="249382"/>
            <a:ext cx="7342908" cy="1343891"/>
          </a:xfrm>
          <a:prstGeom prst="rect">
            <a:avLst/>
          </a:prstGeom>
          <a:noFill/>
          <a:ln>
            <a:noFill/>
          </a:ln>
        </p:spPr>
      </p:pic>
      <p:sp>
        <p:nvSpPr>
          <p:cNvPr id="5" name="Rectangle 4"/>
          <p:cNvSpPr/>
          <p:nvPr/>
        </p:nvSpPr>
        <p:spPr>
          <a:xfrm>
            <a:off x="1284035" y="495862"/>
            <a:ext cx="6594764" cy="1077218"/>
          </a:xfrm>
          <a:prstGeom prst="rect">
            <a:avLst/>
          </a:prstGeom>
        </p:spPr>
        <p:txBody>
          <a:bodyPr wrap="square">
            <a:spAutoFit/>
          </a:bodyPr>
          <a:lstStyle/>
          <a:p>
            <a:pPr algn="ctr"/>
            <a:r>
              <a:rPr lang="vi-VN" sz="3200" b="1" dirty="0">
                <a:latin typeface="Times New Roman" panose="02020603050405020304" pitchFamily="18" charset="0"/>
                <a:cs typeface="Times New Roman" panose="02020603050405020304" pitchFamily="18" charset="0"/>
              </a:rPr>
              <a:t>Người liên lạc nguỵ trang hộp thư mật khéo léo như thế nào?</a:t>
            </a:r>
          </a:p>
        </p:txBody>
      </p:sp>
      <p:grpSp>
        <p:nvGrpSpPr>
          <p:cNvPr id="6" name="Google Shape;1657;p46"/>
          <p:cNvGrpSpPr/>
          <p:nvPr/>
        </p:nvGrpSpPr>
        <p:grpSpPr>
          <a:xfrm>
            <a:off x="70603" y="2099155"/>
            <a:ext cx="843798" cy="843798"/>
            <a:chOff x="2838022" y="2774171"/>
            <a:chExt cx="440688" cy="440688"/>
          </a:xfrm>
        </p:grpSpPr>
        <p:grpSp>
          <p:nvGrpSpPr>
            <p:cNvPr id="7" name="Google Shape;1658;p46"/>
            <p:cNvGrpSpPr/>
            <p:nvPr/>
          </p:nvGrpSpPr>
          <p:grpSpPr>
            <a:xfrm>
              <a:off x="2838022" y="2774171"/>
              <a:ext cx="440688" cy="440688"/>
              <a:chOff x="-1184600" y="2189099"/>
              <a:chExt cx="716100" cy="716100"/>
            </a:xfrm>
          </p:grpSpPr>
          <p:sp>
            <p:nvSpPr>
              <p:cNvPr id="11" name="Google Shape;1659;p46"/>
              <p:cNvSpPr/>
              <p:nvPr/>
            </p:nvSpPr>
            <p:spPr>
              <a:xfrm>
                <a:off x="-1184600" y="2189099"/>
                <a:ext cx="716100" cy="716100"/>
              </a:xfrm>
              <a:prstGeom prst="ellipse">
                <a:avLst/>
              </a:prstGeom>
              <a:solidFill>
                <a:schemeClr val="lt1"/>
              </a:solidFill>
              <a:ln>
                <a:noFill/>
              </a:ln>
              <a:effectLst>
                <a:outerShdw blurRad="57150" dist="19050" dir="39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660;p46"/>
              <p:cNvPicPr preferRelativeResize="0"/>
              <p:nvPr/>
            </p:nvPicPr>
            <p:blipFill>
              <a:blip r:embed="rId5">
                <a:alphaModFix/>
              </a:blip>
              <a:stretch>
                <a:fillRect/>
              </a:stretch>
            </p:blipFill>
            <p:spPr>
              <a:xfrm>
                <a:off x="-1166706" y="2197616"/>
                <a:ext cx="675860" cy="675860"/>
              </a:xfrm>
              <a:prstGeom prst="rect">
                <a:avLst/>
              </a:prstGeom>
              <a:noFill/>
              <a:ln>
                <a:noFill/>
              </a:ln>
            </p:spPr>
          </p:pic>
        </p:grpSp>
        <p:grpSp>
          <p:nvGrpSpPr>
            <p:cNvPr id="8" name="Google Shape;1661;p46"/>
            <p:cNvGrpSpPr/>
            <p:nvPr/>
          </p:nvGrpSpPr>
          <p:grpSpPr>
            <a:xfrm>
              <a:off x="2944327" y="2874275"/>
              <a:ext cx="228077" cy="240480"/>
              <a:chOff x="3185903" y="1918035"/>
              <a:chExt cx="93643" cy="98743"/>
            </a:xfrm>
          </p:grpSpPr>
          <p:sp>
            <p:nvSpPr>
              <p:cNvPr id="9" name="Google Shape;1662;p46"/>
              <p:cNvSpPr/>
              <p:nvPr/>
            </p:nvSpPr>
            <p:spPr>
              <a:xfrm>
                <a:off x="3216420" y="1918035"/>
                <a:ext cx="63126" cy="98743"/>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63;p46"/>
              <p:cNvSpPr/>
              <p:nvPr/>
            </p:nvSpPr>
            <p:spPr>
              <a:xfrm>
                <a:off x="3185903" y="1937223"/>
                <a:ext cx="43603" cy="59990"/>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ectangle 12"/>
          <p:cNvSpPr/>
          <p:nvPr/>
        </p:nvSpPr>
        <p:spPr>
          <a:xfrm>
            <a:off x="1096861" y="1665680"/>
            <a:ext cx="7395974" cy="2554545"/>
          </a:xfrm>
          <a:prstGeom prst="rect">
            <a:avLst/>
          </a:prstGeom>
        </p:spPr>
        <p:txBody>
          <a:bodyPr wrap="square">
            <a:spAutoFit/>
          </a:bodyPr>
          <a:lstStyle/>
          <a:p>
            <a:pPr algn="just" eaLnBrk="1" hangingPunct="1">
              <a:spcBef>
                <a:spcPct val="20000"/>
              </a:spcBef>
            </a:pPr>
            <a:r>
              <a:rPr lang="en-US" altLang="en-US" sz="3200" dirty="0" err="1">
                <a:latin typeface="Times New Roman" panose="02020603050405020304" pitchFamily="18" charset="0"/>
                <a:cs typeface="Times New Roman" panose="02020603050405020304" pitchFamily="18" charset="0"/>
              </a:rPr>
              <a:t>Đặt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hộp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mật</a:t>
            </a:r>
            <a:r>
              <a:rPr lang="en-US" altLang="en-US" sz="3200" dirty="0">
                <a:latin typeface="Times New Roman" panose="02020603050405020304" pitchFamily="18" charset="0"/>
                <a:cs typeface="Times New Roman" panose="02020603050405020304" pitchFamily="18" charset="0"/>
              </a:rPr>
              <a:t> ở </a:t>
            </a:r>
            <a:r>
              <a:rPr lang="en-US" altLang="en-US" sz="3200" dirty="0" err="1">
                <a:latin typeface="Times New Roman" panose="02020603050405020304" pitchFamily="18" charset="0"/>
                <a:cs typeface="Times New Roman" panose="02020603050405020304" pitchFamily="18" charset="0"/>
              </a:rPr>
              <a:t>nơi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dễ</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tìm</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mà</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lại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ít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bị</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chú</a:t>
            </a:r>
            <a:r>
              <a:rPr lang="en-US" altLang="en-US" sz="3200" dirty="0">
                <a:latin typeface="Times New Roman" panose="02020603050405020304" pitchFamily="18" charset="0"/>
                <a:cs typeface="Times New Roman" panose="02020603050405020304" pitchFamily="18" charset="0"/>
              </a:rPr>
              <a:t> ý </a:t>
            </a:r>
            <a:r>
              <a:rPr lang="en-US" altLang="en-US" sz="3200" dirty="0" err="1">
                <a:latin typeface="Times New Roman" panose="02020603050405020304" pitchFamily="18" charset="0"/>
                <a:cs typeface="Times New Roman" panose="02020603050405020304" pitchFamily="18" charset="0"/>
              </a:rPr>
              <a:t>nhất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cây</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số</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ven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đường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giữa</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đồng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vắng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hòn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đá</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hình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mũi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tên</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trỏ</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vào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nơi</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giấu</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hộp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thư</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báo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cáo</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được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đặt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trong</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một</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hộp</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thuốc</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đánh</a:t>
            </a:r>
            <a:r>
              <a:rPr lang="en-US" altLang="en-US" sz="3200" dirty="0">
                <a:latin typeface="Times New Roman" panose="02020603050405020304" pitchFamily="18" charset="0"/>
                <a:cs typeface="Times New Roman" panose="02020603050405020304" pitchFamily="18" charset="0"/>
              </a:rPr>
              <a:t> </a:t>
            </a:r>
            <a:r>
              <a:rPr lang="en-US" altLang="en-US" sz="3200" dirty="0" err="1">
                <a:latin typeface="Times New Roman" panose="02020603050405020304" pitchFamily="18" charset="0"/>
                <a:cs typeface="Times New Roman" panose="02020603050405020304" pitchFamily="18" charset="0"/>
              </a:rPr>
              <a:t>răng</a:t>
            </a:r>
            <a:r>
              <a:rPr lang="en-US" alt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39350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894;p35"/>
          <p:cNvPicPr preferRelativeResize="0"/>
          <p:nvPr/>
        </p:nvPicPr>
        <p:blipFill rotWithShape="1">
          <a:blip r:embed="rId3">
            <a:alphaModFix amt="90000"/>
          </a:blip>
          <a:srcRect r="2657"/>
          <a:stretch/>
        </p:blipFill>
        <p:spPr>
          <a:xfrm>
            <a:off x="2270381" y="73763"/>
            <a:ext cx="4661248" cy="739774"/>
          </a:xfrm>
          <a:prstGeom prst="rect">
            <a:avLst/>
          </a:prstGeom>
          <a:noFill/>
          <a:ln>
            <a:noFill/>
          </a:ln>
        </p:spPr>
      </p:pic>
      <p:pic>
        <p:nvPicPr>
          <p:cNvPr id="4" name="Picture 3"/>
          <p:cNvPicPr>
            <a:picLocks noChangeAspect="1"/>
          </p:cNvPicPr>
          <p:nvPr/>
        </p:nvPicPr>
        <p:blipFill>
          <a:blip r:embed="rId4"/>
          <a:stretch>
            <a:fillRect/>
          </a:stretch>
        </p:blipFill>
        <p:spPr>
          <a:xfrm>
            <a:off x="678873" y="929121"/>
            <a:ext cx="7844264" cy="3407352"/>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48114" t="60875" r="17139" b="21347"/>
          <a:stretch/>
        </p:blipFill>
        <p:spPr>
          <a:xfrm>
            <a:off x="6733308" y="3574475"/>
            <a:ext cx="1330037" cy="680484"/>
          </a:xfrm>
          <a:prstGeom prst="rect">
            <a:avLst/>
          </a:prstGeom>
        </p:spPr>
      </p:pic>
      <p:grpSp>
        <p:nvGrpSpPr>
          <p:cNvPr id="19" name="Group 18"/>
          <p:cNvGrpSpPr/>
          <p:nvPr/>
        </p:nvGrpSpPr>
        <p:grpSpPr>
          <a:xfrm>
            <a:off x="4601005" y="929121"/>
            <a:ext cx="3922132" cy="1703676"/>
            <a:chOff x="4601005" y="929121"/>
            <a:chExt cx="3922132" cy="1703676"/>
          </a:xfrm>
        </p:grpSpPr>
        <p:sp>
          <p:nvSpPr>
            <p:cNvPr id="8" name="Rectangle 7">
              <a:hlinkClick r:id="rId7" action="ppaction://hlinksldjump"/>
            </p:cNvPr>
            <p:cNvSpPr/>
            <p:nvPr/>
          </p:nvSpPr>
          <p:spPr>
            <a:xfrm>
              <a:off x="4601005" y="929121"/>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88;p48"/>
            <p:cNvSpPr txBox="1">
              <a:spLocks/>
            </p:cNvSpPr>
            <p:nvPr/>
          </p:nvSpPr>
          <p:spPr>
            <a:xfrm>
              <a:off x="5736021" y="1309154"/>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02</a:t>
              </a:r>
            </a:p>
          </p:txBody>
        </p:sp>
      </p:grpSp>
      <p:grpSp>
        <p:nvGrpSpPr>
          <p:cNvPr id="20" name="Group 19"/>
          <p:cNvGrpSpPr/>
          <p:nvPr/>
        </p:nvGrpSpPr>
        <p:grpSpPr>
          <a:xfrm>
            <a:off x="678873" y="2681072"/>
            <a:ext cx="3922132" cy="1703676"/>
            <a:chOff x="678873" y="2681072"/>
            <a:chExt cx="3922132" cy="1703676"/>
          </a:xfrm>
        </p:grpSpPr>
        <p:sp>
          <p:nvSpPr>
            <p:cNvPr id="9" name="Rectangle 8"/>
            <p:cNvSpPr/>
            <p:nvPr/>
          </p:nvSpPr>
          <p:spPr>
            <a:xfrm>
              <a:off x="678873" y="2681072"/>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88;p48"/>
            <p:cNvSpPr txBox="1">
              <a:spLocks/>
            </p:cNvSpPr>
            <p:nvPr/>
          </p:nvSpPr>
          <p:spPr>
            <a:xfrm>
              <a:off x="1690494" y="3039812"/>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03</a:t>
              </a:r>
            </a:p>
          </p:txBody>
        </p:sp>
      </p:grpSp>
      <p:grpSp>
        <p:nvGrpSpPr>
          <p:cNvPr id="21" name="Group 20"/>
          <p:cNvGrpSpPr/>
          <p:nvPr/>
        </p:nvGrpSpPr>
        <p:grpSpPr>
          <a:xfrm>
            <a:off x="4601005" y="2681072"/>
            <a:ext cx="3922132" cy="1703676"/>
            <a:chOff x="4601005" y="2681072"/>
            <a:chExt cx="3922132" cy="1703676"/>
          </a:xfrm>
        </p:grpSpPr>
        <p:sp>
          <p:nvSpPr>
            <p:cNvPr id="10" name="Rectangle 9"/>
            <p:cNvSpPr/>
            <p:nvPr/>
          </p:nvSpPr>
          <p:spPr>
            <a:xfrm>
              <a:off x="4601005" y="2681072"/>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88;p48"/>
            <p:cNvSpPr txBox="1">
              <a:spLocks/>
            </p:cNvSpPr>
            <p:nvPr/>
          </p:nvSpPr>
          <p:spPr>
            <a:xfrm>
              <a:off x="5736021" y="3039812"/>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04</a:t>
              </a:r>
            </a:p>
          </p:txBody>
        </p:sp>
      </p:grpSp>
      <p:grpSp>
        <p:nvGrpSpPr>
          <p:cNvPr id="18" name="Group 17"/>
          <p:cNvGrpSpPr/>
          <p:nvPr/>
        </p:nvGrpSpPr>
        <p:grpSpPr>
          <a:xfrm>
            <a:off x="678873" y="929121"/>
            <a:ext cx="3922132" cy="1703676"/>
            <a:chOff x="678873" y="929121"/>
            <a:chExt cx="3922132" cy="1703676"/>
          </a:xfrm>
        </p:grpSpPr>
        <p:sp>
          <p:nvSpPr>
            <p:cNvPr id="6" name="Rectangle 5">
              <a:hlinkClick r:id="rId8" action="ppaction://hlinksldjump"/>
            </p:cNvPr>
            <p:cNvSpPr/>
            <p:nvPr/>
          </p:nvSpPr>
          <p:spPr>
            <a:xfrm>
              <a:off x="678873" y="929121"/>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Google Shape;988;p48"/>
            <p:cNvSpPr txBox="1">
              <a:spLocks/>
            </p:cNvSpPr>
            <p:nvPr/>
          </p:nvSpPr>
          <p:spPr>
            <a:xfrm>
              <a:off x="1690494" y="1337616"/>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01</a:t>
              </a:r>
            </a:p>
          </p:txBody>
        </p:sp>
      </p:grpSp>
      <p:sp>
        <p:nvSpPr>
          <p:cNvPr id="16" name="TextBox 5"/>
          <p:cNvSpPr txBox="1"/>
          <p:nvPr/>
        </p:nvSpPr>
        <p:spPr>
          <a:xfrm>
            <a:off x="2335140" y="39694"/>
            <a:ext cx="4398168" cy="702244"/>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en-US"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ĐI TÌM LÁ THƯ MẬT</a:t>
            </a:r>
            <a:endParaRPr lang="id-ID"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41117527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1001" t="6952" r="1001" b="49415"/>
          <a:stretch/>
        </p:blipFill>
        <p:spPr>
          <a:xfrm>
            <a:off x="-88107" y="2099155"/>
            <a:ext cx="9162834" cy="3019278"/>
          </a:xfrm>
          <a:prstGeom prst="rect">
            <a:avLst/>
          </a:prstGeom>
        </p:spPr>
      </p:pic>
      <p:pic>
        <p:nvPicPr>
          <p:cNvPr id="4" name="Google Shape;850;p34"/>
          <p:cNvPicPr preferRelativeResize="0"/>
          <p:nvPr/>
        </p:nvPicPr>
        <p:blipFill rotWithShape="1">
          <a:blip r:embed="rId4">
            <a:alphaModFix amt="90000"/>
          </a:blip>
          <a:srcRect l="852" t="3632" b="4876"/>
          <a:stretch/>
        </p:blipFill>
        <p:spPr>
          <a:xfrm>
            <a:off x="416465" y="282067"/>
            <a:ext cx="8165621" cy="1343891"/>
          </a:xfrm>
          <a:prstGeom prst="rect">
            <a:avLst/>
          </a:prstGeom>
          <a:noFill/>
          <a:ln>
            <a:noFill/>
          </a:ln>
        </p:spPr>
      </p:pic>
      <p:sp>
        <p:nvSpPr>
          <p:cNvPr id="5" name="Rectangle 4"/>
          <p:cNvSpPr/>
          <p:nvPr/>
        </p:nvSpPr>
        <p:spPr>
          <a:xfrm>
            <a:off x="811395" y="415403"/>
            <a:ext cx="7363830" cy="1077218"/>
          </a:xfrm>
          <a:prstGeom prst="rect">
            <a:avLst/>
          </a:prstGeom>
        </p:spPr>
        <p:txBody>
          <a:bodyPr wrap="square">
            <a:spAutoFit/>
          </a:bodyPr>
          <a:lstStyle/>
          <a:p>
            <a:pPr algn="ctr"/>
            <a:r>
              <a:rPr lang="vi-VN" sz="3200" b="1" dirty="0">
                <a:latin typeface="Times New Roman" panose="02020603050405020304" pitchFamily="18" charset="0"/>
                <a:cs typeface="Times New Roman" panose="02020603050405020304" pitchFamily="18" charset="0"/>
              </a:rPr>
              <a:t>Qua những vật có hình chữ V, người liên lạc muốn gửi đến chú Hai Long điều gì? </a:t>
            </a:r>
          </a:p>
        </p:txBody>
      </p:sp>
      <p:grpSp>
        <p:nvGrpSpPr>
          <p:cNvPr id="6" name="Google Shape;1657;p46"/>
          <p:cNvGrpSpPr/>
          <p:nvPr/>
        </p:nvGrpSpPr>
        <p:grpSpPr>
          <a:xfrm>
            <a:off x="182321" y="2083285"/>
            <a:ext cx="843798" cy="843798"/>
            <a:chOff x="2838022" y="2774171"/>
            <a:chExt cx="440688" cy="440688"/>
          </a:xfrm>
        </p:grpSpPr>
        <p:grpSp>
          <p:nvGrpSpPr>
            <p:cNvPr id="7" name="Google Shape;1658;p46"/>
            <p:cNvGrpSpPr/>
            <p:nvPr/>
          </p:nvGrpSpPr>
          <p:grpSpPr>
            <a:xfrm>
              <a:off x="2838022" y="2774171"/>
              <a:ext cx="440688" cy="440688"/>
              <a:chOff x="-1184600" y="2189099"/>
              <a:chExt cx="716100" cy="716100"/>
            </a:xfrm>
          </p:grpSpPr>
          <p:sp>
            <p:nvSpPr>
              <p:cNvPr id="11" name="Google Shape;1659;p46"/>
              <p:cNvSpPr/>
              <p:nvPr/>
            </p:nvSpPr>
            <p:spPr>
              <a:xfrm>
                <a:off x="-1184600" y="2189099"/>
                <a:ext cx="716100" cy="716100"/>
              </a:xfrm>
              <a:prstGeom prst="ellipse">
                <a:avLst/>
              </a:prstGeom>
              <a:solidFill>
                <a:schemeClr val="lt1"/>
              </a:solidFill>
              <a:ln>
                <a:noFill/>
              </a:ln>
              <a:effectLst>
                <a:outerShdw blurRad="57150" dist="19050" dir="39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660;p46"/>
              <p:cNvPicPr preferRelativeResize="0"/>
              <p:nvPr/>
            </p:nvPicPr>
            <p:blipFill>
              <a:blip r:embed="rId5">
                <a:alphaModFix/>
              </a:blip>
              <a:stretch>
                <a:fillRect/>
              </a:stretch>
            </p:blipFill>
            <p:spPr>
              <a:xfrm>
                <a:off x="-1166706" y="2197616"/>
                <a:ext cx="675860" cy="675860"/>
              </a:xfrm>
              <a:prstGeom prst="rect">
                <a:avLst/>
              </a:prstGeom>
              <a:noFill/>
              <a:ln>
                <a:noFill/>
              </a:ln>
            </p:spPr>
          </p:pic>
        </p:grpSp>
        <p:grpSp>
          <p:nvGrpSpPr>
            <p:cNvPr id="8" name="Google Shape;1661;p46"/>
            <p:cNvGrpSpPr/>
            <p:nvPr/>
          </p:nvGrpSpPr>
          <p:grpSpPr>
            <a:xfrm>
              <a:off x="2944327" y="2874275"/>
              <a:ext cx="228077" cy="240480"/>
              <a:chOff x="3185903" y="1918035"/>
              <a:chExt cx="93643" cy="98743"/>
            </a:xfrm>
          </p:grpSpPr>
          <p:sp>
            <p:nvSpPr>
              <p:cNvPr id="9" name="Google Shape;1662;p46"/>
              <p:cNvSpPr/>
              <p:nvPr/>
            </p:nvSpPr>
            <p:spPr>
              <a:xfrm>
                <a:off x="3216420" y="1918035"/>
                <a:ext cx="63126" cy="98743"/>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63;p46"/>
              <p:cNvSpPr/>
              <p:nvPr/>
            </p:nvSpPr>
            <p:spPr>
              <a:xfrm>
                <a:off x="3185903" y="1937223"/>
                <a:ext cx="43603" cy="59990"/>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ectangle 12"/>
          <p:cNvSpPr/>
          <p:nvPr/>
        </p:nvSpPr>
        <p:spPr>
          <a:xfrm>
            <a:off x="1186112" y="2088435"/>
            <a:ext cx="7395974" cy="1077218"/>
          </a:xfrm>
          <a:prstGeom prst="rect">
            <a:avLst/>
          </a:prstGeom>
        </p:spPr>
        <p:txBody>
          <a:bodyPr wrap="square">
            <a:spAutoFit/>
          </a:bodyPr>
          <a:lstStyle/>
          <a:p>
            <a:pPr algn="just" eaLnBrk="1" hangingPunct="1">
              <a:spcBef>
                <a:spcPct val="20000"/>
              </a:spcBef>
            </a:pP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Tình</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yêu</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Tổ</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quốc</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của</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mình</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và</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lời</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chào</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chiến</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thắng</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45715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500"/>
                                        <p:tgtEl>
                                          <p:spTgt spid="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subTnLst>
                                    <p:audio>
                                      <p:cMediaNode>
                                        <p:cTn display="0" masterRel="sameClick">
                                          <p:stCondLst>
                                            <p:cond evt="begin" delay="0">
                                              <p:tn val="22"/>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sp>
        <p:nvSpPr>
          <p:cNvPr id="5" name="Google Shape;982;p48"/>
          <p:cNvSpPr/>
          <p:nvPr/>
        </p:nvSpPr>
        <p:spPr>
          <a:xfrm>
            <a:off x="1903480" y="725061"/>
            <a:ext cx="4476783" cy="2984568"/>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83;p48"/>
          <p:cNvSpPr/>
          <p:nvPr/>
        </p:nvSpPr>
        <p:spPr>
          <a:xfrm>
            <a:off x="3582860" y="874342"/>
            <a:ext cx="1203496" cy="1201231"/>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88;p48"/>
          <p:cNvSpPr txBox="1">
            <a:spLocks/>
          </p:cNvSpPr>
          <p:nvPr/>
        </p:nvSpPr>
        <p:spPr>
          <a:xfrm>
            <a:off x="3358560" y="1020156"/>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rgbClr val="9F4137"/>
                </a:solidFill>
              </a:rPr>
              <a:t>01</a:t>
            </a:r>
          </a:p>
        </p:txBody>
      </p:sp>
      <p:sp>
        <p:nvSpPr>
          <p:cNvPr id="8" name="TextBox 5"/>
          <p:cNvSpPr txBox="1"/>
          <p:nvPr/>
        </p:nvSpPr>
        <p:spPr>
          <a:xfrm>
            <a:off x="2080800" y="2008645"/>
            <a:ext cx="3655578" cy="959302"/>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vi-VN"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LUYỆN ĐỌC</a:t>
            </a:r>
            <a:endParaRPr lang="id-ID"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flipH="1">
            <a:off x="5876211" y="1711499"/>
            <a:ext cx="3277509" cy="3277509"/>
          </a:xfrm>
          <a:prstGeom prst="rect">
            <a:avLst/>
          </a:prstGeom>
        </p:spPr>
      </p:pic>
      <p:sp>
        <p:nvSpPr>
          <p:cNvPr id="10" name="Google Shape;851;p44"/>
          <p:cNvSpPr/>
          <p:nvPr/>
        </p:nvSpPr>
        <p:spPr>
          <a:xfrm rot="480707">
            <a:off x="1412182" y="203943"/>
            <a:ext cx="1194635" cy="11067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3"/>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8671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894;p35"/>
          <p:cNvPicPr preferRelativeResize="0"/>
          <p:nvPr/>
        </p:nvPicPr>
        <p:blipFill rotWithShape="1">
          <a:blip r:embed="rId3">
            <a:alphaModFix amt="90000"/>
          </a:blip>
          <a:srcRect r="2657"/>
          <a:stretch/>
        </p:blipFill>
        <p:spPr>
          <a:xfrm>
            <a:off x="2270381" y="73763"/>
            <a:ext cx="4661248" cy="739774"/>
          </a:xfrm>
          <a:prstGeom prst="rect">
            <a:avLst/>
          </a:prstGeom>
          <a:noFill/>
          <a:ln>
            <a:noFill/>
          </a:ln>
        </p:spPr>
      </p:pic>
      <p:pic>
        <p:nvPicPr>
          <p:cNvPr id="4" name="Picture 3"/>
          <p:cNvPicPr>
            <a:picLocks noChangeAspect="1"/>
          </p:cNvPicPr>
          <p:nvPr/>
        </p:nvPicPr>
        <p:blipFill>
          <a:blip r:embed="rId4"/>
          <a:stretch>
            <a:fillRect/>
          </a:stretch>
        </p:blipFill>
        <p:spPr>
          <a:xfrm>
            <a:off x="678873" y="929121"/>
            <a:ext cx="7844264" cy="3407352"/>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48114" t="60875" r="17139" b="21347"/>
          <a:stretch/>
        </p:blipFill>
        <p:spPr>
          <a:xfrm>
            <a:off x="6733308" y="3574475"/>
            <a:ext cx="1330037" cy="680484"/>
          </a:xfrm>
          <a:prstGeom prst="rect">
            <a:avLst/>
          </a:prstGeom>
        </p:spPr>
      </p:pic>
      <p:grpSp>
        <p:nvGrpSpPr>
          <p:cNvPr id="19" name="Group 18"/>
          <p:cNvGrpSpPr/>
          <p:nvPr/>
        </p:nvGrpSpPr>
        <p:grpSpPr>
          <a:xfrm>
            <a:off x="4601005" y="929121"/>
            <a:ext cx="3922132" cy="1703676"/>
            <a:chOff x="4601005" y="929121"/>
            <a:chExt cx="3922132" cy="1703676"/>
          </a:xfrm>
        </p:grpSpPr>
        <p:sp>
          <p:nvSpPr>
            <p:cNvPr id="8" name="Rectangle 7">
              <a:hlinkClick r:id="rId7" action="ppaction://hlinksldjump"/>
            </p:cNvPr>
            <p:cNvSpPr/>
            <p:nvPr/>
          </p:nvSpPr>
          <p:spPr>
            <a:xfrm>
              <a:off x="4601005" y="929121"/>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Google Shape;988;p48"/>
            <p:cNvSpPr txBox="1">
              <a:spLocks/>
            </p:cNvSpPr>
            <p:nvPr/>
          </p:nvSpPr>
          <p:spPr>
            <a:xfrm>
              <a:off x="5736021" y="1309154"/>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02</a:t>
              </a:r>
            </a:p>
          </p:txBody>
        </p:sp>
      </p:grpSp>
      <p:grpSp>
        <p:nvGrpSpPr>
          <p:cNvPr id="20" name="Group 19"/>
          <p:cNvGrpSpPr/>
          <p:nvPr/>
        </p:nvGrpSpPr>
        <p:grpSpPr>
          <a:xfrm>
            <a:off x="678873" y="2681072"/>
            <a:ext cx="3922132" cy="1703676"/>
            <a:chOff x="678873" y="2681072"/>
            <a:chExt cx="3922132" cy="1703676"/>
          </a:xfrm>
        </p:grpSpPr>
        <p:sp>
          <p:nvSpPr>
            <p:cNvPr id="9" name="Rectangle 8"/>
            <p:cNvSpPr/>
            <p:nvPr/>
          </p:nvSpPr>
          <p:spPr>
            <a:xfrm>
              <a:off x="678873" y="2681072"/>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88;p48"/>
            <p:cNvSpPr txBox="1">
              <a:spLocks/>
            </p:cNvSpPr>
            <p:nvPr/>
          </p:nvSpPr>
          <p:spPr>
            <a:xfrm>
              <a:off x="1690494" y="3039812"/>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03</a:t>
              </a:r>
            </a:p>
          </p:txBody>
        </p:sp>
      </p:grpSp>
      <p:grpSp>
        <p:nvGrpSpPr>
          <p:cNvPr id="21" name="Group 20"/>
          <p:cNvGrpSpPr/>
          <p:nvPr/>
        </p:nvGrpSpPr>
        <p:grpSpPr>
          <a:xfrm>
            <a:off x="4601005" y="2681072"/>
            <a:ext cx="3922132" cy="1703676"/>
            <a:chOff x="4601005" y="2681072"/>
            <a:chExt cx="3922132" cy="1703676"/>
          </a:xfrm>
        </p:grpSpPr>
        <p:sp>
          <p:nvSpPr>
            <p:cNvPr id="10" name="Rectangle 9"/>
            <p:cNvSpPr/>
            <p:nvPr/>
          </p:nvSpPr>
          <p:spPr>
            <a:xfrm>
              <a:off x="4601005" y="2681072"/>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88;p48"/>
            <p:cNvSpPr txBox="1">
              <a:spLocks/>
            </p:cNvSpPr>
            <p:nvPr/>
          </p:nvSpPr>
          <p:spPr>
            <a:xfrm>
              <a:off x="5736021" y="3039812"/>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04</a:t>
              </a:r>
            </a:p>
          </p:txBody>
        </p:sp>
      </p:grpSp>
      <p:sp>
        <p:nvSpPr>
          <p:cNvPr id="16" name="TextBox 5"/>
          <p:cNvSpPr txBox="1"/>
          <p:nvPr/>
        </p:nvSpPr>
        <p:spPr>
          <a:xfrm>
            <a:off x="2439024" y="39694"/>
            <a:ext cx="4265952" cy="702244"/>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en-US"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ĐI TÌM LÁ THƯ MẬT</a:t>
            </a:r>
            <a:endParaRPr lang="id-ID"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3469355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50;p34"/>
          <p:cNvPicPr preferRelativeResize="0"/>
          <p:nvPr/>
        </p:nvPicPr>
        <p:blipFill rotWithShape="1">
          <a:blip r:embed="rId3">
            <a:alphaModFix amt="90000"/>
          </a:blip>
          <a:srcRect l="852" t="3632" b="4876"/>
          <a:stretch/>
        </p:blipFill>
        <p:spPr>
          <a:xfrm>
            <a:off x="416465" y="282067"/>
            <a:ext cx="8165621" cy="1343891"/>
          </a:xfrm>
          <a:prstGeom prst="rect">
            <a:avLst/>
          </a:prstGeom>
          <a:noFill/>
          <a:ln>
            <a:noFill/>
          </a:ln>
        </p:spPr>
      </p:pic>
      <p:sp>
        <p:nvSpPr>
          <p:cNvPr id="5" name="Rectangle 4"/>
          <p:cNvSpPr/>
          <p:nvPr/>
        </p:nvSpPr>
        <p:spPr>
          <a:xfrm>
            <a:off x="811395" y="415403"/>
            <a:ext cx="7363830" cy="1077218"/>
          </a:xfrm>
          <a:prstGeom prst="rect">
            <a:avLst/>
          </a:prstGeom>
        </p:spPr>
        <p:txBody>
          <a:bodyPr wrap="square">
            <a:spAutoFit/>
          </a:bodyPr>
          <a:lstStyle/>
          <a:p>
            <a:pPr algn="ctr" eaLnBrk="1" hangingPunct="1">
              <a:spcBef>
                <a:spcPct val="20000"/>
              </a:spcBef>
            </a:pP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Nêu</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cách</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lấy</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thư</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và</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gửi</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báo</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cáo</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của</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chú</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Hai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Long?Vì</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sao</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chú</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làm</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như</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vậy</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a:t>
            </a:r>
          </a:p>
        </p:txBody>
      </p:sp>
      <p:grpSp>
        <p:nvGrpSpPr>
          <p:cNvPr id="6" name="Google Shape;1657;p46"/>
          <p:cNvGrpSpPr/>
          <p:nvPr/>
        </p:nvGrpSpPr>
        <p:grpSpPr>
          <a:xfrm>
            <a:off x="109252" y="1611096"/>
            <a:ext cx="780277" cy="780277"/>
            <a:chOff x="2838022" y="2774171"/>
            <a:chExt cx="440688" cy="440688"/>
          </a:xfrm>
        </p:grpSpPr>
        <p:grpSp>
          <p:nvGrpSpPr>
            <p:cNvPr id="7" name="Google Shape;1658;p46"/>
            <p:cNvGrpSpPr/>
            <p:nvPr/>
          </p:nvGrpSpPr>
          <p:grpSpPr>
            <a:xfrm>
              <a:off x="2838022" y="2774171"/>
              <a:ext cx="440688" cy="440688"/>
              <a:chOff x="-1184600" y="2189099"/>
              <a:chExt cx="716100" cy="716100"/>
            </a:xfrm>
          </p:grpSpPr>
          <p:sp>
            <p:nvSpPr>
              <p:cNvPr id="11" name="Google Shape;1659;p46"/>
              <p:cNvSpPr/>
              <p:nvPr/>
            </p:nvSpPr>
            <p:spPr>
              <a:xfrm>
                <a:off x="-1184600" y="2189099"/>
                <a:ext cx="716100" cy="716100"/>
              </a:xfrm>
              <a:prstGeom prst="ellipse">
                <a:avLst/>
              </a:prstGeom>
              <a:solidFill>
                <a:schemeClr val="lt1"/>
              </a:solidFill>
              <a:ln>
                <a:noFill/>
              </a:ln>
              <a:effectLst>
                <a:outerShdw blurRad="57150" dist="19050" dir="39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660;p46"/>
              <p:cNvPicPr preferRelativeResize="0"/>
              <p:nvPr/>
            </p:nvPicPr>
            <p:blipFill>
              <a:blip r:embed="rId4">
                <a:alphaModFix/>
              </a:blip>
              <a:stretch>
                <a:fillRect/>
              </a:stretch>
            </p:blipFill>
            <p:spPr>
              <a:xfrm>
                <a:off x="-1166706" y="2197616"/>
                <a:ext cx="675860" cy="675860"/>
              </a:xfrm>
              <a:prstGeom prst="rect">
                <a:avLst/>
              </a:prstGeom>
              <a:noFill/>
              <a:ln>
                <a:noFill/>
              </a:ln>
            </p:spPr>
          </p:pic>
        </p:grpSp>
        <p:grpSp>
          <p:nvGrpSpPr>
            <p:cNvPr id="8" name="Google Shape;1661;p46"/>
            <p:cNvGrpSpPr/>
            <p:nvPr/>
          </p:nvGrpSpPr>
          <p:grpSpPr>
            <a:xfrm>
              <a:off x="2944327" y="2874275"/>
              <a:ext cx="228077" cy="240480"/>
              <a:chOff x="3185903" y="1918035"/>
              <a:chExt cx="93643" cy="98743"/>
            </a:xfrm>
          </p:grpSpPr>
          <p:sp>
            <p:nvSpPr>
              <p:cNvPr id="9" name="Google Shape;1662;p46"/>
              <p:cNvSpPr/>
              <p:nvPr/>
            </p:nvSpPr>
            <p:spPr>
              <a:xfrm>
                <a:off x="3216420" y="1918035"/>
                <a:ext cx="63126" cy="98743"/>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63;p46"/>
              <p:cNvSpPr/>
              <p:nvPr/>
            </p:nvSpPr>
            <p:spPr>
              <a:xfrm>
                <a:off x="3185903" y="1937223"/>
                <a:ext cx="43603" cy="59990"/>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 name="Rectangle 12"/>
          <p:cNvSpPr/>
          <p:nvPr/>
        </p:nvSpPr>
        <p:spPr>
          <a:xfrm>
            <a:off x="1033905" y="1663043"/>
            <a:ext cx="7562809" cy="3108543"/>
          </a:xfrm>
          <a:prstGeom prst="rect">
            <a:avLst/>
          </a:prstGeom>
        </p:spPr>
        <p:txBody>
          <a:bodyPr wrap="square">
            <a:spAutoFit/>
          </a:bodyPr>
          <a:lstStyle/>
          <a:p>
            <a:pPr algn="just" eaLnBrk="1" hangingPunct="1">
              <a:spcBef>
                <a:spcPct val="20000"/>
              </a:spcBef>
            </a:pP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Chú</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dừng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xe</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tháo</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bu-gi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ra</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xem</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giả</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vờ</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như</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xe</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bị</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hỏng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quan</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sát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mặt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đất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phía</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sau</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cột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cây</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số</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Nhìn</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trước</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nhìn</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sau</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một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ta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cầm</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bu-gi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một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ta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bẩy</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nhẹ</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hòn</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đá</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Nhẹ</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nhàng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cạy</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đáy</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hộp</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vỏ</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đựng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thuốc</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về</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chỗ</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cũ</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Lắp</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bu-gi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khởi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động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máy</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làm</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như</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đã</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sửa</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xe</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xong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Chú</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làm</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như</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vậy</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để</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đánh</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lạc</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hướng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chú</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ý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khác</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không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ai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có</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thể</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nghi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ngờ</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27528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subTnLst>
                                    <p:audio>
                                      <p:cMediaNode>
                                        <p:cTn display="0" masterRel="sameClick">
                                          <p:stCondLst>
                                            <p:cond evt="begin" delay="0">
                                              <p:tn val="1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894;p35"/>
          <p:cNvPicPr preferRelativeResize="0"/>
          <p:nvPr/>
        </p:nvPicPr>
        <p:blipFill rotWithShape="1">
          <a:blip r:embed="rId3">
            <a:alphaModFix amt="90000"/>
          </a:blip>
          <a:srcRect r="2657"/>
          <a:stretch/>
        </p:blipFill>
        <p:spPr>
          <a:xfrm>
            <a:off x="2270381" y="73763"/>
            <a:ext cx="4661248" cy="739774"/>
          </a:xfrm>
          <a:prstGeom prst="rect">
            <a:avLst/>
          </a:prstGeom>
          <a:noFill/>
          <a:ln>
            <a:noFill/>
          </a:ln>
        </p:spPr>
      </p:pic>
      <p:pic>
        <p:nvPicPr>
          <p:cNvPr id="4" name="Picture 3"/>
          <p:cNvPicPr>
            <a:picLocks noChangeAspect="1"/>
          </p:cNvPicPr>
          <p:nvPr/>
        </p:nvPicPr>
        <p:blipFill>
          <a:blip r:embed="rId4"/>
          <a:stretch>
            <a:fillRect/>
          </a:stretch>
        </p:blipFill>
        <p:spPr>
          <a:xfrm>
            <a:off x="678873" y="929121"/>
            <a:ext cx="7844264" cy="3407352"/>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48114" t="60875" r="17139" b="21347"/>
          <a:stretch/>
        </p:blipFill>
        <p:spPr>
          <a:xfrm>
            <a:off x="6733308" y="3574475"/>
            <a:ext cx="1330037" cy="680484"/>
          </a:xfrm>
          <a:prstGeom prst="rect">
            <a:avLst/>
          </a:prstGeom>
        </p:spPr>
      </p:pic>
      <p:grpSp>
        <p:nvGrpSpPr>
          <p:cNvPr id="20" name="Group 19"/>
          <p:cNvGrpSpPr/>
          <p:nvPr/>
        </p:nvGrpSpPr>
        <p:grpSpPr>
          <a:xfrm>
            <a:off x="678873" y="2681072"/>
            <a:ext cx="3922132" cy="1703676"/>
            <a:chOff x="678873" y="2681072"/>
            <a:chExt cx="3922132" cy="1703676"/>
          </a:xfrm>
        </p:grpSpPr>
        <p:sp>
          <p:nvSpPr>
            <p:cNvPr id="9" name="Rectangle 8"/>
            <p:cNvSpPr/>
            <p:nvPr/>
          </p:nvSpPr>
          <p:spPr>
            <a:xfrm>
              <a:off x="678873" y="2681072"/>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88;p48"/>
            <p:cNvSpPr txBox="1">
              <a:spLocks/>
            </p:cNvSpPr>
            <p:nvPr/>
          </p:nvSpPr>
          <p:spPr>
            <a:xfrm>
              <a:off x="1690494" y="3039812"/>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03</a:t>
              </a:r>
            </a:p>
          </p:txBody>
        </p:sp>
      </p:grpSp>
      <p:grpSp>
        <p:nvGrpSpPr>
          <p:cNvPr id="21" name="Group 20"/>
          <p:cNvGrpSpPr/>
          <p:nvPr/>
        </p:nvGrpSpPr>
        <p:grpSpPr>
          <a:xfrm>
            <a:off x="4601005" y="2681072"/>
            <a:ext cx="3922132" cy="1703676"/>
            <a:chOff x="4601005" y="2681072"/>
            <a:chExt cx="3922132" cy="1703676"/>
          </a:xfrm>
        </p:grpSpPr>
        <p:sp>
          <p:nvSpPr>
            <p:cNvPr id="10" name="Rectangle 9"/>
            <p:cNvSpPr/>
            <p:nvPr/>
          </p:nvSpPr>
          <p:spPr>
            <a:xfrm>
              <a:off x="4601005" y="2681072"/>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88;p48"/>
            <p:cNvSpPr txBox="1">
              <a:spLocks/>
            </p:cNvSpPr>
            <p:nvPr/>
          </p:nvSpPr>
          <p:spPr>
            <a:xfrm>
              <a:off x="5736021" y="3039812"/>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04</a:t>
              </a:r>
            </a:p>
          </p:txBody>
        </p:sp>
      </p:grpSp>
      <p:sp>
        <p:nvSpPr>
          <p:cNvPr id="16" name="TextBox 5"/>
          <p:cNvSpPr txBox="1"/>
          <p:nvPr/>
        </p:nvSpPr>
        <p:spPr>
          <a:xfrm>
            <a:off x="2372916" y="39694"/>
            <a:ext cx="4398168" cy="702244"/>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en-US"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ĐI TÌM LÁ THƯ MẬT</a:t>
            </a:r>
            <a:endParaRPr lang="id-ID"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33538919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850;p34"/>
          <p:cNvPicPr preferRelativeResize="0"/>
          <p:nvPr/>
        </p:nvPicPr>
        <p:blipFill rotWithShape="1">
          <a:blip r:embed="rId2">
            <a:alphaModFix amt="90000"/>
          </a:blip>
          <a:srcRect l="852" t="3632" b="4876"/>
          <a:stretch/>
        </p:blipFill>
        <p:spPr>
          <a:xfrm>
            <a:off x="385866" y="84000"/>
            <a:ext cx="8494898" cy="1518331"/>
          </a:xfrm>
          <a:prstGeom prst="rect">
            <a:avLst/>
          </a:prstGeom>
          <a:noFill/>
          <a:ln>
            <a:noFill/>
          </a:ln>
        </p:spPr>
      </p:pic>
      <p:sp>
        <p:nvSpPr>
          <p:cNvPr id="5" name="Rectangle 4"/>
          <p:cNvSpPr/>
          <p:nvPr/>
        </p:nvSpPr>
        <p:spPr>
          <a:xfrm>
            <a:off x="780795" y="217336"/>
            <a:ext cx="7660775" cy="1384995"/>
          </a:xfrm>
          <a:prstGeom prst="rect">
            <a:avLst/>
          </a:prstGeom>
        </p:spPr>
        <p:txBody>
          <a:bodyPr wrap="square">
            <a:spAutoFit/>
          </a:bodyPr>
          <a:lstStyle/>
          <a:p>
            <a:pPr algn="ctr" eaLnBrk="1" hangingPunct="1"/>
            <a:r>
              <a:rPr lang="en-US" altLang="en-US" sz="2800" b="1" dirty="0" err="1">
                <a:latin typeface="Times New Roman" panose="02020603050405020304" pitchFamily="18" charset="0"/>
                <a:cs typeface="Times New Roman" panose="02020603050405020304" pitchFamily="18" charset="0"/>
              </a:rPr>
              <a:t>Hoạt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vùng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địch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chiến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sỹ</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tình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ý </a:t>
            </a:r>
            <a:r>
              <a:rPr lang="en-US" altLang="en-US" sz="2800" b="1" dirty="0" err="1">
                <a:latin typeface="Times New Roman" panose="02020603050405020304" pitchFamily="18" charset="0"/>
                <a:cs typeface="Times New Roman" panose="02020603050405020304" pitchFamily="18" charset="0"/>
              </a:rPr>
              <a:t>nghĩa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sự</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nghiệp</a:t>
            </a:r>
            <a:endParaRPr lang="en-US" altLang="en-US" sz="2800" b="1" dirty="0">
              <a:latin typeface="Times New Roman" panose="02020603050405020304" pitchFamily="18" charset="0"/>
              <a:cs typeface="Times New Roman" panose="02020603050405020304" pitchFamily="18" charset="0"/>
            </a:endParaRPr>
          </a:p>
          <a:p>
            <a:pPr algn="ctr" eaLnBrk="1" hangingPunct="1"/>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bảo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vệ</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Tổ</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quốc</a:t>
            </a:r>
            <a:r>
              <a:rPr lang="en-US" altLang="en-US" sz="2800" b="1" dirty="0">
                <a:latin typeface="Times New Roman" panose="02020603050405020304" pitchFamily="18" charset="0"/>
                <a:cs typeface="Times New Roman" panose="02020603050405020304" pitchFamily="18" charset="0"/>
              </a:rPr>
              <a:t>?  </a:t>
            </a:r>
          </a:p>
        </p:txBody>
      </p:sp>
      <p:grpSp>
        <p:nvGrpSpPr>
          <p:cNvPr id="6" name="Google Shape;1657;p46"/>
          <p:cNvGrpSpPr/>
          <p:nvPr/>
        </p:nvGrpSpPr>
        <p:grpSpPr>
          <a:xfrm>
            <a:off x="182321" y="2083285"/>
            <a:ext cx="843798" cy="843798"/>
            <a:chOff x="2838022" y="2774171"/>
            <a:chExt cx="440688" cy="440688"/>
          </a:xfrm>
        </p:grpSpPr>
        <p:grpSp>
          <p:nvGrpSpPr>
            <p:cNvPr id="7" name="Google Shape;1658;p46"/>
            <p:cNvGrpSpPr/>
            <p:nvPr/>
          </p:nvGrpSpPr>
          <p:grpSpPr>
            <a:xfrm>
              <a:off x="2838022" y="2774171"/>
              <a:ext cx="440688" cy="440688"/>
              <a:chOff x="-1184600" y="2189099"/>
              <a:chExt cx="716100" cy="716100"/>
            </a:xfrm>
          </p:grpSpPr>
          <p:sp>
            <p:nvSpPr>
              <p:cNvPr id="11" name="Google Shape;1659;p46"/>
              <p:cNvSpPr/>
              <p:nvPr/>
            </p:nvSpPr>
            <p:spPr>
              <a:xfrm>
                <a:off x="-1184600" y="2189099"/>
                <a:ext cx="716100" cy="716100"/>
              </a:xfrm>
              <a:prstGeom prst="ellipse">
                <a:avLst/>
              </a:prstGeom>
              <a:solidFill>
                <a:schemeClr val="lt1"/>
              </a:solidFill>
              <a:ln>
                <a:noFill/>
              </a:ln>
              <a:effectLst>
                <a:outerShdw blurRad="57150" dist="19050" dir="39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oogle Shape;1660;p46"/>
              <p:cNvPicPr preferRelativeResize="0"/>
              <p:nvPr/>
            </p:nvPicPr>
            <p:blipFill>
              <a:blip r:embed="rId3">
                <a:alphaModFix/>
              </a:blip>
              <a:stretch>
                <a:fillRect/>
              </a:stretch>
            </p:blipFill>
            <p:spPr>
              <a:xfrm>
                <a:off x="-1166706" y="2197616"/>
                <a:ext cx="675860" cy="675860"/>
              </a:xfrm>
              <a:prstGeom prst="rect">
                <a:avLst/>
              </a:prstGeom>
              <a:noFill/>
              <a:ln>
                <a:noFill/>
              </a:ln>
            </p:spPr>
          </p:pic>
        </p:grpSp>
        <p:grpSp>
          <p:nvGrpSpPr>
            <p:cNvPr id="8" name="Google Shape;1661;p46"/>
            <p:cNvGrpSpPr/>
            <p:nvPr/>
          </p:nvGrpSpPr>
          <p:grpSpPr>
            <a:xfrm>
              <a:off x="2944327" y="2874275"/>
              <a:ext cx="228077" cy="240480"/>
              <a:chOff x="3185903" y="1918035"/>
              <a:chExt cx="93643" cy="98743"/>
            </a:xfrm>
          </p:grpSpPr>
          <p:sp>
            <p:nvSpPr>
              <p:cNvPr id="9" name="Google Shape;1662;p46"/>
              <p:cNvSpPr/>
              <p:nvPr/>
            </p:nvSpPr>
            <p:spPr>
              <a:xfrm>
                <a:off x="3216420" y="1918035"/>
                <a:ext cx="63126" cy="98743"/>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663;p46"/>
              <p:cNvSpPr/>
              <p:nvPr/>
            </p:nvSpPr>
            <p:spPr>
              <a:xfrm>
                <a:off x="3185903" y="1937223"/>
                <a:ext cx="43603" cy="59990"/>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 name="Rectangle 14"/>
          <p:cNvSpPr>
            <a:spLocks noChangeArrowheads="1"/>
          </p:cNvSpPr>
          <p:nvPr/>
        </p:nvSpPr>
        <p:spPr bwMode="auto">
          <a:xfrm>
            <a:off x="1163093" y="1688687"/>
            <a:ext cx="7924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altLang="en-US" sz="2400" b="0" dirty="0" err="1">
                <a:solidFill>
                  <a:schemeClr val="bg1">
                    <a:lumMod val="10000"/>
                  </a:schemeClr>
                </a:solidFill>
              </a:rPr>
              <a:t>Cung</a:t>
            </a:r>
            <a:r>
              <a:rPr lang="en-US" altLang="en-US" sz="2400" b="0" dirty="0">
                <a:solidFill>
                  <a:schemeClr val="bg1">
                    <a:lumMod val="10000"/>
                  </a:schemeClr>
                </a:solidFill>
              </a:rPr>
              <a:t> </a:t>
            </a:r>
            <a:r>
              <a:rPr lang="en-US" altLang="en-US" sz="2400" b="0" dirty="0" err="1">
                <a:solidFill>
                  <a:schemeClr val="bg1">
                    <a:lumMod val="10000"/>
                  </a:schemeClr>
                </a:solidFill>
              </a:rPr>
              <a:t>cấp</a:t>
            </a:r>
            <a:r>
              <a:rPr lang="en-US" altLang="en-US" sz="2400" b="0" dirty="0">
                <a:solidFill>
                  <a:schemeClr val="bg1">
                    <a:lumMod val="10000"/>
                  </a:schemeClr>
                </a:solidFill>
              </a:rPr>
              <a:t> </a:t>
            </a:r>
            <a:r>
              <a:rPr lang="en-US" altLang="en-US" sz="2400" b="0" dirty="0" err="1">
                <a:solidFill>
                  <a:schemeClr val="bg1">
                    <a:lumMod val="10000"/>
                  </a:schemeClr>
                </a:solidFill>
              </a:rPr>
              <a:t>thông</a:t>
            </a:r>
            <a:r>
              <a:rPr lang="en-US" altLang="en-US" sz="2400" b="0" dirty="0">
                <a:solidFill>
                  <a:schemeClr val="bg1">
                    <a:lumMod val="10000"/>
                  </a:schemeClr>
                </a:solidFill>
              </a:rPr>
              <a:t> tin </a:t>
            </a:r>
            <a:r>
              <a:rPr lang="en-US" altLang="en-US" sz="2400" b="0" dirty="0" err="1">
                <a:solidFill>
                  <a:schemeClr val="bg1">
                    <a:lumMod val="10000"/>
                  </a:schemeClr>
                </a:solidFill>
              </a:rPr>
              <a:t>mật</a:t>
            </a:r>
            <a:r>
              <a:rPr lang="en-US" altLang="en-US" sz="2400" b="0" dirty="0">
                <a:solidFill>
                  <a:schemeClr val="bg1">
                    <a:lumMod val="10000"/>
                  </a:schemeClr>
                </a:solidFill>
              </a:rPr>
              <a:t> </a:t>
            </a:r>
            <a:r>
              <a:rPr lang="en-US" altLang="en-US" sz="2400" b="0" dirty="0" err="1">
                <a:solidFill>
                  <a:schemeClr val="bg1">
                    <a:lumMod val="10000"/>
                  </a:schemeClr>
                </a:solidFill>
              </a:rPr>
              <a:t>của</a:t>
            </a:r>
            <a:r>
              <a:rPr lang="en-US" altLang="en-US" sz="2400" b="0" dirty="0">
                <a:solidFill>
                  <a:schemeClr val="bg1">
                    <a:lumMod val="10000"/>
                  </a:schemeClr>
                </a:solidFill>
              </a:rPr>
              <a:t> </a:t>
            </a:r>
            <a:r>
              <a:rPr lang="en-US" altLang="en-US" sz="2400" b="0" dirty="0" err="1">
                <a:solidFill>
                  <a:schemeClr val="bg1">
                    <a:lumMod val="10000"/>
                  </a:schemeClr>
                </a:solidFill>
              </a:rPr>
              <a:t>địch</a:t>
            </a:r>
            <a:r>
              <a:rPr lang="en-US" altLang="en-US" sz="2400" b="0" dirty="0">
                <a:solidFill>
                  <a:schemeClr val="bg1">
                    <a:lumMod val="10000"/>
                  </a:schemeClr>
                </a:solidFill>
              </a:rPr>
              <a:t>, </a:t>
            </a:r>
            <a:r>
              <a:rPr lang="en-US" altLang="en-US" sz="2400" b="0" dirty="0" err="1">
                <a:solidFill>
                  <a:schemeClr val="bg1">
                    <a:lumMod val="10000"/>
                  </a:schemeClr>
                </a:solidFill>
              </a:rPr>
              <a:t>giúp</a:t>
            </a:r>
            <a:r>
              <a:rPr lang="en-US" altLang="en-US" sz="2400" b="0" dirty="0">
                <a:solidFill>
                  <a:schemeClr val="bg1">
                    <a:lumMod val="10000"/>
                  </a:schemeClr>
                </a:solidFill>
              </a:rPr>
              <a:t> </a:t>
            </a:r>
            <a:r>
              <a:rPr lang="en-US" altLang="en-US" sz="2400" b="0" dirty="0" err="1">
                <a:solidFill>
                  <a:schemeClr val="bg1">
                    <a:lumMod val="10000"/>
                  </a:schemeClr>
                </a:solidFill>
              </a:rPr>
              <a:t>quân</a:t>
            </a:r>
            <a:r>
              <a:rPr lang="en-US" altLang="en-US" sz="2400" b="0" dirty="0">
                <a:solidFill>
                  <a:schemeClr val="bg1">
                    <a:lumMod val="10000"/>
                  </a:schemeClr>
                </a:solidFill>
              </a:rPr>
              <a:t> ta </a:t>
            </a:r>
            <a:r>
              <a:rPr lang="en-US" altLang="en-US" sz="2400" b="0" dirty="0" err="1">
                <a:solidFill>
                  <a:schemeClr val="bg1">
                    <a:lumMod val="10000"/>
                  </a:schemeClr>
                </a:solidFill>
              </a:rPr>
              <a:t>hiểu</a:t>
            </a:r>
            <a:r>
              <a:rPr lang="en-US" altLang="en-US" sz="2400" b="0" dirty="0">
                <a:solidFill>
                  <a:schemeClr val="bg1">
                    <a:lumMod val="10000"/>
                  </a:schemeClr>
                </a:solidFill>
              </a:rPr>
              <a:t> ý </a:t>
            </a:r>
            <a:r>
              <a:rPr lang="en-US" altLang="en-US" sz="2400" b="0" dirty="0" err="1">
                <a:solidFill>
                  <a:schemeClr val="bg1">
                    <a:lumMod val="10000"/>
                  </a:schemeClr>
                </a:solidFill>
              </a:rPr>
              <a:t>đồ</a:t>
            </a:r>
            <a:r>
              <a:rPr lang="en-US" altLang="en-US" sz="2400" b="0" dirty="0">
                <a:solidFill>
                  <a:schemeClr val="bg1">
                    <a:lumMod val="10000"/>
                  </a:schemeClr>
                </a:solidFill>
              </a:rPr>
              <a:t> </a:t>
            </a:r>
            <a:r>
              <a:rPr lang="en-US" altLang="en-US" sz="2400" b="0" dirty="0" err="1">
                <a:solidFill>
                  <a:schemeClr val="bg1">
                    <a:lumMod val="10000"/>
                  </a:schemeClr>
                </a:solidFill>
              </a:rPr>
              <a:t>của</a:t>
            </a:r>
            <a:r>
              <a:rPr lang="en-US" altLang="en-US" sz="2400" b="0" dirty="0">
                <a:solidFill>
                  <a:schemeClr val="bg1">
                    <a:lumMod val="10000"/>
                  </a:schemeClr>
                </a:solidFill>
              </a:rPr>
              <a:t> </a:t>
            </a:r>
            <a:r>
              <a:rPr lang="en-US" altLang="en-US" sz="2400" b="0" dirty="0" err="1">
                <a:solidFill>
                  <a:schemeClr val="bg1">
                    <a:lumMod val="10000"/>
                  </a:schemeClr>
                </a:solidFill>
              </a:rPr>
              <a:t>địch</a:t>
            </a:r>
            <a:r>
              <a:rPr lang="en-US" altLang="en-US" sz="2400" b="0" dirty="0">
                <a:solidFill>
                  <a:schemeClr val="bg1">
                    <a:lumMod val="10000"/>
                  </a:schemeClr>
                </a:solidFill>
              </a:rPr>
              <a:t> </a:t>
            </a:r>
            <a:r>
              <a:rPr lang="en-US" altLang="en-US" sz="2400" b="0" dirty="0" err="1">
                <a:solidFill>
                  <a:schemeClr val="bg1">
                    <a:lumMod val="10000"/>
                  </a:schemeClr>
                </a:solidFill>
              </a:rPr>
              <a:t>để</a:t>
            </a:r>
            <a:r>
              <a:rPr lang="en-US" altLang="en-US" sz="2400" b="0" dirty="0">
                <a:solidFill>
                  <a:schemeClr val="bg1">
                    <a:lumMod val="10000"/>
                  </a:schemeClr>
                </a:solidFill>
              </a:rPr>
              <a:t> </a:t>
            </a:r>
            <a:r>
              <a:rPr lang="en-US" altLang="en-US" sz="2400" b="0" dirty="0" err="1">
                <a:solidFill>
                  <a:schemeClr val="bg1">
                    <a:lumMod val="10000"/>
                  </a:schemeClr>
                </a:solidFill>
              </a:rPr>
              <a:t>có</a:t>
            </a:r>
            <a:r>
              <a:rPr lang="en-US" altLang="en-US" sz="2400" b="0" dirty="0">
                <a:solidFill>
                  <a:schemeClr val="bg1">
                    <a:lumMod val="10000"/>
                  </a:schemeClr>
                </a:solidFill>
              </a:rPr>
              <a:t> </a:t>
            </a:r>
            <a:r>
              <a:rPr lang="en-US" altLang="en-US" sz="2400" b="0" dirty="0" err="1">
                <a:solidFill>
                  <a:schemeClr val="bg1">
                    <a:lumMod val="10000"/>
                  </a:schemeClr>
                </a:solidFill>
              </a:rPr>
              <a:t>biện</a:t>
            </a:r>
            <a:r>
              <a:rPr lang="en-US" altLang="en-US" sz="2400" b="0" dirty="0">
                <a:solidFill>
                  <a:schemeClr val="bg1">
                    <a:lumMod val="10000"/>
                  </a:schemeClr>
                </a:solidFill>
              </a:rPr>
              <a:t> </a:t>
            </a:r>
            <a:r>
              <a:rPr lang="en-US" altLang="en-US" sz="2400" b="0" dirty="0" err="1">
                <a:solidFill>
                  <a:schemeClr val="bg1">
                    <a:lumMod val="10000"/>
                  </a:schemeClr>
                </a:solidFill>
              </a:rPr>
              <a:t>pháp</a:t>
            </a:r>
            <a:r>
              <a:rPr lang="en-US" altLang="en-US" sz="2400" b="0" dirty="0">
                <a:solidFill>
                  <a:schemeClr val="bg1">
                    <a:lumMod val="10000"/>
                  </a:schemeClr>
                </a:solidFill>
              </a:rPr>
              <a:t> </a:t>
            </a:r>
            <a:r>
              <a:rPr lang="en-US" altLang="en-US" sz="2400" b="0" dirty="0" err="1">
                <a:solidFill>
                  <a:schemeClr val="bg1">
                    <a:lumMod val="10000"/>
                  </a:schemeClr>
                </a:solidFill>
              </a:rPr>
              <a:t>ngăn</a:t>
            </a:r>
            <a:r>
              <a:rPr lang="en-US" altLang="en-US" sz="2400" b="0" dirty="0">
                <a:solidFill>
                  <a:schemeClr val="bg1">
                    <a:lumMod val="10000"/>
                  </a:schemeClr>
                </a:solidFill>
              </a:rPr>
              <a:t> </a:t>
            </a:r>
            <a:r>
              <a:rPr lang="en-US" altLang="en-US" sz="2400" b="0" dirty="0" err="1">
                <a:solidFill>
                  <a:schemeClr val="bg1">
                    <a:lumMod val="10000"/>
                  </a:schemeClr>
                </a:solidFill>
              </a:rPr>
              <a:t>chặn</a:t>
            </a:r>
            <a:r>
              <a:rPr lang="en-US" altLang="en-US" sz="2400" b="0" dirty="0">
                <a:solidFill>
                  <a:schemeClr val="bg1">
                    <a:lumMod val="10000"/>
                  </a:schemeClr>
                </a:solidFill>
              </a:rPr>
              <a:t>, </a:t>
            </a:r>
            <a:r>
              <a:rPr lang="en-US" altLang="en-US" sz="2400" b="0" dirty="0" err="1">
                <a:solidFill>
                  <a:schemeClr val="bg1">
                    <a:lumMod val="10000"/>
                  </a:schemeClr>
                </a:solidFill>
              </a:rPr>
              <a:t>đối</a:t>
            </a:r>
            <a:r>
              <a:rPr lang="en-US" altLang="en-US" sz="2400" b="0" dirty="0">
                <a:solidFill>
                  <a:schemeClr val="bg1">
                    <a:lumMod val="10000"/>
                  </a:schemeClr>
                </a:solidFill>
              </a:rPr>
              <a:t> </a:t>
            </a:r>
            <a:r>
              <a:rPr lang="en-US" altLang="en-US" sz="2400" b="0" dirty="0" err="1">
                <a:solidFill>
                  <a:schemeClr val="bg1">
                    <a:lumMod val="10000"/>
                  </a:schemeClr>
                </a:solidFill>
              </a:rPr>
              <a:t>phó</a:t>
            </a:r>
            <a:r>
              <a:rPr lang="en-US" altLang="en-US" sz="2400" b="0" dirty="0">
                <a:solidFill>
                  <a:schemeClr val="bg1">
                    <a:lumMod val="10000"/>
                  </a:schemeClr>
                </a:solidFill>
              </a:rPr>
              <a:t> </a:t>
            </a:r>
            <a:r>
              <a:rPr lang="en-US" altLang="en-US" sz="2400" b="0" dirty="0" err="1">
                <a:solidFill>
                  <a:schemeClr val="bg1">
                    <a:lumMod val="10000"/>
                  </a:schemeClr>
                </a:solidFill>
              </a:rPr>
              <a:t>kịp</a:t>
            </a:r>
            <a:r>
              <a:rPr lang="en-US" altLang="en-US" sz="2400" b="0" dirty="0">
                <a:solidFill>
                  <a:schemeClr val="bg1">
                    <a:lumMod val="10000"/>
                  </a:schemeClr>
                </a:solidFill>
              </a:rPr>
              <a:t> </a:t>
            </a:r>
            <a:r>
              <a:rPr lang="en-US" altLang="en-US" sz="2400" b="0" dirty="0" err="1">
                <a:solidFill>
                  <a:schemeClr val="bg1">
                    <a:lumMod val="10000"/>
                  </a:schemeClr>
                </a:solidFill>
              </a:rPr>
              <a:t>thời</a:t>
            </a:r>
            <a:r>
              <a:rPr lang="en-US" altLang="en-US" sz="2400" b="0" dirty="0">
                <a:solidFill>
                  <a:schemeClr val="bg1">
                    <a:lumMod val="10000"/>
                  </a:schemeClr>
                </a:solidFill>
              </a:rPr>
              <a:t> .</a:t>
            </a:r>
          </a:p>
        </p:txBody>
      </p:sp>
      <p:sp>
        <p:nvSpPr>
          <p:cNvPr id="16" name="Rectangle 15"/>
          <p:cNvSpPr>
            <a:spLocks noChangeArrowheads="1"/>
          </p:cNvSpPr>
          <p:nvPr/>
        </p:nvSpPr>
        <p:spPr bwMode="auto">
          <a:xfrm>
            <a:off x="1163093" y="2840812"/>
            <a:ext cx="7096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altLang="en-US" sz="2400" b="0" dirty="0" err="1">
                <a:solidFill>
                  <a:schemeClr val="bg1">
                    <a:lumMod val="10000"/>
                  </a:schemeClr>
                </a:solidFill>
              </a:rPr>
              <a:t>Hoạt</a:t>
            </a:r>
            <a:r>
              <a:rPr lang="en-US" altLang="en-US" sz="2400" b="0" dirty="0">
                <a:solidFill>
                  <a:schemeClr val="bg1">
                    <a:lumMod val="10000"/>
                  </a:schemeClr>
                </a:solidFill>
              </a:rPr>
              <a:t> </a:t>
            </a:r>
            <a:r>
              <a:rPr lang="en-US" altLang="en-US" sz="2400" b="0" dirty="0" err="1">
                <a:solidFill>
                  <a:schemeClr val="bg1">
                    <a:lumMod val="10000"/>
                  </a:schemeClr>
                </a:solidFill>
              </a:rPr>
              <a:t>động</a:t>
            </a:r>
            <a:r>
              <a:rPr lang="en-US" altLang="en-US" sz="2400" b="0" dirty="0">
                <a:solidFill>
                  <a:schemeClr val="bg1">
                    <a:lumMod val="10000"/>
                  </a:schemeClr>
                </a:solidFill>
              </a:rPr>
              <a:t> </a:t>
            </a:r>
            <a:r>
              <a:rPr lang="en-US" altLang="en-US" sz="2400" b="0" dirty="0" err="1">
                <a:solidFill>
                  <a:schemeClr val="bg1">
                    <a:lumMod val="10000"/>
                  </a:schemeClr>
                </a:solidFill>
              </a:rPr>
              <a:t>tình</a:t>
            </a:r>
            <a:r>
              <a:rPr lang="en-US" altLang="en-US" sz="2400" b="0" dirty="0">
                <a:solidFill>
                  <a:schemeClr val="bg1">
                    <a:lumMod val="10000"/>
                  </a:schemeClr>
                </a:solidFill>
              </a:rPr>
              <a:t> </a:t>
            </a:r>
            <a:r>
              <a:rPr lang="en-US" altLang="en-US" sz="2400" b="0" dirty="0" err="1">
                <a:solidFill>
                  <a:schemeClr val="bg1">
                    <a:lumMod val="10000"/>
                  </a:schemeClr>
                </a:solidFill>
              </a:rPr>
              <a:t>báo</a:t>
            </a:r>
            <a:r>
              <a:rPr lang="en-US" altLang="en-US" sz="2400" b="0" dirty="0">
                <a:solidFill>
                  <a:schemeClr val="bg1">
                    <a:lumMod val="10000"/>
                  </a:schemeClr>
                </a:solidFill>
              </a:rPr>
              <a:t> </a:t>
            </a:r>
            <a:r>
              <a:rPr lang="en-US" altLang="en-US" sz="2400" b="0" dirty="0" err="1">
                <a:solidFill>
                  <a:schemeClr val="bg1">
                    <a:lumMod val="10000"/>
                  </a:schemeClr>
                </a:solidFill>
              </a:rPr>
              <a:t>của</a:t>
            </a:r>
            <a:r>
              <a:rPr lang="en-US" altLang="en-US" sz="2400" b="0" dirty="0">
                <a:solidFill>
                  <a:schemeClr val="bg1">
                    <a:lumMod val="10000"/>
                  </a:schemeClr>
                </a:solidFill>
              </a:rPr>
              <a:t> </a:t>
            </a:r>
            <a:r>
              <a:rPr lang="en-US" altLang="en-US" sz="2400" b="0" dirty="0" err="1">
                <a:solidFill>
                  <a:schemeClr val="bg1">
                    <a:lumMod val="10000"/>
                  </a:schemeClr>
                </a:solidFill>
              </a:rPr>
              <a:t>các</a:t>
            </a:r>
            <a:r>
              <a:rPr lang="en-US" altLang="en-US" sz="2400" b="0" dirty="0">
                <a:solidFill>
                  <a:schemeClr val="bg1">
                    <a:lumMod val="10000"/>
                  </a:schemeClr>
                </a:solidFill>
              </a:rPr>
              <a:t> </a:t>
            </a:r>
            <a:r>
              <a:rPr lang="en-US" altLang="en-US" sz="2400" b="0" dirty="0" err="1">
                <a:solidFill>
                  <a:schemeClr val="bg1">
                    <a:lumMod val="10000"/>
                  </a:schemeClr>
                </a:solidFill>
              </a:rPr>
              <a:t>chiến</a:t>
            </a:r>
            <a:r>
              <a:rPr lang="en-US" altLang="en-US" sz="2400" b="0" dirty="0">
                <a:solidFill>
                  <a:schemeClr val="bg1">
                    <a:lumMod val="10000"/>
                  </a:schemeClr>
                </a:solidFill>
              </a:rPr>
              <a:t> </a:t>
            </a:r>
            <a:r>
              <a:rPr lang="en-US" altLang="en-US" sz="2400" b="0" dirty="0" err="1">
                <a:solidFill>
                  <a:schemeClr val="bg1">
                    <a:lumMod val="10000"/>
                  </a:schemeClr>
                </a:solidFill>
              </a:rPr>
              <a:t>sĩ</a:t>
            </a:r>
            <a:r>
              <a:rPr lang="en-US" altLang="en-US" sz="2400" b="0" dirty="0">
                <a:solidFill>
                  <a:schemeClr val="bg1">
                    <a:lumMod val="10000"/>
                  </a:schemeClr>
                </a:solidFill>
              </a:rPr>
              <a:t> </a:t>
            </a:r>
            <a:r>
              <a:rPr lang="en-US" altLang="en-US" sz="2400" b="0" dirty="0" err="1">
                <a:solidFill>
                  <a:schemeClr val="bg1">
                    <a:lumMod val="10000"/>
                  </a:schemeClr>
                </a:solidFill>
              </a:rPr>
              <a:t>nghe</a:t>
            </a:r>
            <a:r>
              <a:rPr lang="en-US" altLang="en-US" sz="2400" b="0" dirty="0">
                <a:solidFill>
                  <a:schemeClr val="bg1">
                    <a:lumMod val="10000"/>
                  </a:schemeClr>
                </a:solidFill>
              </a:rPr>
              <a:t> </a:t>
            </a:r>
            <a:r>
              <a:rPr lang="en-US" altLang="en-US" sz="2400" b="0" dirty="0" err="1">
                <a:solidFill>
                  <a:schemeClr val="bg1">
                    <a:lumMod val="10000"/>
                  </a:schemeClr>
                </a:solidFill>
              </a:rPr>
              <a:t>thì</a:t>
            </a:r>
            <a:r>
              <a:rPr lang="en-US" altLang="en-US" sz="2400" b="0" dirty="0">
                <a:solidFill>
                  <a:schemeClr val="bg1">
                    <a:lumMod val="10000"/>
                  </a:schemeClr>
                </a:solidFill>
              </a:rPr>
              <a:t> </a:t>
            </a:r>
            <a:r>
              <a:rPr lang="en-US" altLang="en-US" sz="2400" b="0" dirty="0" err="1">
                <a:solidFill>
                  <a:schemeClr val="bg1">
                    <a:lumMod val="10000"/>
                  </a:schemeClr>
                </a:solidFill>
              </a:rPr>
              <a:t>rất</a:t>
            </a:r>
            <a:r>
              <a:rPr lang="en-US" altLang="en-US" sz="2400" b="0" dirty="0">
                <a:solidFill>
                  <a:schemeClr val="bg1">
                    <a:lumMod val="10000"/>
                  </a:schemeClr>
                </a:solidFill>
              </a:rPr>
              <a:t> </a:t>
            </a:r>
            <a:r>
              <a:rPr lang="en-US" altLang="en-US" sz="2400" b="0" dirty="0" err="1">
                <a:solidFill>
                  <a:schemeClr val="bg1">
                    <a:lumMod val="10000"/>
                  </a:schemeClr>
                </a:solidFill>
              </a:rPr>
              <a:t>nhẹ</a:t>
            </a:r>
            <a:r>
              <a:rPr lang="en-US" altLang="en-US" sz="2400" b="0" dirty="0">
                <a:solidFill>
                  <a:schemeClr val="bg1">
                    <a:lumMod val="10000"/>
                  </a:schemeClr>
                </a:solidFill>
              </a:rPr>
              <a:t> </a:t>
            </a:r>
            <a:r>
              <a:rPr lang="en-US" altLang="en-US" sz="2400" b="0" dirty="0" err="1">
                <a:solidFill>
                  <a:schemeClr val="bg1">
                    <a:lumMod val="10000"/>
                  </a:schemeClr>
                </a:solidFill>
              </a:rPr>
              <a:t>nhàng</a:t>
            </a:r>
            <a:r>
              <a:rPr lang="en-US" altLang="en-US" sz="2400" b="0" dirty="0">
                <a:solidFill>
                  <a:schemeClr val="bg1">
                    <a:lumMod val="10000"/>
                  </a:schemeClr>
                </a:solidFill>
              </a:rPr>
              <a:t> </a:t>
            </a:r>
            <a:r>
              <a:rPr lang="en-US" altLang="en-US" sz="2400" b="0" dirty="0" err="1">
                <a:solidFill>
                  <a:schemeClr val="bg1">
                    <a:lumMod val="10000"/>
                  </a:schemeClr>
                </a:solidFill>
              </a:rPr>
              <a:t>nhưng</a:t>
            </a:r>
            <a:r>
              <a:rPr lang="en-US" altLang="en-US" sz="2400" b="0" dirty="0">
                <a:solidFill>
                  <a:schemeClr val="bg1">
                    <a:lumMod val="10000"/>
                  </a:schemeClr>
                </a:solidFill>
              </a:rPr>
              <a:t> </a:t>
            </a:r>
            <a:r>
              <a:rPr lang="en-US" altLang="en-US" sz="2400" b="0" dirty="0" err="1">
                <a:solidFill>
                  <a:schemeClr val="bg1">
                    <a:lumMod val="10000"/>
                  </a:schemeClr>
                </a:solidFill>
              </a:rPr>
              <a:t>lại</a:t>
            </a:r>
            <a:r>
              <a:rPr lang="en-US" altLang="en-US" sz="2400" b="0" dirty="0">
                <a:solidFill>
                  <a:schemeClr val="bg1">
                    <a:lumMod val="10000"/>
                  </a:schemeClr>
                </a:solidFill>
              </a:rPr>
              <a:t> </a:t>
            </a:r>
            <a:r>
              <a:rPr lang="en-US" altLang="en-US" sz="2400" b="0" dirty="0" err="1">
                <a:solidFill>
                  <a:schemeClr val="bg1">
                    <a:lumMod val="10000"/>
                  </a:schemeClr>
                </a:solidFill>
              </a:rPr>
              <a:t>mang</a:t>
            </a:r>
            <a:r>
              <a:rPr lang="en-US" altLang="en-US" sz="2400" b="0" dirty="0">
                <a:solidFill>
                  <a:schemeClr val="bg1">
                    <a:lumMod val="10000"/>
                  </a:schemeClr>
                </a:solidFill>
              </a:rPr>
              <a:t> </a:t>
            </a:r>
            <a:r>
              <a:rPr lang="en-US" altLang="en-US" sz="2400" b="0" dirty="0" err="1">
                <a:solidFill>
                  <a:schemeClr val="bg1">
                    <a:lumMod val="10000"/>
                  </a:schemeClr>
                </a:solidFill>
              </a:rPr>
              <a:t>trọng</a:t>
            </a:r>
            <a:r>
              <a:rPr lang="en-US" altLang="en-US" sz="2400" b="0" dirty="0">
                <a:solidFill>
                  <a:schemeClr val="bg1">
                    <a:lumMod val="10000"/>
                  </a:schemeClr>
                </a:solidFill>
              </a:rPr>
              <a:t> </a:t>
            </a:r>
            <a:r>
              <a:rPr lang="en-US" altLang="en-US" sz="2400" b="0" dirty="0" err="1">
                <a:solidFill>
                  <a:schemeClr val="bg1">
                    <a:lumMod val="10000"/>
                  </a:schemeClr>
                </a:solidFill>
              </a:rPr>
              <a:t>trách</a:t>
            </a:r>
            <a:r>
              <a:rPr lang="en-US" altLang="en-US" sz="2400" b="0" dirty="0">
                <a:solidFill>
                  <a:schemeClr val="bg1">
                    <a:lumMod val="10000"/>
                  </a:schemeClr>
                </a:solidFill>
              </a:rPr>
              <a:t> </a:t>
            </a:r>
            <a:r>
              <a:rPr lang="en-US" altLang="en-US" sz="2400" b="0" dirty="0" err="1">
                <a:solidFill>
                  <a:schemeClr val="bg1">
                    <a:lumMod val="10000"/>
                  </a:schemeClr>
                </a:solidFill>
              </a:rPr>
              <a:t>vô</a:t>
            </a:r>
            <a:r>
              <a:rPr lang="en-US" altLang="en-US" sz="2400" b="0" dirty="0">
                <a:solidFill>
                  <a:schemeClr val="bg1">
                    <a:lumMod val="10000"/>
                  </a:schemeClr>
                </a:solidFill>
              </a:rPr>
              <a:t> </a:t>
            </a:r>
            <a:r>
              <a:rPr lang="en-US" altLang="en-US" sz="2400" b="0" dirty="0" err="1">
                <a:solidFill>
                  <a:schemeClr val="bg1">
                    <a:lumMod val="10000"/>
                  </a:schemeClr>
                </a:solidFill>
              </a:rPr>
              <a:t>cùng</a:t>
            </a:r>
            <a:r>
              <a:rPr lang="en-US" altLang="en-US" sz="2400" b="0" dirty="0">
                <a:solidFill>
                  <a:schemeClr val="bg1">
                    <a:lumMod val="10000"/>
                  </a:schemeClr>
                </a:solidFill>
              </a:rPr>
              <a:t> </a:t>
            </a:r>
            <a:r>
              <a:rPr lang="en-US" altLang="en-US" sz="2400" b="0" dirty="0" err="1">
                <a:solidFill>
                  <a:schemeClr val="bg1">
                    <a:lumMod val="10000"/>
                  </a:schemeClr>
                </a:solidFill>
              </a:rPr>
              <a:t>nặng</a:t>
            </a:r>
            <a:r>
              <a:rPr lang="en-US" altLang="en-US" sz="2400" b="0" dirty="0">
                <a:solidFill>
                  <a:schemeClr val="bg1">
                    <a:lumMod val="10000"/>
                  </a:schemeClr>
                </a:solidFill>
              </a:rPr>
              <a:t> </a:t>
            </a:r>
            <a:r>
              <a:rPr lang="en-US" altLang="en-US" sz="2400" b="0" dirty="0" err="1">
                <a:solidFill>
                  <a:schemeClr val="bg1">
                    <a:lumMod val="10000"/>
                  </a:schemeClr>
                </a:solidFill>
              </a:rPr>
              <a:t>nề</a:t>
            </a:r>
            <a:r>
              <a:rPr lang="en-US" altLang="en-US" sz="2400" b="0" dirty="0">
                <a:solidFill>
                  <a:schemeClr val="bg1">
                    <a:lumMod val="10000"/>
                  </a:schemeClr>
                </a:solidFill>
              </a:rPr>
              <a:t>, </a:t>
            </a:r>
            <a:r>
              <a:rPr lang="en-US" altLang="en-US" sz="2400" b="0" dirty="0" err="1">
                <a:solidFill>
                  <a:schemeClr val="bg1">
                    <a:lumMod val="10000"/>
                  </a:schemeClr>
                </a:solidFill>
              </a:rPr>
              <a:t>nguy</a:t>
            </a:r>
            <a:r>
              <a:rPr lang="en-US" altLang="en-US" sz="2400" b="0" dirty="0">
                <a:solidFill>
                  <a:schemeClr val="bg1">
                    <a:lumMod val="10000"/>
                  </a:schemeClr>
                </a:solidFill>
              </a:rPr>
              <a:t> </a:t>
            </a:r>
            <a:r>
              <a:rPr lang="en-US" altLang="en-US" sz="2400" b="0" dirty="0" err="1">
                <a:solidFill>
                  <a:schemeClr val="bg1">
                    <a:lumMod val="10000"/>
                  </a:schemeClr>
                </a:solidFill>
              </a:rPr>
              <a:t>hiểm</a:t>
            </a:r>
            <a:r>
              <a:rPr lang="en-US" altLang="en-US" sz="2400" b="0" dirty="0">
                <a:solidFill>
                  <a:schemeClr val="bg1">
                    <a:lumMod val="10000"/>
                  </a:schemeClr>
                </a:solidFill>
              </a:rPr>
              <a:t>.</a:t>
            </a:r>
          </a:p>
        </p:txBody>
      </p:sp>
      <p:sp>
        <p:nvSpPr>
          <p:cNvPr id="17" name="Rectangle 16"/>
          <p:cNvSpPr>
            <a:spLocks noChangeArrowheads="1"/>
          </p:cNvSpPr>
          <p:nvPr/>
        </p:nvSpPr>
        <p:spPr bwMode="auto">
          <a:xfrm>
            <a:off x="1163093" y="4170218"/>
            <a:ext cx="6477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altLang="en-US" sz="2400" b="0">
                <a:solidFill>
                  <a:schemeClr val="bg1">
                    <a:lumMod val="10000"/>
                  </a:schemeClr>
                </a:solidFill>
              </a:rPr>
              <a:t>Có ý nghĩa vô cùng quan trọng trong sự nghiệp bảo vệ Tổ quốc.</a:t>
            </a:r>
          </a:p>
        </p:txBody>
      </p:sp>
      <p:cxnSp>
        <p:nvCxnSpPr>
          <p:cNvPr id="18" name="Straight Arrow Connector 17"/>
          <p:cNvCxnSpPr>
            <a:cxnSpLocks noChangeShapeType="1"/>
          </p:cNvCxnSpPr>
          <p:nvPr/>
        </p:nvCxnSpPr>
        <p:spPr bwMode="auto">
          <a:xfrm>
            <a:off x="4294919" y="2577976"/>
            <a:ext cx="0" cy="311727"/>
          </a:xfrm>
          <a:prstGeom prst="straightConnector1">
            <a:avLst/>
          </a:prstGeom>
          <a:ln>
            <a:solidFill>
              <a:schemeClr val="bg1">
                <a:lumMod val="10000"/>
              </a:schemeClr>
            </a:solidFill>
            <a:headEnd/>
            <a:tailEnd type="arrow" w="med" len="med"/>
          </a:ln>
        </p:spPr>
        <p:style>
          <a:lnRef idx="2">
            <a:schemeClr val="dk1"/>
          </a:lnRef>
          <a:fillRef idx="0">
            <a:schemeClr val="dk1"/>
          </a:fillRef>
          <a:effectRef idx="1">
            <a:schemeClr val="dk1"/>
          </a:effectRef>
          <a:fontRef idx="minor">
            <a:schemeClr val="tx1"/>
          </a:fontRef>
        </p:style>
      </p:cxnSp>
      <p:cxnSp>
        <p:nvCxnSpPr>
          <p:cNvPr id="19" name="Straight Arrow Connector 18"/>
          <p:cNvCxnSpPr>
            <a:cxnSpLocks noChangeShapeType="1"/>
          </p:cNvCxnSpPr>
          <p:nvPr/>
        </p:nvCxnSpPr>
        <p:spPr bwMode="auto">
          <a:xfrm>
            <a:off x="4294919" y="3740728"/>
            <a:ext cx="0" cy="429490"/>
          </a:xfrm>
          <a:prstGeom prst="straightConnector1">
            <a:avLst/>
          </a:prstGeom>
          <a:ln>
            <a:solidFill>
              <a:schemeClr val="bg1">
                <a:lumMod val="10000"/>
              </a:schemeClr>
            </a:solidFill>
            <a:headEnd/>
            <a:tailEnd type="arrow" w="med" len="med"/>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08720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5">
                                            <p:txEl>
                                              <p:pRg st="0" end="0"/>
                                            </p:txEl>
                                          </p:spTgt>
                                        </p:tgtEl>
                                        <p:attrNameLst>
                                          <p:attrName>style.visibility</p:attrName>
                                        </p:attrNameLst>
                                      </p:cBhvr>
                                      <p:to>
                                        <p:strVal val="visible"/>
                                      </p:to>
                                    </p:set>
                                    <p:anim calcmode="lin" valueType="num">
                                      <p:cBhvr additive="base">
                                        <p:cTn id="2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barn(inVertical)">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894;p35"/>
          <p:cNvPicPr preferRelativeResize="0"/>
          <p:nvPr/>
        </p:nvPicPr>
        <p:blipFill rotWithShape="1">
          <a:blip r:embed="rId2">
            <a:alphaModFix amt="90000"/>
          </a:blip>
          <a:srcRect r="2657"/>
          <a:stretch/>
        </p:blipFill>
        <p:spPr>
          <a:xfrm>
            <a:off x="2270381" y="73763"/>
            <a:ext cx="4661248" cy="739774"/>
          </a:xfrm>
          <a:prstGeom prst="rect">
            <a:avLst/>
          </a:prstGeom>
          <a:noFill/>
          <a:ln>
            <a:noFill/>
          </a:ln>
        </p:spPr>
      </p:pic>
      <p:pic>
        <p:nvPicPr>
          <p:cNvPr id="4" name="Picture 3"/>
          <p:cNvPicPr>
            <a:picLocks noChangeAspect="1"/>
          </p:cNvPicPr>
          <p:nvPr/>
        </p:nvPicPr>
        <p:blipFill>
          <a:blip r:embed="rId3"/>
          <a:stretch>
            <a:fillRect/>
          </a:stretch>
        </p:blipFill>
        <p:spPr>
          <a:xfrm>
            <a:off x="678873" y="929121"/>
            <a:ext cx="7844264" cy="3407352"/>
          </a:xfrm>
          <a:prstGeom prst="rect">
            <a:avLst/>
          </a:prstGeom>
        </p:spPr>
      </p:pic>
      <p:pic>
        <p:nvPicPr>
          <p:cNvPr id="5" name="Picture 4"/>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Lst>
          </a:blip>
          <a:srcRect l="48114" t="60875" r="17139" b="21347"/>
          <a:stretch/>
        </p:blipFill>
        <p:spPr>
          <a:xfrm>
            <a:off x="6733308" y="3574475"/>
            <a:ext cx="1330037" cy="680484"/>
          </a:xfrm>
          <a:prstGeom prst="rect">
            <a:avLst/>
          </a:prstGeom>
        </p:spPr>
      </p:pic>
      <p:grpSp>
        <p:nvGrpSpPr>
          <p:cNvPr id="21" name="Group 20"/>
          <p:cNvGrpSpPr/>
          <p:nvPr/>
        </p:nvGrpSpPr>
        <p:grpSpPr>
          <a:xfrm>
            <a:off x="4601005" y="2681072"/>
            <a:ext cx="3922132" cy="1703676"/>
            <a:chOff x="4601005" y="2681072"/>
            <a:chExt cx="3922132" cy="1703676"/>
          </a:xfrm>
        </p:grpSpPr>
        <p:sp>
          <p:nvSpPr>
            <p:cNvPr id="10" name="Rectangle 9"/>
            <p:cNvSpPr/>
            <p:nvPr/>
          </p:nvSpPr>
          <p:spPr>
            <a:xfrm>
              <a:off x="4601005" y="2681072"/>
              <a:ext cx="3922132" cy="1703676"/>
            </a:xfrm>
            <a:prstGeom prst="rect">
              <a:avLst/>
            </a:prstGeom>
            <a:solidFill>
              <a:schemeClr val="tx1">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88;p48"/>
            <p:cNvSpPr txBox="1">
              <a:spLocks/>
            </p:cNvSpPr>
            <p:nvPr/>
          </p:nvSpPr>
          <p:spPr>
            <a:xfrm>
              <a:off x="5736021" y="3039812"/>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chemeClr val="bg1"/>
                  </a:solidFill>
                </a:rPr>
                <a:t>04</a:t>
              </a:r>
            </a:p>
          </p:txBody>
        </p:sp>
      </p:grpSp>
      <p:sp>
        <p:nvSpPr>
          <p:cNvPr id="16" name="TextBox 5"/>
          <p:cNvSpPr txBox="1"/>
          <p:nvPr/>
        </p:nvSpPr>
        <p:spPr>
          <a:xfrm>
            <a:off x="2372916" y="39694"/>
            <a:ext cx="4398168" cy="702244"/>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en-US"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ĐI TÌM LÁ THƯ MẬT</a:t>
            </a:r>
            <a:endParaRPr lang="id-ID"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234738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oogle Shape;894;p35"/>
          <p:cNvPicPr preferRelativeResize="0"/>
          <p:nvPr/>
        </p:nvPicPr>
        <p:blipFill rotWithShape="1">
          <a:blip r:embed="rId3">
            <a:alphaModFix amt="90000"/>
          </a:blip>
          <a:srcRect r="2657"/>
          <a:stretch/>
        </p:blipFill>
        <p:spPr>
          <a:xfrm>
            <a:off x="2270381" y="73763"/>
            <a:ext cx="4661248" cy="739774"/>
          </a:xfrm>
          <a:prstGeom prst="rect">
            <a:avLst/>
          </a:prstGeom>
          <a:noFill/>
          <a:ln>
            <a:noFill/>
          </a:ln>
        </p:spPr>
      </p:pic>
      <p:pic>
        <p:nvPicPr>
          <p:cNvPr id="4" name="Picture 3"/>
          <p:cNvPicPr>
            <a:picLocks noChangeAspect="1"/>
          </p:cNvPicPr>
          <p:nvPr/>
        </p:nvPicPr>
        <p:blipFill>
          <a:blip r:embed="rId4"/>
          <a:stretch>
            <a:fillRect/>
          </a:stretch>
        </p:blipFill>
        <p:spPr>
          <a:xfrm>
            <a:off x="678873" y="929121"/>
            <a:ext cx="7844264" cy="3407352"/>
          </a:xfrm>
          <a:prstGeom prst="rect">
            <a:avLst/>
          </a:prstGeom>
        </p:spPr>
      </p:pic>
      <p:sp>
        <p:nvSpPr>
          <p:cNvPr id="16" name="TextBox 5"/>
          <p:cNvSpPr txBox="1"/>
          <p:nvPr/>
        </p:nvSpPr>
        <p:spPr>
          <a:xfrm>
            <a:off x="2403985" y="39694"/>
            <a:ext cx="4336030" cy="702244"/>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en-US"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ĐI TÌM LÁ THƯ MẬT</a:t>
            </a:r>
            <a:endParaRPr lang="id-ID" altLang="zh-CN" sz="32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2" name="Speech Bubble: Rectangle with Corners Rounded 1"/>
          <p:cNvSpPr/>
          <p:nvPr/>
        </p:nvSpPr>
        <p:spPr>
          <a:xfrm>
            <a:off x="4276010" y="929121"/>
            <a:ext cx="4247127" cy="1453861"/>
          </a:xfrm>
          <a:prstGeom prst="wedgeRoundRectCallout">
            <a:avLst>
              <a:gd name="adj1" fmla="val -52826"/>
              <a:gd name="adj2" fmla="val 605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ChangeArrowheads="1"/>
          </p:cNvSpPr>
          <p:nvPr/>
        </p:nvSpPr>
        <p:spPr bwMode="auto">
          <a:xfrm>
            <a:off x="4500274" y="1055886"/>
            <a:ext cx="40228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r>
              <a:rPr lang="en-US" altLang="en-US" sz="2400" b="0" dirty="0" err="1">
                <a:solidFill>
                  <a:schemeClr val="bg1">
                    <a:lumMod val="10000"/>
                  </a:schemeClr>
                </a:solidFill>
              </a:rPr>
              <a:t>Với</a:t>
            </a:r>
            <a:r>
              <a:rPr lang="en-US" altLang="en-US" sz="2400" b="0" dirty="0">
                <a:solidFill>
                  <a:schemeClr val="bg1">
                    <a:lumMod val="10000"/>
                  </a:schemeClr>
                </a:solidFill>
              </a:rPr>
              <a:t> </a:t>
            </a:r>
            <a:r>
              <a:rPr lang="en-US" altLang="en-US" sz="2400" b="0" dirty="0" err="1">
                <a:solidFill>
                  <a:schemeClr val="bg1">
                    <a:lumMod val="10000"/>
                  </a:schemeClr>
                </a:solidFill>
              </a:rPr>
              <a:t>các</a:t>
            </a:r>
            <a:r>
              <a:rPr lang="en-US" altLang="en-US" sz="2400" b="0" dirty="0">
                <a:solidFill>
                  <a:schemeClr val="bg1">
                    <a:lumMod val="10000"/>
                  </a:schemeClr>
                </a:solidFill>
              </a:rPr>
              <a:t> chi </a:t>
            </a:r>
            <a:r>
              <a:rPr lang="en-US" altLang="en-US" sz="2400" b="0" dirty="0" err="1">
                <a:solidFill>
                  <a:schemeClr val="bg1">
                    <a:lumMod val="10000"/>
                  </a:schemeClr>
                </a:solidFill>
              </a:rPr>
              <a:t>tiết</a:t>
            </a:r>
            <a:r>
              <a:rPr lang="en-US" altLang="en-US" sz="2400" b="0" dirty="0">
                <a:solidFill>
                  <a:schemeClr val="bg1">
                    <a:lumMod val="10000"/>
                  </a:schemeClr>
                </a:solidFill>
              </a:rPr>
              <a:t> </a:t>
            </a:r>
            <a:r>
              <a:rPr lang="en-US" altLang="en-US" sz="2400" b="0" dirty="0" err="1">
                <a:solidFill>
                  <a:schemeClr val="bg1">
                    <a:lumMod val="10000"/>
                  </a:schemeClr>
                </a:solidFill>
              </a:rPr>
              <a:t>có</a:t>
            </a:r>
            <a:r>
              <a:rPr lang="en-US" altLang="en-US" sz="2400" b="0" dirty="0">
                <a:solidFill>
                  <a:schemeClr val="bg1">
                    <a:lumMod val="10000"/>
                  </a:schemeClr>
                </a:solidFill>
              </a:rPr>
              <a:t> </a:t>
            </a:r>
            <a:r>
              <a:rPr lang="en-US" altLang="en-US" sz="2400" b="0" dirty="0" err="1">
                <a:solidFill>
                  <a:schemeClr val="bg1">
                    <a:lumMod val="10000"/>
                  </a:schemeClr>
                </a:solidFill>
              </a:rPr>
              <a:t>trong</a:t>
            </a:r>
            <a:r>
              <a:rPr lang="en-US" altLang="en-US" sz="2400" b="0" dirty="0">
                <a:solidFill>
                  <a:schemeClr val="bg1">
                    <a:lumMod val="10000"/>
                  </a:schemeClr>
                </a:solidFill>
              </a:rPr>
              <a:t> </a:t>
            </a:r>
            <a:r>
              <a:rPr lang="en-US" altLang="en-US" sz="2400" b="0" dirty="0" err="1">
                <a:solidFill>
                  <a:schemeClr val="bg1">
                    <a:lumMod val="10000"/>
                  </a:schemeClr>
                </a:solidFill>
              </a:rPr>
              <a:t>bài</a:t>
            </a:r>
            <a:r>
              <a:rPr lang="en-US" altLang="en-US" sz="2400" b="0" dirty="0">
                <a:solidFill>
                  <a:schemeClr val="bg1">
                    <a:lumMod val="10000"/>
                  </a:schemeClr>
                </a:solidFill>
              </a:rPr>
              <a:t> </a:t>
            </a:r>
            <a:r>
              <a:rPr lang="en-US" altLang="en-US" sz="2400" b="0" dirty="0" err="1">
                <a:solidFill>
                  <a:schemeClr val="bg1">
                    <a:lumMod val="10000"/>
                  </a:schemeClr>
                </a:solidFill>
              </a:rPr>
              <a:t>các</a:t>
            </a:r>
            <a:r>
              <a:rPr lang="en-US" altLang="en-US" sz="2400" b="0" dirty="0">
                <a:solidFill>
                  <a:schemeClr val="bg1">
                    <a:lumMod val="10000"/>
                  </a:schemeClr>
                </a:solidFill>
              </a:rPr>
              <a:t> </a:t>
            </a:r>
            <a:r>
              <a:rPr lang="en-US" altLang="en-US" sz="2400" b="0" dirty="0" err="1">
                <a:solidFill>
                  <a:schemeClr val="bg1">
                    <a:lumMod val="10000"/>
                  </a:schemeClr>
                </a:solidFill>
              </a:rPr>
              <a:t>em</a:t>
            </a:r>
            <a:r>
              <a:rPr lang="en-US" altLang="en-US" sz="2400" b="0" dirty="0">
                <a:solidFill>
                  <a:schemeClr val="bg1">
                    <a:lumMod val="10000"/>
                  </a:schemeClr>
                </a:solidFill>
              </a:rPr>
              <a:t> </a:t>
            </a:r>
            <a:r>
              <a:rPr lang="en-US" altLang="en-US" sz="2400" b="0" dirty="0" err="1">
                <a:solidFill>
                  <a:schemeClr val="bg1">
                    <a:lumMod val="10000"/>
                  </a:schemeClr>
                </a:solidFill>
              </a:rPr>
              <a:t>hãy</a:t>
            </a:r>
            <a:r>
              <a:rPr lang="en-US" altLang="en-US" sz="2400" b="0" dirty="0">
                <a:solidFill>
                  <a:schemeClr val="bg1">
                    <a:lumMod val="10000"/>
                  </a:schemeClr>
                </a:solidFill>
              </a:rPr>
              <a:t> </a:t>
            </a:r>
            <a:r>
              <a:rPr lang="en-US" altLang="en-US" sz="2400" b="0" dirty="0" err="1">
                <a:solidFill>
                  <a:schemeClr val="bg1">
                    <a:lumMod val="10000"/>
                  </a:schemeClr>
                </a:solidFill>
              </a:rPr>
              <a:t>đoán</a:t>
            </a:r>
            <a:r>
              <a:rPr lang="en-US" altLang="en-US" sz="2400" b="0" dirty="0">
                <a:solidFill>
                  <a:schemeClr val="bg1">
                    <a:lumMod val="10000"/>
                  </a:schemeClr>
                </a:solidFill>
              </a:rPr>
              <a:t> </a:t>
            </a:r>
            <a:r>
              <a:rPr lang="en-US" altLang="en-US" sz="2400" b="0" dirty="0" err="1">
                <a:solidFill>
                  <a:schemeClr val="bg1">
                    <a:lumMod val="10000"/>
                  </a:schemeClr>
                </a:solidFill>
              </a:rPr>
              <a:t>xem</a:t>
            </a:r>
            <a:r>
              <a:rPr lang="en-US" altLang="en-US" sz="2400" b="0" dirty="0">
                <a:solidFill>
                  <a:schemeClr val="bg1">
                    <a:lumMod val="10000"/>
                  </a:schemeClr>
                </a:solidFill>
              </a:rPr>
              <a:t> </a:t>
            </a:r>
            <a:r>
              <a:rPr lang="en-US" altLang="en-US" sz="2400" b="0" dirty="0" err="1">
                <a:solidFill>
                  <a:schemeClr val="bg1">
                    <a:lumMod val="10000"/>
                  </a:schemeClr>
                </a:solidFill>
              </a:rPr>
              <a:t>lá</a:t>
            </a:r>
            <a:r>
              <a:rPr lang="en-US" altLang="en-US" sz="2400" b="0" dirty="0">
                <a:solidFill>
                  <a:schemeClr val="bg1">
                    <a:lumMod val="10000"/>
                  </a:schemeClr>
                </a:solidFill>
              </a:rPr>
              <a:t> </a:t>
            </a:r>
            <a:r>
              <a:rPr lang="en-US" altLang="en-US" sz="2400" b="0" dirty="0" err="1">
                <a:solidFill>
                  <a:schemeClr val="bg1">
                    <a:lumMod val="10000"/>
                  </a:schemeClr>
                </a:solidFill>
              </a:rPr>
              <a:t>thư</a:t>
            </a:r>
            <a:r>
              <a:rPr lang="en-US" altLang="en-US" sz="2400" b="0" dirty="0">
                <a:solidFill>
                  <a:schemeClr val="bg1">
                    <a:lumMod val="10000"/>
                  </a:schemeClr>
                </a:solidFill>
              </a:rPr>
              <a:t> </a:t>
            </a:r>
            <a:r>
              <a:rPr lang="en-US" altLang="en-US" sz="2400" b="0" dirty="0" err="1">
                <a:solidFill>
                  <a:schemeClr val="bg1">
                    <a:lumMod val="10000"/>
                  </a:schemeClr>
                </a:solidFill>
              </a:rPr>
              <a:t>mật</a:t>
            </a:r>
            <a:r>
              <a:rPr lang="en-US" altLang="en-US" sz="2400" b="0" dirty="0">
                <a:solidFill>
                  <a:schemeClr val="bg1">
                    <a:lumMod val="10000"/>
                  </a:schemeClr>
                </a:solidFill>
              </a:rPr>
              <a:t> </a:t>
            </a:r>
            <a:r>
              <a:rPr lang="en-US" altLang="en-US" sz="2400" b="0" dirty="0" err="1">
                <a:solidFill>
                  <a:schemeClr val="bg1">
                    <a:lumMod val="10000"/>
                  </a:schemeClr>
                </a:solidFill>
              </a:rPr>
              <a:t>nằm</a:t>
            </a:r>
            <a:r>
              <a:rPr lang="en-US" altLang="en-US" sz="2400" b="0" dirty="0">
                <a:solidFill>
                  <a:schemeClr val="bg1">
                    <a:lumMod val="10000"/>
                  </a:schemeClr>
                </a:solidFill>
              </a:rPr>
              <a:t> ở </a:t>
            </a:r>
            <a:r>
              <a:rPr lang="en-US" altLang="en-US" sz="2400" b="0" dirty="0" err="1">
                <a:solidFill>
                  <a:schemeClr val="bg1">
                    <a:lumMod val="10000"/>
                  </a:schemeClr>
                </a:solidFill>
              </a:rPr>
              <a:t>đâu</a:t>
            </a:r>
            <a:r>
              <a:rPr lang="en-US" altLang="en-US" sz="2400" b="0" dirty="0">
                <a:solidFill>
                  <a:schemeClr val="bg1">
                    <a:lumMod val="10000"/>
                  </a:schemeClr>
                </a:solidFill>
              </a:rPr>
              <a:t>?</a:t>
            </a:r>
          </a:p>
        </p:txBody>
      </p:sp>
      <p:sp>
        <p:nvSpPr>
          <p:cNvPr id="15" name="Oval 14"/>
          <p:cNvSpPr>
            <a:spLocks noChangeArrowheads="1"/>
          </p:cNvSpPr>
          <p:nvPr/>
        </p:nvSpPr>
        <p:spPr bwMode="auto">
          <a:xfrm>
            <a:off x="5538158" y="3928183"/>
            <a:ext cx="543465" cy="467040"/>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rgbClr val="FF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endParaRPr lang="en-US" altLang="en-US"/>
          </a:p>
        </p:txBody>
      </p:sp>
      <p:sp>
        <p:nvSpPr>
          <p:cNvPr id="18" name="Oval 15"/>
          <p:cNvSpPr>
            <a:spLocks noChangeArrowheads="1"/>
          </p:cNvSpPr>
          <p:nvPr/>
        </p:nvSpPr>
        <p:spPr bwMode="auto">
          <a:xfrm>
            <a:off x="6733308" y="3379935"/>
            <a:ext cx="1370619" cy="1096495"/>
          </a:xfrm>
          <a:prstGeom prst="ellipse">
            <a:avLst/>
          </a:prstGeom>
          <a:noFill/>
          <a:ln w="381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eaLnBrk="1" hangingPunct="1"/>
            <a:endParaRPr lang="en-US" altLang="en-US"/>
          </a:p>
        </p:txBody>
      </p:sp>
      <p:sp>
        <p:nvSpPr>
          <p:cNvPr id="19" name="Line 16"/>
          <p:cNvSpPr>
            <a:spLocks noChangeShapeType="1"/>
          </p:cNvSpPr>
          <p:nvPr/>
        </p:nvSpPr>
        <p:spPr bwMode="auto">
          <a:xfrm flipV="1">
            <a:off x="6077614" y="4080294"/>
            <a:ext cx="521594" cy="81409"/>
          </a:xfrm>
          <a:prstGeom prst="line">
            <a:avLst/>
          </a:prstGeom>
          <a:noFill/>
          <a:ln w="5715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sp>
        <p:nvSpPr>
          <p:cNvPr id="22" name="Line 17"/>
          <p:cNvSpPr>
            <a:spLocks noChangeShapeType="1"/>
          </p:cNvSpPr>
          <p:nvPr/>
        </p:nvSpPr>
        <p:spPr bwMode="auto">
          <a:xfrm>
            <a:off x="4058728" y="2464496"/>
            <a:ext cx="1479430" cy="1702062"/>
          </a:xfrm>
          <a:prstGeom prst="line">
            <a:avLst/>
          </a:prstGeom>
          <a:noFill/>
          <a:ln w="57150">
            <a:solidFill>
              <a:srgbClr val="CC3300"/>
            </a:solidFill>
            <a:prstDash val="lgDash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endParaRPr lang="en-US"/>
          </a:p>
        </p:txBody>
      </p:sp>
      <p:pic>
        <p:nvPicPr>
          <p:cNvPr id="23" name="Picture 22"/>
          <p:cNvPicPr>
            <a:picLocks noChangeAspect="1"/>
          </p:cNvPicPr>
          <p:nvPr/>
        </p:nvPicPr>
        <p:blipFill>
          <a:blip r:embed="rId5"/>
          <a:stretch>
            <a:fillRect/>
          </a:stretch>
        </p:blipFill>
        <p:spPr>
          <a:xfrm>
            <a:off x="7173463" y="3852978"/>
            <a:ext cx="387590" cy="245912"/>
          </a:xfrm>
          <a:prstGeom prst="rect">
            <a:avLst/>
          </a:prstGeom>
        </p:spPr>
      </p:pic>
      <p:pic>
        <p:nvPicPr>
          <p:cNvPr id="5" name="Picture 4"/>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imgEffect>
                  </a14:imgLayer>
                </a14:imgProps>
              </a:ext>
            </a:extLst>
          </a:blip>
          <a:srcRect l="48114" t="60875" r="17139" b="21347"/>
          <a:stretch/>
        </p:blipFill>
        <p:spPr>
          <a:xfrm>
            <a:off x="6702239" y="3587940"/>
            <a:ext cx="1330037" cy="680484"/>
          </a:xfrm>
          <a:prstGeom prst="rect">
            <a:avLst/>
          </a:prstGeom>
        </p:spPr>
      </p:pic>
    </p:spTree>
    <p:extLst>
      <p:ext uri="{BB962C8B-B14F-4D97-AF65-F5344CB8AC3E}">
        <p14:creationId xmlns:p14="http://schemas.microsoft.com/office/powerpoint/2010/main" val="34480107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strips(downLeft)">
                                      <p:cBhvr>
                                        <p:cTn id="13" dur="500"/>
                                        <p:tgtEl>
                                          <p:spTgt spid="22"/>
                                        </p:tgtEl>
                                      </p:cBhvr>
                                    </p:animEffect>
                                  </p:childTnLst>
                                  <p:subTnLst>
                                    <p:audio>
                                      <p:cMediaNode>
                                        <p:cTn display="0" masterRel="sameClick">
                                          <p:stCondLst>
                                            <p:cond evt="begin" delay="0">
                                              <p:tn val="11"/>
                                            </p:cond>
                                          </p:stCondLst>
                                          <p:endCondLst>
                                            <p:cond evt="onStopAudio" delay="0">
                                              <p:tgtEl>
                                                <p:sldTgt/>
                                              </p:tgtEl>
                                            </p:cond>
                                          </p:endCondLst>
                                        </p:cTn>
                                        <p:tgtEl>
                                          <p:sndTgt r:embed="rId2" name="click.wav"/>
                                        </p:tgtEl>
                                      </p:cMediaNode>
                                    </p:audio>
                                  </p:subTnLst>
                                </p:cTn>
                              </p:par>
                            </p:childTnLst>
                          </p:cTn>
                        </p:par>
                        <p:par>
                          <p:cTn id="14" fill="hold">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par>
                                <p:cTn id="19" presetID="7" presetClass="emph" presetSubtype="6" repeatCount="3000" fill="hold" nodeType="withEffect">
                                  <p:stCondLst>
                                    <p:cond delay="0"/>
                                  </p:stCondLst>
                                  <p:childTnLst>
                                    <p:animClr clrSpc="hsl" dir="cw">
                                      <p:cBhvr>
                                        <p:cTn id="20" dur="500" fill="hold"/>
                                        <p:tgtEl>
                                          <p:spTgt spid="15"/>
                                        </p:tgtEl>
                                        <p:attrNameLst>
                                          <p:attrName>stroke.color</p:attrName>
                                        </p:attrNameLst>
                                      </p:cBhvr>
                                      <p:to>
                                        <a:srgbClr val="FF00FF"/>
                                      </p:to>
                                    </p:animClr>
                                    <p:set>
                                      <p:cBhvr>
                                        <p:cTn id="21" dur="500" fill="hold"/>
                                        <p:tgtEl>
                                          <p:spTgt spid="15"/>
                                        </p:tgtEl>
                                        <p:attrNameLst>
                                          <p:attrName>stroke.on</p:attrName>
                                        </p:attrNameLst>
                                      </p:cBhvr>
                                      <p:to>
                                        <p:strVal val="true"/>
                                      </p:to>
                                    </p:set>
                                  </p:childTnLst>
                                  <p:subTnLst>
                                    <p:audio>
                                      <p:cMediaNode>
                                        <p:cTn display="0" masterRel="sameClick">
                                          <p:stCondLst>
                                            <p:cond evt="begin" delay="0">
                                              <p:tn val="19"/>
                                            </p:cond>
                                          </p:stCondLst>
                                          <p:endCondLst>
                                            <p:cond evt="onStopAudio" delay="0">
                                              <p:tgtEl>
                                                <p:sldTgt/>
                                              </p:tgtEl>
                                            </p:cond>
                                          </p:endCondLst>
                                        </p:cTn>
                                        <p:tgtEl>
                                          <p:sndTgt r:embed="rId2" name="click.wav"/>
                                        </p:tgtEl>
                                      </p:cMediaNode>
                                    </p:audio>
                                  </p:subTnLst>
                                </p:cTn>
                              </p:par>
                            </p:childTnLst>
                          </p:cTn>
                        </p:par>
                        <p:par>
                          <p:cTn id="22" fill="hold">
                            <p:stCondLst>
                              <p:cond delay="2000"/>
                            </p:stCondLst>
                            <p:childTnLst>
                              <p:par>
                                <p:cTn id="23" presetID="22" presetClass="entr" presetSubtype="8" repeatCount="3000" fill="hold"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400"/>
                                        <p:tgtEl>
                                          <p:spTgt spid="19"/>
                                        </p:tgtEl>
                                      </p:cBhvr>
                                    </p:animEffect>
                                  </p:childTnLst>
                                  <p:subTnLst>
                                    <p:audio>
                                      <p:cMediaNode>
                                        <p:cTn display="0" masterRel="sameClick">
                                          <p:stCondLst>
                                            <p:cond evt="begin" delay="0">
                                              <p:tn val="23"/>
                                            </p:cond>
                                          </p:stCondLst>
                                          <p:endCondLst>
                                            <p:cond evt="onStopAudio" delay="0">
                                              <p:tgtEl>
                                                <p:sldTgt/>
                                              </p:tgtEl>
                                            </p:cond>
                                          </p:endCondLst>
                                        </p:cTn>
                                        <p:tgtEl>
                                          <p:sndTgt r:embed="rId2" name="click.wav"/>
                                        </p:tgtEl>
                                      </p:cMediaNode>
                                    </p:audio>
                                  </p:subTnLst>
                                </p:cTn>
                              </p:par>
                            </p:childTnLst>
                          </p:cTn>
                        </p:par>
                        <p:par>
                          <p:cTn id="26" fill="hold">
                            <p:stCondLst>
                              <p:cond delay="3200"/>
                            </p:stCondLst>
                            <p:childTnLst>
                              <p:par>
                                <p:cTn id="27" presetID="23" presetClass="entr" presetSubtype="16"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p:cTn id="29" dur="400" fill="hold"/>
                                        <p:tgtEl>
                                          <p:spTgt spid="18"/>
                                        </p:tgtEl>
                                        <p:attrNameLst>
                                          <p:attrName>ppt_w</p:attrName>
                                        </p:attrNameLst>
                                      </p:cBhvr>
                                      <p:tavLst>
                                        <p:tav tm="0">
                                          <p:val>
                                            <p:fltVal val="0"/>
                                          </p:val>
                                        </p:tav>
                                        <p:tav tm="100000">
                                          <p:val>
                                            <p:strVal val="#ppt_w"/>
                                          </p:val>
                                        </p:tav>
                                      </p:tavLst>
                                    </p:anim>
                                    <p:anim calcmode="lin" valueType="num">
                                      <p:cBhvr>
                                        <p:cTn id="30" dur="400" fill="hold"/>
                                        <p:tgtEl>
                                          <p:spTgt spid="18"/>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par>
                                <p:cTn id="31" presetID="7" presetClass="emph" presetSubtype="6" repeatCount="3000" fill="hold" nodeType="withEffect">
                                  <p:stCondLst>
                                    <p:cond delay="0"/>
                                  </p:stCondLst>
                                  <p:childTnLst>
                                    <p:animClr clrSpc="hsl" dir="cw">
                                      <p:cBhvr>
                                        <p:cTn id="32" dur="400" fill="hold"/>
                                        <p:tgtEl>
                                          <p:spTgt spid="18"/>
                                        </p:tgtEl>
                                        <p:attrNameLst>
                                          <p:attrName>stroke.color</p:attrName>
                                        </p:attrNameLst>
                                      </p:cBhvr>
                                      <p:to>
                                        <a:srgbClr val="FF00FF"/>
                                      </p:to>
                                    </p:animClr>
                                    <p:set>
                                      <p:cBhvr>
                                        <p:cTn id="33" dur="400" fill="hold"/>
                                        <p:tgtEl>
                                          <p:spTgt spid="18"/>
                                        </p:tgtEl>
                                        <p:attrNameLst>
                                          <p:attrName>stroke.on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2" name="click.wav"/>
                                        </p:tgtEl>
                                      </p:cMediaNode>
                                    </p:audio>
                                  </p:subTnLst>
                                </p:cTn>
                              </p:par>
                            </p:childTnLst>
                          </p:cTn>
                        </p:par>
                        <p:par>
                          <p:cTn id="34" fill="hold">
                            <p:stCondLst>
                              <p:cond delay="4400"/>
                            </p:stCondLst>
                            <p:childTnLst>
                              <p:par>
                                <p:cTn id="35" presetID="10" presetClass="exit" presetSubtype="0" fill="hold" nodeType="after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29066" y="183311"/>
            <a:ext cx="6454874" cy="4095390"/>
          </a:xfrm>
          <a:prstGeom prst="rect">
            <a:avLst/>
          </a:prstGeom>
        </p:spPr>
      </p:pic>
      <p:pic>
        <p:nvPicPr>
          <p:cNvPr id="5" name="Google Shape;894;p35"/>
          <p:cNvPicPr preferRelativeResize="0"/>
          <p:nvPr/>
        </p:nvPicPr>
        <p:blipFill rotWithShape="1">
          <a:blip r:embed="rId3">
            <a:alphaModFix amt="90000"/>
          </a:blip>
          <a:srcRect r="2657"/>
          <a:stretch/>
        </p:blipFill>
        <p:spPr>
          <a:xfrm>
            <a:off x="914399" y="4278701"/>
            <a:ext cx="7504981" cy="739774"/>
          </a:xfrm>
          <a:prstGeom prst="rect">
            <a:avLst/>
          </a:prstGeom>
          <a:noFill/>
          <a:ln>
            <a:noFill/>
          </a:ln>
        </p:spPr>
      </p:pic>
      <p:sp>
        <p:nvSpPr>
          <p:cNvPr id="6" name="TextBox 5"/>
          <p:cNvSpPr txBox="1"/>
          <p:nvPr/>
        </p:nvSpPr>
        <p:spPr>
          <a:xfrm>
            <a:off x="1329066" y="4383130"/>
            <a:ext cx="6750473" cy="530915"/>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Bút</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tích</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liên</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quan</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đến</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hoạt</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động</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tình</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báo</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của</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Vũ</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Ngọc</a:t>
            </a:r>
            <a:r>
              <a:rPr lang="en-US"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sz="2000" dirty="0" err="1">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Nhạ</a:t>
            </a:r>
            <a:endParaRPr lang="id-ID" altLang="zh-CN" sz="2000" dirty="0">
              <a:solidFill>
                <a:schemeClr val="bg1">
                  <a:lumMod val="10000"/>
                </a:schemeClr>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Tree>
    <p:extLst>
      <p:ext uri="{BB962C8B-B14F-4D97-AF65-F5344CB8AC3E}">
        <p14:creationId xmlns:p14="http://schemas.microsoft.com/office/powerpoint/2010/main" val="151409479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19424" b="32517"/>
          <a:stretch/>
        </p:blipFill>
        <p:spPr>
          <a:xfrm>
            <a:off x="1961006" y="0"/>
            <a:ext cx="5221988" cy="1296143"/>
          </a:xfrm>
          <a:prstGeom prst="rect">
            <a:avLst/>
          </a:prstGeom>
        </p:spPr>
      </p:pic>
      <p:sp>
        <p:nvSpPr>
          <p:cNvPr id="5" name="TextBox 4"/>
          <p:cNvSpPr txBox="1"/>
          <p:nvPr/>
        </p:nvSpPr>
        <p:spPr>
          <a:xfrm>
            <a:off x="2361600" y="386461"/>
            <a:ext cx="4420800" cy="584775"/>
          </a:xfrm>
          <a:prstGeom prst="rect">
            <a:avLst/>
          </a:prstGeom>
          <a:noFill/>
        </p:spPr>
        <p:txBody>
          <a:bodyPr wrap="square" rtlCol="0">
            <a:spAutoFit/>
          </a:bodyPr>
          <a:lstStyle/>
          <a:p>
            <a:pPr algn="ctr"/>
            <a:r>
              <a:rPr lang="vi-VN" sz="3200" b="1" dirty="0">
                <a:solidFill>
                  <a:srgbClr val="9F4137"/>
                </a:solidFill>
                <a:effectLst>
                  <a:outerShdw blurRad="38100" dist="38100" dir="2700000" algn="tl">
                    <a:srgbClr val="000000">
                      <a:alpha val="43137"/>
                    </a:srgbClr>
                  </a:outerShdw>
                </a:effectLst>
                <a:ea typeface="微软雅黑" panose="020B0503020204020204" pitchFamily="34" charset="-122"/>
                <a:cs typeface="Times New Roman" panose="02020603050405020304" pitchFamily="18" charset="0"/>
              </a:rPr>
              <a:t>NỘI DUNG BÀI HỌC</a:t>
            </a:r>
            <a:r>
              <a:rPr lang="vi-VN"/>
              <a:t>: </a:t>
            </a:r>
            <a:endParaRPr lang="en-US" dirty="0">
              <a:latin typeface="UTM Pacific Standard" panose="02040603050506020204" pitchFamily="18" charset="0"/>
            </a:endParaRPr>
          </a:p>
        </p:txBody>
      </p:sp>
      <p:sp>
        <p:nvSpPr>
          <p:cNvPr id="6" name="Rectangle: Rounded Corners 5"/>
          <p:cNvSpPr/>
          <p:nvPr/>
        </p:nvSpPr>
        <p:spPr>
          <a:xfrm>
            <a:off x="908197" y="1457555"/>
            <a:ext cx="7657833" cy="2778016"/>
          </a:xfrm>
          <a:prstGeom prst="roundRect">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53192" y="1605593"/>
            <a:ext cx="7004958" cy="2554545"/>
          </a:xfrm>
          <a:prstGeom prst="rect">
            <a:avLst/>
          </a:prstGeom>
        </p:spPr>
        <p:txBody>
          <a:bodyPr wrap="square">
            <a:spAutoFit/>
          </a:bodyPr>
          <a:lstStyle/>
          <a:p>
            <a:pPr lvl="0" algn="just" defTabSz="457200">
              <a:buClrTx/>
              <a:defRPr/>
            </a:pPr>
            <a:r>
              <a:rPr lang="en-US" altLang="en-US" sz="3200" dirty="0">
                <a:solidFill>
                  <a:schemeClr val="bg1">
                    <a:lumMod val="10000"/>
                  </a:schemeClr>
                </a:solidFill>
                <a:latin typeface="Times New Roman" panose="02020603050405020304" pitchFamily="18" charset="0"/>
                <a:cs typeface="Times New Roman" panose="02020603050405020304" pitchFamily="18" charset="0"/>
              </a:rPr>
              <a:t>Ca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ngợi</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hành</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động</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dũng</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cảm</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mưu</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trí</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của</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chú</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Hai Long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và</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những</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chiến</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sĩ</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tình</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báo</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giữ</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vững</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đường</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dây</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liên</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lạc</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góp</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phần</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to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lớn</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trong</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sự</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nghiệp</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bảo</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vệ</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Tổ</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3200" dirty="0" err="1">
                <a:solidFill>
                  <a:schemeClr val="bg1">
                    <a:lumMod val="10000"/>
                  </a:schemeClr>
                </a:solidFill>
                <a:latin typeface="Times New Roman" panose="02020603050405020304" pitchFamily="18" charset="0"/>
                <a:cs typeface="Times New Roman" panose="02020603050405020304" pitchFamily="18" charset="0"/>
              </a:rPr>
              <a:t>quốc</a:t>
            </a:r>
            <a:r>
              <a:rPr lang="en-US" altLang="en-US" sz="3200" dirty="0">
                <a:solidFill>
                  <a:schemeClr val="bg1">
                    <a:lumMod val="10000"/>
                  </a:schemeClr>
                </a:solidFill>
                <a:latin typeface="Times New Roman" panose="02020603050405020304" pitchFamily="18" charset="0"/>
                <a:cs typeface="Times New Roman" panose="02020603050405020304" pitchFamily="18" charset="0"/>
              </a:rPr>
              <a:t> .</a:t>
            </a:r>
            <a:endParaRPr lang="en-US" altLang="en-VN" sz="3200" b="1"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95541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001" t="6952" r="1001" b="49415"/>
          <a:stretch/>
        </p:blipFill>
        <p:spPr>
          <a:xfrm>
            <a:off x="-88107" y="2099155"/>
            <a:ext cx="9162834" cy="3019278"/>
          </a:xfrm>
          <a:prstGeom prst="rect">
            <a:avLst/>
          </a:prstGeom>
        </p:spPr>
      </p:pic>
      <p:sp>
        <p:nvSpPr>
          <p:cNvPr id="6" name="Google Shape;1076;p52"/>
          <p:cNvSpPr/>
          <p:nvPr/>
        </p:nvSpPr>
        <p:spPr>
          <a:xfrm>
            <a:off x="330138" y="879643"/>
            <a:ext cx="4173942" cy="3268387"/>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5"/>
          <p:cNvSpPr txBox="1"/>
          <p:nvPr/>
        </p:nvSpPr>
        <p:spPr>
          <a:xfrm>
            <a:off x="970939" y="2035541"/>
            <a:ext cx="3512204" cy="1974964"/>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vi-VN"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LUYỆN ĐỌC DIỄN CẢM</a:t>
            </a:r>
            <a:endParaRPr lang="id-ID"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17" name="Group 16"/>
          <p:cNvGrpSpPr/>
          <p:nvPr/>
        </p:nvGrpSpPr>
        <p:grpSpPr>
          <a:xfrm>
            <a:off x="4621773" y="927147"/>
            <a:ext cx="3758125" cy="3270181"/>
            <a:chOff x="4621773" y="927147"/>
            <a:chExt cx="3758125" cy="3270181"/>
          </a:xfrm>
        </p:grpSpPr>
        <p:sp>
          <p:nvSpPr>
            <p:cNvPr id="4" name="Google Shape;1085;p52"/>
            <p:cNvSpPr/>
            <p:nvPr/>
          </p:nvSpPr>
          <p:spPr>
            <a:xfrm rot="5754549">
              <a:off x="4865746" y="1068197"/>
              <a:ext cx="3270181" cy="2988081"/>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rot="345447">
              <a:off x="5224074" y="1103004"/>
              <a:ext cx="2552869" cy="29116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rot="387019">
              <a:off x="4621773" y="1597235"/>
              <a:ext cx="3758125" cy="2322258"/>
            </a:xfrm>
            <a:prstGeom prst="rect">
              <a:avLst/>
            </a:prstGeom>
          </p:spPr>
        </p:pic>
      </p:grpSp>
      <p:sp>
        <p:nvSpPr>
          <p:cNvPr id="10" name="Google Shape;1077;p52"/>
          <p:cNvSpPr/>
          <p:nvPr/>
        </p:nvSpPr>
        <p:spPr>
          <a:xfrm>
            <a:off x="1785959" y="996621"/>
            <a:ext cx="1203496" cy="1201231"/>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88;p48"/>
          <p:cNvSpPr txBox="1">
            <a:spLocks/>
          </p:cNvSpPr>
          <p:nvPr/>
        </p:nvSpPr>
        <p:spPr>
          <a:xfrm>
            <a:off x="1591059" y="1125941"/>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rgbClr val="9F4137"/>
                </a:solidFill>
              </a:rPr>
              <a:t>03</a:t>
            </a:r>
          </a:p>
        </p:txBody>
      </p:sp>
    </p:spTree>
    <p:extLst>
      <p:ext uri="{BB962C8B-B14F-4D97-AF65-F5344CB8AC3E}">
        <p14:creationId xmlns:p14="http://schemas.microsoft.com/office/powerpoint/2010/main" val="333024540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1001" t="6952" r="1001" b="49415"/>
          <a:stretch/>
        </p:blipFill>
        <p:spPr>
          <a:xfrm>
            <a:off x="-88107" y="2099155"/>
            <a:ext cx="9162834" cy="3019278"/>
          </a:xfrm>
          <a:prstGeom prst="rect">
            <a:avLst/>
          </a:prstGeom>
        </p:spPr>
      </p:pic>
      <p:sp>
        <p:nvSpPr>
          <p:cNvPr id="5" name="Text Box 13"/>
          <p:cNvSpPr txBox="1">
            <a:spLocks noChangeArrowheads="1"/>
          </p:cNvSpPr>
          <p:nvPr/>
        </p:nvSpPr>
        <p:spPr bwMode="auto">
          <a:xfrm>
            <a:off x="891394" y="900019"/>
            <a:ext cx="7657381" cy="3231654"/>
          </a:xfrm>
          <a:prstGeom prst="rect">
            <a:avLst/>
          </a:prstGeom>
          <a:noFill/>
          <a:ln w="9525">
            <a:noFill/>
            <a:miter lim="800000"/>
            <a:headEnd/>
            <a:tailEnd/>
          </a:ln>
          <a:effectLst/>
        </p:spPr>
        <p:txBody>
          <a:bodyPr wrap="square">
            <a:spAutoFit/>
          </a:bodyPr>
          <a:lstStyle/>
          <a:p>
            <a:pPr algn="just">
              <a:spcBef>
                <a:spcPct val="50000"/>
              </a:spcBef>
              <a:defRPr/>
            </a:pPr>
            <a:r>
              <a:rPr lang="en-US" sz="2400" dirty="0">
                <a:solidFill>
                  <a:schemeClr val="tx2"/>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Hai</a:t>
            </a:r>
            <a:r>
              <a:rPr lang="en-US" sz="2400" dirty="0">
                <a:solidFill>
                  <a:schemeClr val="bg1">
                    <a:lumMod val="10000"/>
                  </a:schemeClr>
                </a:solidFill>
                <a:latin typeface="Times New Roman" panose="02020603050405020304" pitchFamily="18" charset="0"/>
                <a:cs typeface="Times New Roman" panose="02020603050405020304" pitchFamily="18" charset="0"/>
              </a:rPr>
              <a:t> Long </a:t>
            </a:r>
            <a:r>
              <a:rPr lang="en-US" sz="2400" dirty="0" err="1">
                <a:solidFill>
                  <a:schemeClr val="bg1">
                    <a:lumMod val="10000"/>
                  </a:schemeClr>
                </a:solidFill>
                <a:latin typeface="Times New Roman" panose="02020603050405020304" pitchFamily="18" charset="0"/>
                <a:cs typeface="Times New Roman" panose="02020603050405020304" pitchFamily="18" charset="0"/>
              </a:rPr>
              <a:t>phóng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xe</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về</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phía</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Phú</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Lâm</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tìm</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hộp</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thư</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mật</a:t>
            </a:r>
            <a:r>
              <a:rPr lang="en-US" sz="2400" dirty="0">
                <a:solidFill>
                  <a:schemeClr val="bg1">
                    <a:lumMod val="10000"/>
                  </a:schemeClr>
                </a:solidFill>
                <a:latin typeface="Times New Roman" panose="02020603050405020304" pitchFamily="18" charset="0"/>
                <a:cs typeface="Times New Roman" panose="02020603050405020304" pitchFamily="18" charset="0"/>
              </a:rPr>
              <a:t>.</a:t>
            </a:r>
          </a:p>
          <a:p>
            <a:pPr algn="just">
              <a:spcBef>
                <a:spcPct val="50000"/>
              </a:spcBef>
              <a:defRPr/>
            </a:pP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đặt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hộp</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thư</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lần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nào</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cũng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tạo</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cho</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anh</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sự</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bất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ngờ</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Bao</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giờ</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hộp</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thư</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cũng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được</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đặt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tại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nơi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dễ</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tìm</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mà</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lại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ít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bị</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chú</a:t>
            </a:r>
            <a:r>
              <a:rPr lang="en-US" sz="2400" dirty="0">
                <a:solidFill>
                  <a:schemeClr val="bg1">
                    <a:lumMod val="10000"/>
                  </a:schemeClr>
                </a:solidFill>
                <a:latin typeface="Times New Roman" panose="02020603050405020304" pitchFamily="18" charset="0"/>
                <a:cs typeface="Times New Roman" panose="02020603050405020304" pitchFamily="18" charset="0"/>
              </a:rPr>
              <a:t> ý </a:t>
            </a:r>
            <a:r>
              <a:rPr lang="en-US" sz="2400" dirty="0" err="1">
                <a:solidFill>
                  <a:schemeClr val="bg1">
                    <a:lumMod val="10000"/>
                  </a:schemeClr>
                </a:solidFill>
                <a:latin typeface="Times New Roman" panose="02020603050405020304" pitchFamily="18" charset="0"/>
                <a:cs typeface="Times New Roman" panose="02020603050405020304" pitchFamily="18" charset="0"/>
              </a:rPr>
              <a:t>nhất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Nhiều</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lúc</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người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liên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lạc</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còn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gửi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gắm</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vào</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đây</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chút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tình</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cảm</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mình</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thường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bằng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những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vật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gợi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ra</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hình</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chữ</a:t>
            </a:r>
            <a:r>
              <a:rPr lang="en-US" sz="2400" dirty="0">
                <a:solidFill>
                  <a:schemeClr val="bg1">
                    <a:lumMod val="10000"/>
                  </a:schemeClr>
                </a:solidFill>
                <a:latin typeface="Times New Roman" panose="02020603050405020304" pitchFamily="18" charset="0"/>
                <a:cs typeface="Times New Roman" panose="02020603050405020304" pitchFamily="18" charset="0"/>
              </a:rPr>
              <a:t> V </a:t>
            </a:r>
            <a:r>
              <a:rPr lang="en-US" sz="2400" dirty="0" err="1">
                <a:solidFill>
                  <a:schemeClr val="bg1">
                    <a:lumMod val="10000"/>
                  </a:schemeClr>
                </a:solidFill>
                <a:latin typeface="Times New Roman" panose="02020603050405020304" pitchFamily="18" charset="0"/>
                <a:cs typeface="Times New Roman" panose="02020603050405020304" pitchFamily="18" charset="0"/>
              </a:rPr>
              <a:t>mà</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chỉ</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anh</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mới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nhận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thấy</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Đó</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là</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tên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Tổ</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quốc</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Việt</a:t>
            </a:r>
            <a:r>
              <a:rPr lang="en-US" sz="2400" dirty="0">
                <a:solidFill>
                  <a:schemeClr val="bg1">
                    <a:lumMod val="10000"/>
                  </a:schemeClr>
                </a:solidFill>
                <a:latin typeface="Times New Roman" panose="02020603050405020304" pitchFamily="18" charset="0"/>
                <a:cs typeface="Times New Roman" panose="02020603050405020304" pitchFamily="18" charset="0"/>
              </a:rPr>
              <a:t> Nam, </a:t>
            </a:r>
            <a:r>
              <a:rPr lang="en-US" sz="2400" dirty="0" err="1">
                <a:solidFill>
                  <a:schemeClr val="bg1">
                    <a:lumMod val="10000"/>
                  </a:schemeClr>
                </a:solidFill>
                <a:latin typeface="Times New Roman" panose="02020603050405020304" pitchFamily="18" charset="0"/>
                <a:cs typeface="Times New Roman" panose="02020603050405020304" pitchFamily="18" charset="0"/>
              </a:rPr>
              <a:t>là</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lời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chào</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chiến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thắng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Đôi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lúc</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Hai</a:t>
            </a:r>
            <a:r>
              <a:rPr lang="en-US" sz="2400" dirty="0">
                <a:solidFill>
                  <a:schemeClr val="bg1">
                    <a:lumMod val="10000"/>
                  </a:schemeClr>
                </a:solidFill>
                <a:latin typeface="Times New Roman" panose="02020603050405020304" pitchFamily="18" charset="0"/>
                <a:cs typeface="Times New Roman" panose="02020603050405020304" pitchFamily="18" charset="0"/>
              </a:rPr>
              <a:t> Long </a:t>
            </a:r>
            <a:r>
              <a:rPr lang="en-US" sz="2400" dirty="0" err="1">
                <a:solidFill>
                  <a:schemeClr val="bg1">
                    <a:lumMod val="10000"/>
                  </a:schemeClr>
                </a:solidFill>
                <a:latin typeface="Times New Roman" panose="02020603050405020304" pitchFamily="18" charset="0"/>
                <a:cs typeface="Times New Roman" panose="02020603050405020304" pitchFamily="18" charset="0"/>
              </a:rPr>
              <a:t>đã</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đáp</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lại</a:t>
            </a:r>
            <a:r>
              <a:rPr lang="en-US" sz="2400" dirty="0">
                <a:solidFill>
                  <a:schemeClr val="bg1">
                    <a:lumMod val="10000"/>
                  </a:schemeClr>
                </a:solidFill>
                <a:latin typeface="Times New Roman" panose="02020603050405020304" pitchFamily="18" charset="0"/>
                <a:cs typeface="Times New Roman" panose="02020603050405020304" pitchFamily="18" charset="0"/>
              </a:rPr>
              <a:t>.</a:t>
            </a:r>
          </a:p>
        </p:txBody>
      </p:sp>
      <p:sp>
        <p:nvSpPr>
          <p:cNvPr id="6" name="Text Box 13"/>
          <p:cNvSpPr txBox="1">
            <a:spLocks noChangeArrowheads="1"/>
          </p:cNvSpPr>
          <p:nvPr/>
        </p:nvSpPr>
        <p:spPr bwMode="auto">
          <a:xfrm>
            <a:off x="891393" y="899643"/>
            <a:ext cx="765738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Times New Roman" panose="02020603050405020304" pitchFamily="18" charset="0"/>
              </a:defRPr>
            </a:lvl1pPr>
            <a:lvl2pPr marL="742950" indent="-285750" eaLnBrk="0" hangingPunct="0">
              <a:defRPr b="1">
                <a:solidFill>
                  <a:schemeClr val="tx1"/>
                </a:solidFill>
                <a:latin typeface="Times New Roman" panose="02020603050405020304" pitchFamily="18" charset="0"/>
              </a:defRPr>
            </a:lvl2pPr>
            <a:lvl3pPr marL="1143000" indent="-228600" eaLnBrk="0" hangingPunct="0">
              <a:defRPr b="1">
                <a:solidFill>
                  <a:schemeClr val="tx1"/>
                </a:solidFill>
                <a:latin typeface="Times New Roman" panose="02020603050405020304" pitchFamily="18" charset="0"/>
              </a:defRPr>
            </a:lvl3pPr>
            <a:lvl4pPr marL="1600200" indent="-228600" eaLnBrk="0" hangingPunct="0">
              <a:defRPr b="1">
                <a:solidFill>
                  <a:schemeClr val="tx1"/>
                </a:solidFill>
                <a:latin typeface="Times New Roman" panose="02020603050405020304" pitchFamily="18" charset="0"/>
              </a:defRPr>
            </a:lvl4pPr>
            <a:lvl5pPr marL="2057400" indent="-228600" eaLnBrk="0" hangingPunct="0">
              <a:defRPr b="1">
                <a:solidFill>
                  <a:schemeClr val="tx1"/>
                </a:solidFill>
                <a:latin typeface="Times New Roman" panose="02020603050405020304" pitchFamily="18" charset="0"/>
              </a:defRPr>
            </a:lvl5pPr>
            <a:lvl6pPr marL="2514600" indent="-228600" eaLnBrk="0" fontAlgn="base" hangingPunct="0">
              <a:spcBef>
                <a:spcPct val="0"/>
              </a:spcBef>
              <a:spcAft>
                <a:spcPct val="0"/>
              </a:spcAft>
              <a:defRPr b="1">
                <a:solidFill>
                  <a:schemeClr val="tx1"/>
                </a:solidFill>
                <a:latin typeface="Times New Roman" panose="02020603050405020304" pitchFamily="18" charset="0"/>
              </a:defRPr>
            </a:lvl6pPr>
            <a:lvl7pPr marL="2971800" indent="-228600" eaLnBrk="0" fontAlgn="base" hangingPunct="0">
              <a:spcBef>
                <a:spcPct val="0"/>
              </a:spcBef>
              <a:spcAft>
                <a:spcPct val="0"/>
              </a:spcAft>
              <a:defRPr b="1">
                <a:solidFill>
                  <a:schemeClr val="tx1"/>
                </a:solidFill>
                <a:latin typeface="Times New Roman" panose="02020603050405020304" pitchFamily="18" charset="0"/>
              </a:defRPr>
            </a:lvl7pPr>
            <a:lvl8pPr marL="3429000" indent="-228600" eaLnBrk="0" fontAlgn="base" hangingPunct="0">
              <a:spcBef>
                <a:spcPct val="0"/>
              </a:spcBef>
              <a:spcAft>
                <a:spcPct val="0"/>
              </a:spcAft>
              <a:defRPr b="1">
                <a:solidFill>
                  <a:schemeClr val="tx1"/>
                </a:solidFill>
                <a:latin typeface="Times New Roman" panose="02020603050405020304" pitchFamily="18" charset="0"/>
              </a:defRPr>
            </a:lvl8pPr>
            <a:lvl9pPr marL="3886200" indent="-228600" eaLnBrk="0" fontAlgn="base" hangingPunct="0">
              <a:spcBef>
                <a:spcPct val="0"/>
              </a:spcBef>
              <a:spcAft>
                <a:spcPct val="0"/>
              </a:spcAft>
              <a:defRPr b="1">
                <a:solidFill>
                  <a:schemeClr val="tx1"/>
                </a:solidFill>
                <a:latin typeface="Times New Roman" panose="02020603050405020304" pitchFamily="18" charset="0"/>
              </a:defRPr>
            </a:lvl9pPr>
          </a:lstStyle>
          <a:p>
            <a:pPr algn="just" eaLnBrk="1" hangingPunct="1">
              <a:spcBef>
                <a:spcPct val="50000"/>
              </a:spcBef>
            </a:pPr>
            <a:r>
              <a:rPr lang="en-US" altLang="en-US" sz="2400" b="0" dirty="0">
                <a:solidFill>
                  <a:schemeClr val="tx2"/>
                </a:solidFill>
                <a:cs typeface="Times New Roman" panose="02020603050405020304" pitchFamily="18" charset="0"/>
              </a:rPr>
              <a:t>  </a:t>
            </a:r>
            <a:r>
              <a:rPr lang="en-US" altLang="en-US" sz="2400" b="0" dirty="0">
                <a:solidFill>
                  <a:schemeClr val="bg1">
                    <a:lumMod val="10000"/>
                  </a:schemeClr>
                </a:solidFill>
                <a:cs typeface="Times New Roman" panose="02020603050405020304" pitchFamily="18" charset="0"/>
              </a:rPr>
              <a:t>Hai Long </a:t>
            </a:r>
            <a:r>
              <a:rPr lang="en-US" altLang="en-US" sz="2400" b="0" dirty="0" err="1">
                <a:solidFill>
                  <a:srgbClr val="FF0000"/>
                </a:solidFill>
                <a:cs typeface="Times New Roman" panose="02020603050405020304" pitchFamily="18" charset="0"/>
              </a:rPr>
              <a:t>phóng</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xe</a:t>
            </a:r>
            <a:r>
              <a:rPr lang="en-US" altLang="en-US" sz="2400" b="0" dirty="0">
                <a:solidFill>
                  <a:srgbClr val="FF0000"/>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về</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phía</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Phú</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Lâm</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tìm</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hộp</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thư</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mật</a:t>
            </a:r>
            <a:r>
              <a:rPr lang="en-US" altLang="en-US" sz="2400" b="0" dirty="0">
                <a:solidFill>
                  <a:schemeClr val="bg1">
                    <a:lumMod val="10000"/>
                  </a:schemeClr>
                </a:solidFill>
                <a:cs typeface="Times New Roman" panose="02020603050405020304" pitchFamily="18" charset="0"/>
              </a:rPr>
              <a:t>.</a:t>
            </a:r>
          </a:p>
          <a:p>
            <a:pPr algn="just" eaLnBrk="1" hangingPunct="1">
              <a:spcBef>
                <a:spcPct val="50000"/>
              </a:spcBef>
            </a:pP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Người</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đặt</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hộp</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thư</a:t>
            </a:r>
            <a:r>
              <a:rPr lang="en-US" altLang="en-US" sz="2400" b="0" dirty="0">
                <a:solidFill>
                  <a:schemeClr val="bg1">
                    <a:lumMod val="10000"/>
                  </a:schemeClr>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lần</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nào</a:t>
            </a:r>
            <a:r>
              <a:rPr lang="en-US" altLang="en-US" sz="2400" b="0" dirty="0">
                <a:solidFill>
                  <a:srgbClr val="FF0000"/>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cũng</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tạo</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cho</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anh</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sự</a:t>
            </a:r>
            <a:r>
              <a:rPr lang="en-US" altLang="en-US" sz="2400" b="0" dirty="0">
                <a:solidFill>
                  <a:schemeClr val="bg1">
                    <a:lumMod val="10000"/>
                  </a:schemeClr>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bất</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ngờ</a:t>
            </a:r>
            <a:r>
              <a:rPr lang="en-US" altLang="en-US" sz="2400" b="0" dirty="0">
                <a:solidFill>
                  <a:schemeClr val="tx2"/>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Bao</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giờ</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hộp</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thư</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cũng</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được</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đặt</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tại</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một</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nơi</a:t>
            </a:r>
            <a:r>
              <a:rPr lang="en-US" altLang="en-US" sz="2400" b="0" dirty="0">
                <a:solidFill>
                  <a:schemeClr val="bg1">
                    <a:lumMod val="10000"/>
                  </a:schemeClr>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dễ</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tìm</a:t>
            </a:r>
            <a:r>
              <a:rPr lang="en-US" altLang="en-US" sz="2400" b="0" dirty="0">
                <a:solidFill>
                  <a:srgbClr val="FF0000"/>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mà</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lại</a:t>
            </a:r>
            <a:r>
              <a:rPr lang="en-US" altLang="en-US" sz="2400" b="0" dirty="0">
                <a:solidFill>
                  <a:schemeClr val="tx2"/>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ít</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bị</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chú</a:t>
            </a:r>
            <a:r>
              <a:rPr lang="en-US" altLang="en-US" sz="2400" b="0" dirty="0">
                <a:solidFill>
                  <a:srgbClr val="FF0000"/>
                </a:solidFill>
                <a:cs typeface="Times New Roman" panose="02020603050405020304" pitchFamily="18" charset="0"/>
              </a:rPr>
              <a:t> ý </a:t>
            </a:r>
            <a:r>
              <a:rPr lang="en-US" altLang="en-US" sz="2400" b="0" dirty="0" err="1">
                <a:solidFill>
                  <a:schemeClr val="bg1">
                    <a:lumMod val="10000"/>
                  </a:schemeClr>
                </a:solidFill>
                <a:cs typeface="Times New Roman" panose="02020603050405020304" pitchFamily="18" charset="0"/>
              </a:rPr>
              <a:t>nhất</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Nhiều</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lúc</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người</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liên</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lạc</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còn</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gửi</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gắm</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vào</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đây</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một</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chút</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tình</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cảm</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của</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mình</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thường</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bằng</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những</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vật</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gợi</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ra</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hình</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chữ</a:t>
            </a:r>
            <a:r>
              <a:rPr lang="en-US" altLang="en-US" sz="2400" b="0" dirty="0">
                <a:solidFill>
                  <a:schemeClr val="bg1">
                    <a:lumMod val="10000"/>
                  </a:schemeClr>
                </a:solidFill>
                <a:cs typeface="Times New Roman" panose="02020603050405020304" pitchFamily="18" charset="0"/>
              </a:rPr>
              <a:t> V</a:t>
            </a:r>
            <a:r>
              <a:rPr lang="en-US" altLang="en-US" sz="2400" b="0" dirty="0">
                <a:cs typeface="Times New Roman" panose="02020603050405020304" pitchFamily="18" charset="0"/>
              </a:rPr>
              <a:t> </a:t>
            </a:r>
            <a:r>
              <a:rPr lang="en-US" altLang="en-US" sz="2400" b="0" dirty="0" err="1">
                <a:solidFill>
                  <a:srgbClr val="FF0000"/>
                </a:solidFill>
                <a:cs typeface="Times New Roman" panose="02020603050405020304" pitchFamily="18" charset="0"/>
              </a:rPr>
              <a:t>mà</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chỉ</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anh</a:t>
            </a:r>
            <a:r>
              <a:rPr lang="en-US" altLang="en-US" sz="2400" b="0" dirty="0">
                <a:solidFill>
                  <a:srgbClr val="FF0000"/>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mới</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nhận</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thấy</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Đó</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là</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tên</a:t>
            </a:r>
            <a:r>
              <a:rPr lang="en-US" altLang="en-US" sz="2400" b="0" dirty="0">
                <a:solidFill>
                  <a:schemeClr val="bg1">
                    <a:lumMod val="10000"/>
                  </a:schemeClr>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Tổ</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quốc</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Việt</a:t>
            </a:r>
            <a:r>
              <a:rPr lang="en-US" altLang="en-US" sz="2400" b="0" dirty="0">
                <a:solidFill>
                  <a:srgbClr val="FF0000"/>
                </a:solidFill>
                <a:cs typeface="Times New Roman" panose="02020603050405020304" pitchFamily="18" charset="0"/>
              </a:rPr>
              <a:t> Nam</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là</a:t>
            </a:r>
            <a:r>
              <a:rPr lang="en-US" altLang="en-US" sz="2400" b="0" dirty="0">
                <a:solidFill>
                  <a:schemeClr val="bg1">
                    <a:lumMod val="10000"/>
                  </a:schemeClr>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lời</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chào</a:t>
            </a:r>
            <a:r>
              <a:rPr lang="en-US" altLang="en-US" sz="2400" b="0" dirty="0">
                <a:solidFill>
                  <a:schemeClr val="tx2"/>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chiến</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thắng</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Đôi</a:t>
            </a:r>
            <a:r>
              <a:rPr lang="en-US" altLang="en-US" sz="2400" b="0" dirty="0">
                <a:solidFill>
                  <a:schemeClr val="bg1">
                    <a:lumMod val="10000"/>
                  </a:schemeClr>
                </a:solidFill>
                <a:cs typeface="Times New Roman" panose="02020603050405020304" pitchFamily="18" charset="0"/>
              </a:rPr>
              <a:t> </a:t>
            </a:r>
            <a:r>
              <a:rPr lang="en-US" altLang="en-US" sz="2400" b="0" dirty="0" err="1">
                <a:solidFill>
                  <a:schemeClr val="bg1">
                    <a:lumMod val="10000"/>
                  </a:schemeClr>
                </a:solidFill>
                <a:cs typeface="Times New Roman" panose="02020603050405020304" pitchFamily="18" charset="0"/>
              </a:rPr>
              <a:t>lúc</a:t>
            </a:r>
            <a:r>
              <a:rPr lang="en-US" altLang="en-US" sz="2400" b="0" dirty="0">
                <a:solidFill>
                  <a:schemeClr val="bg1">
                    <a:lumMod val="10000"/>
                  </a:schemeClr>
                </a:solidFill>
                <a:cs typeface="Times New Roman" panose="02020603050405020304" pitchFamily="18" charset="0"/>
              </a:rPr>
              <a:t>, Hai Long </a:t>
            </a:r>
            <a:r>
              <a:rPr lang="en-US" altLang="en-US" sz="2400" b="0" dirty="0" err="1">
                <a:solidFill>
                  <a:schemeClr val="bg1">
                    <a:lumMod val="10000"/>
                  </a:schemeClr>
                </a:solidFill>
                <a:cs typeface="Times New Roman" panose="02020603050405020304" pitchFamily="18" charset="0"/>
              </a:rPr>
              <a:t>đã</a:t>
            </a:r>
            <a:r>
              <a:rPr lang="en-US" altLang="en-US" sz="2400" b="0" dirty="0">
                <a:solidFill>
                  <a:schemeClr val="tx2"/>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đáp</a:t>
            </a:r>
            <a:r>
              <a:rPr lang="en-US" altLang="en-US" sz="2400" b="0" dirty="0">
                <a:solidFill>
                  <a:srgbClr val="FF0000"/>
                </a:solidFill>
                <a:cs typeface="Times New Roman" panose="02020603050405020304" pitchFamily="18" charset="0"/>
              </a:rPr>
              <a:t> </a:t>
            </a:r>
            <a:r>
              <a:rPr lang="en-US" altLang="en-US" sz="2400" b="0" dirty="0" err="1">
                <a:solidFill>
                  <a:srgbClr val="FF0000"/>
                </a:solidFill>
                <a:cs typeface="Times New Roman" panose="02020603050405020304" pitchFamily="18" charset="0"/>
              </a:rPr>
              <a:t>lại</a:t>
            </a:r>
            <a:r>
              <a:rPr lang="en-US" altLang="en-US" sz="2400" b="0" dirty="0">
                <a:solidFill>
                  <a:schemeClr val="tx2"/>
                </a:solidFill>
                <a:cs typeface="Times New Roman" panose="02020603050405020304" pitchFamily="18" charset="0"/>
              </a:rPr>
              <a:t>.</a:t>
            </a:r>
          </a:p>
        </p:txBody>
      </p:sp>
      <p:sp>
        <p:nvSpPr>
          <p:cNvPr id="7" name="Line 32"/>
          <p:cNvSpPr>
            <a:spLocks noChangeShapeType="1"/>
          </p:cNvSpPr>
          <p:nvPr/>
        </p:nvSpPr>
        <p:spPr bwMode="auto">
          <a:xfrm flipH="1">
            <a:off x="7080846" y="1846272"/>
            <a:ext cx="68369" cy="381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sp>
        <p:nvSpPr>
          <p:cNvPr id="8" name="Line 32"/>
          <p:cNvSpPr>
            <a:spLocks noChangeShapeType="1"/>
          </p:cNvSpPr>
          <p:nvPr/>
        </p:nvSpPr>
        <p:spPr bwMode="auto">
          <a:xfrm flipH="1">
            <a:off x="1979042" y="1846272"/>
            <a:ext cx="68369" cy="3810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240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4"/>
          <a:srcRect t="19424" b="32517"/>
          <a:stretch/>
        </p:blipFill>
        <p:spPr>
          <a:xfrm>
            <a:off x="1979041" y="-57753"/>
            <a:ext cx="4516649" cy="1012199"/>
          </a:xfrm>
          <a:prstGeom prst="rect">
            <a:avLst/>
          </a:prstGeom>
        </p:spPr>
      </p:pic>
      <p:sp>
        <p:nvSpPr>
          <p:cNvPr id="10" name="TextBox 9"/>
          <p:cNvSpPr txBox="1"/>
          <p:nvPr/>
        </p:nvSpPr>
        <p:spPr>
          <a:xfrm>
            <a:off x="2503202" y="159335"/>
            <a:ext cx="372507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68136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par>
                          <p:cTn id="25" fill="hold">
                            <p:stCondLst>
                              <p:cond delay="500"/>
                            </p:stCondLst>
                            <p:childTnLst>
                              <p:par>
                                <p:cTn id="26" presetID="42"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rotWithShape="1">
          <a:blip r:embed="rId3">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grpSp>
        <p:nvGrpSpPr>
          <p:cNvPr id="7" name="Group 6"/>
          <p:cNvGrpSpPr/>
          <p:nvPr/>
        </p:nvGrpSpPr>
        <p:grpSpPr>
          <a:xfrm>
            <a:off x="-49301" y="24354"/>
            <a:ext cx="3116423" cy="1094014"/>
            <a:chOff x="-49301" y="38422"/>
            <a:chExt cx="3116423" cy="1094014"/>
          </a:xfrm>
        </p:grpSpPr>
        <p:pic>
          <p:nvPicPr>
            <p:cNvPr id="8" name="Picture 7"/>
            <p:cNvPicPr>
              <a:picLocks noChangeAspect="1"/>
            </p:cNvPicPr>
            <p:nvPr/>
          </p:nvPicPr>
          <p:blipFill rotWithShape="1">
            <a:blip r:embed="rId4"/>
            <a:srcRect t="19424" b="32517"/>
            <a:stretch/>
          </p:blipFill>
          <p:spPr>
            <a:xfrm>
              <a:off x="-49301" y="38422"/>
              <a:ext cx="3116423" cy="1094014"/>
            </a:xfrm>
            <a:prstGeom prst="rect">
              <a:avLst/>
            </a:prstGeom>
          </p:spPr>
        </p:pic>
        <p:sp>
          <p:nvSpPr>
            <p:cNvPr id="9" name="Rectangle 8"/>
            <p:cNvSpPr/>
            <p:nvPr/>
          </p:nvSpPr>
          <p:spPr>
            <a:xfrm>
              <a:off x="354589" y="323819"/>
              <a:ext cx="2270173"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CHIA ĐOẠN</a:t>
              </a:r>
              <a:endParaRPr lang="en-US" sz="2800" dirty="0">
                <a:latin typeface="Times New Roman" panose="02020603050405020304" pitchFamily="18" charset="0"/>
                <a:cs typeface="Times New Roman" panose="02020603050405020304" pitchFamily="18" charset="0"/>
              </a:endParaRPr>
            </a:p>
          </p:txBody>
        </p:sp>
      </p:grpSp>
      <p:pic>
        <p:nvPicPr>
          <p:cNvPr id="22" name="Picture 21"/>
          <p:cNvPicPr>
            <a:picLocks noChangeAspect="1"/>
          </p:cNvPicPr>
          <p:nvPr/>
        </p:nvPicPr>
        <p:blipFill rotWithShape="1">
          <a:blip r:embed="rId5">
            <a:extLst>
              <a:ext uri="{BEBA8EAE-BF5A-486C-A8C5-ECC9F3942E4B}">
                <a14:imgProps xmlns:a14="http://schemas.microsoft.com/office/drawing/2010/main">
                  <a14:imgLayer r:embed="rId6">
                    <a14:imgEffect>
                      <a14:backgroundRemoval t="25240" b="47604" l="25080" r="39297"/>
                    </a14:imgEffect>
                  </a14:imgLayer>
                </a14:imgProps>
              </a:ext>
            </a:extLst>
          </a:blip>
          <a:srcRect l="23333" t="23932" r="58889" b="49675"/>
          <a:stretch/>
        </p:blipFill>
        <p:spPr>
          <a:xfrm>
            <a:off x="1662354" y="1241168"/>
            <a:ext cx="447212" cy="663938"/>
          </a:xfrm>
          <a:prstGeom prst="rect">
            <a:avLst/>
          </a:prstGeom>
        </p:spPr>
      </p:pic>
      <p:pic>
        <p:nvPicPr>
          <p:cNvPr id="23" name="Picture 22"/>
          <p:cNvPicPr>
            <a:picLocks noChangeAspect="1"/>
          </p:cNvPicPr>
          <p:nvPr/>
        </p:nvPicPr>
        <p:blipFill rotWithShape="1">
          <a:blip r:embed="rId7">
            <a:extLst>
              <a:ext uri="{BEBA8EAE-BF5A-486C-A8C5-ECC9F3942E4B}">
                <a14:imgProps xmlns:a14="http://schemas.microsoft.com/office/drawing/2010/main">
                  <a14:imgLayer r:embed="rId6">
                    <a14:imgEffect>
                      <a14:backgroundRemoval t="25240" b="47604" l="41214" r="58147"/>
                    </a14:imgEffect>
                  </a14:imgLayer>
                </a14:imgProps>
              </a:ext>
            </a:extLst>
          </a:blip>
          <a:srcRect l="38928" t="23932" r="34002" b="49675"/>
          <a:stretch/>
        </p:blipFill>
        <p:spPr>
          <a:xfrm>
            <a:off x="1638887" y="2061783"/>
            <a:ext cx="680959" cy="663938"/>
          </a:xfrm>
          <a:prstGeom prst="rect">
            <a:avLst/>
          </a:prstGeom>
        </p:spPr>
      </p:pic>
      <p:pic>
        <p:nvPicPr>
          <p:cNvPr id="24" name="Picture 23"/>
          <p:cNvPicPr>
            <a:picLocks noChangeAspect="1"/>
          </p:cNvPicPr>
          <p:nvPr/>
        </p:nvPicPr>
        <p:blipFill rotWithShape="1">
          <a:blip r:embed="rId8">
            <a:extLst>
              <a:ext uri="{BEBA8EAE-BF5A-486C-A8C5-ECC9F3942E4B}">
                <a14:imgProps xmlns:a14="http://schemas.microsoft.com/office/drawing/2010/main">
                  <a14:imgLayer r:embed="rId6">
                    <a14:imgEffect>
                      <a14:backgroundRemoval t="25240" b="47604" l="58626" r="75240"/>
                    </a14:imgEffect>
                  </a14:imgLayer>
                </a14:imgProps>
              </a:ext>
            </a:extLst>
          </a:blip>
          <a:srcRect l="57807" t="23932" r="20693" b="49675"/>
          <a:stretch/>
        </p:blipFill>
        <p:spPr>
          <a:xfrm>
            <a:off x="1662354" y="2882398"/>
            <a:ext cx="540866" cy="663938"/>
          </a:xfrm>
          <a:prstGeom prst="rect">
            <a:avLst/>
          </a:prstGeom>
        </p:spPr>
      </p:pic>
      <p:pic>
        <p:nvPicPr>
          <p:cNvPr id="25" name="Picture 24"/>
          <p:cNvPicPr>
            <a:picLocks noChangeAspect="1"/>
          </p:cNvPicPr>
          <p:nvPr/>
        </p:nvPicPr>
        <p:blipFill rotWithShape="1">
          <a:blip r:embed="rId9">
            <a:extLst>
              <a:ext uri="{BEBA8EAE-BF5A-486C-A8C5-ECC9F3942E4B}">
                <a14:imgProps xmlns:a14="http://schemas.microsoft.com/office/drawing/2010/main">
                  <a14:imgLayer r:embed="rId6">
                    <a14:imgEffect>
                      <a14:backgroundRemoval t="25240" b="47604" l="76358" r="95208"/>
                    </a14:imgEffect>
                  </a14:imgLayer>
                </a14:imgProps>
              </a:ext>
            </a:extLst>
          </a:blip>
          <a:srcRect l="75285" t="23932" r="528" b="49675"/>
          <a:stretch/>
        </p:blipFill>
        <p:spPr>
          <a:xfrm>
            <a:off x="1581723" y="3687808"/>
            <a:ext cx="608474" cy="663938"/>
          </a:xfrm>
          <a:prstGeom prst="rect">
            <a:avLst/>
          </a:prstGeom>
        </p:spPr>
      </p:pic>
      <p:grpSp>
        <p:nvGrpSpPr>
          <p:cNvPr id="34" name="Group 33"/>
          <p:cNvGrpSpPr/>
          <p:nvPr/>
        </p:nvGrpSpPr>
        <p:grpSpPr>
          <a:xfrm>
            <a:off x="2109566" y="1324500"/>
            <a:ext cx="4431911" cy="461665"/>
            <a:chOff x="2109566" y="1324500"/>
            <a:chExt cx="4431911" cy="461665"/>
          </a:xfrm>
        </p:grpSpPr>
        <p:sp>
          <p:nvSpPr>
            <p:cNvPr id="26" name="Rectangle: Rounded Corners 25"/>
            <p:cNvSpPr/>
            <p:nvPr/>
          </p:nvSpPr>
          <p:spPr>
            <a:xfrm>
              <a:off x="2109566" y="1333254"/>
              <a:ext cx="4431911" cy="443132"/>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2369821" y="1324500"/>
              <a:ext cx="3376831" cy="461665"/>
            </a:xfrm>
            <a:prstGeom prst="rect">
              <a:avLst/>
            </a:prstGeom>
          </p:spPr>
          <p:txBody>
            <a:bodyPr wrap="square">
              <a:spAutoFit/>
            </a:bodyPr>
            <a:lstStyle/>
            <a:p>
              <a:pPr lvl="0"/>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Từ</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đầu</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đến</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đáp</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lại</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a:t>
              </a:r>
            </a:p>
          </p:txBody>
        </p:sp>
      </p:grpSp>
      <p:grpSp>
        <p:nvGrpSpPr>
          <p:cNvPr id="35" name="Group 34"/>
          <p:cNvGrpSpPr/>
          <p:nvPr/>
        </p:nvGrpSpPr>
        <p:grpSpPr>
          <a:xfrm>
            <a:off x="2109566" y="2189124"/>
            <a:ext cx="4431911" cy="468865"/>
            <a:chOff x="2109566" y="2189124"/>
            <a:chExt cx="4431911" cy="468865"/>
          </a:xfrm>
        </p:grpSpPr>
        <p:sp>
          <p:nvSpPr>
            <p:cNvPr id="27" name="Rectangle: Rounded Corners 26"/>
            <p:cNvSpPr/>
            <p:nvPr/>
          </p:nvSpPr>
          <p:spPr>
            <a:xfrm>
              <a:off x="2109566" y="2189124"/>
              <a:ext cx="4431911" cy="4431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369821" y="2196324"/>
              <a:ext cx="4080216" cy="461665"/>
            </a:xfrm>
            <a:prstGeom prst="rect">
              <a:avLst/>
            </a:prstGeom>
          </p:spPr>
          <p:txBody>
            <a:bodyPr wrap="square">
              <a:spAutoFit/>
            </a:bodyPr>
            <a:lstStyle/>
            <a:p>
              <a:pPr lvl="0"/>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“Anh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dừng</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xe</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ba</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bước</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chân</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a:t>
              </a:r>
            </a:p>
          </p:txBody>
        </p:sp>
      </p:grpSp>
      <p:grpSp>
        <p:nvGrpSpPr>
          <p:cNvPr id="36" name="Group 35"/>
          <p:cNvGrpSpPr/>
          <p:nvPr/>
        </p:nvGrpSpPr>
        <p:grpSpPr>
          <a:xfrm>
            <a:off x="2109566" y="2991162"/>
            <a:ext cx="4431911" cy="471842"/>
            <a:chOff x="2109566" y="2991162"/>
            <a:chExt cx="4431911" cy="471842"/>
          </a:xfrm>
        </p:grpSpPr>
        <p:sp>
          <p:nvSpPr>
            <p:cNvPr id="28" name="Rectangle: Rounded Corners 27"/>
            <p:cNvSpPr/>
            <p:nvPr/>
          </p:nvSpPr>
          <p:spPr>
            <a:xfrm>
              <a:off x="2109566" y="2991162"/>
              <a:ext cx="4431911" cy="4431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369821" y="3001339"/>
              <a:ext cx="3826997" cy="461665"/>
            </a:xfrm>
            <a:prstGeom prst="rect">
              <a:avLst/>
            </a:prstGeom>
          </p:spPr>
          <p:txBody>
            <a:bodyPr wrap="square">
              <a:spAutoFit/>
            </a:bodyPr>
            <a:lstStyle/>
            <a:p>
              <a:pPr lvl="0"/>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“Hai Long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tới</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ngồi</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chỗ</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cũ</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a:t>
              </a:r>
            </a:p>
          </p:txBody>
        </p:sp>
      </p:grpSp>
      <p:grpSp>
        <p:nvGrpSpPr>
          <p:cNvPr id="37" name="Group 36"/>
          <p:cNvGrpSpPr/>
          <p:nvPr/>
        </p:nvGrpSpPr>
        <p:grpSpPr>
          <a:xfrm>
            <a:off x="2109566" y="3767467"/>
            <a:ext cx="4431911" cy="473876"/>
            <a:chOff x="2109566" y="3767467"/>
            <a:chExt cx="4431911" cy="473876"/>
          </a:xfrm>
        </p:grpSpPr>
        <p:sp>
          <p:nvSpPr>
            <p:cNvPr id="29" name="Rectangle: Rounded Corners 28"/>
            <p:cNvSpPr/>
            <p:nvPr/>
          </p:nvSpPr>
          <p:spPr>
            <a:xfrm>
              <a:off x="2109566" y="3798211"/>
              <a:ext cx="4431911" cy="443132"/>
            </a:xfrm>
            <a:prstGeom prst="roundRect">
              <a:avLst/>
            </a:prstGeom>
            <a:solidFill>
              <a:srgbClr val="D9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369821" y="3767467"/>
              <a:ext cx="1618370" cy="461665"/>
            </a:xfrm>
            <a:prstGeom prst="rect">
              <a:avLst/>
            </a:prstGeom>
          </p:spPr>
          <p:txBody>
            <a:bodyPr wrap="square">
              <a:spAutoFit/>
            </a:bodyPr>
            <a:lstStyle/>
            <a:p>
              <a:pPr lvl="0"/>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Còn</a:t>
              </a:r>
              <a:r>
                <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a:t>
              </a:r>
              <a:r>
                <a:rPr lang="en-US" sz="2400" dirty="0" err="1">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lại</a:t>
              </a:r>
              <a:endParaRPr lang="en-US" sz="24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endParaRPr>
            </a:p>
          </p:txBody>
        </p:sp>
      </p:grpSp>
    </p:spTree>
    <p:extLst>
      <p:ext uri="{BB962C8B-B14F-4D97-AF65-F5344CB8AC3E}">
        <p14:creationId xmlns:p14="http://schemas.microsoft.com/office/powerpoint/2010/main" val="444044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p:cTn id="14" dur="1000" fill="hold"/>
                                        <p:tgtEl>
                                          <p:spTgt spid="22"/>
                                        </p:tgtEl>
                                        <p:attrNameLst>
                                          <p:attrName>ppt_w</p:attrName>
                                        </p:attrNameLst>
                                      </p:cBhvr>
                                      <p:tavLst>
                                        <p:tav tm="0">
                                          <p:val>
                                            <p:fltVal val="0"/>
                                          </p:val>
                                        </p:tav>
                                        <p:tav tm="100000">
                                          <p:val>
                                            <p:strVal val="#ppt_w"/>
                                          </p:val>
                                        </p:tav>
                                      </p:tavLst>
                                    </p:anim>
                                    <p:anim calcmode="lin" valueType="num">
                                      <p:cBhvr>
                                        <p:cTn id="15" dur="1000" fill="hold"/>
                                        <p:tgtEl>
                                          <p:spTgt spid="22"/>
                                        </p:tgtEl>
                                        <p:attrNameLst>
                                          <p:attrName>ppt_h</p:attrName>
                                        </p:attrNameLst>
                                      </p:cBhvr>
                                      <p:tavLst>
                                        <p:tav tm="0">
                                          <p:val>
                                            <p:fltVal val="0"/>
                                          </p:val>
                                        </p:tav>
                                        <p:tav tm="100000">
                                          <p:val>
                                            <p:strVal val="#ppt_h"/>
                                          </p:val>
                                        </p:tav>
                                      </p:tavLst>
                                    </p:anim>
                                    <p:anim calcmode="lin" valueType="num">
                                      <p:cBhvr>
                                        <p:cTn id="16" dur="1000" fill="hold"/>
                                        <p:tgtEl>
                                          <p:spTgt spid="22"/>
                                        </p:tgtEl>
                                        <p:attrNameLst>
                                          <p:attrName>style.rotation</p:attrName>
                                        </p:attrNameLst>
                                      </p:cBhvr>
                                      <p:tavLst>
                                        <p:tav tm="0">
                                          <p:val>
                                            <p:fltVal val="90"/>
                                          </p:val>
                                        </p:tav>
                                        <p:tav tm="100000">
                                          <p:val>
                                            <p:fltVal val="0"/>
                                          </p:val>
                                        </p:tav>
                                      </p:tavLst>
                                    </p:anim>
                                    <p:animEffect transition="in" filter="fade">
                                      <p:cBhvr>
                                        <p:cTn id="17" dur="1000"/>
                                        <p:tgtEl>
                                          <p:spTgt spid="22"/>
                                        </p:tgtEl>
                                      </p:cBhvr>
                                    </p:animEffect>
                                  </p:childTnLst>
                                  <p:subTnLst>
                                    <p:audio>
                                      <p:cMediaNode>
                                        <p:cTn display="0" masterRel="sameClick">
                                          <p:stCondLst>
                                            <p:cond evt="begin" delay="0">
                                              <p:tn val="12"/>
                                            </p:cond>
                                          </p:stCondLst>
                                          <p:endCondLst>
                                            <p:cond evt="onStopAudio" delay="0">
                                              <p:tgtEl>
                                                <p:sldTgt/>
                                              </p:tgtEl>
                                            </p:cond>
                                          </p:endCondLst>
                                        </p:cTn>
                                        <p:tgtEl>
                                          <p:sndTgt r:embed="rId2" name="click.wav"/>
                                        </p:tgtEl>
                                      </p:cMediaNode>
                                    </p:audio>
                                  </p:subTnLst>
                                </p:cTn>
                              </p:par>
                              <p:par>
                                <p:cTn id="18" presetID="31" presetClass="entr" presetSubtype="0" fill="hold" nodeType="with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1000" fill="hold"/>
                                        <p:tgtEl>
                                          <p:spTgt spid="34"/>
                                        </p:tgtEl>
                                        <p:attrNameLst>
                                          <p:attrName>ppt_w</p:attrName>
                                        </p:attrNameLst>
                                      </p:cBhvr>
                                      <p:tavLst>
                                        <p:tav tm="0">
                                          <p:val>
                                            <p:fltVal val="0"/>
                                          </p:val>
                                        </p:tav>
                                        <p:tav tm="100000">
                                          <p:val>
                                            <p:strVal val="#ppt_w"/>
                                          </p:val>
                                        </p:tav>
                                      </p:tavLst>
                                    </p:anim>
                                    <p:anim calcmode="lin" valueType="num">
                                      <p:cBhvr>
                                        <p:cTn id="21" dur="1000" fill="hold"/>
                                        <p:tgtEl>
                                          <p:spTgt spid="34"/>
                                        </p:tgtEl>
                                        <p:attrNameLst>
                                          <p:attrName>ppt_h</p:attrName>
                                        </p:attrNameLst>
                                      </p:cBhvr>
                                      <p:tavLst>
                                        <p:tav tm="0">
                                          <p:val>
                                            <p:fltVal val="0"/>
                                          </p:val>
                                        </p:tav>
                                        <p:tav tm="100000">
                                          <p:val>
                                            <p:strVal val="#ppt_h"/>
                                          </p:val>
                                        </p:tav>
                                      </p:tavLst>
                                    </p:anim>
                                    <p:anim calcmode="lin" valueType="num">
                                      <p:cBhvr>
                                        <p:cTn id="22" dur="1000" fill="hold"/>
                                        <p:tgtEl>
                                          <p:spTgt spid="34"/>
                                        </p:tgtEl>
                                        <p:attrNameLst>
                                          <p:attrName>style.rotation</p:attrName>
                                        </p:attrNameLst>
                                      </p:cBhvr>
                                      <p:tavLst>
                                        <p:tav tm="0">
                                          <p:val>
                                            <p:fltVal val="90"/>
                                          </p:val>
                                        </p:tav>
                                        <p:tav tm="100000">
                                          <p:val>
                                            <p:fltVal val="0"/>
                                          </p:val>
                                        </p:tav>
                                      </p:tavLst>
                                    </p:anim>
                                    <p:animEffect transition="in" filter="fade">
                                      <p:cBhvr>
                                        <p:cTn id="23" dur="1000"/>
                                        <p:tgtEl>
                                          <p:spTgt spid="34"/>
                                        </p:tgtEl>
                                      </p:cBhvr>
                                    </p:animEffect>
                                  </p:childTnLst>
                                  <p:subTnLst>
                                    <p:audio>
                                      <p:cMediaNode>
                                        <p:cTn display="0" masterRel="sameClick">
                                          <p:stCondLst>
                                            <p:cond evt="begin" delay="0">
                                              <p:tn val="18"/>
                                            </p:cond>
                                          </p:stCondLst>
                                          <p:endCondLst>
                                            <p:cond evt="onStopAudio" delay="0">
                                              <p:tgtEl>
                                                <p:sldTgt/>
                                              </p:tgtEl>
                                            </p:cond>
                                          </p:endCondLst>
                                        </p:cTn>
                                        <p:tgtEl>
                                          <p:sndTgt r:embed="rId2" name="click.wav"/>
                                        </p:tgtEl>
                                      </p:cMediaNode>
                                    </p:audio>
                                  </p:sub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1000" fill="hold"/>
                                        <p:tgtEl>
                                          <p:spTgt spid="23"/>
                                        </p:tgtEl>
                                        <p:attrNameLst>
                                          <p:attrName>ppt_w</p:attrName>
                                        </p:attrNameLst>
                                      </p:cBhvr>
                                      <p:tavLst>
                                        <p:tav tm="0">
                                          <p:val>
                                            <p:fltVal val="0"/>
                                          </p:val>
                                        </p:tav>
                                        <p:tav tm="100000">
                                          <p:val>
                                            <p:strVal val="#ppt_w"/>
                                          </p:val>
                                        </p:tav>
                                      </p:tavLst>
                                    </p:anim>
                                    <p:anim calcmode="lin" valueType="num">
                                      <p:cBhvr>
                                        <p:cTn id="29" dur="1000" fill="hold"/>
                                        <p:tgtEl>
                                          <p:spTgt spid="23"/>
                                        </p:tgtEl>
                                        <p:attrNameLst>
                                          <p:attrName>ppt_h</p:attrName>
                                        </p:attrNameLst>
                                      </p:cBhvr>
                                      <p:tavLst>
                                        <p:tav tm="0">
                                          <p:val>
                                            <p:fltVal val="0"/>
                                          </p:val>
                                        </p:tav>
                                        <p:tav tm="100000">
                                          <p:val>
                                            <p:strVal val="#ppt_h"/>
                                          </p:val>
                                        </p:tav>
                                      </p:tavLst>
                                    </p:anim>
                                    <p:anim calcmode="lin" valueType="num">
                                      <p:cBhvr>
                                        <p:cTn id="30" dur="1000" fill="hold"/>
                                        <p:tgtEl>
                                          <p:spTgt spid="23"/>
                                        </p:tgtEl>
                                        <p:attrNameLst>
                                          <p:attrName>style.rotation</p:attrName>
                                        </p:attrNameLst>
                                      </p:cBhvr>
                                      <p:tavLst>
                                        <p:tav tm="0">
                                          <p:val>
                                            <p:fltVal val="90"/>
                                          </p:val>
                                        </p:tav>
                                        <p:tav tm="100000">
                                          <p:val>
                                            <p:fltVal val="0"/>
                                          </p:val>
                                        </p:tav>
                                      </p:tavLst>
                                    </p:anim>
                                    <p:animEffect transition="in" filter="fade">
                                      <p:cBhvr>
                                        <p:cTn id="31" dur="1000"/>
                                        <p:tgtEl>
                                          <p:spTgt spid="23"/>
                                        </p:tgtEl>
                                      </p:cBhvr>
                                    </p:animEffec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par>
                                <p:cTn id="32" presetID="31"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1000" fill="hold"/>
                                        <p:tgtEl>
                                          <p:spTgt spid="35"/>
                                        </p:tgtEl>
                                        <p:attrNameLst>
                                          <p:attrName>ppt_w</p:attrName>
                                        </p:attrNameLst>
                                      </p:cBhvr>
                                      <p:tavLst>
                                        <p:tav tm="0">
                                          <p:val>
                                            <p:fltVal val="0"/>
                                          </p:val>
                                        </p:tav>
                                        <p:tav tm="100000">
                                          <p:val>
                                            <p:strVal val="#ppt_w"/>
                                          </p:val>
                                        </p:tav>
                                      </p:tavLst>
                                    </p:anim>
                                    <p:anim calcmode="lin" valueType="num">
                                      <p:cBhvr>
                                        <p:cTn id="35" dur="1000" fill="hold"/>
                                        <p:tgtEl>
                                          <p:spTgt spid="35"/>
                                        </p:tgtEl>
                                        <p:attrNameLst>
                                          <p:attrName>ppt_h</p:attrName>
                                        </p:attrNameLst>
                                      </p:cBhvr>
                                      <p:tavLst>
                                        <p:tav tm="0">
                                          <p:val>
                                            <p:fltVal val="0"/>
                                          </p:val>
                                        </p:tav>
                                        <p:tav tm="100000">
                                          <p:val>
                                            <p:strVal val="#ppt_h"/>
                                          </p:val>
                                        </p:tav>
                                      </p:tavLst>
                                    </p:anim>
                                    <p:anim calcmode="lin" valueType="num">
                                      <p:cBhvr>
                                        <p:cTn id="36" dur="1000" fill="hold"/>
                                        <p:tgtEl>
                                          <p:spTgt spid="35"/>
                                        </p:tgtEl>
                                        <p:attrNameLst>
                                          <p:attrName>style.rotation</p:attrName>
                                        </p:attrNameLst>
                                      </p:cBhvr>
                                      <p:tavLst>
                                        <p:tav tm="0">
                                          <p:val>
                                            <p:fltVal val="90"/>
                                          </p:val>
                                        </p:tav>
                                        <p:tav tm="100000">
                                          <p:val>
                                            <p:fltVal val="0"/>
                                          </p:val>
                                        </p:tav>
                                      </p:tavLst>
                                    </p:anim>
                                    <p:animEffect transition="in" filter="fade">
                                      <p:cBhvr>
                                        <p:cTn id="37" dur="1000"/>
                                        <p:tgtEl>
                                          <p:spTgt spid="35"/>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1000" fill="hold"/>
                                        <p:tgtEl>
                                          <p:spTgt spid="24"/>
                                        </p:tgtEl>
                                        <p:attrNameLst>
                                          <p:attrName>ppt_w</p:attrName>
                                        </p:attrNameLst>
                                      </p:cBhvr>
                                      <p:tavLst>
                                        <p:tav tm="0">
                                          <p:val>
                                            <p:fltVal val="0"/>
                                          </p:val>
                                        </p:tav>
                                        <p:tav tm="100000">
                                          <p:val>
                                            <p:strVal val="#ppt_w"/>
                                          </p:val>
                                        </p:tav>
                                      </p:tavLst>
                                    </p:anim>
                                    <p:anim calcmode="lin" valueType="num">
                                      <p:cBhvr>
                                        <p:cTn id="43" dur="1000" fill="hold"/>
                                        <p:tgtEl>
                                          <p:spTgt spid="24"/>
                                        </p:tgtEl>
                                        <p:attrNameLst>
                                          <p:attrName>ppt_h</p:attrName>
                                        </p:attrNameLst>
                                      </p:cBhvr>
                                      <p:tavLst>
                                        <p:tav tm="0">
                                          <p:val>
                                            <p:fltVal val="0"/>
                                          </p:val>
                                        </p:tav>
                                        <p:tav tm="100000">
                                          <p:val>
                                            <p:strVal val="#ppt_h"/>
                                          </p:val>
                                        </p:tav>
                                      </p:tavLst>
                                    </p:anim>
                                    <p:anim calcmode="lin" valueType="num">
                                      <p:cBhvr>
                                        <p:cTn id="44" dur="1000" fill="hold"/>
                                        <p:tgtEl>
                                          <p:spTgt spid="24"/>
                                        </p:tgtEl>
                                        <p:attrNameLst>
                                          <p:attrName>style.rotation</p:attrName>
                                        </p:attrNameLst>
                                      </p:cBhvr>
                                      <p:tavLst>
                                        <p:tav tm="0">
                                          <p:val>
                                            <p:fltVal val="90"/>
                                          </p:val>
                                        </p:tav>
                                        <p:tav tm="100000">
                                          <p:val>
                                            <p:fltVal val="0"/>
                                          </p:val>
                                        </p:tav>
                                      </p:tavLst>
                                    </p:anim>
                                    <p:animEffect transition="in" filter="fade">
                                      <p:cBhvr>
                                        <p:cTn id="45" dur="1000"/>
                                        <p:tgtEl>
                                          <p:spTgt spid="24"/>
                                        </p:tgtEl>
                                      </p:cBhvr>
                                    </p:animEffect>
                                  </p:childTnLst>
                                  <p:subTnLst>
                                    <p:audio>
                                      <p:cMediaNode>
                                        <p:cTn display="0" masterRel="sameClick">
                                          <p:stCondLst>
                                            <p:cond evt="begin" delay="0">
                                              <p:tn val="40"/>
                                            </p:cond>
                                          </p:stCondLst>
                                          <p:endCondLst>
                                            <p:cond evt="onStopAudio" delay="0">
                                              <p:tgtEl>
                                                <p:sldTgt/>
                                              </p:tgtEl>
                                            </p:cond>
                                          </p:endCondLst>
                                        </p:cTn>
                                        <p:tgtEl>
                                          <p:sndTgt r:embed="rId2" name="click.wav"/>
                                        </p:tgtEl>
                                      </p:cMediaNode>
                                    </p:audio>
                                  </p:subTnLst>
                                </p:cTn>
                              </p:par>
                              <p:par>
                                <p:cTn id="46" presetID="31" presetClass="entr" presetSubtype="0" fill="hold"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p:cTn id="48" dur="1000" fill="hold"/>
                                        <p:tgtEl>
                                          <p:spTgt spid="36"/>
                                        </p:tgtEl>
                                        <p:attrNameLst>
                                          <p:attrName>ppt_w</p:attrName>
                                        </p:attrNameLst>
                                      </p:cBhvr>
                                      <p:tavLst>
                                        <p:tav tm="0">
                                          <p:val>
                                            <p:fltVal val="0"/>
                                          </p:val>
                                        </p:tav>
                                        <p:tav tm="100000">
                                          <p:val>
                                            <p:strVal val="#ppt_w"/>
                                          </p:val>
                                        </p:tav>
                                      </p:tavLst>
                                    </p:anim>
                                    <p:anim calcmode="lin" valueType="num">
                                      <p:cBhvr>
                                        <p:cTn id="49" dur="1000" fill="hold"/>
                                        <p:tgtEl>
                                          <p:spTgt spid="36"/>
                                        </p:tgtEl>
                                        <p:attrNameLst>
                                          <p:attrName>ppt_h</p:attrName>
                                        </p:attrNameLst>
                                      </p:cBhvr>
                                      <p:tavLst>
                                        <p:tav tm="0">
                                          <p:val>
                                            <p:fltVal val="0"/>
                                          </p:val>
                                        </p:tav>
                                        <p:tav tm="100000">
                                          <p:val>
                                            <p:strVal val="#ppt_h"/>
                                          </p:val>
                                        </p:tav>
                                      </p:tavLst>
                                    </p:anim>
                                    <p:anim calcmode="lin" valueType="num">
                                      <p:cBhvr>
                                        <p:cTn id="50" dur="1000" fill="hold"/>
                                        <p:tgtEl>
                                          <p:spTgt spid="36"/>
                                        </p:tgtEl>
                                        <p:attrNameLst>
                                          <p:attrName>style.rotation</p:attrName>
                                        </p:attrNameLst>
                                      </p:cBhvr>
                                      <p:tavLst>
                                        <p:tav tm="0">
                                          <p:val>
                                            <p:fltVal val="90"/>
                                          </p:val>
                                        </p:tav>
                                        <p:tav tm="100000">
                                          <p:val>
                                            <p:fltVal val="0"/>
                                          </p:val>
                                        </p:tav>
                                      </p:tavLst>
                                    </p:anim>
                                    <p:animEffect transition="in" filter="fade">
                                      <p:cBhvr>
                                        <p:cTn id="51" dur="1000"/>
                                        <p:tgtEl>
                                          <p:spTgt spid="36"/>
                                        </p:tgtEl>
                                      </p:cBhvr>
                                    </p:animEffect>
                                  </p:childTnLst>
                                  <p:subTnLst>
                                    <p:audio>
                                      <p:cMediaNode>
                                        <p:cTn display="0" masterRel="sameClick">
                                          <p:stCondLst>
                                            <p:cond evt="begin" delay="0">
                                              <p:tn val="46"/>
                                            </p:cond>
                                          </p:stCondLst>
                                          <p:endCondLst>
                                            <p:cond evt="onStopAudio" delay="0">
                                              <p:tgtEl>
                                                <p:sldTgt/>
                                              </p:tgtEl>
                                            </p:cond>
                                          </p:endCondLst>
                                        </p:cTn>
                                        <p:tgtEl>
                                          <p:sndTgt r:embed="rId2" name="click.wav"/>
                                        </p:tgtEl>
                                      </p:cMediaNode>
                                    </p:audio>
                                  </p:sub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p:cTn id="56" dur="1000" fill="hold"/>
                                        <p:tgtEl>
                                          <p:spTgt spid="25"/>
                                        </p:tgtEl>
                                        <p:attrNameLst>
                                          <p:attrName>ppt_w</p:attrName>
                                        </p:attrNameLst>
                                      </p:cBhvr>
                                      <p:tavLst>
                                        <p:tav tm="0">
                                          <p:val>
                                            <p:fltVal val="0"/>
                                          </p:val>
                                        </p:tav>
                                        <p:tav tm="100000">
                                          <p:val>
                                            <p:strVal val="#ppt_w"/>
                                          </p:val>
                                        </p:tav>
                                      </p:tavLst>
                                    </p:anim>
                                    <p:anim calcmode="lin" valueType="num">
                                      <p:cBhvr>
                                        <p:cTn id="57" dur="1000" fill="hold"/>
                                        <p:tgtEl>
                                          <p:spTgt spid="25"/>
                                        </p:tgtEl>
                                        <p:attrNameLst>
                                          <p:attrName>ppt_h</p:attrName>
                                        </p:attrNameLst>
                                      </p:cBhvr>
                                      <p:tavLst>
                                        <p:tav tm="0">
                                          <p:val>
                                            <p:fltVal val="0"/>
                                          </p:val>
                                        </p:tav>
                                        <p:tav tm="100000">
                                          <p:val>
                                            <p:strVal val="#ppt_h"/>
                                          </p:val>
                                        </p:tav>
                                      </p:tavLst>
                                    </p:anim>
                                    <p:anim calcmode="lin" valueType="num">
                                      <p:cBhvr>
                                        <p:cTn id="58" dur="1000" fill="hold"/>
                                        <p:tgtEl>
                                          <p:spTgt spid="25"/>
                                        </p:tgtEl>
                                        <p:attrNameLst>
                                          <p:attrName>style.rotation</p:attrName>
                                        </p:attrNameLst>
                                      </p:cBhvr>
                                      <p:tavLst>
                                        <p:tav tm="0">
                                          <p:val>
                                            <p:fltVal val="90"/>
                                          </p:val>
                                        </p:tav>
                                        <p:tav tm="100000">
                                          <p:val>
                                            <p:fltVal val="0"/>
                                          </p:val>
                                        </p:tav>
                                      </p:tavLst>
                                    </p:anim>
                                    <p:animEffect transition="in" filter="fade">
                                      <p:cBhvr>
                                        <p:cTn id="59" dur="1000"/>
                                        <p:tgtEl>
                                          <p:spTgt spid="25"/>
                                        </p:tgtEl>
                                      </p:cBhvr>
                                    </p:animEffect>
                                  </p:childTnLst>
                                  <p:subTnLst>
                                    <p:audio>
                                      <p:cMediaNode>
                                        <p:cTn display="0" masterRel="sameClick">
                                          <p:stCondLst>
                                            <p:cond evt="begin" delay="0">
                                              <p:tn val="54"/>
                                            </p:cond>
                                          </p:stCondLst>
                                          <p:endCondLst>
                                            <p:cond evt="onStopAudio" delay="0">
                                              <p:tgtEl>
                                                <p:sldTgt/>
                                              </p:tgtEl>
                                            </p:cond>
                                          </p:endCondLst>
                                        </p:cTn>
                                        <p:tgtEl>
                                          <p:sndTgt r:embed="rId2" name="click.wav"/>
                                        </p:tgtEl>
                                      </p:cMediaNode>
                                    </p:audio>
                                  </p:subTnLst>
                                </p:cTn>
                              </p:par>
                              <p:par>
                                <p:cTn id="60" presetID="31" presetClass="entr" presetSubtype="0"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 calcmode="lin" valueType="num">
                                      <p:cBhvr>
                                        <p:cTn id="64" dur="1000" fill="hold"/>
                                        <p:tgtEl>
                                          <p:spTgt spid="37"/>
                                        </p:tgtEl>
                                        <p:attrNameLst>
                                          <p:attrName>style.rotation</p:attrName>
                                        </p:attrNameLst>
                                      </p:cBhvr>
                                      <p:tavLst>
                                        <p:tav tm="0">
                                          <p:val>
                                            <p:fltVal val="90"/>
                                          </p:val>
                                        </p:tav>
                                        <p:tav tm="100000">
                                          <p:val>
                                            <p:fltVal val="0"/>
                                          </p:val>
                                        </p:tav>
                                      </p:tavLst>
                                    </p:anim>
                                    <p:animEffect transition="in" filter="fade">
                                      <p:cBhvr>
                                        <p:cTn id="65" dur="1000"/>
                                        <p:tgtEl>
                                          <p:spTgt spid="37"/>
                                        </p:tgtEl>
                                      </p:cBhvr>
                                    </p:animEffect>
                                  </p:childTnLst>
                                  <p:subTnLst>
                                    <p:audio>
                                      <p:cMediaNode>
                                        <p:cTn display="0" masterRel="sameClick">
                                          <p:stCondLst>
                                            <p:cond evt="begin" delay="0">
                                              <p:tn val="6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1001" t="6952" r="1001" b="49415"/>
          <a:stretch/>
        </p:blipFill>
        <p:spPr>
          <a:xfrm>
            <a:off x="-88107" y="2099155"/>
            <a:ext cx="9162834" cy="3019278"/>
          </a:xfrm>
          <a:prstGeom prst="rect">
            <a:avLst/>
          </a:prstGeom>
        </p:spPr>
      </p:pic>
      <p:sp>
        <p:nvSpPr>
          <p:cNvPr id="6" name="Google Shape;1076;p52"/>
          <p:cNvSpPr/>
          <p:nvPr/>
        </p:nvSpPr>
        <p:spPr>
          <a:xfrm>
            <a:off x="330138" y="879643"/>
            <a:ext cx="4173942" cy="3268387"/>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5"/>
          <p:cNvSpPr txBox="1"/>
          <p:nvPr/>
        </p:nvSpPr>
        <p:spPr>
          <a:xfrm>
            <a:off x="1241824" y="2215797"/>
            <a:ext cx="3512204" cy="959302"/>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CỦNG CỐ</a:t>
            </a:r>
            <a:endParaRPr lang="id-ID"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nvGrpSpPr>
          <p:cNvPr id="17" name="Group 16"/>
          <p:cNvGrpSpPr/>
          <p:nvPr/>
        </p:nvGrpSpPr>
        <p:grpSpPr>
          <a:xfrm>
            <a:off x="4621773" y="927147"/>
            <a:ext cx="3758125" cy="3270181"/>
            <a:chOff x="4621773" y="927147"/>
            <a:chExt cx="3758125" cy="3270181"/>
          </a:xfrm>
        </p:grpSpPr>
        <p:sp>
          <p:nvSpPr>
            <p:cNvPr id="4" name="Google Shape;1085;p52"/>
            <p:cNvSpPr/>
            <p:nvPr/>
          </p:nvSpPr>
          <p:spPr>
            <a:xfrm rot="5754549">
              <a:off x="4865746" y="1068197"/>
              <a:ext cx="3270181" cy="2988081"/>
            </a:xfrm>
            <a:custGeom>
              <a:avLst/>
              <a:gdLst/>
              <a:ahLst/>
              <a:cxnLst/>
              <a:rect l="l" t="t" r="r" b="b"/>
              <a:pathLst>
                <a:path w="40991" h="56266" extrusionOk="0">
                  <a:moveTo>
                    <a:pt x="40922" y="0"/>
                  </a:moveTo>
                  <a:lnTo>
                    <a:pt x="1" y="52"/>
                  </a:lnTo>
                  <a:lnTo>
                    <a:pt x="69" y="56265"/>
                  </a:lnTo>
                  <a:lnTo>
                    <a:pt x="40990" y="56214"/>
                  </a:lnTo>
                  <a:lnTo>
                    <a:pt x="40922" y="0"/>
                  </a:ln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Rectangle 4"/>
            <p:cNvSpPr/>
            <p:nvPr/>
          </p:nvSpPr>
          <p:spPr>
            <a:xfrm rot="345447">
              <a:off x="5224074" y="1103004"/>
              <a:ext cx="2552869" cy="29116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9929" b="97695" l="9929" r="89894">
                          <a14:foregroundMark x1="39362" y1="74113" x2="67908" y2="87589"/>
                          <a14:foregroundMark x1="37234" y1="79255" x2="60993" y2="77305"/>
                          <a14:foregroundMark x1="60993" y1="74113" x2="63830" y2="77305"/>
                          <a14:foregroundMark x1="63830" y1="73227" x2="30674" y2="75887"/>
                          <a14:foregroundMark x1="32092" y1="70745" x2="48759" y2="73582"/>
                          <a14:foregroundMark x1="53191" y1="71454" x2="68440" y2="70745"/>
                          <a14:foregroundMark x1="52128" y1="72163" x2="46631" y2="75000"/>
                          <a14:foregroundMark x1="39007" y1="70390" x2="45035" y2="71986"/>
                          <a14:foregroundMark x1="39539" y1="80142" x2="50355" y2="86170"/>
                        </a14:backgroundRemoval>
                      </a14:imgEffect>
                    </a14:imgLayer>
                  </a14:imgProps>
                </a:ext>
              </a:extLst>
            </a:blip>
            <a:srcRect t="38207"/>
            <a:stretch/>
          </p:blipFill>
          <p:spPr>
            <a:xfrm rot="387019">
              <a:off x="4621773" y="1597235"/>
              <a:ext cx="3758125" cy="2322258"/>
            </a:xfrm>
            <a:prstGeom prst="rect">
              <a:avLst/>
            </a:prstGeom>
          </p:spPr>
        </p:pic>
      </p:grpSp>
      <p:sp>
        <p:nvSpPr>
          <p:cNvPr id="10" name="Google Shape;1077;p52"/>
          <p:cNvSpPr/>
          <p:nvPr/>
        </p:nvSpPr>
        <p:spPr>
          <a:xfrm>
            <a:off x="1785959" y="996621"/>
            <a:ext cx="1203496" cy="1201231"/>
          </a:xfrm>
          <a:custGeom>
            <a:avLst/>
            <a:gdLst/>
            <a:ahLst/>
            <a:cxnLst/>
            <a:rect l="l" t="t" r="r" b="b"/>
            <a:pathLst>
              <a:path w="33456" h="36890" extrusionOk="0">
                <a:moveTo>
                  <a:pt x="35" y="33472"/>
                </a:moveTo>
                <a:cubicBezTo>
                  <a:pt x="86" y="33404"/>
                  <a:pt x="137" y="33336"/>
                  <a:pt x="172" y="33250"/>
                </a:cubicBezTo>
                <a:cubicBezTo>
                  <a:pt x="189" y="33250"/>
                  <a:pt x="206" y="33250"/>
                  <a:pt x="223" y="33250"/>
                </a:cubicBezTo>
                <a:cubicBezTo>
                  <a:pt x="411" y="33336"/>
                  <a:pt x="616" y="33353"/>
                  <a:pt x="804" y="33302"/>
                </a:cubicBezTo>
                <a:cubicBezTo>
                  <a:pt x="941" y="33336"/>
                  <a:pt x="1043" y="33319"/>
                  <a:pt x="1077" y="33233"/>
                </a:cubicBezTo>
                <a:cubicBezTo>
                  <a:pt x="1128" y="33148"/>
                  <a:pt x="1180" y="33148"/>
                  <a:pt x="1214" y="33114"/>
                </a:cubicBezTo>
                <a:cubicBezTo>
                  <a:pt x="1282" y="33114"/>
                  <a:pt x="1334" y="33114"/>
                  <a:pt x="1351" y="33062"/>
                </a:cubicBezTo>
                <a:cubicBezTo>
                  <a:pt x="1573" y="33267"/>
                  <a:pt x="1829" y="33421"/>
                  <a:pt x="2085" y="33558"/>
                </a:cubicBezTo>
                <a:lnTo>
                  <a:pt x="2085" y="33558"/>
                </a:lnTo>
                <a:cubicBezTo>
                  <a:pt x="2085" y="33575"/>
                  <a:pt x="2154" y="33626"/>
                  <a:pt x="2205" y="33660"/>
                </a:cubicBezTo>
                <a:cubicBezTo>
                  <a:pt x="2290" y="33712"/>
                  <a:pt x="2376" y="33729"/>
                  <a:pt x="2444" y="33712"/>
                </a:cubicBezTo>
                <a:lnTo>
                  <a:pt x="2547" y="33763"/>
                </a:lnTo>
                <a:cubicBezTo>
                  <a:pt x="2564" y="33780"/>
                  <a:pt x="2581" y="33780"/>
                  <a:pt x="2598" y="33797"/>
                </a:cubicBezTo>
                <a:cubicBezTo>
                  <a:pt x="2649" y="33900"/>
                  <a:pt x="2700" y="33985"/>
                  <a:pt x="2752" y="34071"/>
                </a:cubicBezTo>
                <a:cubicBezTo>
                  <a:pt x="2803" y="34173"/>
                  <a:pt x="2786" y="34190"/>
                  <a:pt x="2735" y="34207"/>
                </a:cubicBezTo>
                <a:lnTo>
                  <a:pt x="2666" y="34241"/>
                </a:lnTo>
                <a:cubicBezTo>
                  <a:pt x="2598" y="34258"/>
                  <a:pt x="2581" y="34293"/>
                  <a:pt x="2632" y="34395"/>
                </a:cubicBezTo>
                <a:cubicBezTo>
                  <a:pt x="2649" y="34429"/>
                  <a:pt x="2666" y="34481"/>
                  <a:pt x="2683" y="34515"/>
                </a:cubicBezTo>
                <a:cubicBezTo>
                  <a:pt x="2718" y="34617"/>
                  <a:pt x="2786" y="34686"/>
                  <a:pt x="2871" y="34720"/>
                </a:cubicBezTo>
                <a:cubicBezTo>
                  <a:pt x="2905" y="34737"/>
                  <a:pt x="2923" y="34771"/>
                  <a:pt x="2957" y="34788"/>
                </a:cubicBezTo>
                <a:cubicBezTo>
                  <a:pt x="2991" y="34805"/>
                  <a:pt x="3025" y="34822"/>
                  <a:pt x="3059" y="34822"/>
                </a:cubicBezTo>
                <a:cubicBezTo>
                  <a:pt x="3196" y="34822"/>
                  <a:pt x="3264" y="34737"/>
                  <a:pt x="3230" y="34617"/>
                </a:cubicBezTo>
                <a:cubicBezTo>
                  <a:pt x="3213" y="34600"/>
                  <a:pt x="3213" y="34583"/>
                  <a:pt x="3196" y="34566"/>
                </a:cubicBezTo>
                <a:cubicBezTo>
                  <a:pt x="3145" y="34463"/>
                  <a:pt x="3179" y="34344"/>
                  <a:pt x="3281" y="34276"/>
                </a:cubicBezTo>
                <a:cubicBezTo>
                  <a:pt x="3316" y="34241"/>
                  <a:pt x="3435" y="34327"/>
                  <a:pt x="3521" y="34361"/>
                </a:cubicBezTo>
                <a:cubicBezTo>
                  <a:pt x="3589" y="34378"/>
                  <a:pt x="3674" y="34378"/>
                  <a:pt x="3743" y="34361"/>
                </a:cubicBezTo>
                <a:cubicBezTo>
                  <a:pt x="3811" y="34327"/>
                  <a:pt x="3862" y="34293"/>
                  <a:pt x="3931" y="34276"/>
                </a:cubicBezTo>
                <a:cubicBezTo>
                  <a:pt x="4033" y="34258"/>
                  <a:pt x="4153" y="34293"/>
                  <a:pt x="4221" y="34378"/>
                </a:cubicBezTo>
                <a:cubicBezTo>
                  <a:pt x="4255" y="34395"/>
                  <a:pt x="4272" y="34429"/>
                  <a:pt x="4307" y="34446"/>
                </a:cubicBezTo>
                <a:cubicBezTo>
                  <a:pt x="4409" y="34515"/>
                  <a:pt x="4460" y="34532"/>
                  <a:pt x="4529" y="34498"/>
                </a:cubicBezTo>
                <a:cubicBezTo>
                  <a:pt x="4563" y="34481"/>
                  <a:pt x="4580" y="34463"/>
                  <a:pt x="4614" y="34446"/>
                </a:cubicBezTo>
                <a:cubicBezTo>
                  <a:pt x="4682" y="34429"/>
                  <a:pt x="4682" y="34361"/>
                  <a:pt x="4631" y="34293"/>
                </a:cubicBezTo>
                <a:cubicBezTo>
                  <a:pt x="4614" y="34241"/>
                  <a:pt x="4597" y="34190"/>
                  <a:pt x="4580" y="34156"/>
                </a:cubicBezTo>
                <a:cubicBezTo>
                  <a:pt x="4734" y="34122"/>
                  <a:pt x="4887" y="34088"/>
                  <a:pt x="5041" y="34071"/>
                </a:cubicBezTo>
                <a:cubicBezTo>
                  <a:pt x="5075" y="34071"/>
                  <a:pt x="5110" y="34071"/>
                  <a:pt x="5127" y="34088"/>
                </a:cubicBezTo>
                <a:lnTo>
                  <a:pt x="5537" y="34344"/>
                </a:lnTo>
                <a:cubicBezTo>
                  <a:pt x="5554" y="34361"/>
                  <a:pt x="5554" y="34395"/>
                  <a:pt x="5571" y="34429"/>
                </a:cubicBezTo>
                <a:cubicBezTo>
                  <a:pt x="5588" y="34532"/>
                  <a:pt x="5554" y="34583"/>
                  <a:pt x="5400" y="34532"/>
                </a:cubicBezTo>
                <a:cubicBezTo>
                  <a:pt x="5349" y="34515"/>
                  <a:pt x="5332" y="34532"/>
                  <a:pt x="5366" y="34583"/>
                </a:cubicBezTo>
                <a:cubicBezTo>
                  <a:pt x="5451" y="34651"/>
                  <a:pt x="5520" y="34788"/>
                  <a:pt x="5656" y="34805"/>
                </a:cubicBezTo>
                <a:cubicBezTo>
                  <a:pt x="5725" y="34805"/>
                  <a:pt x="5759" y="34874"/>
                  <a:pt x="5793" y="34908"/>
                </a:cubicBezTo>
                <a:cubicBezTo>
                  <a:pt x="5861" y="35010"/>
                  <a:pt x="5913" y="34976"/>
                  <a:pt x="5947" y="34976"/>
                </a:cubicBezTo>
                <a:cubicBezTo>
                  <a:pt x="5998" y="34959"/>
                  <a:pt x="6049" y="35027"/>
                  <a:pt x="6083" y="35062"/>
                </a:cubicBezTo>
                <a:cubicBezTo>
                  <a:pt x="6101" y="35113"/>
                  <a:pt x="6083" y="35147"/>
                  <a:pt x="6083" y="35181"/>
                </a:cubicBezTo>
                <a:cubicBezTo>
                  <a:pt x="6066" y="35215"/>
                  <a:pt x="6066" y="35249"/>
                  <a:pt x="6083" y="35284"/>
                </a:cubicBezTo>
                <a:cubicBezTo>
                  <a:pt x="6083" y="35301"/>
                  <a:pt x="6083" y="35318"/>
                  <a:pt x="6101" y="35318"/>
                </a:cubicBezTo>
                <a:cubicBezTo>
                  <a:pt x="6135" y="35352"/>
                  <a:pt x="6169" y="35369"/>
                  <a:pt x="6186" y="35386"/>
                </a:cubicBezTo>
                <a:cubicBezTo>
                  <a:pt x="6306" y="35386"/>
                  <a:pt x="6408" y="35369"/>
                  <a:pt x="6476" y="35301"/>
                </a:cubicBezTo>
                <a:cubicBezTo>
                  <a:pt x="6528" y="35249"/>
                  <a:pt x="6596" y="35267"/>
                  <a:pt x="6699" y="35301"/>
                </a:cubicBezTo>
                <a:cubicBezTo>
                  <a:pt x="6716" y="35301"/>
                  <a:pt x="6733" y="35301"/>
                  <a:pt x="6750" y="35301"/>
                </a:cubicBezTo>
                <a:cubicBezTo>
                  <a:pt x="6852" y="35352"/>
                  <a:pt x="6938" y="35386"/>
                  <a:pt x="7040" y="35437"/>
                </a:cubicBezTo>
                <a:cubicBezTo>
                  <a:pt x="7194" y="35574"/>
                  <a:pt x="7382" y="35694"/>
                  <a:pt x="7570" y="35762"/>
                </a:cubicBezTo>
                <a:cubicBezTo>
                  <a:pt x="7690" y="35813"/>
                  <a:pt x="7826" y="35847"/>
                  <a:pt x="7946" y="35865"/>
                </a:cubicBezTo>
                <a:lnTo>
                  <a:pt x="7963" y="35899"/>
                </a:lnTo>
                <a:cubicBezTo>
                  <a:pt x="7997" y="35967"/>
                  <a:pt x="8065" y="36001"/>
                  <a:pt x="8134" y="36018"/>
                </a:cubicBezTo>
                <a:cubicBezTo>
                  <a:pt x="8356" y="36018"/>
                  <a:pt x="8493" y="35950"/>
                  <a:pt x="8698" y="35933"/>
                </a:cubicBezTo>
                <a:cubicBezTo>
                  <a:pt x="8732" y="35933"/>
                  <a:pt x="8766" y="35916"/>
                  <a:pt x="8783" y="35899"/>
                </a:cubicBezTo>
                <a:lnTo>
                  <a:pt x="8783" y="35847"/>
                </a:lnTo>
                <a:cubicBezTo>
                  <a:pt x="8920" y="35796"/>
                  <a:pt x="9056" y="35762"/>
                  <a:pt x="9193" y="35745"/>
                </a:cubicBezTo>
                <a:cubicBezTo>
                  <a:pt x="9347" y="35745"/>
                  <a:pt x="9484" y="35694"/>
                  <a:pt x="9603" y="35608"/>
                </a:cubicBezTo>
                <a:cubicBezTo>
                  <a:pt x="9603" y="35608"/>
                  <a:pt x="9620" y="35591"/>
                  <a:pt x="9620" y="35591"/>
                </a:cubicBezTo>
                <a:lnTo>
                  <a:pt x="10389" y="35779"/>
                </a:lnTo>
                <a:lnTo>
                  <a:pt x="10389" y="35796"/>
                </a:lnTo>
                <a:cubicBezTo>
                  <a:pt x="10389" y="35865"/>
                  <a:pt x="10389" y="35933"/>
                  <a:pt x="10406" y="36001"/>
                </a:cubicBezTo>
                <a:cubicBezTo>
                  <a:pt x="10406" y="36018"/>
                  <a:pt x="10423" y="36035"/>
                  <a:pt x="10423" y="36035"/>
                </a:cubicBezTo>
                <a:cubicBezTo>
                  <a:pt x="10458" y="36035"/>
                  <a:pt x="10509" y="36070"/>
                  <a:pt x="10526" y="36053"/>
                </a:cubicBezTo>
                <a:cubicBezTo>
                  <a:pt x="10594" y="36035"/>
                  <a:pt x="10646" y="36001"/>
                  <a:pt x="10697" y="35950"/>
                </a:cubicBezTo>
                <a:cubicBezTo>
                  <a:pt x="10731" y="35882"/>
                  <a:pt x="10782" y="35899"/>
                  <a:pt x="10885" y="35967"/>
                </a:cubicBezTo>
                <a:cubicBezTo>
                  <a:pt x="10902" y="35967"/>
                  <a:pt x="10936" y="35984"/>
                  <a:pt x="10936" y="35984"/>
                </a:cubicBezTo>
                <a:cubicBezTo>
                  <a:pt x="10970" y="35847"/>
                  <a:pt x="11209" y="35967"/>
                  <a:pt x="11295" y="35882"/>
                </a:cubicBezTo>
                <a:cubicBezTo>
                  <a:pt x="11346" y="35847"/>
                  <a:pt x="11414" y="35813"/>
                  <a:pt x="11466" y="35830"/>
                </a:cubicBezTo>
                <a:cubicBezTo>
                  <a:pt x="11619" y="35847"/>
                  <a:pt x="11654" y="35762"/>
                  <a:pt x="11756" y="35745"/>
                </a:cubicBezTo>
                <a:lnTo>
                  <a:pt x="11910" y="35677"/>
                </a:lnTo>
                <a:lnTo>
                  <a:pt x="11961" y="35711"/>
                </a:lnTo>
                <a:cubicBezTo>
                  <a:pt x="12029" y="35728"/>
                  <a:pt x="12132" y="35762"/>
                  <a:pt x="12149" y="35830"/>
                </a:cubicBezTo>
                <a:cubicBezTo>
                  <a:pt x="12149" y="35882"/>
                  <a:pt x="12132" y="35933"/>
                  <a:pt x="12081" y="35950"/>
                </a:cubicBezTo>
                <a:cubicBezTo>
                  <a:pt x="11978" y="35950"/>
                  <a:pt x="11893" y="35967"/>
                  <a:pt x="11893" y="36053"/>
                </a:cubicBezTo>
                <a:cubicBezTo>
                  <a:pt x="11807" y="36070"/>
                  <a:pt x="11722" y="36070"/>
                  <a:pt x="11654" y="36087"/>
                </a:cubicBezTo>
                <a:cubicBezTo>
                  <a:pt x="11637" y="36087"/>
                  <a:pt x="11654" y="36155"/>
                  <a:pt x="11654" y="36155"/>
                </a:cubicBezTo>
                <a:cubicBezTo>
                  <a:pt x="11705" y="36223"/>
                  <a:pt x="11637" y="36189"/>
                  <a:pt x="11688" y="36206"/>
                </a:cubicBezTo>
                <a:cubicBezTo>
                  <a:pt x="11807" y="36223"/>
                  <a:pt x="11927" y="36240"/>
                  <a:pt x="12029" y="36258"/>
                </a:cubicBezTo>
                <a:cubicBezTo>
                  <a:pt x="12098" y="36258"/>
                  <a:pt x="12149" y="36258"/>
                  <a:pt x="12166" y="36223"/>
                </a:cubicBezTo>
                <a:cubicBezTo>
                  <a:pt x="12183" y="36172"/>
                  <a:pt x="12235" y="36138"/>
                  <a:pt x="12286" y="36155"/>
                </a:cubicBezTo>
                <a:cubicBezTo>
                  <a:pt x="12422" y="36172"/>
                  <a:pt x="12542" y="36189"/>
                  <a:pt x="12542" y="36070"/>
                </a:cubicBezTo>
                <a:cubicBezTo>
                  <a:pt x="12628" y="36053"/>
                  <a:pt x="12747" y="36070"/>
                  <a:pt x="12798" y="36018"/>
                </a:cubicBezTo>
                <a:cubicBezTo>
                  <a:pt x="12850" y="35967"/>
                  <a:pt x="12901" y="36035"/>
                  <a:pt x="12952" y="36070"/>
                </a:cubicBezTo>
                <a:cubicBezTo>
                  <a:pt x="12986" y="36104"/>
                  <a:pt x="12986" y="36138"/>
                  <a:pt x="12969" y="36172"/>
                </a:cubicBezTo>
                <a:cubicBezTo>
                  <a:pt x="12935" y="36240"/>
                  <a:pt x="13020" y="36343"/>
                  <a:pt x="13140" y="36377"/>
                </a:cubicBezTo>
                <a:cubicBezTo>
                  <a:pt x="13191" y="36377"/>
                  <a:pt x="13243" y="36394"/>
                  <a:pt x="13294" y="36411"/>
                </a:cubicBezTo>
                <a:cubicBezTo>
                  <a:pt x="13379" y="36463"/>
                  <a:pt x="13499" y="36463"/>
                  <a:pt x="13601" y="36428"/>
                </a:cubicBezTo>
                <a:cubicBezTo>
                  <a:pt x="13670" y="36394"/>
                  <a:pt x="13738" y="36360"/>
                  <a:pt x="13806" y="36309"/>
                </a:cubicBezTo>
                <a:cubicBezTo>
                  <a:pt x="13841" y="36292"/>
                  <a:pt x="13875" y="36258"/>
                  <a:pt x="13909" y="36275"/>
                </a:cubicBezTo>
                <a:cubicBezTo>
                  <a:pt x="14114" y="36377"/>
                  <a:pt x="14165" y="36275"/>
                  <a:pt x="14285" y="36275"/>
                </a:cubicBezTo>
                <a:cubicBezTo>
                  <a:pt x="14439" y="36275"/>
                  <a:pt x="14439" y="36206"/>
                  <a:pt x="14285" y="36018"/>
                </a:cubicBezTo>
                <a:cubicBezTo>
                  <a:pt x="14336" y="36001"/>
                  <a:pt x="14387" y="35967"/>
                  <a:pt x="14422" y="35933"/>
                </a:cubicBezTo>
                <a:cubicBezTo>
                  <a:pt x="14473" y="35865"/>
                  <a:pt x="14541" y="35899"/>
                  <a:pt x="14627" y="36001"/>
                </a:cubicBezTo>
                <a:cubicBezTo>
                  <a:pt x="14661" y="36035"/>
                  <a:pt x="14695" y="36087"/>
                  <a:pt x="14729" y="36121"/>
                </a:cubicBezTo>
                <a:cubicBezTo>
                  <a:pt x="14780" y="36087"/>
                  <a:pt x="14934" y="36206"/>
                  <a:pt x="14968" y="36121"/>
                </a:cubicBezTo>
                <a:cubicBezTo>
                  <a:pt x="14968" y="36104"/>
                  <a:pt x="14968" y="36070"/>
                  <a:pt x="14968" y="36053"/>
                </a:cubicBezTo>
                <a:cubicBezTo>
                  <a:pt x="15054" y="36035"/>
                  <a:pt x="15173" y="36104"/>
                  <a:pt x="15259" y="36138"/>
                </a:cubicBezTo>
                <a:lnTo>
                  <a:pt x="15276" y="36138"/>
                </a:lnTo>
                <a:cubicBezTo>
                  <a:pt x="15327" y="36172"/>
                  <a:pt x="15378" y="36206"/>
                  <a:pt x="15430" y="36223"/>
                </a:cubicBezTo>
                <a:cubicBezTo>
                  <a:pt x="15601" y="36309"/>
                  <a:pt x="15771" y="36343"/>
                  <a:pt x="15959" y="36343"/>
                </a:cubicBezTo>
                <a:cubicBezTo>
                  <a:pt x="16045" y="36360"/>
                  <a:pt x="16147" y="36377"/>
                  <a:pt x="16250" y="36377"/>
                </a:cubicBezTo>
                <a:lnTo>
                  <a:pt x="16352" y="36411"/>
                </a:lnTo>
                <a:cubicBezTo>
                  <a:pt x="16386" y="36480"/>
                  <a:pt x="16438" y="36548"/>
                  <a:pt x="16489" y="36599"/>
                </a:cubicBezTo>
                <a:cubicBezTo>
                  <a:pt x="16814" y="36582"/>
                  <a:pt x="17121" y="36702"/>
                  <a:pt x="17360" y="36890"/>
                </a:cubicBezTo>
                <a:cubicBezTo>
                  <a:pt x="17395" y="36890"/>
                  <a:pt x="17446" y="36873"/>
                  <a:pt x="17480" y="36873"/>
                </a:cubicBezTo>
                <a:cubicBezTo>
                  <a:pt x="17531" y="36856"/>
                  <a:pt x="17583" y="36821"/>
                  <a:pt x="17600" y="36770"/>
                </a:cubicBezTo>
                <a:cubicBezTo>
                  <a:pt x="17600" y="36753"/>
                  <a:pt x="17600" y="36736"/>
                  <a:pt x="17600" y="36736"/>
                </a:cubicBezTo>
                <a:cubicBezTo>
                  <a:pt x="17651" y="36702"/>
                  <a:pt x="17685" y="36685"/>
                  <a:pt x="17719" y="36651"/>
                </a:cubicBezTo>
                <a:lnTo>
                  <a:pt x="17719" y="36651"/>
                </a:lnTo>
                <a:cubicBezTo>
                  <a:pt x="17788" y="36582"/>
                  <a:pt x="17839" y="36531"/>
                  <a:pt x="17907" y="36497"/>
                </a:cubicBezTo>
                <a:lnTo>
                  <a:pt x="17890" y="36463"/>
                </a:lnTo>
                <a:cubicBezTo>
                  <a:pt x="17924" y="36411"/>
                  <a:pt x="17941" y="36360"/>
                  <a:pt x="17941" y="36309"/>
                </a:cubicBezTo>
                <a:cubicBezTo>
                  <a:pt x="18027" y="36326"/>
                  <a:pt x="18095" y="36360"/>
                  <a:pt x="18181" y="36360"/>
                </a:cubicBezTo>
                <a:cubicBezTo>
                  <a:pt x="18403" y="36292"/>
                  <a:pt x="18659" y="36275"/>
                  <a:pt x="18881" y="36309"/>
                </a:cubicBezTo>
                <a:cubicBezTo>
                  <a:pt x="18881" y="36309"/>
                  <a:pt x="18881" y="36292"/>
                  <a:pt x="18881" y="36292"/>
                </a:cubicBezTo>
                <a:lnTo>
                  <a:pt x="19103" y="36309"/>
                </a:lnTo>
                <a:lnTo>
                  <a:pt x="19189" y="36411"/>
                </a:lnTo>
                <a:cubicBezTo>
                  <a:pt x="19257" y="36428"/>
                  <a:pt x="19308" y="36463"/>
                  <a:pt x="19359" y="36497"/>
                </a:cubicBezTo>
                <a:cubicBezTo>
                  <a:pt x="19377" y="36497"/>
                  <a:pt x="19394" y="36497"/>
                  <a:pt x="19394" y="36480"/>
                </a:cubicBezTo>
                <a:cubicBezTo>
                  <a:pt x="19428" y="36463"/>
                  <a:pt x="19428" y="36428"/>
                  <a:pt x="19462" y="36411"/>
                </a:cubicBezTo>
                <a:cubicBezTo>
                  <a:pt x="19479" y="36394"/>
                  <a:pt x="19565" y="36411"/>
                  <a:pt x="19633" y="36445"/>
                </a:cubicBezTo>
                <a:cubicBezTo>
                  <a:pt x="19684" y="36480"/>
                  <a:pt x="19718" y="36514"/>
                  <a:pt x="19735" y="36582"/>
                </a:cubicBezTo>
                <a:cubicBezTo>
                  <a:pt x="19735" y="36582"/>
                  <a:pt x="19735" y="36599"/>
                  <a:pt x="19752" y="36616"/>
                </a:cubicBezTo>
                <a:cubicBezTo>
                  <a:pt x="19787" y="36719"/>
                  <a:pt x="19804" y="36719"/>
                  <a:pt x="19889" y="36719"/>
                </a:cubicBezTo>
                <a:cubicBezTo>
                  <a:pt x="19975" y="36702"/>
                  <a:pt x="20060" y="36736"/>
                  <a:pt x="20128" y="36804"/>
                </a:cubicBezTo>
                <a:lnTo>
                  <a:pt x="20197" y="36890"/>
                </a:lnTo>
                <a:cubicBezTo>
                  <a:pt x="20248" y="36856"/>
                  <a:pt x="20299" y="36838"/>
                  <a:pt x="20350" y="36821"/>
                </a:cubicBezTo>
                <a:cubicBezTo>
                  <a:pt x="20385" y="36787"/>
                  <a:pt x="20402" y="36753"/>
                  <a:pt x="20402" y="36719"/>
                </a:cubicBezTo>
                <a:cubicBezTo>
                  <a:pt x="20402" y="36651"/>
                  <a:pt x="20402" y="36599"/>
                  <a:pt x="20385" y="36531"/>
                </a:cubicBezTo>
                <a:lnTo>
                  <a:pt x="20761" y="36463"/>
                </a:lnTo>
                <a:cubicBezTo>
                  <a:pt x="20812" y="36565"/>
                  <a:pt x="20880" y="36651"/>
                  <a:pt x="20983" y="36633"/>
                </a:cubicBezTo>
                <a:cubicBezTo>
                  <a:pt x="21051" y="36599"/>
                  <a:pt x="21136" y="36599"/>
                  <a:pt x="21205" y="36633"/>
                </a:cubicBezTo>
                <a:cubicBezTo>
                  <a:pt x="21290" y="36599"/>
                  <a:pt x="21393" y="36582"/>
                  <a:pt x="21478" y="36582"/>
                </a:cubicBezTo>
                <a:cubicBezTo>
                  <a:pt x="21495" y="36565"/>
                  <a:pt x="21495" y="36548"/>
                  <a:pt x="21495" y="36531"/>
                </a:cubicBezTo>
                <a:cubicBezTo>
                  <a:pt x="21547" y="36531"/>
                  <a:pt x="21581" y="36548"/>
                  <a:pt x="21632" y="36565"/>
                </a:cubicBezTo>
                <a:cubicBezTo>
                  <a:pt x="21683" y="36565"/>
                  <a:pt x="21752" y="36565"/>
                  <a:pt x="21820" y="36565"/>
                </a:cubicBezTo>
                <a:cubicBezTo>
                  <a:pt x="21803" y="36565"/>
                  <a:pt x="21803" y="36582"/>
                  <a:pt x="21786" y="36582"/>
                </a:cubicBezTo>
                <a:cubicBezTo>
                  <a:pt x="22008" y="36616"/>
                  <a:pt x="22213" y="36702"/>
                  <a:pt x="22384" y="36838"/>
                </a:cubicBezTo>
                <a:cubicBezTo>
                  <a:pt x="22452" y="36821"/>
                  <a:pt x="22520" y="36821"/>
                  <a:pt x="22606" y="36838"/>
                </a:cubicBezTo>
                <a:cubicBezTo>
                  <a:pt x="22623" y="36821"/>
                  <a:pt x="22657" y="36804"/>
                  <a:pt x="22674" y="36787"/>
                </a:cubicBezTo>
                <a:cubicBezTo>
                  <a:pt x="22828" y="36753"/>
                  <a:pt x="22999" y="36753"/>
                  <a:pt x="23136" y="36787"/>
                </a:cubicBezTo>
                <a:cubicBezTo>
                  <a:pt x="23289" y="36668"/>
                  <a:pt x="23477" y="36616"/>
                  <a:pt x="23665" y="36599"/>
                </a:cubicBezTo>
                <a:lnTo>
                  <a:pt x="23699" y="36599"/>
                </a:lnTo>
                <a:lnTo>
                  <a:pt x="23751" y="36548"/>
                </a:lnTo>
                <a:cubicBezTo>
                  <a:pt x="23768" y="36497"/>
                  <a:pt x="23802" y="36463"/>
                  <a:pt x="23836" y="36428"/>
                </a:cubicBezTo>
                <a:cubicBezTo>
                  <a:pt x="23870" y="36394"/>
                  <a:pt x="23922" y="36360"/>
                  <a:pt x="23956" y="36326"/>
                </a:cubicBezTo>
                <a:lnTo>
                  <a:pt x="23956" y="36326"/>
                </a:lnTo>
                <a:lnTo>
                  <a:pt x="24007" y="36292"/>
                </a:lnTo>
                <a:cubicBezTo>
                  <a:pt x="23990" y="36275"/>
                  <a:pt x="23990" y="36258"/>
                  <a:pt x="23990" y="36258"/>
                </a:cubicBezTo>
                <a:cubicBezTo>
                  <a:pt x="23990" y="36189"/>
                  <a:pt x="24007" y="36121"/>
                  <a:pt x="24058" y="36070"/>
                </a:cubicBezTo>
                <a:cubicBezTo>
                  <a:pt x="24075" y="36035"/>
                  <a:pt x="24127" y="36053"/>
                  <a:pt x="24161" y="36053"/>
                </a:cubicBezTo>
                <a:cubicBezTo>
                  <a:pt x="24212" y="36070"/>
                  <a:pt x="24246" y="36070"/>
                  <a:pt x="24297" y="36070"/>
                </a:cubicBezTo>
                <a:cubicBezTo>
                  <a:pt x="24332" y="36070"/>
                  <a:pt x="24349" y="36018"/>
                  <a:pt x="24332" y="35967"/>
                </a:cubicBezTo>
                <a:lnTo>
                  <a:pt x="24263" y="35779"/>
                </a:lnTo>
                <a:lnTo>
                  <a:pt x="24707" y="35694"/>
                </a:lnTo>
                <a:cubicBezTo>
                  <a:pt x="24742" y="35728"/>
                  <a:pt x="24776" y="35779"/>
                  <a:pt x="24793" y="35830"/>
                </a:cubicBezTo>
                <a:cubicBezTo>
                  <a:pt x="24793" y="35882"/>
                  <a:pt x="24793" y="35950"/>
                  <a:pt x="24793" y="36001"/>
                </a:cubicBezTo>
                <a:cubicBezTo>
                  <a:pt x="24793" y="36035"/>
                  <a:pt x="24861" y="36121"/>
                  <a:pt x="24895" y="36104"/>
                </a:cubicBezTo>
                <a:cubicBezTo>
                  <a:pt x="24981" y="36053"/>
                  <a:pt x="25100" y="36035"/>
                  <a:pt x="25203" y="36087"/>
                </a:cubicBezTo>
                <a:cubicBezTo>
                  <a:pt x="25288" y="36035"/>
                  <a:pt x="25374" y="36001"/>
                  <a:pt x="25476" y="36001"/>
                </a:cubicBezTo>
                <a:cubicBezTo>
                  <a:pt x="25545" y="35967"/>
                  <a:pt x="25630" y="35950"/>
                  <a:pt x="25698" y="35950"/>
                </a:cubicBezTo>
                <a:cubicBezTo>
                  <a:pt x="25784" y="35967"/>
                  <a:pt x="25852" y="35933"/>
                  <a:pt x="25886" y="35865"/>
                </a:cubicBezTo>
                <a:cubicBezTo>
                  <a:pt x="25955" y="35762"/>
                  <a:pt x="26057" y="35779"/>
                  <a:pt x="26177" y="35899"/>
                </a:cubicBezTo>
                <a:cubicBezTo>
                  <a:pt x="26160" y="35813"/>
                  <a:pt x="26126" y="35711"/>
                  <a:pt x="26091" y="35642"/>
                </a:cubicBezTo>
                <a:cubicBezTo>
                  <a:pt x="26023" y="35574"/>
                  <a:pt x="26023" y="35472"/>
                  <a:pt x="26091" y="35420"/>
                </a:cubicBezTo>
                <a:lnTo>
                  <a:pt x="26689" y="35318"/>
                </a:lnTo>
                <a:cubicBezTo>
                  <a:pt x="26826" y="35472"/>
                  <a:pt x="26826" y="35472"/>
                  <a:pt x="26929" y="35437"/>
                </a:cubicBezTo>
                <a:cubicBezTo>
                  <a:pt x="26946" y="35437"/>
                  <a:pt x="26963" y="35420"/>
                  <a:pt x="26997" y="35420"/>
                </a:cubicBezTo>
                <a:cubicBezTo>
                  <a:pt x="27082" y="35437"/>
                  <a:pt x="27151" y="35540"/>
                  <a:pt x="27134" y="35642"/>
                </a:cubicBezTo>
                <a:cubicBezTo>
                  <a:pt x="27134" y="35642"/>
                  <a:pt x="27117" y="35660"/>
                  <a:pt x="27117" y="35660"/>
                </a:cubicBezTo>
                <a:cubicBezTo>
                  <a:pt x="27082" y="35694"/>
                  <a:pt x="27048" y="35694"/>
                  <a:pt x="27014" y="35711"/>
                </a:cubicBezTo>
                <a:lnTo>
                  <a:pt x="27014" y="35711"/>
                </a:lnTo>
                <a:cubicBezTo>
                  <a:pt x="27100" y="35813"/>
                  <a:pt x="27185" y="35899"/>
                  <a:pt x="27270" y="36001"/>
                </a:cubicBezTo>
                <a:cubicBezTo>
                  <a:pt x="27305" y="36018"/>
                  <a:pt x="27339" y="35984"/>
                  <a:pt x="27356" y="35967"/>
                </a:cubicBezTo>
                <a:cubicBezTo>
                  <a:pt x="27458" y="35916"/>
                  <a:pt x="27561" y="35847"/>
                  <a:pt x="27646" y="35762"/>
                </a:cubicBezTo>
                <a:cubicBezTo>
                  <a:pt x="27663" y="35728"/>
                  <a:pt x="27680" y="35677"/>
                  <a:pt x="27680" y="35642"/>
                </a:cubicBezTo>
                <a:cubicBezTo>
                  <a:pt x="27937" y="35677"/>
                  <a:pt x="28193" y="35574"/>
                  <a:pt x="28364" y="35386"/>
                </a:cubicBezTo>
                <a:cubicBezTo>
                  <a:pt x="28398" y="35403"/>
                  <a:pt x="28415" y="35437"/>
                  <a:pt x="28466" y="35437"/>
                </a:cubicBezTo>
                <a:cubicBezTo>
                  <a:pt x="28501" y="35403"/>
                  <a:pt x="28535" y="35454"/>
                  <a:pt x="28569" y="35489"/>
                </a:cubicBezTo>
                <a:cubicBezTo>
                  <a:pt x="28620" y="35557"/>
                  <a:pt x="28706" y="35591"/>
                  <a:pt x="28791" y="35574"/>
                </a:cubicBezTo>
                <a:cubicBezTo>
                  <a:pt x="28825" y="35574"/>
                  <a:pt x="28859" y="35557"/>
                  <a:pt x="28894" y="35540"/>
                </a:cubicBezTo>
                <a:cubicBezTo>
                  <a:pt x="28911" y="35523"/>
                  <a:pt x="28945" y="35489"/>
                  <a:pt x="28962" y="35472"/>
                </a:cubicBezTo>
                <a:cubicBezTo>
                  <a:pt x="29030" y="35335"/>
                  <a:pt x="29184" y="35267"/>
                  <a:pt x="29321" y="35318"/>
                </a:cubicBezTo>
                <a:cubicBezTo>
                  <a:pt x="29355" y="35335"/>
                  <a:pt x="29372" y="35335"/>
                  <a:pt x="29406" y="35335"/>
                </a:cubicBezTo>
                <a:cubicBezTo>
                  <a:pt x="29526" y="35335"/>
                  <a:pt x="29628" y="35335"/>
                  <a:pt x="29628" y="35181"/>
                </a:cubicBezTo>
                <a:cubicBezTo>
                  <a:pt x="29628" y="35164"/>
                  <a:pt x="29628" y="35164"/>
                  <a:pt x="29645" y="35147"/>
                </a:cubicBezTo>
                <a:cubicBezTo>
                  <a:pt x="29611" y="35130"/>
                  <a:pt x="29611" y="35096"/>
                  <a:pt x="29594" y="35062"/>
                </a:cubicBezTo>
                <a:cubicBezTo>
                  <a:pt x="29594" y="35010"/>
                  <a:pt x="29594" y="34942"/>
                  <a:pt x="29594" y="34874"/>
                </a:cubicBezTo>
                <a:cubicBezTo>
                  <a:pt x="29731" y="34839"/>
                  <a:pt x="29782" y="34720"/>
                  <a:pt x="29885" y="34651"/>
                </a:cubicBezTo>
                <a:cubicBezTo>
                  <a:pt x="29970" y="34669"/>
                  <a:pt x="30055" y="34686"/>
                  <a:pt x="29953" y="34566"/>
                </a:cubicBezTo>
                <a:cubicBezTo>
                  <a:pt x="29936" y="34549"/>
                  <a:pt x="29936" y="34515"/>
                  <a:pt x="29953" y="34498"/>
                </a:cubicBezTo>
                <a:cubicBezTo>
                  <a:pt x="29987" y="34463"/>
                  <a:pt x="30021" y="34446"/>
                  <a:pt x="30055" y="34412"/>
                </a:cubicBezTo>
                <a:cubicBezTo>
                  <a:pt x="30055" y="34412"/>
                  <a:pt x="30090" y="34412"/>
                  <a:pt x="30107" y="34429"/>
                </a:cubicBezTo>
                <a:cubicBezTo>
                  <a:pt x="30260" y="34498"/>
                  <a:pt x="30397" y="34583"/>
                  <a:pt x="30517" y="34686"/>
                </a:cubicBezTo>
                <a:cubicBezTo>
                  <a:pt x="30534" y="34686"/>
                  <a:pt x="30568" y="34720"/>
                  <a:pt x="30568" y="34720"/>
                </a:cubicBezTo>
                <a:cubicBezTo>
                  <a:pt x="30568" y="34737"/>
                  <a:pt x="30551" y="34788"/>
                  <a:pt x="30534" y="34805"/>
                </a:cubicBezTo>
                <a:cubicBezTo>
                  <a:pt x="30568" y="34874"/>
                  <a:pt x="30585" y="34942"/>
                  <a:pt x="30585" y="35027"/>
                </a:cubicBezTo>
                <a:cubicBezTo>
                  <a:pt x="30705" y="34993"/>
                  <a:pt x="30824" y="34976"/>
                  <a:pt x="30859" y="34874"/>
                </a:cubicBezTo>
                <a:cubicBezTo>
                  <a:pt x="30859" y="34874"/>
                  <a:pt x="30910" y="34874"/>
                  <a:pt x="30944" y="34874"/>
                </a:cubicBezTo>
                <a:cubicBezTo>
                  <a:pt x="30961" y="34891"/>
                  <a:pt x="30978" y="34891"/>
                  <a:pt x="30995" y="34908"/>
                </a:cubicBezTo>
                <a:cubicBezTo>
                  <a:pt x="31371" y="35113"/>
                  <a:pt x="31371" y="35130"/>
                  <a:pt x="31491" y="34942"/>
                </a:cubicBezTo>
                <a:cubicBezTo>
                  <a:pt x="31525" y="34891"/>
                  <a:pt x="31610" y="34908"/>
                  <a:pt x="31696" y="34942"/>
                </a:cubicBezTo>
                <a:cubicBezTo>
                  <a:pt x="31747" y="34976"/>
                  <a:pt x="31815" y="35010"/>
                  <a:pt x="31884" y="35044"/>
                </a:cubicBezTo>
                <a:cubicBezTo>
                  <a:pt x="31884" y="35010"/>
                  <a:pt x="31884" y="34976"/>
                  <a:pt x="31884" y="34942"/>
                </a:cubicBezTo>
                <a:cubicBezTo>
                  <a:pt x="31901" y="34942"/>
                  <a:pt x="31918" y="34959"/>
                  <a:pt x="31918" y="34942"/>
                </a:cubicBezTo>
                <a:cubicBezTo>
                  <a:pt x="32174" y="34874"/>
                  <a:pt x="32448" y="34839"/>
                  <a:pt x="32704" y="34822"/>
                </a:cubicBezTo>
                <a:cubicBezTo>
                  <a:pt x="32755" y="34822"/>
                  <a:pt x="32806" y="34805"/>
                  <a:pt x="32841" y="34771"/>
                </a:cubicBezTo>
                <a:cubicBezTo>
                  <a:pt x="32977" y="34703"/>
                  <a:pt x="33114" y="34703"/>
                  <a:pt x="33233" y="34771"/>
                </a:cubicBezTo>
                <a:lnTo>
                  <a:pt x="33285" y="34788"/>
                </a:lnTo>
                <a:cubicBezTo>
                  <a:pt x="33353" y="34805"/>
                  <a:pt x="33387" y="34788"/>
                  <a:pt x="33370" y="34669"/>
                </a:cubicBezTo>
                <a:cubicBezTo>
                  <a:pt x="33353" y="34600"/>
                  <a:pt x="33370" y="34532"/>
                  <a:pt x="33404" y="34481"/>
                </a:cubicBezTo>
                <a:cubicBezTo>
                  <a:pt x="33421" y="34446"/>
                  <a:pt x="33439" y="34446"/>
                  <a:pt x="33456" y="34429"/>
                </a:cubicBezTo>
                <a:lnTo>
                  <a:pt x="33456" y="1"/>
                </a:lnTo>
                <a:lnTo>
                  <a:pt x="1" y="1"/>
                </a:lnTo>
                <a:lnTo>
                  <a:pt x="1" y="33507"/>
                </a:lnTo>
                <a:cubicBezTo>
                  <a:pt x="1" y="33490"/>
                  <a:pt x="18" y="33490"/>
                  <a:pt x="35" y="33472"/>
                </a:cubicBezTo>
                <a:close/>
              </a:path>
            </a:pathLst>
          </a:custGeom>
          <a:solidFill>
            <a:schemeClr val="lt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88;p48"/>
          <p:cNvSpPr txBox="1">
            <a:spLocks/>
          </p:cNvSpPr>
          <p:nvPr/>
        </p:nvSpPr>
        <p:spPr>
          <a:xfrm>
            <a:off x="1591059" y="1125941"/>
            <a:ext cx="1652100" cy="90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6000"/>
              <a:buFont typeface="Patrick Hand"/>
              <a:buNone/>
              <a:defRPr sz="6000" b="1" i="0" u="none" strike="noStrike" cap="none">
                <a:solidFill>
                  <a:schemeClr val="dk2"/>
                </a:solidFill>
                <a:latin typeface="Patrick Hand"/>
                <a:ea typeface="Patrick Hand"/>
                <a:cs typeface="Patrick Hand"/>
                <a:sym typeface="Patrick Hand"/>
              </a:defRPr>
            </a:lvl1pPr>
            <a:lvl2pPr marR="0" lvl="1"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6000"/>
              <a:buFont typeface="Arial"/>
              <a:buNone/>
              <a:defRPr sz="6000" b="0" i="0" u="none" strike="noStrike" cap="none">
                <a:solidFill>
                  <a:schemeClr val="dk1"/>
                </a:solidFill>
                <a:latin typeface="Arial"/>
                <a:ea typeface="Arial"/>
                <a:cs typeface="Arial"/>
                <a:sym typeface="Arial"/>
              </a:defRPr>
            </a:lvl9pPr>
          </a:lstStyle>
          <a:p>
            <a:r>
              <a:rPr lang="en" dirty="0">
                <a:solidFill>
                  <a:srgbClr val="9F4137"/>
                </a:solidFill>
              </a:rPr>
              <a:t>04</a:t>
            </a:r>
          </a:p>
        </p:txBody>
      </p:sp>
    </p:spTree>
    <p:extLst>
      <p:ext uri="{BB962C8B-B14F-4D97-AF65-F5344CB8AC3E}">
        <p14:creationId xmlns:p14="http://schemas.microsoft.com/office/powerpoint/2010/main" val="339546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1000" fill="hold"/>
                                        <p:tgtEl>
                                          <p:spTgt spid="17"/>
                                        </p:tgtEl>
                                        <p:attrNameLst>
                                          <p:attrName>ppt_w</p:attrName>
                                        </p:attrNameLst>
                                      </p:cBhvr>
                                      <p:tavLst>
                                        <p:tav tm="0">
                                          <p:val>
                                            <p:fltVal val="0"/>
                                          </p:val>
                                        </p:tav>
                                        <p:tav tm="100000">
                                          <p:val>
                                            <p:strVal val="#ppt_w"/>
                                          </p:val>
                                        </p:tav>
                                      </p:tavLst>
                                    </p:anim>
                                    <p:anim calcmode="lin" valueType="num">
                                      <p:cBhvr>
                                        <p:cTn id="14" dur="1000" fill="hold"/>
                                        <p:tgtEl>
                                          <p:spTgt spid="17"/>
                                        </p:tgtEl>
                                        <p:attrNameLst>
                                          <p:attrName>ppt_h</p:attrName>
                                        </p:attrNameLst>
                                      </p:cBhvr>
                                      <p:tavLst>
                                        <p:tav tm="0">
                                          <p:val>
                                            <p:fltVal val="0"/>
                                          </p:val>
                                        </p:tav>
                                        <p:tav tm="100000">
                                          <p:val>
                                            <p:strVal val="#ppt_h"/>
                                          </p:val>
                                        </p:tav>
                                      </p:tavLst>
                                    </p:anim>
                                    <p:anim calcmode="lin" valueType="num">
                                      <p:cBhvr>
                                        <p:cTn id="15" dur="1000" fill="hold"/>
                                        <p:tgtEl>
                                          <p:spTgt spid="17"/>
                                        </p:tgtEl>
                                        <p:attrNameLst>
                                          <p:attrName>style.rotation</p:attrName>
                                        </p:attrNameLst>
                                      </p:cBhvr>
                                      <p:tavLst>
                                        <p:tav tm="0">
                                          <p:val>
                                            <p:fltVal val="90"/>
                                          </p:val>
                                        </p:tav>
                                        <p:tav tm="100000">
                                          <p:val>
                                            <p:fltVal val="0"/>
                                          </p:val>
                                        </p:tav>
                                      </p:tavLst>
                                    </p:anim>
                                    <p:animEffect transition="in" filter="fade">
                                      <p:cBhvr>
                                        <p:cTn id="16" dur="1000"/>
                                        <p:tgtEl>
                                          <p:spTgt spid="17"/>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7" presetID="3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3" presetID="3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 calcmode="lin" valueType="num">
                                      <p:cBhvr>
                                        <p:cTn id="27" dur="1000" fill="hold"/>
                                        <p:tgtEl>
                                          <p:spTgt spid="10"/>
                                        </p:tgtEl>
                                        <p:attrNameLst>
                                          <p:attrName>style.rotation</p:attrName>
                                        </p:attrNameLst>
                                      </p:cBhvr>
                                      <p:tavLst>
                                        <p:tav tm="0">
                                          <p:val>
                                            <p:fltVal val="90"/>
                                          </p:val>
                                        </p:tav>
                                        <p:tav tm="100000">
                                          <p:val>
                                            <p:fltVal val="0"/>
                                          </p:val>
                                        </p:tav>
                                      </p:tavLst>
                                    </p:anim>
                                    <p:animEffect transition="in" filter="fade">
                                      <p:cBhvr>
                                        <p:cTn id="28" dur="1000"/>
                                        <p:tgtEl>
                                          <p:spTgt spid="10"/>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9" presetID="31"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subTnLst>
                                    <p:audio>
                                      <p:cMediaNode>
                                        <p:cTn display="0" masterRel="sameClick">
                                          <p:stCondLst>
                                            <p:cond evt="begin" delay="0">
                                              <p:tn val="29"/>
                                            </p:cond>
                                          </p:stCondLst>
                                          <p:endCondLst>
                                            <p:cond evt="onStopAudio" delay="0">
                                              <p:tgtEl>
                                                <p:sldTgt/>
                                              </p:tgtEl>
                                            </p:cond>
                                          </p:endCondLst>
                                        </p:cTn>
                                        <p:tgtEl>
                                          <p:sndTgt r:embed="rId2" name="chimes.wav"/>
                                        </p:tgtEl>
                                      </p:cMediaNode>
                                    </p:audio>
                                  </p:sub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subTnLst>
                                    <p:audio>
                                      <p:cMediaNode>
                                        <p:cTn display="0" masterRel="sameClick">
                                          <p:stCondLst>
                                            <p:cond evt="begin" delay="0">
                                              <p:tn val="3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animBg="1"/>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5" name="Group 264"/>
          <p:cNvGrpSpPr/>
          <p:nvPr/>
        </p:nvGrpSpPr>
        <p:grpSpPr>
          <a:xfrm>
            <a:off x="1812816" y="1696151"/>
            <a:ext cx="7036281" cy="2723627"/>
            <a:chOff x="1098905" y="1158488"/>
            <a:chExt cx="7036281" cy="2723627"/>
          </a:xfrm>
        </p:grpSpPr>
        <p:grpSp>
          <p:nvGrpSpPr>
            <p:cNvPr id="204" name="Group 203"/>
            <p:cNvGrpSpPr/>
            <p:nvPr/>
          </p:nvGrpSpPr>
          <p:grpSpPr>
            <a:xfrm>
              <a:off x="1098905" y="1158488"/>
              <a:ext cx="7036281" cy="2723054"/>
              <a:chOff x="1098905" y="1158488"/>
              <a:chExt cx="7036281" cy="2723054"/>
            </a:xfrm>
          </p:grpSpPr>
          <p:grpSp>
            <p:nvGrpSpPr>
              <p:cNvPr id="66" name="Group 65"/>
              <p:cNvGrpSpPr/>
              <p:nvPr/>
            </p:nvGrpSpPr>
            <p:grpSpPr>
              <a:xfrm>
                <a:off x="4612732" y="1158488"/>
                <a:ext cx="3522454" cy="391384"/>
                <a:chOff x="2286000" y="879893"/>
                <a:chExt cx="5434641" cy="603850"/>
              </a:xfrm>
            </p:grpSpPr>
            <p:sp>
              <p:nvSpPr>
                <p:cNvPr id="57" name="Rectangle 56"/>
                <p:cNvSpPr/>
                <p:nvPr/>
              </p:nvSpPr>
              <p:spPr>
                <a:xfrm>
                  <a:off x="2286000"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2889849"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3493698"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4097547"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701396"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305245"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5909094"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512943"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7116792" y="879893"/>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3438580" y="1549871"/>
                <a:ext cx="1565535" cy="391384"/>
                <a:chOff x="2286000" y="879894"/>
                <a:chExt cx="2415396" cy="603849"/>
              </a:xfrm>
            </p:grpSpPr>
            <p:sp>
              <p:nvSpPr>
                <p:cNvPr id="78" name="Rectangle 77"/>
                <p:cNvSpPr/>
                <p:nvPr/>
              </p:nvSpPr>
              <p:spPr>
                <a:xfrm>
                  <a:off x="2286000"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89849"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493698"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4097547"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p:cNvGrpSpPr/>
              <p:nvPr/>
            </p:nvGrpSpPr>
            <p:grpSpPr>
              <a:xfrm>
                <a:off x="3053585" y="1941255"/>
                <a:ext cx="2348303" cy="391384"/>
                <a:chOff x="2286000" y="879894"/>
                <a:chExt cx="3623094" cy="603849"/>
              </a:xfrm>
            </p:grpSpPr>
            <p:sp>
              <p:nvSpPr>
                <p:cNvPr id="83" name="Rectangle 82"/>
                <p:cNvSpPr/>
                <p:nvPr/>
              </p:nvSpPr>
              <p:spPr>
                <a:xfrm>
                  <a:off x="2286000"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2889849"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3493698"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4097547"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701396"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p:cNvSpPr/>
                <p:nvPr/>
              </p:nvSpPr>
              <p:spPr>
                <a:xfrm>
                  <a:off x="5305245"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4622314" y="2329592"/>
                <a:ext cx="2348303" cy="391384"/>
                <a:chOff x="2286000" y="879894"/>
                <a:chExt cx="3623094" cy="603849"/>
              </a:xfrm>
            </p:grpSpPr>
            <p:sp>
              <p:nvSpPr>
                <p:cNvPr id="93" name="Rectangle 92"/>
                <p:cNvSpPr/>
                <p:nvPr/>
              </p:nvSpPr>
              <p:spPr>
                <a:xfrm>
                  <a:off x="2286000"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889849"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3493698"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4097547"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4701396"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305245"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0" name="Group 129"/>
              <p:cNvGrpSpPr/>
              <p:nvPr/>
            </p:nvGrpSpPr>
            <p:grpSpPr>
              <a:xfrm>
                <a:off x="1098905" y="3104698"/>
                <a:ext cx="5087989" cy="391385"/>
                <a:chOff x="822384" y="4111915"/>
                <a:chExt cx="6130505" cy="471579"/>
              </a:xfrm>
            </p:grpSpPr>
            <p:grpSp>
              <p:nvGrpSpPr>
                <p:cNvPr id="115" name="Group 114"/>
                <p:cNvGrpSpPr/>
                <p:nvPr/>
              </p:nvGrpSpPr>
              <p:grpSpPr>
                <a:xfrm>
                  <a:off x="822384" y="4111916"/>
                  <a:ext cx="4244196" cy="471578"/>
                  <a:chOff x="2286000" y="879893"/>
                  <a:chExt cx="5434641" cy="603850"/>
                </a:xfrm>
              </p:grpSpPr>
              <p:sp>
                <p:nvSpPr>
                  <p:cNvPr id="116" name="Rectangle 115"/>
                  <p:cNvSpPr/>
                  <p:nvPr/>
                </p:nvSpPr>
                <p:spPr>
                  <a:xfrm>
                    <a:off x="2286000"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2889849"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3493698"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4097547"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4701396"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p:cNvSpPr/>
                  <p:nvPr/>
                </p:nvSpPr>
                <p:spPr>
                  <a:xfrm>
                    <a:off x="5305245"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p:cNvSpPr/>
                  <p:nvPr/>
                </p:nvSpPr>
                <p:spPr>
                  <a:xfrm>
                    <a:off x="5909094"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p:cNvSpPr/>
                  <p:nvPr/>
                </p:nvSpPr>
                <p:spPr>
                  <a:xfrm>
                    <a:off x="6512943"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nvSpPr>
                <p:spPr>
                  <a:xfrm>
                    <a:off x="7116792" y="879893"/>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p:nvPr/>
              </p:nvGrpSpPr>
              <p:grpSpPr>
                <a:xfrm>
                  <a:off x="5066580" y="4111915"/>
                  <a:ext cx="1886309" cy="471577"/>
                  <a:chOff x="2286000" y="879894"/>
                  <a:chExt cx="2415396" cy="603849"/>
                </a:xfrm>
              </p:grpSpPr>
              <p:sp>
                <p:nvSpPr>
                  <p:cNvPr id="126" name="Rectangle 125"/>
                  <p:cNvSpPr/>
                  <p:nvPr/>
                </p:nvSpPr>
                <p:spPr>
                  <a:xfrm>
                    <a:off x="2286000"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p:cNvSpPr/>
                  <p:nvPr/>
                </p:nvSpPr>
                <p:spPr>
                  <a:xfrm>
                    <a:off x="2889849"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nvSpPr>
                <p:spPr>
                  <a:xfrm>
                    <a:off x="3493698"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p:cNvSpPr/>
                  <p:nvPr/>
                </p:nvSpPr>
                <p:spPr>
                  <a:xfrm>
                    <a:off x="4097547"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1" name="Group 130"/>
              <p:cNvGrpSpPr/>
              <p:nvPr/>
            </p:nvGrpSpPr>
            <p:grpSpPr>
              <a:xfrm>
                <a:off x="3447207" y="3490158"/>
                <a:ext cx="1565535" cy="391384"/>
                <a:chOff x="2286000" y="879894"/>
                <a:chExt cx="2415396" cy="603849"/>
              </a:xfrm>
            </p:grpSpPr>
            <p:sp>
              <p:nvSpPr>
                <p:cNvPr id="132" name="Rectangle 131"/>
                <p:cNvSpPr/>
                <p:nvPr/>
              </p:nvSpPr>
              <p:spPr>
                <a:xfrm>
                  <a:off x="2286000"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p:cNvSpPr/>
                <p:nvPr/>
              </p:nvSpPr>
              <p:spPr>
                <a:xfrm>
                  <a:off x="2889849"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p:cNvSpPr/>
                <p:nvPr/>
              </p:nvSpPr>
              <p:spPr>
                <a:xfrm>
                  <a:off x="3493698"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4097547"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2273850" y="2713475"/>
                <a:ext cx="2739687" cy="391384"/>
                <a:chOff x="2286000" y="879894"/>
                <a:chExt cx="4226943" cy="603849"/>
              </a:xfrm>
            </p:grpSpPr>
            <p:sp>
              <p:nvSpPr>
                <p:cNvPr id="137" name="Rectangle 136"/>
                <p:cNvSpPr/>
                <p:nvPr/>
              </p:nvSpPr>
              <p:spPr>
                <a:xfrm>
                  <a:off x="2286000"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2889849"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3493698"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a:off x="4097547"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4701396"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p:cNvSpPr/>
                <p:nvPr/>
              </p:nvSpPr>
              <p:spPr>
                <a:xfrm>
                  <a:off x="5305245"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p:cNvSpPr/>
                <p:nvPr/>
              </p:nvSpPr>
              <p:spPr>
                <a:xfrm>
                  <a:off x="5909094" y="879894"/>
                  <a:ext cx="603849" cy="603849"/>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4" name="Rectangle 263"/>
            <p:cNvSpPr/>
            <p:nvPr/>
          </p:nvSpPr>
          <p:spPr>
            <a:xfrm>
              <a:off x="3057590" y="3490731"/>
              <a:ext cx="391384" cy="391384"/>
            </a:xfrm>
            <a:prstGeom prst="rect">
              <a:avLst/>
            </a:prstGeom>
            <a:solidFill>
              <a:schemeClr val="tx1">
                <a:lumMod val="90000"/>
              </a:schemeClr>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9" name="Picture 298"/>
          <p:cNvPicPr>
            <a:picLocks noChangeAspect="1"/>
          </p:cNvPicPr>
          <p:nvPr/>
        </p:nvPicPr>
        <p:blipFill rotWithShape="1">
          <a:blip r:embed="rId2"/>
          <a:srcRect r="82343" b="51190"/>
          <a:stretch/>
        </p:blipFill>
        <p:spPr>
          <a:xfrm>
            <a:off x="932258" y="1675933"/>
            <a:ext cx="220611" cy="342659"/>
          </a:xfrm>
          <a:prstGeom prst="rect">
            <a:avLst/>
          </a:prstGeom>
        </p:spPr>
      </p:pic>
      <p:pic>
        <p:nvPicPr>
          <p:cNvPr id="300" name="Picture 299"/>
          <p:cNvPicPr>
            <a:picLocks noChangeAspect="1"/>
          </p:cNvPicPr>
          <p:nvPr/>
        </p:nvPicPr>
        <p:blipFill rotWithShape="1">
          <a:blip r:embed="rId2"/>
          <a:srcRect l="18376" t="-1185" r="63967" b="52375"/>
          <a:stretch/>
        </p:blipFill>
        <p:spPr>
          <a:xfrm>
            <a:off x="930344" y="2060623"/>
            <a:ext cx="220611" cy="342659"/>
          </a:xfrm>
          <a:prstGeom prst="rect">
            <a:avLst/>
          </a:prstGeom>
        </p:spPr>
      </p:pic>
      <p:pic>
        <p:nvPicPr>
          <p:cNvPr id="301" name="Picture 300"/>
          <p:cNvPicPr>
            <a:picLocks noChangeAspect="1"/>
          </p:cNvPicPr>
          <p:nvPr/>
        </p:nvPicPr>
        <p:blipFill rotWithShape="1">
          <a:blip r:embed="rId2"/>
          <a:srcRect l="37274" t="-1935" r="45069" b="53125"/>
          <a:stretch/>
        </p:blipFill>
        <p:spPr>
          <a:xfrm>
            <a:off x="917503" y="2440748"/>
            <a:ext cx="220611" cy="342659"/>
          </a:xfrm>
          <a:prstGeom prst="rect">
            <a:avLst/>
          </a:prstGeom>
        </p:spPr>
      </p:pic>
      <p:pic>
        <p:nvPicPr>
          <p:cNvPr id="302" name="Picture 301"/>
          <p:cNvPicPr>
            <a:picLocks noChangeAspect="1"/>
          </p:cNvPicPr>
          <p:nvPr/>
        </p:nvPicPr>
        <p:blipFill rotWithShape="1">
          <a:blip r:embed="rId2"/>
          <a:srcRect l="61418" t="-2980" r="20925" b="54170"/>
          <a:stretch/>
        </p:blipFill>
        <p:spPr>
          <a:xfrm>
            <a:off x="923949" y="2846682"/>
            <a:ext cx="220611" cy="342659"/>
          </a:xfrm>
          <a:prstGeom prst="rect">
            <a:avLst/>
          </a:prstGeom>
        </p:spPr>
      </p:pic>
      <p:pic>
        <p:nvPicPr>
          <p:cNvPr id="303" name="Picture 302"/>
          <p:cNvPicPr>
            <a:picLocks noChangeAspect="1"/>
          </p:cNvPicPr>
          <p:nvPr/>
        </p:nvPicPr>
        <p:blipFill rotWithShape="1">
          <a:blip r:embed="rId2"/>
          <a:srcRect l="82270" t="-6083" r="73" b="57273"/>
          <a:stretch/>
        </p:blipFill>
        <p:spPr>
          <a:xfrm>
            <a:off x="917502" y="3208631"/>
            <a:ext cx="220611" cy="342659"/>
          </a:xfrm>
          <a:prstGeom prst="rect">
            <a:avLst/>
          </a:prstGeom>
        </p:spPr>
      </p:pic>
      <p:pic>
        <p:nvPicPr>
          <p:cNvPr id="304" name="Picture 303"/>
          <p:cNvPicPr>
            <a:picLocks noChangeAspect="1"/>
          </p:cNvPicPr>
          <p:nvPr/>
        </p:nvPicPr>
        <p:blipFill rotWithShape="1">
          <a:blip r:embed="rId2"/>
          <a:srcRect l="-1837" t="41540" r="84180" b="9650"/>
          <a:stretch/>
        </p:blipFill>
        <p:spPr>
          <a:xfrm>
            <a:off x="931789" y="3627866"/>
            <a:ext cx="220611" cy="342659"/>
          </a:xfrm>
          <a:prstGeom prst="rect">
            <a:avLst/>
          </a:prstGeom>
        </p:spPr>
      </p:pic>
      <p:pic>
        <p:nvPicPr>
          <p:cNvPr id="305" name="Picture 304"/>
          <p:cNvPicPr>
            <a:picLocks noChangeAspect="1"/>
          </p:cNvPicPr>
          <p:nvPr/>
        </p:nvPicPr>
        <p:blipFill rotWithShape="1">
          <a:blip r:embed="rId2"/>
          <a:srcRect l="15176" t="42837" r="68508" b="8353"/>
          <a:stretch/>
        </p:blipFill>
        <p:spPr>
          <a:xfrm>
            <a:off x="947104" y="4034489"/>
            <a:ext cx="203851" cy="342658"/>
          </a:xfrm>
          <a:prstGeom prst="rect">
            <a:avLst/>
          </a:prstGeom>
        </p:spPr>
      </p:pic>
      <p:grpSp>
        <p:nvGrpSpPr>
          <p:cNvPr id="206" name="Group 205"/>
          <p:cNvGrpSpPr/>
          <p:nvPr/>
        </p:nvGrpSpPr>
        <p:grpSpPr>
          <a:xfrm>
            <a:off x="5333031" y="1696893"/>
            <a:ext cx="3522454" cy="391384"/>
            <a:chOff x="2286000" y="879893"/>
            <a:chExt cx="5434641" cy="603850"/>
          </a:xfrm>
          <a:solidFill>
            <a:schemeClr val="bg1"/>
          </a:solidFill>
        </p:grpSpPr>
        <p:sp>
          <p:nvSpPr>
            <p:cNvPr id="255" name="Rectangle 254"/>
            <p:cNvSpPr/>
            <p:nvPr/>
          </p:nvSpPr>
          <p:spPr>
            <a:xfrm>
              <a:off x="2286000"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V</a:t>
              </a:r>
            </a:p>
          </p:txBody>
        </p:sp>
        <p:sp>
          <p:nvSpPr>
            <p:cNvPr id="256" name="Rectangle 255"/>
            <p:cNvSpPr/>
            <p:nvPr/>
          </p:nvSpPr>
          <p:spPr>
            <a:xfrm>
              <a:off x="2889849"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Ũ</a:t>
              </a:r>
            </a:p>
          </p:txBody>
        </p:sp>
        <p:sp>
          <p:nvSpPr>
            <p:cNvPr id="257" name="Rectangle 256"/>
            <p:cNvSpPr/>
            <p:nvPr/>
          </p:nvSpPr>
          <p:spPr>
            <a:xfrm>
              <a:off x="3493698"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N</a:t>
              </a:r>
            </a:p>
          </p:txBody>
        </p:sp>
        <p:sp>
          <p:nvSpPr>
            <p:cNvPr id="258" name="Rectangle 257"/>
            <p:cNvSpPr/>
            <p:nvPr/>
          </p:nvSpPr>
          <p:spPr>
            <a:xfrm>
              <a:off x="4097547"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G</a:t>
              </a:r>
            </a:p>
          </p:txBody>
        </p:sp>
        <p:sp>
          <p:nvSpPr>
            <p:cNvPr id="259" name="Rectangle 258"/>
            <p:cNvSpPr/>
            <p:nvPr/>
          </p:nvSpPr>
          <p:spPr>
            <a:xfrm>
              <a:off x="4701396"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Ọ</a:t>
              </a:r>
            </a:p>
          </p:txBody>
        </p:sp>
        <p:sp>
          <p:nvSpPr>
            <p:cNvPr id="260" name="Rectangle 259"/>
            <p:cNvSpPr/>
            <p:nvPr/>
          </p:nvSpPr>
          <p:spPr>
            <a:xfrm>
              <a:off x="5305245"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C</a:t>
              </a:r>
            </a:p>
          </p:txBody>
        </p:sp>
        <p:sp>
          <p:nvSpPr>
            <p:cNvPr id="261" name="Rectangle 260"/>
            <p:cNvSpPr/>
            <p:nvPr/>
          </p:nvSpPr>
          <p:spPr>
            <a:xfrm>
              <a:off x="5909094"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N</a:t>
              </a:r>
            </a:p>
          </p:txBody>
        </p:sp>
        <p:sp>
          <p:nvSpPr>
            <p:cNvPr id="262" name="Rectangle 261"/>
            <p:cNvSpPr/>
            <p:nvPr/>
          </p:nvSpPr>
          <p:spPr>
            <a:xfrm>
              <a:off x="6512943"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H</a:t>
              </a:r>
            </a:p>
          </p:txBody>
        </p:sp>
        <p:sp>
          <p:nvSpPr>
            <p:cNvPr id="263" name="Rectangle 262"/>
            <p:cNvSpPr/>
            <p:nvPr/>
          </p:nvSpPr>
          <p:spPr>
            <a:xfrm>
              <a:off x="7116792" y="879893"/>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Ạ</a:t>
              </a:r>
            </a:p>
          </p:txBody>
        </p:sp>
      </p:grpSp>
      <p:grpSp>
        <p:nvGrpSpPr>
          <p:cNvPr id="207" name="Group 206"/>
          <p:cNvGrpSpPr/>
          <p:nvPr/>
        </p:nvGrpSpPr>
        <p:grpSpPr>
          <a:xfrm>
            <a:off x="4152491" y="2088277"/>
            <a:ext cx="1565535" cy="391384"/>
            <a:chOff x="2286000" y="879894"/>
            <a:chExt cx="2415396" cy="603849"/>
          </a:xfrm>
          <a:solidFill>
            <a:schemeClr val="bg1"/>
          </a:solidFill>
        </p:grpSpPr>
        <p:sp>
          <p:nvSpPr>
            <p:cNvPr id="251" name="Rectangle 250"/>
            <p:cNvSpPr/>
            <p:nvPr/>
          </p:nvSpPr>
          <p:spPr>
            <a:xfrm>
              <a:off x="2286000"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B</a:t>
              </a:r>
            </a:p>
          </p:txBody>
        </p:sp>
        <p:sp>
          <p:nvSpPr>
            <p:cNvPr id="252" name="Rectangle 251"/>
            <p:cNvSpPr/>
            <p:nvPr/>
          </p:nvSpPr>
          <p:spPr>
            <a:xfrm>
              <a:off x="2889849"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U</a:t>
              </a:r>
            </a:p>
          </p:txBody>
        </p:sp>
        <p:sp>
          <p:nvSpPr>
            <p:cNvPr id="253" name="Rectangle 252"/>
            <p:cNvSpPr/>
            <p:nvPr/>
          </p:nvSpPr>
          <p:spPr>
            <a:xfrm>
              <a:off x="3493698"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G</a:t>
              </a:r>
            </a:p>
          </p:txBody>
        </p:sp>
        <p:sp>
          <p:nvSpPr>
            <p:cNvPr id="254" name="Rectangle 253"/>
            <p:cNvSpPr/>
            <p:nvPr/>
          </p:nvSpPr>
          <p:spPr>
            <a:xfrm>
              <a:off x="4097547"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I</a:t>
              </a:r>
            </a:p>
          </p:txBody>
        </p:sp>
      </p:grpSp>
      <p:grpSp>
        <p:nvGrpSpPr>
          <p:cNvPr id="208" name="Group 207"/>
          <p:cNvGrpSpPr/>
          <p:nvPr/>
        </p:nvGrpSpPr>
        <p:grpSpPr>
          <a:xfrm>
            <a:off x="3767496" y="2479661"/>
            <a:ext cx="2348303" cy="391384"/>
            <a:chOff x="2286000" y="879894"/>
            <a:chExt cx="3623094" cy="603849"/>
          </a:xfrm>
          <a:solidFill>
            <a:schemeClr val="bg1"/>
          </a:solidFill>
        </p:grpSpPr>
        <p:sp>
          <p:nvSpPr>
            <p:cNvPr id="245" name="Rectangle 244"/>
            <p:cNvSpPr/>
            <p:nvPr/>
          </p:nvSpPr>
          <p:spPr>
            <a:xfrm>
              <a:off x="2286000"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Đ</a:t>
              </a:r>
            </a:p>
          </p:txBody>
        </p:sp>
        <p:sp>
          <p:nvSpPr>
            <p:cNvPr id="246" name="Rectangle 245"/>
            <p:cNvSpPr/>
            <p:nvPr/>
          </p:nvSpPr>
          <p:spPr>
            <a:xfrm>
              <a:off x="2889849"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Ộ</a:t>
              </a:r>
            </a:p>
          </p:txBody>
        </p:sp>
        <p:sp>
          <p:nvSpPr>
            <p:cNvPr id="247" name="Rectangle 246"/>
            <p:cNvSpPr/>
            <p:nvPr/>
          </p:nvSpPr>
          <p:spPr>
            <a:xfrm>
              <a:off x="3493698"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N</a:t>
              </a:r>
            </a:p>
          </p:txBody>
        </p:sp>
        <p:sp>
          <p:nvSpPr>
            <p:cNvPr id="248" name="Rectangle 247"/>
            <p:cNvSpPr/>
            <p:nvPr/>
          </p:nvSpPr>
          <p:spPr>
            <a:xfrm>
              <a:off x="4097547"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G</a:t>
              </a:r>
            </a:p>
          </p:txBody>
        </p:sp>
        <p:sp>
          <p:nvSpPr>
            <p:cNvPr id="249" name="Rectangle 248"/>
            <p:cNvSpPr/>
            <p:nvPr/>
          </p:nvSpPr>
          <p:spPr>
            <a:xfrm>
              <a:off x="4701396"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C</a:t>
              </a:r>
            </a:p>
          </p:txBody>
        </p:sp>
        <p:sp>
          <p:nvSpPr>
            <p:cNvPr id="250" name="Rectangle 249"/>
            <p:cNvSpPr/>
            <p:nvPr/>
          </p:nvSpPr>
          <p:spPr>
            <a:xfrm>
              <a:off x="5305245"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Ơ</a:t>
              </a:r>
            </a:p>
          </p:txBody>
        </p:sp>
      </p:grpSp>
      <p:grpSp>
        <p:nvGrpSpPr>
          <p:cNvPr id="209" name="Group 208"/>
          <p:cNvGrpSpPr/>
          <p:nvPr/>
        </p:nvGrpSpPr>
        <p:grpSpPr>
          <a:xfrm>
            <a:off x="5336225" y="2867998"/>
            <a:ext cx="2348303" cy="391384"/>
            <a:chOff x="2286000" y="879894"/>
            <a:chExt cx="3623094" cy="603849"/>
          </a:xfrm>
          <a:solidFill>
            <a:schemeClr val="bg1"/>
          </a:solidFill>
        </p:grpSpPr>
        <p:sp>
          <p:nvSpPr>
            <p:cNvPr id="239" name="Rectangle 238"/>
            <p:cNvSpPr/>
            <p:nvPr/>
          </p:nvSpPr>
          <p:spPr>
            <a:xfrm>
              <a:off x="2286000"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T</a:t>
              </a:r>
            </a:p>
          </p:txBody>
        </p:sp>
        <p:sp>
          <p:nvSpPr>
            <p:cNvPr id="240" name="Rectangle 239"/>
            <p:cNvSpPr/>
            <p:nvPr/>
          </p:nvSpPr>
          <p:spPr>
            <a:xfrm>
              <a:off x="2889849"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H</a:t>
              </a:r>
            </a:p>
          </p:txBody>
        </p:sp>
        <p:sp>
          <p:nvSpPr>
            <p:cNvPr id="241" name="Rectangle 240"/>
            <p:cNvSpPr/>
            <p:nvPr/>
          </p:nvSpPr>
          <p:spPr>
            <a:xfrm>
              <a:off x="3493698"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Ư</a:t>
              </a:r>
            </a:p>
          </p:txBody>
        </p:sp>
        <p:sp>
          <p:nvSpPr>
            <p:cNvPr id="242" name="Rectangle 241"/>
            <p:cNvSpPr/>
            <p:nvPr/>
          </p:nvSpPr>
          <p:spPr>
            <a:xfrm>
              <a:off x="4097547"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M</a:t>
              </a:r>
            </a:p>
          </p:txBody>
        </p:sp>
        <p:sp>
          <p:nvSpPr>
            <p:cNvPr id="243" name="Rectangle 242"/>
            <p:cNvSpPr/>
            <p:nvPr/>
          </p:nvSpPr>
          <p:spPr>
            <a:xfrm>
              <a:off x="4701396"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Ậ</a:t>
              </a:r>
            </a:p>
          </p:txBody>
        </p:sp>
        <p:sp>
          <p:nvSpPr>
            <p:cNvPr id="244" name="Rectangle 243"/>
            <p:cNvSpPr/>
            <p:nvPr/>
          </p:nvSpPr>
          <p:spPr>
            <a:xfrm>
              <a:off x="5305245"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T</a:t>
              </a:r>
            </a:p>
          </p:txBody>
        </p:sp>
      </p:grpSp>
      <p:grpSp>
        <p:nvGrpSpPr>
          <p:cNvPr id="210" name="Group 209"/>
          <p:cNvGrpSpPr/>
          <p:nvPr/>
        </p:nvGrpSpPr>
        <p:grpSpPr>
          <a:xfrm>
            <a:off x="1812816" y="3643104"/>
            <a:ext cx="5087989" cy="391385"/>
            <a:chOff x="822384" y="4111915"/>
            <a:chExt cx="6130505" cy="471579"/>
          </a:xfrm>
          <a:solidFill>
            <a:schemeClr val="bg1"/>
          </a:solidFill>
        </p:grpSpPr>
        <p:grpSp>
          <p:nvGrpSpPr>
            <p:cNvPr id="224" name="Group 223"/>
            <p:cNvGrpSpPr/>
            <p:nvPr/>
          </p:nvGrpSpPr>
          <p:grpSpPr>
            <a:xfrm>
              <a:off x="822384" y="4111916"/>
              <a:ext cx="4244196" cy="471578"/>
              <a:chOff x="2286000" y="879893"/>
              <a:chExt cx="5434641" cy="603850"/>
            </a:xfrm>
            <a:grpFill/>
          </p:grpSpPr>
          <p:sp>
            <p:nvSpPr>
              <p:cNvPr id="230" name="Rectangle 229"/>
              <p:cNvSpPr/>
              <p:nvPr/>
            </p:nvSpPr>
            <p:spPr>
              <a:xfrm>
                <a:off x="2286000"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T</a:t>
                </a:r>
              </a:p>
            </p:txBody>
          </p:sp>
          <p:sp>
            <p:nvSpPr>
              <p:cNvPr id="231" name="Rectangle 230"/>
              <p:cNvSpPr/>
              <p:nvPr/>
            </p:nvSpPr>
            <p:spPr>
              <a:xfrm>
                <a:off x="2889849"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H</a:t>
                </a:r>
              </a:p>
            </p:txBody>
          </p:sp>
          <p:sp>
            <p:nvSpPr>
              <p:cNvPr id="232" name="Rectangle 231"/>
              <p:cNvSpPr/>
              <p:nvPr/>
            </p:nvSpPr>
            <p:spPr>
              <a:xfrm>
                <a:off x="3493698"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U</a:t>
                </a:r>
              </a:p>
            </p:txBody>
          </p:sp>
          <p:sp>
            <p:nvSpPr>
              <p:cNvPr id="233" name="Rectangle 232"/>
              <p:cNvSpPr/>
              <p:nvPr/>
            </p:nvSpPr>
            <p:spPr>
              <a:xfrm>
                <a:off x="4097547"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Ố</a:t>
                </a:r>
              </a:p>
            </p:txBody>
          </p:sp>
          <p:sp>
            <p:nvSpPr>
              <p:cNvPr id="234" name="Rectangle 233"/>
              <p:cNvSpPr/>
              <p:nvPr/>
            </p:nvSpPr>
            <p:spPr>
              <a:xfrm>
                <a:off x="4701396"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C</a:t>
                </a:r>
              </a:p>
            </p:txBody>
          </p:sp>
          <p:sp>
            <p:nvSpPr>
              <p:cNvPr id="235" name="Rectangle 234"/>
              <p:cNvSpPr/>
              <p:nvPr/>
            </p:nvSpPr>
            <p:spPr>
              <a:xfrm>
                <a:off x="5305245"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Đ</a:t>
                </a:r>
              </a:p>
            </p:txBody>
          </p:sp>
          <p:sp>
            <p:nvSpPr>
              <p:cNvPr id="236" name="Rectangle 235"/>
              <p:cNvSpPr/>
              <p:nvPr/>
            </p:nvSpPr>
            <p:spPr>
              <a:xfrm>
                <a:off x="5909094"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Á</a:t>
                </a:r>
              </a:p>
            </p:txBody>
          </p:sp>
          <p:sp>
            <p:nvSpPr>
              <p:cNvPr id="237" name="Rectangle 236"/>
              <p:cNvSpPr/>
              <p:nvPr/>
            </p:nvSpPr>
            <p:spPr>
              <a:xfrm>
                <a:off x="6512943"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N</a:t>
                </a:r>
              </a:p>
            </p:txBody>
          </p:sp>
          <p:sp>
            <p:nvSpPr>
              <p:cNvPr id="238" name="Rectangle 237"/>
              <p:cNvSpPr/>
              <p:nvPr/>
            </p:nvSpPr>
            <p:spPr>
              <a:xfrm>
                <a:off x="7116792" y="879893"/>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H</a:t>
                </a:r>
              </a:p>
            </p:txBody>
          </p:sp>
        </p:grpSp>
        <p:grpSp>
          <p:nvGrpSpPr>
            <p:cNvPr id="225" name="Group 224"/>
            <p:cNvGrpSpPr/>
            <p:nvPr/>
          </p:nvGrpSpPr>
          <p:grpSpPr>
            <a:xfrm>
              <a:off x="5066580" y="4111915"/>
              <a:ext cx="1886309" cy="471577"/>
              <a:chOff x="2286000" y="879894"/>
              <a:chExt cx="2415396" cy="603849"/>
            </a:xfrm>
            <a:grpFill/>
          </p:grpSpPr>
          <p:sp>
            <p:nvSpPr>
              <p:cNvPr id="226" name="Rectangle 225"/>
              <p:cNvSpPr/>
              <p:nvPr/>
            </p:nvSpPr>
            <p:spPr>
              <a:xfrm>
                <a:off x="2286000"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R</a:t>
                </a:r>
              </a:p>
            </p:txBody>
          </p:sp>
          <p:sp>
            <p:nvSpPr>
              <p:cNvPr id="227" name="Rectangle 226"/>
              <p:cNvSpPr/>
              <p:nvPr/>
            </p:nvSpPr>
            <p:spPr>
              <a:xfrm>
                <a:off x="2889849"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Ă</a:t>
                </a:r>
              </a:p>
            </p:txBody>
          </p:sp>
          <p:sp>
            <p:nvSpPr>
              <p:cNvPr id="228" name="Rectangle 227"/>
              <p:cNvSpPr/>
              <p:nvPr/>
            </p:nvSpPr>
            <p:spPr>
              <a:xfrm>
                <a:off x="3493698"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N</a:t>
                </a:r>
              </a:p>
            </p:txBody>
          </p:sp>
          <p:sp>
            <p:nvSpPr>
              <p:cNvPr id="229" name="Rectangle 228"/>
              <p:cNvSpPr/>
              <p:nvPr/>
            </p:nvSpPr>
            <p:spPr>
              <a:xfrm>
                <a:off x="4097547"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G</a:t>
                </a:r>
              </a:p>
            </p:txBody>
          </p:sp>
        </p:grpSp>
      </p:grpSp>
      <p:grpSp>
        <p:nvGrpSpPr>
          <p:cNvPr id="212" name="Group 211"/>
          <p:cNvGrpSpPr/>
          <p:nvPr/>
        </p:nvGrpSpPr>
        <p:grpSpPr>
          <a:xfrm>
            <a:off x="2987761" y="3251881"/>
            <a:ext cx="2739687" cy="391384"/>
            <a:chOff x="2286000" y="879894"/>
            <a:chExt cx="4226943" cy="603849"/>
          </a:xfrm>
          <a:solidFill>
            <a:schemeClr val="bg1"/>
          </a:solidFill>
        </p:grpSpPr>
        <p:sp>
          <p:nvSpPr>
            <p:cNvPr id="213" name="Rectangle 212"/>
            <p:cNvSpPr/>
            <p:nvPr/>
          </p:nvSpPr>
          <p:spPr>
            <a:xfrm>
              <a:off x="2286000"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T</a:t>
              </a:r>
            </a:p>
          </p:txBody>
        </p:sp>
        <p:sp>
          <p:nvSpPr>
            <p:cNvPr id="214" name="Rectangle 213"/>
            <p:cNvSpPr/>
            <p:nvPr/>
          </p:nvSpPr>
          <p:spPr>
            <a:xfrm>
              <a:off x="2889849"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Ì</a:t>
              </a:r>
            </a:p>
          </p:txBody>
        </p:sp>
        <p:sp>
          <p:nvSpPr>
            <p:cNvPr id="215" name="Rectangle 214"/>
            <p:cNvSpPr/>
            <p:nvPr/>
          </p:nvSpPr>
          <p:spPr>
            <a:xfrm>
              <a:off x="3493698"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N</a:t>
              </a:r>
            </a:p>
          </p:txBody>
        </p:sp>
        <p:sp>
          <p:nvSpPr>
            <p:cNvPr id="216" name="Rectangle 215"/>
            <p:cNvSpPr/>
            <p:nvPr/>
          </p:nvSpPr>
          <p:spPr>
            <a:xfrm>
              <a:off x="4097547"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H</a:t>
              </a:r>
            </a:p>
          </p:txBody>
        </p:sp>
        <p:sp>
          <p:nvSpPr>
            <p:cNvPr id="217" name="Rectangle 216"/>
            <p:cNvSpPr/>
            <p:nvPr/>
          </p:nvSpPr>
          <p:spPr>
            <a:xfrm>
              <a:off x="4701396"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B</a:t>
              </a:r>
            </a:p>
          </p:txBody>
        </p:sp>
        <p:sp>
          <p:nvSpPr>
            <p:cNvPr id="218" name="Rectangle 217"/>
            <p:cNvSpPr/>
            <p:nvPr/>
          </p:nvSpPr>
          <p:spPr>
            <a:xfrm>
              <a:off x="5305245"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Á</a:t>
              </a:r>
            </a:p>
          </p:txBody>
        </p:sp>
        <p:sp>
          <p:nvSpPr>
            <p:cNvPr id="219" name="Rectangle 218"/>
            <p:cNvSpPr/>
            <p:nvPr/>
          </p:nvSpPr>
          <p:spPr>
            <a:xfrm>
              <a:off x="5909094"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O</a:t>
              </a:r>
            </a:p>
          </p:txBody>
        </p:sp>
      </p:grpSp>
      <p:grpSp>
        <p:nvGrpSpPr>
          <p:cNvPr id="268" name="Group 267"/>
          <p:cNvGrpSpPr/>
          <p:nvPr/>
        </p:nvGrpSpPr>
        <p:grpSpPr>
          <a:xfrm>
            <a:off x="3767805" y="4028564"/>
            <a:ext cx="1958848" cy="394347"/>
            <a:chOff x="2982963" y="6697259"/>
            <a:chExt cx="1958848" cy="394347"/>
          </a:xfrm>
        </p:grpSpPr>
        <p:grpSp>
          <p:nvGrpSpPr>
            <p:cNvPr id="211" name="Group 210"/>
            <p:cNvGrpSpPr/>
            <p:nvPr/>
          </p:nvGrpSpPr>
          <p:grpSpPr>
            <a:xfrm>
              <a:off x="3376276" y="6697259"/>
              <a:ext cx="1565535" cy="391384"/>
              <a:chOff x="2286000" y="879894"/>
              <a:chExt cx="2415396" cy="603849"/>
            </a:xfrm>
            <a:solidFill>
              <a:schemeClr val="bg1"/>
            </a:solidFill>
          </p:grpSpPr>
          <p:sp>
            <p:nvSpPr>
              <p:cNvPr id="220" name="Rectangle 219"/>
              <p:cNvSpPr/>
              <p:nvPr/>
            </p:nvSpPr>
            <p:spPr>
              <a:xfrm>
                <a:off x="2286000"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E</a:t>
                </a:r>
              </a:p>
            </p:txBody>
          </p:sp>
          <p:sp>
            <p:nvSpPr>
              <p:cNvPr id="221" name="Rectangle 220"/>
              <p:cNvSpPr/>
              <p:nvPr/>
            </p:nvSpPr>
            <p:spPr>
              <a:xfrm>
                <a:off x="2889849"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M</a:t>
                </a:r>
              </a:p>
            </p:txBody>
          </p:sp>
          <p:sp>
            <p:nvSpPr>
              <p:cNvPr id="222" name="Rectangle 221"/>
              <p:cNvSpPr/>
              <p:nvPr/>
            </p:nvSpPr>
            <p:spPr>
              <a:xfrm>
                <a:off x="3493698"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Á</a:t>
                </a:r>
              </a:p>
            </p:txBody>
          </p:sp>
          <p:sp>
            <p:nvSpPr>
              <p:cNvPr id="223" name="Rectangle 222"/>
              <p:cNvSpPr/>
              <p:nvPr/>
            </p:nvSpPr>
            <p:spPr>
              <a:xfrm>
                <a:off x="4097547" y="879894"/>
                <a:ext cx="603849" cy="603849"/>
              </a:xfrm>
              <a:prstGeom prst="rect">
                <a:avLst/>
              </a:prstGeom>
              <a:grp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lumMod val="50000"/>
                      </a:schemeClr>
                    </a:solidFill>
                  </a:rPr>
                  <a:t>Y</a:t>
                </a:r>
              </a:p>
            </p:txBody>
          </p:sp>
        </p:grpSp>
        <p:sp>
          <p:nvSpPr>
            <p:cNvPr id="267" name="Rectangle 266"/>
            <p:cNvSpPr/>
            <p:nvPr/>
          </p:nvSpPr>
          <p:spPr>
            <a:xfrm>
              <a:off x="2982963" y="6700222"/>
              <a:ext cx="391384" cy="391384"/>
            </a:xfrm>
            <a:prstGeom prst="rect">
              <a:avLst/>
            </a:prstGeom>
            <a:solidFill>
              <a:schemeClr val="bg1"/>
            </a:solidFill>
            <a:ln>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10000"/>
                    </a:schemeClr>
                  </a:solidFill>
                </a:rPr>
                <a:t>X</a:t>
              </a:r>
            </a:p>
          </p:txBody>
        </p:sp>
      </p:grpSp>
      <p:grpSp>
        <p:nvGrpSpPr>
          <p:cNvPr id="308" name="Group 307"/>
          <p:cNvGrpSpPr/>
          <p:nvPr/>
        </p:nvGrpSpPr>
        <p:grpSpPr>
          <a:xfrm>
            <a:off x="573025" y="212988"/>
            <a:ext cx="8276072" cy="1136823"/>
            <a:chOff x="573025" y="212988"/>
            <a:chExt cx="8276072" cy="1136823"/>
          </a:xfrm>
        </p:grpSpPr>
        <p:pic>
          <p:nvPicPr>
            <p:cNvPr id="306" name="Google Shape;850;p34"/>
            <p:cNvPicPr preferRelativeResize="0"/>
            <p:nvPr/>
          </p:nvPicPr>
          <p:blipFill rotWithShape="1">
            <a:blip r:embed="rId3">
              <a:alphaModFix amt="90000"/>
            </a:blip>
            <a:srcRect l="852" t="3632" b="4876"/>
            <a:stretch/>
          </p:blipFill>
          <p:spPr>
            <a:xfrm>
              <a:off x="573025" y="212988"/>
              <a:ext cx="8276072" cy="1136823"/>
            </a:xfrm>
            <a:prstGeom prst="rect">
              <a:avLst/>
            </a:prstGeom>
            <a:noFill/>
            <a:ln>
              <a:noFill/>
            </a:ln>
          </p:spPr>
        </p:pic>
        <p:sp>
          <p:nvSpPr>
            <p:cNvPr id="307" name="Rectangle 306"/>
            <p:cNvSpPr/>
            <p:nvPr/>
          </p:nvSpPr>
          <p:spPr>
            <a:xfrm>
              <a:off x="1375057" y="539311"/>
              <a:ext cx="6712094" cy="523220"/>
            </a:xfrm>
            <a:prstGeom prst="rect">
              <a:avLst/>
            </a:prstGeom>
          </p:spPr>
          <p:txBody>
            <a:bodyPr wrap="none">
              <a:spAutoFit/>
            </a:bodyPr>
            <a:lstStyle/>
            <a:p>
              <a:pPr algn="ctr" eaLnBrk="1" hangingPunct="1"/>
              <a:r>
                <a:rPr lang="en-US" altLang="en-US" sz="2800" dirty="0">
                  <a:solidFill>
                    <a:schemeClr val="bg1">
                      <a:lumMod val="10000"/>
                    </a:schemeClr>
                  </a:solidFill>
                  <a:latin typeface="Times New Roman" panose="02020603050405020304" pitchFamily="18" charset="0"/>
                  <a:cs typeface="Times New Roman" panose="02020603050405020304" pitchFamily="18" charset="0"/>
                </a:rPr>
                <a:t>1.Tên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thật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nhân</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vật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trong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bài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(9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chữ</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cái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a:t>
              </a:r>
            </a:p>
          </p:txBody>
        </p:sp>
      </p:grpSp>
      <p:grpSp>
        <p:nvGrpSpPr>
          <p:cNvPr id="309" name="Group 308"/>
          <p:cNvGrpSpPr/>
          <p:nvPr/>
        </p:nvGrpSpPr>
        <p:grpSpPr>
          <a:xfrm>
            <a:off x="507049" y="169839"/>
            <a:ext cx="8276072" cy="1136823"/>
            <a:chOff x="573025" y="212988"/>
            <a:chExt cx="8276072" cy="1136823"/>
          </a:xfrm>
        </p:grpSpPr>
        <p:pic>
          <p:nvPicPr>
            <p:cNvPr id="310" name="Google Shape;850;p34"/>
            <p:cNvPicPr preferRelativeResize="0"/>
            <p:nvPr/>
          </p:nvPicPr>
          <p:blipFill rotWithShape="1">
            <a:blip r:embed="rId3">
              <a:alphaModFix amt="90000"/>
            </a:blip>
            <a:srcRect l="852" t="3632" b="4876"/>
            <a:stretch/>
          </p:blipFill>
          <p:spPr>
            <a:xfrm>
              <a:off x="573025" y="212988"/>
              <a:ext cx="8276072" cy="1136823"/>
            </a:xfrm>
            <a:prstGeom prst="rect">
              <a:avLst/>
            </a:prstGeom>
            <a:noFill/>
            <a:ln>
              <a:noFill/>
            </a:ln>
          </p:spPr>
        </p:pic>
        <p:sp>
          <p:nvSpPr>
            <p:cNvPr id="311" name="Rectangle 310"/>
            <p:cNvSpPr/>
            <p:nvPr/>
          </p:nvSpPr>
          <p:spPr>
            <a:xfrm>
              <a:off x="1248420" y="539311"/>
              <a:ext cx="6965368" cy="523220"/>
            </a:xfrm>
            <a:prstGeom prst="rect">
              <a:avLst/>
            </a:prstGeom>
          </p:spPr>
          <p:txBody>
            <a:bodyPr wrap="none">
              <a:spAutoFit/>
            </a:bodyPr>
            <a:lstStyle/>
            <a:p>
              <a:pPr algn="ctr" eaLnBrk="1" hangingPunct="1"/>
              <a:r>
                <a:rPr lang="en-US" altLang="en-US" sz="2800" dirty="0">
                  <a:solidFill>
                    <a:schemeClr val="bg1">
                      <a:lumMod val="10000"/>
                    </a:schemeClr>
                  </a:solidFill>
                  <a:latin typeface="Times New Roman" panose="02020603050405020304" pitchFamily="18" charset="0"/>
                  <a:cs typeface="Times New Roman" panose="02020603050405020304" pitchFamily="18" charset="0"/>
                </a:rPr>
                <a:t>2.Bộ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phận</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phát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lửa</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động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cơ</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xe</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(4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chữ</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cái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a:t>
              </a:r>
            </a:p>
          </p:txBody>
        </p:sp>
      </p:grpSp>
      <p:grpSp>
        <p:nvGrpSpPr>
          <p:cNvPr id="312" name="Group 311"/>
          <p:cNvGrpSpPr/>
          <p:nvPr/>
        </p:nvGrpSpPr>
        <p:grpSpPr>
          <a:xfrm>
            <a:off x="507049" y="117280"/>
            <a:ext cx="8276072" cy="1136823"/>
            <a:chOff x="573025" y="212988"/>
            <a:chExt cx="8276072" cy="1136823"/>
          </a:xfrm>
        </p:grpSpPr>
        <p:pic>
          <p:nvPicPr>
            <p:cNvPr id="313" name="Google Shape;850;p34"/>
            <p:cNvPicPr preferRelativeResize="0"/>
            <p:nvPr/>
          </p:nvPicPr>
          <p:blipFill rotWithShape="1">
            <a:blip r:embed="rId3">
              <a:alphaModFix amt="90000"/>
            </a:blip>
            <a:srcRect l="852" t="3632" b="4876"/>
            <a:stretch/>
          </p:blipFill>
          <p:spPr>
            <a:xfrm>
              <a:off x="573025" y="212988"/>
              <a:ext cx="8276072" cy="1136823"/>
            </a:xfrm>
            <a:prstGeom prst="rect">
              <a:avLst/>
            </a:prstGeom>
            <a:noFill/>
            <a:ln>
              <a:noFill/>
            </a:ln>
          </p:spPr>
        </p:pic>
        <p:sp>
          <p:nvSpPr>
            <p:cNvPr id="314" name="Rectangle 313"/>
            <p:cNvSpPr/>
            <p:nvPr/>
          </p:nvSpPr>
          <p:spPr>
            <a:xfrm>
              <a:off x="929616" y="305938"/>
              <a:ext cx="7801879" cy="954107"/>
            </a:xfrm>
            <a:prstGeom prst="rect">
              <a:avLst/>
            </a:prstGeom>
          </p:spPr>
          <p:txBody>
            <a:bodyPr wrap="square">
              <a:spAutoFit/>
            </a:bodyPr>
            <a:lstStyle/>
            <a:p>
              <a:pPr algn="ctr" eaLnBrk="1" hangingPunct="1"/>
              <a:r>
                <a:rPr lang="en-US" altLang="en-US" sz="2800" dirty="0">
                  <a:solidFill>
                    <a:schemeClr val="bg1">
                      <a:lumMod val="10000"/>
                    </a:schemeClr>
                  </a:solidFill>
                  <a:latin typeface="Times New Roman" panose="02020603050405020304" pitchFamily="18" charset="0"/>
                  <a:cs typeface="Times New Roman" panose="02020603050405020304" pitchFamily="18" charset="0"/>
                </a:rPr>
                <a:t>3.Bộ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phận</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dùng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biến</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xăng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dầu</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thành</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p>
            <a:p>
              <a:pPr algn="ctr" eaLnBrk="1" hangingPunct="1"/>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năng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lượng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để</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chạy</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máy</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(6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chữ</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cái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a:t>
              </a:r>
            </a:p>
          </p:txBody>
        </p:sp>
      </p:grpSp>
      <p:grpSp>
        <p:nvGrpSpPr>
          <p:cNvPr id="315" name="Group 314"/>
          <p:cNvGrpSpPr/>
          <p:nvPr/>
        </p:nvGrpSpPr>
        <p:grpSpPr>
          <a:xfrm>
            <a:off x="502464" y="158274"/>
            <a:ext cx="8276072" cy="1136823"/>
            <a:chOff x="573025" y="212988"/>
            <a:chExt cx="8276072" cy="1136823"/>
          </a:xfrm>
        </p:grpSpPr>
        <p:pic>
          <p:nvPicPr>
            <p:cNvPr id="316" name="Google Shape;850;p34"/>
            <p:cNvPicPr preferRelativeResize="0"/>
            <p:nvPr/>
          </p:nvPicPr>
          <p:blipFill rotWithShape="1">
            <a:blip r:embed="rId3">
              <a:alphaModFix amt="90000"/>
            </a:blip>
            <a:srcRect l="852" t="3632" b="4876"/>
            <a:stretch/>
          </p:blipFill>
          <p:spPr>
            <a:xfrm>
              <a:off x="573025" y="212988"/>
              <a:ext cx="8276072" cy="1136823"/>
            </a:xfrm>
            <a:prstGeom prst="rect">
              <a:avLst/>
            </a:prstGeom>
            <a:noFill/>
            <a:ln>
              <a:noFill/>
            </a:ln>
          </p:spPr>
        </p:pic>
        <p:sp>
          <p:nvSpPr>
            <p:cNvPr id="317" name="Rectangle 316"/>
            <p:cNvSpPr/>
            <p:nvPr/>
          </p:nvSpPr>
          <p:spPr>
            <a:xfrm>
              <a:off x="939839" y="501671"/>
              <a:ext cx="7801879" cy="523220"/>
            </a:xfrm>
            <a:prstGeom prst="rect">
              <a:avLst/>
            </a:prstGeom>
          </p:spPr>
          <p:txBody>
            <a:bodyPr wrap="square">
              <a:spAutoFit/>
            </a:bodyPr>
            <a:lstStyle/>
            <a:p>
              <a:pPr algn="ctr" eaLnBrk="1" hangingPunct="1"/>
              <a:r>
                <a:rPr lang="en-US" altLang="en-US" sz="2800" dirty="0">
                  <a:solidFill>
                    <a:schemeClr val="bg1">
                      <a:lumMod val="10000"/>
                    </a:schemeClr>
                  </a:solidFill>
                </a:rPr>
                <a:t>4.Tên </a:t>
              </a:r>
              <a:r>
                <a:rPr lang="en-US" altLang="en-US" sz="2800" dirty="0" err="1">
                  <a:solidFill>
                    <a:schemeClr val="bg1">
                      <a:lumMod val="10000"/>
                    </a:schemeClr>
                  </a:solidFill>
                </a:rPr>
                <a:t>lá</a:t>
              </a:r>
              <a:r>
                <a:rPr lang="en-US" altLang="en-US" sz="2800" dirty="0">
                  <a:solidFill>
                    <a:schemeClr val="bg1">
                      <a:lumMod val="10000"/>
                    </a:schemeClr>
                  </a:solidFill>
                </a:rPr>
                <a:t> </a:t>
              </a:r>
              <a:r>
                <a:rPr lang="en-US" altLang="en-US" sz="2800" dirty="0" err="1">
                  <a:solidFill>
                    <a:schemeClr val="bg1">
                      <a:lumMod val="10000"/>
                    </a:schemeClr>
                  </a:solidFill>
                </a:rPr>
                <a:t>thư</a:t>
              </a:r>
              <a:r>
                <a:rPr lang="en-US" altLang="en-US" sz="2800" dirty="0">
                  <a:solidFill>
                    <a:schemeClr val="bg1">
                      <a:lumMod val="10000"/>
                    </a:schemeClr>
                  </a:solidFill>
                </a:rPr>
                <a:t> </a:t>
              </a:r>
              <a:r>
                <a:rPr lang="en-US" altLang="en-US" sz="2800" dirty="0" err="1">
                  <a:solidFill>
                    <a:schemeClr val="bg1">
                      <a:lumMod val="10000"/>
                    </a:schemeClr>
                  </a:solidFill>
                </a:rPr>
                <a:t>trong</a:t>
              </a:r>
              <a:r>
                <a:rPr lang="en-US" altLang="en-US" sz="2800" dirty="0">
                  <a:solidFill>
                    <a:schemeClr val="bg1">
                      <a:lumMod val="10000"/>
                    </a:schemeClr>
                  </a:solidFill>
                </a:rPr>
                <a:t> </a:t>
              </a:r>
              <a:r>
                <a:rPr lang="en-US" altLang="en-US" sz="2800" dirty="0" err="1">
                  <a:solidFill>
                    <a:schemeClr val="bg1">
                      <a:lumMod val="10000"/>
                    </a:schemeClr>
                  </a:solidFill>
                </a:rPr>
                <a:t>bài</a:t>
              </a:r>
              <a:r>
                <a:rPr lang="en-US" altLang="en-US" sz="2800" dirty="0">
                  <a:solidFill>
                    <a:schemeClr val="bg1">
                      <a:lumMod val="10000"/>
                    </a:schemeClr>
                  </a:solidFill>
                </a:rPr>
                <a:t>? (6 </a:t>
              </a:r>
              <a:r>
                <a:rPr lang="en-US" altLang="en-US" sz="2800" dirty="0" err="1">
                  <a:solidFill>
                    <a:schemeClr val="bg1">
                      <a:lumMod val="10000"/>
                    </a:schemeClr>
                  </a:solidFill>
                </a:rPr>
                <a:t>chữ</a:t>
              </a:r>
              <a:r>
                <a:rPr lang="en-US" altLang="en-US" sz="2800" dirty="0">
                  <a:solidFill>
                    <a:schemeClr val="bg1">
                      <a:lumMod val="10000"/>
                    </a:schemeClr>
                  </a:solidFill>
                </a:rPr>
                <a:t> </a:t>
              </a:r>
              <a:r>
                <a:rPr lang="en-US" altLang="en-US" sz="2800" dirty="0" err="1">
                  <a:solidFill>
                    <a:schemeClr val="bg1">
                      <a:lumMod val="10000"/>
                    </a:schemeClr>
                  </a:solidFill>
                </a:rPr>
                <a:t>cái</a:t>
              </a:r>
              <a:r>
                <a:rPr lang="en-US" altLang="en-US" sz="2800" dirty="0">
                  <a:solidFill>
                    <a:schemeClr val="bg1">
                      <a:lumMod val="10000"/>
                    </a:schemeClr>
                  </a:solidFill>
                </a:rPr>
                <a:t>)</a:t>
              </a:r>
            </a:p>
          </p:txBody>
        </p:sp>
      </p:grpSp>
      <p:grpSp>
        <p:nvGrpSpPr>
          <p:cNvPr id="318" name="Group 317"/>
          <p:cNvGrpSpPr/>
          <p:nvPr/>
        </p:nvGrpSpPr>
        <p:grpSpPr>
          <a:xfrm>
            <a:off x="458955" y="128844"/>
            <a:ext cx="8504211" cy="1172036"/>
            <a:chOff x="519507" y="212988"/>
            <a:chExt cx="8504211" cy="1172036"/>
          </a:xfrm>
        </p:grpSpPr>
        <p:pic>
          <p:nvPicPr>
            <p:cNvPr id="319" name="Google Shape;850;p34"/>
            <p:cNvPicPr preferRelativeResize="0"/>
            <p:nvPr/>
          </p:nvPicPr>
          <p:blipFill rotWithShape="1">
            <a:blip r:embed="rId3">
              <a:alphaModFix amt="90000"/>
            </a:blip>
            <a:srcRect l="852" t="3632" b="4876"/>
            <a:stretch/>
          </p:blipFill>
          <p:spPr>
            <a:xfrm>
              <a:off x="573025" y="212988"/>
              <a:ext cx="8276072" cy="1136823"/>
            </a:xfrm>
            <a:prstGeom prst="rect">
              <a:avLst/>
            </a:prstGeom>
            <a:noFill/>
            <a:ln>
              <a:noFill/>
            </a:ln>
          </p:spPr>
        </p:pic>
        <p:sp>
          <p:nvSpPr>
            <p:cNvPr id="320" name="Rectangle 319"/>
            <p:cNvSpPr/>
            <p:nvPr/>
          </p:nvSpPr>
          <p:spPr>
            <a:xfrm>
              <a:off x="519507" y="430917"/>
              <a:ext cx="8504211" cy="954107"/>
            </a:xfrm>
            <a:prstGeom prst="rect">
              <a:avLst/>
            </a:prstGeom>
          </p:spPr>
          <p:txBody>
            <a:bodyPr wrap="square">
              <a:spAutoFit/>
            </a:bodyPr>
            <a:lstStyle/>
            <a:p>
              <a:pPr algn="ctr" eaLnBrk="1" hangingPunct="1"/>
              <a:r>
                <a:rPr lang="en-US" altLang="en-US" sz="2800" dirty="0">
                  <a:solidFill>
                    <a:schemeClr val="bg1">
                      <a:lumMod val="10000"/>
                    </a:schemeClr>
                  </a:solidFill>
                  <a:latin typeface="Times New Roman" panose="02020603050405020304" pitchFamily="18" charset="0"/>
                  <a:cs typeface="Times New Roman" panose="02020603050405020304" pitchFamily="18" charset="0"/>
                </a:rPr>
                <a:t>5.Hoạt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động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trong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lòng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địch</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gọi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hoạt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động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gì</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p>
            <a:p>
              <a:pPr algn="ctr" eaLnBrk="1" hangingPunct="1"/>
              <a:r>
                <a:rPr lang="en-US" altLang="en-US" sz="2800" dirty="0">
                  <a:solidFill>
                    <a:schemeClr val="bg1">
                      <a:lumMod val="10000"/>
                    </a:schemeClr>
                  </a:solidFill>
                  <a:latin typeface="Times New Roman" panose="02020603050405020304" pitchFamily="18" charset="0"/>
                  <a:cs typeface="Times New Roman" panose="02020603050405020304" pitchFamily="18" charset="0"/>
                </a:rPr>
                <a:t>(7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chữ</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cái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a:t>
              </a:r>
            </a:p>
          </p:txBody>
        </p:sp>
      </p:grpSp>
      <p:grpSp>
        <p:nvGrpSpPr>
          <p:cNvPr id="321" name="Group 320"/>
          <p:cNvGrpSpPr/>
          <p:nvPr/>
        </p:nvGrpSpPr>
        <p:grpSpPr>
          <a:xfrm>
            <a:off x="535805" y="113422"/>
            <a:ext cx="8504211" cy="1136823"/>
            <a:chOff x="519507" y="212988"/>
            <a:chExt cx="8504211" cy="1136823"/>
          </a:xfrm>
        </p:grpSpPr>
        <p:pic>
          <p:nvPicPr>
            <p:cNvPr id="322" name="Google Shape;850;p34"/>
            <p:cNvPicPr preferRelativeResize="0"/>
            <p:nvPr/>
          </p:nvPicPr>
          <p:blipFill rotWithShape="1">
            <a:blip r:embed="rId3">
              <a:alphaModFix amt="90000"/>
            </a:blip>
            <a:srcRect l="852" t="3632" b="4876"/>
            <a:stretch/>
          </p:blipFill>
          <p:spPr>
            <a:xfrm>
              <a:off x="573025" y="212988"/>
              <a:ext cx="8276072" cy="1136823"/>
            </a:xfrm>
            <a:prstGeom prst="rect">
              <a:avLst/>
            </a:prstGeom>
            <a:noFill/>
            <a:ln>
              <a:noFill/>
            </a:ln>
          </p:spPr>
        </p:pic>
        <p:sp>
          <p:nvSpPr>
            <p:cNvPr id="323" name="Rectangle 322"/>
            <p:cNvSpPr/>
            <p:nvPr/>
          </p:nvSpPr>
          <p:spPr>
            <a:xfrm>
              <a:off x="519507" y="564982"/>
              <a:ext cx="8504211" cy="523220"/>
            </a:xfrm>
            <a:prstGeom prst="rect">
              <a:avLst/>
            </a:prstGeom>
          </p:spPr>
          <p:txBody>
            <a:bodyPr wrap="square">
              <a:spAutoFit/>
            </a:bodyPr>
            <a:lstStyle/>
            <a:p>
              <a:pPr algn="ctr" eaLnBrk="1" hangingPunct="1"/>
              <a:r>
                <a:rPr lang="en-US" altLang="en-US" sz="2800" dirty="0">
                  <a:solidFill>
                    <a:schemeClr val="bg1">
                      <a:lumMod val="10000"/>
                    </a:schemeClr>
                  </a:solidFill>
                  <a:latin typeface="Times New Roman" panose="02020603050405020304" pitchFamily="18" charset="0"/>
                  <a:cs typeface="Times New Roman" panose="02020603050405020304" pitchFamily="18" charset="0"/>
                </a:rPr>
                <a:t>6.Thư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mật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trong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bài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đựng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trong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hộp</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gì</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?(13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chữ</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cái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a:t>
              </a:r>
            </a:p>
          </p:txBody>
        </p:sp>
      </p:grpSp>
      <p:grpSp>
        <p:nvGrpSpPr>
          <p:cNvPr id="324" name="Group 323"/>
          <p:cNvGrpSpPr/>
          <p:nvPr/>
        </p:nvGrpSpPr>
        <p:grpSpPr>
          <a:xfrm>
            <a:off x="458954" y="155568"/>
            <a:ext cx="8504211" cy="1136823"/>
            <a:chOff x="382105" y="212988"/>
            <a:chExt cx="8504211" cy="1136823"/>
          </a:xfrm>
        </p:grpSpPr>
        <p:pic>
          <p:nvPicPr>
            <p:cNvPr id="325" name="Google Shape;850;p34"/>
            <p:cNvPicPr preferRelativeResize="0"/>
            <p:nvPr/>
          </p:nvPicPr>
          <p:blipFill rotWithShape="1">
            <a:blip r:embed="rId3">
              <a:alphaModFix amt="90000"/>
            </a:blip>
            <a:srcRect l="852" t="3632" b="4876"/>
            <a:stretch/>
          </p:blipFill>
          <p:spPr>
            <a:xfrm>
              <a:off x="573025" y="212988"/>
              <a:ext cx="8276072" cy="1136823"/>
            </a:xfrm>
            <a:prstGeom prst="rect">
              <a:avLst/>
            </a:prstGeom>
            <a:noFill/>
            <a:ln>
              <a:noFill/>
            </a:ln>
          </p:spPr>
        </p:pic>
        <p:sp>
          <p:nvSpPr>
            <p:cNvPr id="326" name="Rectangle 325"/>
            <p:cNvSpPr/>
            <p:nvPr/>
          </p:nvSpPr>
          <p:spPr>
            <a:xfrm>
              <a:off x="382105" y="331850"/>
              <a:ext cx="8504211" cy="954107"/>
            </a:xfrm>
            <a:prstGeom prst="rect">
              <a:avLst/>
            </a:prstGeom>
          </p:spPr>
          <p:txBody>
            <a:bodyPr wrap="square">
              <a:spAutoFit/>
            </a:bodyPr>
            <a:lstStyle/>
            <a:p>
              <a:pPr algn="ctr" eaLnBrk="1" hangingPunct="1"/>
              <a:r>
                <a:rPr lang="en-US" altLang="en-US" sz="2800" dirty="0">
                  <a:solidFill>
                    <a:schemeClr val="bg1">
                      <a:lumMod val="10000"/>
                    </a:schemeClr>
                  </a:solidFill>
                  <a:latin typeface="Times New Roman" panose="02020603050405020304" pitchFamily="18" charset="0"/>
                  <a:cs typeface="Times New Roman" panose="02020603050405020304" pitchFamily="18" charset="0"/>
                </a:rPr>
                <a:t>7.Chú Hai Long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đi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lấy</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hộp</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thư</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mật</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bằng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p>
            <a:p>
              <a:pPr algn="ctr" eaLnBrk="1" hangingPunct="1"/>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phương</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tiện</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gì</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(5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chữ</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altLang="en-US" sz="2800" dirty="0" err="1">
                  <a:solidFill>
                    <a:schemeClr val="bg1">
                      <a:lumMod val="10000"/>
                    </a:schemeClr>
                  </a:solidFill>
                  <a:latin typeface="Times New Roman" panose="02020603050405020304" pitchFamily="18" charset="0"/>
                  <a:cs typeface="Times New Roman" panose="02020603050405020304" pitchFamily="18" charset="0"/>
                </a:rPr>
                <a:t>cái</a:t>
              </a:r>
              <a:r>
                <a:rPr lang="en-US" altLang="en-US" sz="2800" dirty="0">
                  <a:solidFill>
                    <a:schemeClr val="bg1">
                      <a:lumMod val="10000"/>
                    </a:schemeClr>
                  </a:solidFill>
                  <a:latin typeface="Times New Roman" panose="02020603050405020304" pitchFamily="18" charset="0"/>
                  <a:cs typeface="Times New Roman" panose="02020603050405020304" pitchFamily="18" charset="0"/>
                </a:rPr>
                <a:t>)</a:t>
              </a:r>
            </a:p>
          </p:txBody>
        </p:sp>
      </p:grpSp>
      <p:sp>
        <p:nvSpPr>
          <p:cNvPr id="327" name="Rectangle 326"/>
          <p:cNvSpPr/>
          <p:nvPr/>
        </p:nvSpPr>
        <p:spPr>
          <a:xfrm>
            <a:off x="5333031" y="1675933"/>
            <a:ext cx="391384" cy="2743272"/>
          </a:xfrm>
          <a:prstGeom prst="rect">
            <a:avLst/>
          </a:prstGeom>
          <a:no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0" name="Group 329"/>
          <p:cNvGrpSpPr/>
          <p:nvPr/>
        </p:nvGrpSpPr>
        <p:grpSpPr>
          <a:xfrm>
            <a:off x="1812816" y="-1"/>
            <a:ext cx="5957631" cy="1413173"/>
            <a:chOff x="1138113" y="5643789"/>
            <a:chExt cx="5957631" cy="1728818"/>
          </a:xfrm>
        </p:grpSpPr>
        <p:pic>
          <p:nvPicPr>
            <p:cNvPr id="328" name="Google Shape;850;p34"/>
            <p:cNvPicPr preferRelativeResize="0"/>
            <p:nvPr/>
          </p:nvPicPr>
          <p:blipFill rotWithShape="1">
            <a:blip r:embed="rId3">
              <a:alphaModFix amt="90000"/>
            </a:blip>
            <a:srcRect l="852" t="3632" b="4876"/>
            <a:stretch/>
          </p:blipFill>
          <p:spPr>
            <a:xfrm>
              <a:off x="1138113" y="5643789"/>
              <a:ext cx="5262687" cy="1728818"/>
            </a:xfrm>
            <a:prstGeom prst="rect">
              <a:avLst/>
            </a:prstGeom>
            <a:noFill/>
            <a:ln>
              <a:noFill/>
            </a:ln>
          </p:spPr>
        </p:pic>
        <p:sp>
          <p:nvSpPr>
            <p:cNvPr id="329" name="TextBox 5"/>
            <p:cNvSpPr txBox="1"/>
            <p:nvPr/>
          </p:nvSpPr>
          <p:spPr>
            <a:xfrm>
              <a:off x="2008508" y="5901862"/>
              <a:ext cx="5087236" cy="1084912"/>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eaLnBrk="1" hangingPunct="1">
                <a:lnSpc>
                  <a:spcPct val="150000"/>
                </a:lnSpc>
              </a:pPr>
              <a:r>
                <a:rPr lang="en-US"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Ô CHỮ KÌ DIỆU</a:t>
              </a:r>
              <a:endParaRPr lang="id-ID"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grpSp>
    </p:spTree>
    <p:extLst>
      <p:ext uri="{BB962C8B-B14F-4D97-AF65-F5344CB8AC3E}">
        <p14:creationId xmlns:p14="http://schemas.microsoft.com/office/powerpoint/2010/main" val="2001295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30"/>
                                        </p:tgtEl>
                                      </p:cBhvr>
                                    </p:animEffect>
                                    <p:set>
                                      <p:cBhvr>
                                        <p:cTn id="7" dur="1" fill="hold">
                                          <p:stCondLst>
                                            <p:cond delay="499"/>
                                          </p:stCondLst>
                                        </p:cTn>
                                        <p:tgtEl>
                                          <p:spTgt spid="3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
                                        </p:tgtEl>
                                        <p:attrNameLst>
                                          <p:attrName>style.visibility</p:attrName>
                                        </p:attrNameLst>
                                      </p:cBhvr>
                                      <p:to>
                                        <p:strVal val="visible"/>
                                      </p:to>
                                    </p:set>
                                    <p:animEffect transition="in" filter="fade">
                                      <p:cBhvr>
                                        <p:cTn id="12" dur="500"/>
                                        <p:tgtEl>
                                          <p:spTgt spid="30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500"/>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308"/>
                                        </p:tgtEl>
                                      </p:cBhvr>
                                    </p:animEffect>
                                    <p:set>
                                      <p:cBhvr>
                                        <p:cTn id="22" dur="1" fill="hold">
                                          <p:stCondLst>
                                            <p:cond delay="499"/>
                                          </p:stCondLst>
                                        </p:cTn>
                                        <p:tgtEl>
                                          <p:spTgt spid="308"/>
                                        </p:tgtEl>
                                        <p:attrNameLst>
                                          <p:attrName>style.visibility</p:attrName>
                                        </p:attrNameLst>
                                      </p:cBhvr>
                                      <p:to>
                                        <p:strVal val="hidden"/>
                                      </p:to>
                                    </p:set>
                                  </p:childTnLst>
                                </p:cTn>
                              </p:par>
                              <p:par>
                                <p:cTn id="23" presetID="10" presetClass="entr" presetSubtype="0" fill="hold" nodeType="withEffect">
                                  <p:stCondLst>
                                    <p:cond delay="0"/>
                                  </p:stCondLst>
                                  <p:childTnLst>
                                    <p:set>
                                      <p:cBhvr>
                                        <p:cTn id="24" dur="1" fill="hold">
                                          <p:stCondLst>
                                            <p:cond delay="0"/>
                                          </p:stCondLst>
                                        </p:cTn>
                                        <p:tgtEl>
                                          <p:spTgt spid="309"/>
                                        </p:tgtEl>
                                        <p:attrNameLst>
                                          <p:attrName>style.visibility</p:attrName>
                                        </p:attrNameLst>
                                      </p:cBhvr>
                                      <p:to>
                                        <p:strVal val="visible"/>
                                      </p:to>
                                    </p:set>
                                    <p:animEffect transition="in" filter="fade">
                                      <p:cBhvr>
                                        <p:cTn id="25" dur="500"/>
                                        <p:tgtEl>
                                          <p:spTgt spid="30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07"/>
                                        </p:tgtEl>
                                        <p:attrNameLst>
                                          <p:attrName>style.visibility</p:attrName>
                                        </p:attrNameLst>
                                      </p:cBhvr>
                                      <p:to>
                                        <p:strVal val="visible"/>
                                      </p:to>
                                    </p:set>
                                    <p:animEffect transition="in" filter="fade">
                                      <p:cBhvr>
                                        <p:cTn id="30" dur="500"/>
                                        <p:tgtEl>
                                          <p:spTgt spid="20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09"/>
                                        </p:tgtEl>
                                      </p:cBhvr>
                                    </p:animEffect>
                                    <p:set>
                                      <p:cBhvr>
                                        <p:cTn id="35" dur="1" fill="hold">
                                          <p:stCondLst>
                                            <p:cond delay="499"/>
                                          </p:stCondLst>
                                        </p:cTn>
                                        <p:tgtEl>
                                          <p:spTgt spid="309"/>
                                        </p:tgtEl>
                                        <p:attrNameLst>
                                          <p:attrName>style.visibility</p:attrName>
                                        </p:attrNameLst>
                                      </p:cBhvr>
                                      <p:to>
                                        <p:strVal val="hidden"/>
                                      </p:to>
                                    </p:set>
                                  </p:childTnLst>
                                </p:cTn>
                              </p:par>
                              <p:par>
                                <p:cTn id="36" presetID="10" presetClass="entr" presetSubtype="0" fill="hold" nodeType="withEffect">
                                  <p:stCondLst>
                                    <p:cond delay="0"/>
                                  </p:stCondLst>
                                  <p:childTnLst>
                                    <p:set>
                                      <p:cBhvr>
                                        <p:cTn id="37" dur="1" fill="hold">
                                          <p:stCondLst>
                                            <p:cond delay="0"/>
                                          </p:stCondLst>
                                        </p:cTn>
                                        <p:tgtEl>
                                          <p:spTgt spid="312"/>
                                        </p:tgtEl>
                                        <p:attrNameLst>
                                          <p:attrName>style.visibility</p:attrName>
                                        </p:attrNameLst>
                                      </p:cBhvr>
                                      <p:to>
                                        <p:strVal val="visible"/>
                                      </p:to>
                                    </p:set>
                                    <p:animEffect transition="in" filter="fade">
                                      <p:cBhvr>
                                        <p:cTn id="38" dur="500"/>
                                        <p:tgtEl>
                                          <p:spTgt spid="3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08"/>
                                        </p:tgtEl>
                                        <p:attrNameLst>
                                          <p:attrName>style.visibility</p:attrName>
                                        </p:attrNameLst>
                                      </p:cBhvr>
                                      <p:to>
                                        <p:strVal val="visible"/>
                                      </p:to>
                                    </p:set>
                                    <p:animEffect transition="in" filter="fade">
                                      <p:cBhvr>
                                        <p:cTn id="43" dur="500"/>
                                        <p:tgtEl>
                                          <p:spTgt spid="20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312"/>
                                        </p:tgtEl>
                                      </p:cBhvr>
                                    </p:animEffect>
                                    <p:set>
                                      <p:cBhvr>
                                        <p:cTn id="48" dur="1" fill="hold">
                                          <p:stCondLst>
                                            <p:cond delay="499"/>
                                          </p:stCondLst>
                                        </p:cTn>
                                        <p:tgtEl>
                                          <p:spTgt spid="312"/>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315"/>
                                        </p:tgtEl>
                                        <p:attrNameLst>
                                          <p:attrName>style.visibility</p:attrName>
                                        </p:attrNameLst>
                                      </p:cBhvr>
                                      <p:to>
                                        <p:strVal val="visible"/>
                                      </p:to>
                                    </p:set>
                                    <p:animEffect transition="in" filter="fade">
                                      <p:cBhvr>
                                        <p:cTn id="51" dur="500"/>
                                        <p:tgtEl>
                                          <p:spTgt spid="3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209"/>
                                        </p:tgtEl>
                                        <p:attrNameLst>
                                          <p:attrName>style.visibility</p:attrName>
                                        </p:attrNameLst>
                                      </p:cBhvr>
                                      <p:to>
                                        <p:strVal val="visible"/>
                                      </p:to>
                                    </p:set>
                                    <p:animEffect transition="in" filter="fade">
                                      <p:cBhvr>
                                        <p:cTn id="56" dur="500"/>
                                        <p:tgtEl>
                                          <p:spTgt spid="209"/>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15"/>
                                        </p:tgtEl>
                                      </p:cBhvr>
                                    </p:animEffect>
                                    <p:set>
                                      <p:cBhvr>
                                        <p:cTn id="61" dur="1" fill="hold">
                                          <p:stCondLst>
                                            <p:cond delay="499"/>
                                          </p:stCondLst>
                                        </p:cTn>
                                        <p:tgtEl>
                                          <p:spTgt spid="315"/>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318"/>
                                        </p:tgtEl>
                                        <p:attrNameLst>
                                          <p:attrName>style.visibility</p:attrName>
                                        </p:attrNameLst>
                                      </p:cBhvr>
                                      <p:to>
                                        <p:strVal val="visible"/>
                                      </p:to>
                                    </p:set>
                                    <p:animEffect transition="in" filter="fade">
                                      <p:cBhvr>
                                        <p:cTn id="64" dur="500"/>
                                        <p:tgtEl>
                                          <p:spTgt spid="3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12"/>
                                        </p:tgtEl>
                                        <p:attrNameLst>
                                          <p:attrName>style.visibility</p:attrName>
                                        </p:attrNameLst>
                                      </p:cBhvr>
                                      <p:to>
                                        <p:strVal val="visible"/>
                                      </p:to>
                                    </p:set>
                                    <p:animEffect transition="in" filter="fade">
                                      <p:cBhvr>
                                        <p:cTn id="69" dur="500"/>
                                        <p:tgtEl>
                                          <p:spTgt spid="21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xit" presetSubtype="0" fill="hold" nodeType="clickEffect">
                                  <p:stCondLst>
                                    <p:cond delay="0"/>
                                  </p:stCondLst>
                                  <p:childTnLst>
                                    <p:animEffect transition="out" filter="fade">
                                      <p:cBhvr>
                                        <p:cTn id="73" dur="500"/>
                                        <p:tgtEl>
                                          <p:spTgt spid="318"/>
                                        </p:tgtEl>
                                      </p:cBhvr>
                                    </p:animEffect>
                                    <p:set>
                                      <p:cBhvr>
                                        <p:cTn id="74" dur="1" fill="hold">
                                          <p:stCondLst>
                                            <p:cond delay="499"/>
                                          </p:stCondLst>
                                        </p:cTn>
                                        <p:tgtEl>
                                          <p:spTgt spid="318"/>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321"/>
                                        </p:tgtEl>
                                        <p:attrNameLst>
                                          <p:attrName>style.visibility</p:attrName>
                                        </p:attrNameLst>
                                      </p:cBhvr>
                                      <p:to>
                                        <p:strVal val="visible"/>
                                      </p:to>
                                    </p:set>
                                    <p:animEffect transition="in" filter="fade">
                                      <p:cBhvr>
                                        <p:cTn id="77" dur="500"/>
                                        <p:tgtEl>
                                          <p:spTgt spid="321"/>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10"/>
                                        </p:tgtEl>
                                        <p:attrNameLst>
                                          <p:attrName>style.visibility</p:attrName>
                                        </p:attrNameLst>
                                      </p:cBhvr>
                                      <p:to>
                                        <p:strVal val="visible"/>
                                      </p:to>
                                    </p:set>
                                    <p:animEffect transition="in" filter="fade">
                                      <p:cBhvr>
                                        <p:cTn id="82" dur="500"/>
                                        <p:tgtEl>
                                          <p:spTgt spid="21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21"/>
                                        </p:tgtEl>
                                      </p:cBhvr>
                                    </p:animEffect>
                                    <p:set>
                                      <p:cBhvr>
                                        <p:cTn id="87" dur="1" fill="hold">
                                          <p:stCondLst>
                                            <p:cond delay="499"/>
                                          </p:stCondLst>
                                        </p:cTn>
                                        <p:tgtEl>
                                          <p:spTgt spid="321"/>
                                        </p:tgtEl>
                                        <p:attrNameLst>
                                          <p:attrName>style.visibility</p:attrName>
                                        </p:attrNameLst>
                                      </p:cBhvr>
                                      <p:to>
                                        <p:strVal val="hidden"/>
                                      </p:to>
                                    </p:set>
                                  </p:childTnLst>
                                </p:cTn>
                              </p:par>
                              <p:par>
                                <p:cTn id="88" presetID="10" presetClass="entr" presetSubtype="0" fill="hold" nodeType="withEffect">
                                  <p:stCondLst>
                                    <p:cond delay="0"/>
                                  </p:stCondLst>
                                  <p:childTnLst>
                                    <p:set>
                                      <p:cBhvr>
                                        <p:cTn id="89" dur="1" fill="hold">
                                          <p:stCondLst>
                                            <p:cond delay="0"/>
                                          </p:stCondLst>
                                        </p:cTn>
                                        <p:tgtEl>
                                          <p:spTgt spid="324"/>
                                        </p:tgtEl>
                                        <p:attrNameLst>
                                          <p:attrName>style.visibility</p:attrName>
                                        </p:attrNameLst>
                                      </p:cBhvr>
                                      <p:to>
                                        <p:strVal val="visible"/>
                                      </p:to>
                                    </p:set>
                                    <p:animEffect transition="in" filter="fade">
                                      <p:cBhvr>
                                        <p:cTn id="90" dur="500"/>
                                        <p:tgtEl>
                                          <p:spTgt spid="324"/>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68"/>
                                        </p:tgtEl>
                                        <p:attrNameLst>
                                          <p:attrName>style.visibility</p:attrName>
                                        </p:attrNameLst>
                                      </p:cBhvr>
                                      <p:to>
                                        <p:strVal val="visible"/>
                                      </p:to>
                                    </p:set>
                                    <p:animEffect transition="in" filter="fade">
                                      <p:cBhvr>
                                        <p:cTn id="95" dur="500"/>
                                        <p:tgtEl>
                                          <p:spTgt spid="268"/>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324"/>
                                        </p:tgtEl>
                                      </p:cBhvr>
                                    </p:animEffect>
                                    <p:set>
                                      <p:cBhvr>
                                        <p:cTn id="100" dur="1" fill="hold">
                                          <p:stCondLst>
                                            <p:cond delay="499"/>
                                          </p:stCondLst>
                                        </p:cTn>
                                        <p:tgtEl>
                                          <p:spTgt spid="324"/>
                                        </p:tgtEl>
                                        <p:attrNameLst>
                                          <p:attrName>style.visibility</p:attrName>
                                        </p:attrNameLst>
                                      </p:cBhvr>
                                      <p:to>
                                        <p:strVal val="hidden"/>
                                      </p:to>
                                    </p:set>
                                  </p:childTnLst>
                                </p:cTn>
                              </p:par>
                              <p:par>
                                <p:cTn id="101" presetID="1" presetClass="entr" presetSubtype="0" fill="hold" nodeType="withEffect">
                                  <p:stCondLst>
                                    <p:cond delay="0"/>
                                  </p:stCondLst>
                                  <p:childTnLst>
                                    <p:set>
                                      <p:cBhvr>
                                        <p:cTn id="102" dur="1" fill="hold">
                                          <p:stCondLst>
                                            <p:cond delay="0"/>
                                          </p:stCondLst>
                                        </p:cTn>
                                        <p:tgtEl>
                                          <p:spTgt spid="330"/>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327"/>
                                        </p:tgtEl>
                                        <p:attrNameLst>
                                          <p:attrName>style.visibility</p:attrName>
                                        </p:attrNameLst>
                                      </p:cBhvr>
                                      <p:to>
                                        <p:strVal val="visible"/>
                                      </p:to>
                                    </p:set>
                                    <p:animEffect transition="in" filter="fade">
                                      <p:cBhvr>
                                        <p:cTn id="107" dur="500"/>
                                        <p:tgtEl>
                                          <p:spTgt spid="327"/>
                                        </p:tgtEl>
                                      </p:cBhvr>
                                    </p:animEffect>
                                  </p:childTnLst>
                                </p:cTn>
                              </p:par>
                              <p:par>
                                <p:cTn id="108" presetID="27" presetClass="emph" presetSubtype="0" fill="remove" grpId="1" nodeType="withEffect">
                                  <p:stCondLst>
                                    <p:cond delay="0"/>
                                  </p:stCondLst>
                                  <p:childTnLst>
                                    <p:animClr clrSpc="rgb" dir="cw">
                                      <p:cBhvr override="childStyle">
                                        <p:cTn id="109" dur="250" autoRev="1" fill="remove"/>
                                        <p:tgtEl>
                                          <p:spTgt spid="327"/>
                                        </p:tgtEl>
                                        <p:attrNameLst>
                                          <p:attrName>style.color</p:attrName>
                                        </p:attrNameLst>
                                      </p:cBhvr>
                                      <p:to>
                                        <a:schemeClr val="tx2"/>
                                      </p:to>
                                    </p:animClr>
                                    <p:animClr clrSpc="rgb" dir="cw">
                                      <p:cBhvr>
                                        <p:cTn id="110" dur="250" autoRev="1" fill="remove"/>
                                        <p:tgtEl>
                                          <p:spTgt spid="327"/>
                                        </p:tgtEl>
                                        <p:attrNameLst>
                                          <p:attrName>fillcolor</p:attrName>
                                        </p:attrNameLst>
                                      </p:cBhvr>
                                      <p:to>
                                        <a:schemeClr val="tx2"/>
                                      </p:to>
                                    </p:animClr>
                                    <p:set>
                                      <p:cBhvr>
                                        <p:cTn id="111" dur="250" autoRev="1" fill="remove"/>
                                        <p:tgtEl>
                                          <p:spTgt spid="327"/>
                                        </p:tgtEl>
                                        <p:attrNameLst>
                                          <p:attrName>fill.type</p:attrName>
                                        </p:attrNameLst>
                                      </p:cBhvr>
                                      <p:to>
                                        <p:strVal val="solid"/>
                                      </p:to>
                                    </p:set>
                                    <p:set>
                                      <p:cBhvr>
                                        <p:cTn id="112" dur="250" autoRev="1" fill="remove"/>
                                        <p:tgtEl>
                                          <p:spTgt spid="327"/>
                                        </p:tgtEl>
                                        <p:attrNameLst>
                                          <p:attrName>fill.on</p:attrName>
                                        </p:attrNameLst>
                                      </p:cBhvr>
                                      <p:to>
                                        <p:strVal val="true"/>
                                      </p:to>
                                    </p:set>
                                  </p:childTnLst>
                                  <p:subTnLst>
                                    <p:animClr clrSpc="rgb" dir="cw">
                                      <p:cBhvr override="childStyle">
                                        <p:cTn dur="1" fill="hold" display="0" masterRel="nextClick" afterEffect="1"/>
                                        <p:tgtEl>
                                          <p:spTgt spid="327"/>
                                        </p:tgtEl>
                                        <p:attrNameLst>
                                          <p:attrName>ppt_c</p:attrName>
                                        </p:attrNameLst>
                                      </p:cBhvr>
                                      <p:to>
                                        <a:srgbClr val="99FF6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327"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pic>
        <p:nvPicPr>
          <p:cNvPr id="11" name="Google Shape;1145;p39"/>
          <p:cNvPicPr preferRelativeResize="0"/>
          <p:nvPr/>
        </p:nvPicPr>
        <p:blipFill rotWithShape="1">
          <a:blip r:embed="rId4">
            <a:alphaModFix/>
          </a:blip>
          <a:srcRect t="25443" b="22969"/>
          <a:stretch/>
        </p:blipFill>
        <p:spPr>
          <a:xfrm>
            <a:off x="2526485" y="1271191"/>
            <a:ext cx="4591767" cy="2760601"/>
          </a:xfrm>
          <a:prstGeom prst="rect">
            <a:avLst/>
          </a:prstGeom>
          <a:noFill/>
          <a:ln>
            <a:noFill/>
          </a:ln>
        </p:spPr>
      </p:pic>
      <p:grpSp>
        <p:nvGrpSpPr>
          <p:cNvPr id="5" name="Group 4"/>
          <p:cNvGrpSpPr/>
          <p:nvPr/>
        </p:nvGrpSpPr>
        <p:grpSpPr>
          <a:xfrm>
            <a:off x="-49301" y="24354"/>
            <a:ext cx="3882747" cy="1094014"/>
            <a:chOff x="-49301" y="38422"/>
            <a:chExt cx="3882747" cy="1094014"/>
          </a:xfrm>
        </p:grpSpPr>
        <p:pic>
          <p:nvPicPr>
            <p:cNvPr id="6" name="Picture 5"/>
            <p:cNvPicPr>
              <a:picLocks noChangeAspect="1"/>
            </p:cNvPicPr>
            <p:nvPr/>
          </p:nvPicPr>
          <p:blipFill rotWithShape="1">
            <a:blip r:embed="rId5"/>
            <a:srcRect t="19424" b="32517"/>
            <a:stretch/>
          </p:blipFill>
          <p:spPr>
            <a:xfrm>
              <a:off x="-49301" y="38422"/>
              <a:ext cx="3882747" cy="1094014"/>
            </a:xfrm>
            <a:prstGeom prst="rect">
              <a:avLst/>
            </a:prstGeom>
          </p:spPr>
        </p:pic>
        <p:sp>
          <p:nvSpPr>
            <p:cNvPr id="7" name="Rectangle 6"/>
            <p:cNvSpPr/>
            <p:nvPr/>
          </p:nvSpPr>
          <p:spPr>
            <a:xfrm>
              <a:off x="934382" y="323819"/>
              <a:ext cx="1592103"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DẶN DÒ</a:t>
              </a:r>
            </a:p>
          </p:txBody>
        </p:sp>
      </p:grpSp>
      <p:sp>
        <p:nvSpPr>
          <p:cNvPr id="8" name="TextBox 7"/>
          <p:cNvSpPr txBox="1"/>
          <p:nvPr/>
        </p:nvSpPr>
        <p:spPr>
          <a:xfrm>
            <a:off x="3318027" y="1717884"/>
            <a:ext cx="2909195"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Luyện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đọc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endParaRPr lang="en-US" sz="32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3291611" y="2379071"/>
            <a:ext cx="3663223"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endParaRPr lang="en-US" sz="32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14102" y="1817535"/>
            <a:ext cx="3277509" cy="3277509"/>
          </a:xfrm>
          <a:prstGeom prst="rect">
            <a:avLst/>
          </a:prstGeom>
        </p:spPr>
      </p:pic>
    </p:spTree>
    <p:extLst>
      <p:ext uri="{BB962C8B-B14F-4D97-AF65-F5344CB8AC3E}">
        <p14:creationId xmlns:p14="http://schemas.microsoft.com/office/powerpoint/2010/main" val="1177858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sp>
        <p:nvSpPr>
          <p:cNvPr id="5" name="Google Shape;982;p48"/>
          <p:cNvSpPr/>
          <p:nvPr/>
        </p:nvSpPr>
        <p:spPr>
          <a:xfrm>
            <a:off x="1903480" y="725061"/>
            <a:ext cx="4476783" cy="2984568"/>
          </a:xfrm>
          <a:custGeom>
            <a:avLst/>
            <a:gdLst/>
            <a:ahLst/>
            <a:cxnLst/>
            <a:rect l="l" t="t" r="r" b="b"/>
            <a:pathLst>
              <a:path w="29423" h="26963" extrusionOk="0">
                <a:moveTo>
                  <a:pt x="35" y="24075"/>
                </a:moveTo>
                <a:cubicBezTo>
                  <a:pt x="120" y="24126"/>
                  <a:pt x="223" y="24177"/>
                  <a:pt x="308" y="24228"/>
                </a:cubicBezTo>
                <a:cubicBezTo>
                  <a:pt x="445" y="24382"/>
                  <a:pt x="616" y="24519"/>
                  <a:pt x="803" y="24604"/>
                </a:cubicBezTo>
                <a:cubicBezTo>
                  <a:pt x="923" y="24673"/>
                  <a:pt x="1043" y="24707"/>
                  <a:pt x="1179" y="24741"/>
                </a:cubicBezTo>
                <a:cubicBezTo>
                  <a:pt x="1179" y="24758"/>
                  <a:pt x="1179" y="24758"/>
                  <a:pt x="1179" y="24775"/>
                </a:cubicBezTo>
                <a:cubicBezTo>
                  <a:pt x="1214" y="24843"/>
                  <a:pt x="1265" y="24895"/>
                  <a:pt x="1350" y="24912"/>
                </a:cubicBezTo>
                <a:cubicBezTo>
                  <a:pt x="1555" y="24929"/>
                  <a:pt x="1709" y="24861"/>
                  <a:pt x="1897" y="24878"/>
                </a:cubicBezTo>
                <a:cubicBezTo>
                  <a:pt x="1931" y="24861"/>
                  <a:pt x="1965" y="24861"/>
                  <a:pt x="2000" y="24843"/>
                </a:cubicBezTo>
                <a:lnTo>
                  <a:pt x="2000" y="24792"/>
                </a:lnTo>
                <a:cubicBezTo>
                  <a:pt x="2136" y="24741"/>
                  <a:pt x="2273" y="24724"/>
                  <a:pt x="2410" y="24741"/>
                </a:cubicBezTo>
                <a:cubicBezTo>
                  <a:pt x="2563" y="24741"/>
                  <a:pt x="2717" y="24707"/>
                  <a:pt x="2837" y="24621"/>
                </a:cubicBezTo>
                <a:cubicBezTo>
                  <a:pt x="2854" y="24621"/>
                  <a:pt x="2854" y="24604"/>
                  <a:pt x="2854" y="24604"/>
                </a:cubicBezTo>
                <a:lnTo>
                  <a:pt x="3606" y="24861"/>
                </a:lnTo>
                <a:lnTo>
                  <a:pt x="3606" y="24878"/>
                </a:lnTo>
                <a:lnTo>
                  <a:pt x="3606" y="25083"/>
                </a:lnTo>
                <a:cubicBezTo>
                  <a:pt x="3606" y="25100"/>
                  <a:pt x="3623" y="25117"/>
                  <a:pt x="3623" y="25117"/>
                </a:cubicBezTo>
                <a:cubicBezTo>
                  <a:pt x="3657" y="25134"/>
                  <a:pt x="3708" y="25151"/>
                  <a:pt x="3725" y="25151"/>
                </a:cubicBezTo>
                <a:cubicBezTo>
                  <a:pt x="3776" y="25134"/>
                  <a:pt x="3845" y="25100"/>
                  <a:pt x="3896" y="25049"/>
                </a:cubicBezTo>
                <a:cubicBezTo>
                  <a:pt x="3947" y="24997"/>
                  <a:pt x="3999" y="25014"/>
                  <a:pt x="4084" y="25083"/>
                </a:cubicBezTo>
                <a:cubicBezTo>
                  <a:pt x="4101" y="25100"/>
                  <a:pt x="4135" y="25100"/>
                  <a:pt x="4135" y="25100"/>
                </a:cubicBezTo>
                <a:cubicBezTo>
                  <a:pt x="4187" y="24980"/>
                  <a:pt x="4426" y="25117"/>
                  <a:pt x="4511" y="25049"/>
                </a:cubicBezTo>
                <a:cubicBezTo>
                  <a:pt x="4562" y="24997"/>
                  <a:pt x="4614" y="24980"/>
                  <a:pt x="4682" y="24997"/>
                </a:cubicBezTo>
                <a:cubicBezTo>
                  <a:pt x="4819" y="25031"/>
                  <a:pt x="4870" y="24963"/>
                  <a:pt x="4973" y="24929"/>
                </a:cubicBezTo>
                <a:lnTo>
                  <a:pt x="5143" y="24895"/>
                </a:lnTo>
                <a:lnTo>
                  <a:pt x="5195" y="24912"/>
                </a:lnTo>
                <a:cubicBezTo>
                  <a:pt x="5263" y="24963"/>
                  <a:pt x="5348" y="24997"/>
                  <a:pt x="5348" y="25066"/>
                </a:cubicBezTo>
                <a:cubicBezTo>
                  <a:pt x="5365" y="25134"/>
                  <a:pt x="5331" y="25168"/>
                  <a:pt x="5280" y="25168"/>
                </a:cubicBezTo>
                <a:cubicBezTo>
                  <a:pt x="5178" y="25168"/>
                  <a:pt x="5092" y="25168"/>
                  <a:pt x="5075" y="25271"/>
                </a:cubicBezTo>
                <a:cubicBezTo>
                  <a:pt x="5007" y="25271"/>
                  <a:pt x="4921" y="25271"/>
                  <a:pt x="4836" y="25271"/>
                </a:cubicBezTo>
                <a:cubicBezTo>
                  <a:pt x="4819" y="25271"/>
                  <a:pt x="4836" y="25322"/>
                  <a:pt x="4836" y="25356"/>
                </a:cubicBezTo>
                <a:cubicBezTo>
                  <a:pt x="4887" y="25407"/>
                  <a:pt x="4819" y="25373"/>
                  <a:pt x="4887" y="25390"/>
                </a:cubicBezTo>
                <a:cubicBezTo>
                  <a:pt x="4990" y="25424"/>
                  <a:pt x="5092" y="25459"/>
                  <a:pt x="5212" y="25476"/>
                </a:cubicBezTo>
                <a:cubicBezTo>
                  <a:pt x="5280" y="25493"/>
                  <a:pt x="5331" y="25493"/>
                  <a:pt x="5348" y="25441"/>
                </a:cubicBezTo>
                <a:cubicBezTo>
                  <a:pt x="5365" y="25407"/>
                  <a:pt x="5417" y="25390"/>
                  <a:pt x="5485" y="25390"/>
                </a:cubicBezTo>
                <a:cubicBezTo>
                  <a:pt x="5605" y="25424"/>
                  <a:pt x="5724" y="25459"/>
                  <a:pt x="5741" y="25322"/>
                </a:cubicBezTo>
                <a:cubicBezTo>
                  <a:pt x="5827" y="25322"/>
                  <a:pt x="5946" y="25356"/>
                  <a:pt x="5998" y="25305"/>
                </a:cubicBezTo>
                <a:cubicBezTo>
                  <a:pt x="6032" y="25271"/>
                  <a:pt x="6100" y="25322"/>
                  <a:pt x="6134" y="25356"/>
                </a:cubicBezTo>
                <a:cubicBezTo>
                  <a:pt x="6186" y="25407"/>
                  <a:pt x="6186" y="25441"/>
                  <a:pt x="6169" y="25476"/>
                </a:cubicBezTo>
                <a:cubicBezTo>
                  <a:pt x="6117" y="25544"/>
                  <a:pt x="6186" y="25647"/>
                  <a:pt x="6305" y="25681"/>
                </a:cubicBezTo>
                <a:cubicBezTo>
                  <a:pt x="6356" y="25698"/>
                  <a:pt x="6408" y="25715"/>
                  <a:pt x="6459" y="25732"/>
                </a:cubicBezTo>
                <a:cubicBezTo>
                  <a:pt x="6544" y="25800"/>
                  <a:pt x="6647" y="25817"/>
                  <a:pt x="6749" y="25766"/>
                </a:cubicBezTo>
                <a:cubicBezTo>
                  <a:pt x="6835" y="25749"/>
                  <a:pt x="6903" y="25715"/>
                  <a:pt x="6972" y="25681"/>
                </a:cubicBezTo>
                <a:cubicBezTo>
                  <a:pt x="7006" y="25664"/>
                  <a:pt x="7040" y="25629"/>
                  <a:pt x="7074" y="25647"/>
                </a:cubicBezTo>
                <a:cubicBezTo>
                  <a:pt x="7262" y="25766"/>
                  <a:pt x="7330" y="25681"/>
                  <a:pt x="7450" y="25681"/>
                </a:cubicBezTo>
                <a:cubicBezTo>
                  <a:pt x="7604" y="25681"/>
                  <a:pt x="7604" y="25612"/>
                  <a:pt x="7467" y="25407"/>
                </a:cubicBezTo>
                <a:cubicBezTo>
                  <a:pt x="7518" y="25407"/>
                  <a:pt x="7570" y="25373"/>
                  <a:pt x="7621" y="25339"/>
                </a:cubicBezTo>
                <a:cubicBezTo>
                  <a:pt x="7672" y="25288"/>
                  <a:pt x="7740" y="25322"/>
                  <a:pt x="7809" y="25424"/>
                </a:cubicBezTo>
                <a:cubicBezTo>
                  <a:pt x="7843" y="25459"/>
                  <a:pt x="7860" y="25510"/>
                  <a:pt x="7894" y="25561"/>
                </a:cubicBezTo>
                <a:cubicBezTo>
                  <a:pt x="7963" y="25527"/>
                  <a:pt x="8099" y="25647"/>
                  <a:pt x="8133" y="25578"/>
                </a:cubicBezTo>
                <a:cubicBezTo>
                  <a:pt x="8151" y="25561"/>
                  <a:pt x="8133" y="25544"/>
                  <a:pt x="8133" y="25510"/>
                </a:cubicBezTo>
                <a:cubicBezTo>
                  <a:pt x="8219" y="25510"/>
                  <a:pt x="8321" y="25578"/>
                  <a:pt x="8424" y="25612"/>
                </a:cubicBezTo>
                <a:lnTo>
                  <a:pt x="8441" y="25612"/>
                </a:lnTo>
                <a:cubicBezTo>
                  <a:pt x="8475" y="25664"/>
                  <a:pt x="8526" y="25698"/>
                  <a:pt x="8578" y="25732"/>
                </a:cubicBezTo>
                <a:cubicBezTo>
                  <a:pt x="8731" y="25817"/>
                  <a:pt x="8902" y="25869"/>
                  <a:pt x="9090" y="25886"/>
                </a:cubicBezTo>
                <a:cubicBezTo>
                  <a:pt x="9193" y="25920"/>
                  <a:pt x="9278" y="25937"/>
                  <a:pt x="9381" y="25937"/>
                </a:cubicBezTo>
                <a:cubicBezTo>
                  <a:pt x="9415" y="25954"/>
                  <a:pt x="9449" y="25971"/>
                  <a:pt x="9483" y="25988"/>
                </a:cubicBezTo>
                <a:cubicBezTo>
                  <a:pt x="9517" y="26074"/>
                  <a:pt x="9552" y="26125"/>
                  <a:pt x="9603" y="26193"/>
                </a:cubicBezTo>
                <a:cubicBezTo>
                  <a:pt x="9928" y="26210"/>
                  <a:pt x="10218" y="26330"/>
                  <a:pt x="10440" y="26552"/>
                </a:cubicBezTo>
                <a:cubicBezTo>
                  <a:pt x="10491" y="26552"/>
                  <a:pt x="10526" y="26535"/>
                  <a:pt x="10560" y="26535"/>
                </a:cubicBezTo>
                <a:cubicBezTo>
                  <a:pt x="10628" y="26535"/>
                  <a:pt x="10679" y="26501"/>
                  <a:pt x="10696" y="26450"/>
                </a:cubicBezTo>
                <a:lnTo>
                  <a:pt x="10696" y="26415"/>
                </a:lnTo>
                <a:cubicBezTo>
                  <a:pt x="10748" y="26381"/>
                  <a:pt x="10799" y="26364"/>
                  <a:pt x="10833" y="26330"/>
                </a:cubicBezTo>
                <a:lnTo>
                  <a:pt x="10833" y="26330"/>
                </a:lnTo>
                <a:cubicBezTo>
                  <a:pt x="10884" y="26279"/>
                  <a:pt x="10953" y="26245"/>
                  <a:pt x="11021" y="26193"/>
                </a:cubicBezTo>
                <a:lnTo>
                  <a:pt x="11004" y="26159"/>
                </a:lnTo>
                <a:cubicBezTo>
                  <a:pt x="11038" y="26125"/>
                  <a:pt x="11072" y="26074"/>
                  <a:pt x="11072" y="26022"/>
                </a:cubicBezTo>
                <a:cubicBezTo>
                  <a:pt x="11158" y="26057"/>
                  <a:pt x="11226" y="26074"/>
                  <a:pt x="11311" y="26091"/>
                </a:cubicBezTo>
                <a:cubicBezTo>
                  <a:pt x="11534" y="26040"/>
                  <a:pt x="11790" y="26040"/>
                  <a:pt x="12012" y="26091"/>
                </a:cubicBezTo>
                <a:cubicBezTo>
                  <a:pt x="12012" y="26091"/>
                  <a:pt x="12012" y="26074"/>
                  <a:pt x="12012" y="26074"/>
                </a:cubicBezTo>
                <a:lnTo>
                  <a:pt x="12217" y="26108"/>
                </a:lnTo>
                <a:lnTo>
                  <a:pt x="12320" y="26210"/>
                </a:lnTo>
                <a:cubicBezTo>
                  <a:pt x="12371" y="26245"/>
                  <a:pt x="12422" y="26279"/>
                  <a:pt x="12473" y="26330"/>
                </a:cubicBezTo>
                <a:cubicBezTo>
                  <a:pt x="12490" y="26330"/>
                  <a:pt x="12508" y="26313"/>
                  <a:pt x="12508" y="26313"/>
                </a:cubicBezTo>
                <a:cubicBezTo>
                  <a:pt x="12542" y="26296"/>
                  <a:pt x="12559" y="26262"/>
                  <a:pt x="12576" y="26245"/>
                </a:cubicBezTo>
                <a:cubicBezTo>
                  <a:pt x="12610" y="26227"/>
                  <a:pt x="12695" y="26245"/>
                  <a:pt x="12747" y="26296"/>
                </a:cubicBezTo>
                <a:cubicBezTo>
                  <a:pt x="12798" y="26330"/>
                  <a:pt x="12832" y="26381"/>
                  <a:pt x="12832" y="26432"/>
                </a:cubicBezTo>
                <a:cubicBezTo>
                  <a:pt x="12849" y="26450"/>
                  <a:pt x="12849" y="26467"/>
                  <a:pt x="12849" y="26467"/>
                </a:cubicBezTo>
                <a:cubicBezTo>
                  <a:pt x="12883" y="26569"/>
                  <a:pt x="12901" y="26586"/>
                  <a:pt x="12986" y="26586"/>
                </a:cubicBezTo>
                <a:cubicBezTo>
                  <a:pt x="13071" y="26586"/>
                  <a:pt x="13140" y="26620"/>
                  <a:pt x="13191" y="26689"/>
                </a:cubicBezTo>
                <a:lnTo>
                  <a:pt x="13276" y="26774"/>
                </a:lnTo>
                <a:cubicBezTo>
                  <a:pt x="13328" y="26757"/>
                  <a:pt x="13379" y="26740"/>
                  <a:pt x="13430" y="26723"/>
                </a:cubicBezTo>
                <a:cubicBezTo>
                  <a:pt x="13447" y="26706"/>
                  <a:pt x="13464" y="26672"/>
                  <a:pt x="13481" y="26620"/>
                </a:cubicBezTo>
                <a:cubicBezTo>
                  <a:pt x="13481" y="26569"/>
                  <a:pt x="13481" y="26501"/>
                  <a:pt x="13481" y="26432"/>
                </a:cubicBezTo>
                <a:lnTo>
                  <a:pt x="13857" y="26398"/>
                </a:lnTo>
                <a:cubicBezTo>
                  <a:pt x="13909" y="26501"/>
                  <a:pt x="13960" y="26603"/>
                  <a:pt x="14079" y="26586"/>
                </a:cubicBezTo>
                <a:cubicBezTo>
                  <a:pt x="14148" y="26569"/>
                  <a:pt x="14233" y="26586"/>
                  <a:pt x="14302" y="26603"/>
                </a:cubicBezTo>
                <a:cubicBezTo>
                  <a:pt x="14404" y="26586"/>
                  <a:pt x="14490" y="26586"/>
                  <a:pt x="14592" y="26586"/>
                </a:cubicBezTo>
                <a:cubicBezTo>
                  <a:pt x="14592" y="26569"/>
                  <a:pt x="14609" y="26552"/>
                  <a:pt x="14609" y="26535"/>
                </a:cubicBezTo>
                <a:cubicBezTo>
                  <a:pt x="14643" y="26552"/>
                  <a:pt x="14695" y="26569"/>
                  <a:pt x="14729" y="26586"/>
                </a:cubicBezTo>
                <a:cubicBezTo>
                  <a:pt x="14797" y="26586"/>
                  <a:pt x="14865" y="26603"/>
                  <a:pt x="14917" y="26603"/>
                </a:cubicBezTo>
                <a:lnTo>
                  <a:pt x="14883" y="26620"/>
                </a:lnTo>
                <a:cubicBezTo>
                  <a:pt x="15105" y="26672"/>
                  <a:pt x="15293" y="26774"/>
                  <a:pt x="15463" y="26928"/>
                </a:cubicBezTo>
                <a:cubicBezTo>
                  <a:pt x="15532" y="26911"/>
                  <a:pt x="15600" y="26928"/>
                  <a:pt x="15686" y="26945"/>
                </a:cubicBezTo>
                <a:cubicBezTo>
                  <a:pt x="15703" y="26928"/>
                  <a:pt x="15737" y="26928"/>
                  <a:pt x="15754" y="26911"/>
                </a:cubicBezTo>
                <a:cubicBezTo>
                  <a:pt x="15925" y="26894"/>
                  <a:pt x="16079" y="26911"/>
                  <a:pt x="16215" y="26962"/>
                </a:cubicBezTo>
                <a:cubicBezTo>
                  <a:pt x="16386" y="26860"/>
                  <a:pt x="16574" y="26808"/>
                  <a:pt x="16762" y="26808"/>
                </a:cubicBezTo>
                <a:lnTo>
                  <a:pt x="16796" y="26808"/>
                </a:lnTo>
                <a:lnTo>
                  <a:pt x="16865" y="26808"/>
                </a:lnTo>
                <a:cubicBezTo>
                  <a:pt x="16899" y="26757"/>
                  <a:pt x="16933" y="26723"/>
                  <a:pt x="16967" y="26706"/>
                </a:cubicBezTo>
                <a:cubicBezTo>
                  <a:pt x="17001" y="26655"/>
                  <a:pt x="17052" y="26638"/>
                  <a:pt x="17104" y="26603"/>
                </a:cubicBezTo>
                <a:lnTo>
                  <a:pt x="17104" y="26603"/>
                </a:lnTo>
                <a:lnTo>
                  <a:pt x="17155" y="26586"/>
                </a:lnTo>
                <a:cubicBezTo>
                  <a:pt x="17138" y="26569"/>
                  <a:pt x="17138" y="26552"/>
                  <a:pt x="17138" y="26535"/>
                </a:cubicBezTo>
                <a:cubicBezTo>
                  <a:pt x="17138" y="26467"/>
                  <a:pt x="17172" y="26398"/>
                  <a:pt x="17223" y="26347"/>
                </a:cubicBezTo>
                <a:cubicBezTo>
                  <a:pt x="17240" y="26313"/>
                  <a:pt x="17292" y="26347"/>
                  <a:pt x="17326" y="26347"/>
                </a:cubicBezTo>
                <a:cubicBezTo>
                  <a:pt x="17360" y="26364"/>
                  <a:pt x="17411" y="26381"/>
                  <a:pt x="17445" y="26381"/>
                </a:cubicBezTo>
                <a:cubicBezTo>
                  <a:pt x="17497" y="26381"/>
                  <a:pt x="17514" y="26330"/>
                  <a:pt x="17497" y="26279"/>
                </a:cubicBezTo>
                <a:cubicBezTo>
                  <a:pt x="17480" y="26245"/>
                  <a:pt x="17463" y="26142"/>
                  <a:pt x="17445" y="26091"/>
                </a:cubicBezTo>
                <a:lnTo>
                  <a:pt x="17907" y="26040"/>
                </a:lnTo>
                <a:cubicBezTo>
                  <a:pt x="17941" y="26074"/>
                  <a:pt x="17958" y="26125"/>
                  <a:pt x="17975" y="26176"/>
                </a:cubicBezTo>
                <a:cubicBezTo>
                  <a:pt x="17975" y="26245"/>
                  <a:pt x="17975" y="26296"/>
                  <a:pt x="17975" y="26364"/>
                </a:cubicBezTo>
                <a:cubicBezTo>
                  <a:pt x="17975" y="26398"/>
                  <a:pt x="18043" y="26484"/>
                  <a:pt x="18061" y="26467"/>
                </a:cubicBezTo>
                <a:cubicBezTo>
                  <a:pt x="18163" y="26415"/>
                  <a:pt x="18283" y="26415"/>
                  <a:pt x="18368" y="26467"/>
                </a:cubicBezTo>
                <a:cubicBezTo>
                  <a:pt x="18471" y="26432"/>
                  <a:pt x="18556" y="26415"/>
                  <a:pt x="18659" y="26398"/>
                </a:cubicBezTo>
                <a:cubicBezTo>
                  <a:pt x="18727" y="26381"/>
                  <a:pt x="18812" y="26381"/>
                  <a:pt x="18881" y="26381"/>
                </a:cubicBezTo>
                <a:cubicBezTo>
                  <a:pt x="18966" y="26415"/>
                  <a:pt x="19034" y="26381"/>
                  <a:pt x="19086" y="26313"/>
                </a:cubicBezTo>
                <a:cubicBezTo>
                  <a:pt x="19154" y="26227"/>
                  <a:pt x="19257" y="26245"/>
                  <a:pt x="19359" y="26381"/>
                </a:cubicBezTo>
                <a:cubicBezTo>
                  <a:pt x="19359" y="26279"/>
                  <a:pt x="19325" y="26193"/>
                  <a:pt x="19291" y="26108"/>
                </a:cubicBezTo>
                <a:cubicBezTo>
                  <a:pt x="19240" y="26040"/>
                  <a:pt x="19240" y="25954"/>
                  <a:pt x="19308" y="25903"/>
                </a:cubicBezTo>
                <a:lnTo>
                  <a:pt x="19923" y="25834"/>
                </a:lnTo>
                <a:cubicBezTo>
                  <a:pt x="20043" y="26005"/>
                  <a:pt x="20043" y="26005"/>
                  <a:pt x="20145" y="25988"/>
                </a:cubicBezTo>
                <a:cubicBezTo>
                  <a:pt x="20162" y="25988"/>
                  <a:pt x="20179" y="25988"/>
                  <a:pt x="20213" y="25971"/>
                </a:cubicBezTo>
                <a:cubicBezTo>
                  <a:pt x="20265" y="25988"/>
                  <a:pt x="20299" y="26022"/>
                  <a:pt x="20316" y="26074"/>
                </a:cubicBezTo>
                <a:cubicBezTo>
                  <a:pt x="20350" y="26108"/>
                  <a:pt x="20350" y="26159"/>
                  <a:pt x="20333" y="26210"/>
                </a:cubicBezTo>
                <a:cubicBezTo>
                  <a:pt x="20333" y="26227"/>
                  <a:pt x="20316" y="26227"/>
                  <a:pt x="20316" y="26245"/>
                </a:cubicBezTo>
                <a:cubicBezTo>
                  <a:pt x="20282" y="26262"/>
                  <a:pt x="20248" y="26262"/>
                  <a:pt x="20196" y="26279"/>
                </a:cubicBezTo>
                <a:lnTo>
                  <a:pt x="20196" y="26279"/>
                </a:lnTo>
                <a:cubicBezTo>
                  <a:pt x="20282" y="26381"/>
                  <a:pt x="20367" y="26484"/>
                  <a:pt x="20436" y="26586"/>
                </a:cubicBezTo>
                <a:cubicBezTo>
                  <a:pt x="20470" y="26603"/>
                  <a:pt x="20504" y="26586"/>
                  <a:pt x="20538" y="26569"/>
                </a:cubicBezTo>
                <a:cubicBezTo>
                  <a:pt x="20641" y="26518"/>
                  <a:pt x="20743" y="26450"/>
                  <a:pt x="20829" y="26364"/>
                </a:cubicBezTo>
                <a:cubicBezTo>
                  <a:pt x="20863" y="26330"/>
                  <a:pt x="20880" y="26296"/>
                  <a:pt x="20880" y="26245"/>
                </a:cubicBezTo>
                <a:cubicBezTo>
                  <a:pt x="21136" y="26313"/>
                  <a:pt x="21392" y="26227"/>
                  <a:pt x="21580" y="26057"/>
                </a:cubicBezTo>
                <a:cubicBezTo>
                  <a:pt x="21614" y="26057"/>
                  <a:pt x="21649" y="26057"/>
                  <a:pt x="21683" y="26057"/>
                </a:cubicBezTo>
                <a:cubicBezTo>
                  <a:pt x="21717" y="26022"/>
                  <a:pt x="21751" y="26074"/>
                  <a:pt x="21785" y="26125"/>
                </a:cubicBezTo>
                <a:cubicBezTo>
                  <a:pt x="21820" y="26193"/>
                  <a:pt x="21905" y="26227"/>
                  <a:pt x="21990" y="26227"/>
                </a:cubicBezTo>
                <a:cubicBezTo>
                  <a:pt x="22025" y="26227"/>
                  <a:pt x="22059" y="26210"/>
                  <a:pt x="22093" y="26193"/>
                </a:cubicBezTo>
                <a:cubicBezTo>
                  <a:pt x="22127" y="26176"/>
                  <a:pt x="22144" y="26142"/>
                  <a:pt x="22161" y="26125"/>
                </a:cubicBezTo>
                <a:cubicBezTo>
                  <a:pt x="22247" y="26005"/>
                  <a:pt x="22418" y="25954"/>
                  <a:pt x="22537" y="26022"/>
                </a:cubicBezTo>
                <a:cubicBezTo>
                  <a:pt x="22571" y="26022"/>
                  <a:pt x="22605" y="26040"/>
                  <a:pt x="22623" y="26040"/>
                </a:cubicBezTo>
                <a:cubicBezTo>
                  <a:pt x="22742" y="26057"/>
                  <a:pt x="22845" y="26040"/>
                  <a:pt x="22862" y="25903"/>
                </a:cubicBezTo>
                <a:cubicBezTo>
                  <a:pt x="22862" y="25886"/>
                  <a:pt x="22862" y="25869"/>
                  <a:pt x="22879" y="25869"/>
                </a:cubicBezTo>
                <a:cubicBezTo>
                  <a:pt x="22862" y="25834"/>
                  <a:pt x="22845" y="25817"/>
                  <a:pt x="22845" y="25783"/>
                </a:cubicBezTo>
                <a:cubicBezTo>
                  <a:pt x="22845" y="25715"/>
                  <a:pt x="22845" y="25647"/>
                  <a:pt x="22862" y="25595"/>
                </a:cubicBezTo>
                <a:cubicBezTo>
                  <a:pt x="22998" y="25561"/>
                  <a:pt x="23067" y="25459"/>
                  <a:pt x="23169" y="25390"/>
                </a:cubicBezTo>
                <a:cubicBezTo>
                  <a:pt x="23238" y="25424"/>
                  <a:pt x="23323" y="25441"/>
                  <a:pt x="23238" y="25305"/>
                </a:cubicBezTo>
                <a:cubicBezTo>
                  <a:pt x="23221" y="25288"/>
                  <a:pt x="23221" y="25254"/>
                  <a:pt x="23238" y="25236"/>
                </a:cubicBezTo>
                <a:cubicBezTo>
                  <a:pt x="23272" y="25219"/>
                  <a:pt x="23306" y="25185"/>
                  <a:pt x="23357" y="25168"/>
                </a:cubicBezTo>
                <a:cubicBezTo>
                  <a:pt x="23357" y="25168"/>
                  <a:pt x="23391" y="25168"/>
                  <a:pt x="23391" y="25202"/>
                </a:cubicBezTo>
                <a:cubicBezTo>
                  <a:pt x="23545" y="25271"/>
                  <a:pt x="23665" y="25373"/>
                  <a:pt x="23784" y="25476"/>
                </a:cubicBezTo>
                <a:cubicBezTo>
                  <a:pt x="23802" y="25493"/>
                  <a:pt x="23819" y="25510"/>
                  <a:pt x="23819" y="25527"/>
                </a:cubicBezTo>
                <a:cubicBezTo>
                  <a:pt x="23819" y="25527"/>
                  <a:pt x="23802" y="25578"/>
                  <a:pt x="23802" y="25612"/>
                </a:cubicBezTo>
                <a:cubicBezTo>
                  <a:pt x="23819" y="25681"/>
                  <a:pt x="23836" y="25749"/>
                  <a:pt x="23836" y="25817"/>
                </a:cubicBezTo>
                <a:cubicBezTo>
                  <a:pt x="23938" y="25800"/>
                  <a:pt x="24058" y="25800"/>
                  <a:pt x="24109" y="25698"/>
                </a:cubicBezTo>
                <a:cubicBezTo>
                  <a:pt x="24109" y="25681"/>
                  <a:pt x="24160" y="25698"/>
                  <a:pt x="24177" y="25698"/>
                </a:cubicBezTo>
                <a:cubicBezTo>
                  <a:pt x="24195" y="25698"/>
                  <a:pt x="24212" y="25715"/>
                  <a:pt x="24229" y="25732"/>
                </a:cubicBezTo>
                <a:cubicBezTo>
                  <a:pt x="24587" y="25988"/>
                  <a:pt x="24605" y="25988"/>
                  <a:pt x="24724" y="25817"/>
                </a:cubicBezTo>
                <a:cubicBezTo>
                  <a:pt x="24775" y="25749"/>
                  <a:pt x="24844" y="25783"/>
                  <a:pt x="24929" y="25817"/>
                </a:cubicBezTo>
                <a:cubicBezTo>
                  <a:pt x="24998" y="25852"/>
                  <a:pt x="25049" y="25886"/>
                  <a:pt x="25100" y="25920"/>
                </a:cubicBezTo>
                <a:cubicBezTo>
                  <a:pt x="25117" y="25903"/>
                  <a:pt x="25134" y="25869"/>
                  <a:pt x="25117" y="25834"/>
                </a:cubicBezTo>
                <a:cubicBezTo>
                  <a:pt x="25134" y="25834"/>
                  <a:pt x="25151" y="25852"/>
                  <a:pt x="25168" y="25852"/>
                </a:cubicBezTo>
                <a:cubicBezTo>
                  <a:pt x="25425" y="25800"/>
                  <a:pt x="25698" y="25783"/>
                  <a:pt x="25971" y="25800"/>
                </a:cubicBezTo>
                <a:cubicBezTo>
                  <a:pt x="26023" y="25800"/>
                  <a:pt x="26057" y="25783"/>
                  <a:pt x="26108" y="25749"/>
                </a:cubicBezTo>
                <a:cubicBezTo>
                  <a:pt x="26228" y="25698"/>
                  <a:pt x="26382" y="25698"/>
                  <a:pt x="26484" y="25783"/>
                </a:cubicBezTo>
                <a:cubicBezTo>
                  <a:pt x="26501" y="25783"/>
                  <a:pt x="26518" y="25783"/>
                  <a:pt x="26535" y="25800"/>
                </a:cubicBezTo>
                <a:cubicBezTo>
                  <a:pt x="26604" y="25817"/>
                  <a:pt x="26638" y="25800"/>
                  <a:pt x="26638" y="25681"/>
                </a:cubicBezTo>
                <a:cubicBezTo>
                  <a:pt x="26638" y="25612"/>
                  <a:pt x="26655" y="25544"/>
                  <a:pt x="26689" y="25493"/>
                </a:cubicBezTo>
                <a:cubicBezTo>
                  <a:pt x="26723" y="25441"/>
                  <a:pt x="26775" y="25424"/>
                  <a:pt x="26826" y="25441"/>
                </a:cubicBezTo>
                <a:lnTo>
                  <a:pt x="26843" y="25493"/>
                </a:lnTo>
                <a:cubicBezTo>
                  <a:pt x="26877" y="25595"/>
                  <a:pt x="26962" y="25681"/>
                  <a:pt x="27048" y="25715"/>
                </a:cubicBezTo>
                <a:cubicBezTo>
                  <a:pt x="27150" y="25749"/>
                  <a:pt x="27202" y="25681"/>
                  <a:pt x="27236" y="25612"/>
                </a:cubicBezTo>
                <a:cubicBezTo>
                  <a:pt x="27270" y="25527"/>
                  <a:pt x="27287" y="25441"/>
                  <a:pt x="27304" y="25339"/>
                </a:cubicBezTo>
                <a:lnTo>
                  <a:pt x="27304" y="25322"/>
                </a:lnTo>
                <a:cubicBezTo>
                  <a:pt x="27492" y="25339"/>
                  <a:pt x="27680" y="25254"/>
                  <a:pt x="27800" y="25117"/>
                </a:cubicBezTo>
                <a:cubicBezTo>
                  <a:pt x="27851" y="25117"/>
                  <a:pt x="27902" y="25117"/>
                  <a:pt x="27971" y="25134"/>
                </a:cubicBezTo>
                <a:cubicBezTo>
                  <a:pt x="28107" y="25168"/>
                  <a:pt x="28278" y="25185"/>
                  <a:pt x="28432" y="25151"/>
                </a:cubicBezTo>
                <a:cubicBezTo>
                  <a:pt x="28432" y="25168"/>
                  <a:pt x="28432" y="25185"/>
                  <a:pt x="28432" y="25202"/>
                </a:cubicBezTo>
                <a:cubicBezTo>
                  <a:pt x="28620" y="25134"/>
                  <a:pt x="28825" y="25083"/>
                  <a:pt x="29030" y="25100"/>
                </a:cubicBezTo>
                <a:cubicBezTo>
                  <a:pt x="29098" y="24997"/>
                  <a:pt x="29201" y="24929"/>
                  <a:pt x="29303" y="24878"/>
                </a:cubicBezTo>
                <a:cubicBezTo>
                  <a:pt x="29337" y="24878"/>
                  <a:pt x="29389" y="24861"/>
                  <a:pt x="29423" y="24861"/>
                </a:cubicBezTo>
                <a:lnTo>
                  <a:pt x="29423" y="0"/>
                </a:lnTo>
                <a:lnTo>
                  <a:pt x="0" y="0"/>
                </a:lnTo>
                <a:lnTo>
                  <a:pt x="0" y="24058"/>
                </a:lnTo>
                <a:cubicBezTo>
                  <a:pt x="0" y="24075"/>
                  <a:pt x="18" y="24075"/>
                  <a:pt x="35" y="24075"/>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5"/>
          <p:cNvSpPr txBox="1"/>
          <p:nvPr/>
        </p:nvSpPr>
        <p:spPr>
          <a:xfrm>
            <a:off x="2403450" y="1118017"/>
            <a:ext cx="3619398" cy="1974964"/>
          </a:xfrm>
          <a:prstGeom prst="rect">
            <a:avLst/>
          </a:prstGeom>
          <a:noFill/>
        </p:spPr>
        <p:txBody>
          <a:bodyPr wrap="square" lIns="68580" tIns="34290" rIns="68580" bIns="3429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eaLnBrk="1" hangingPunct="1">
              <a:lnSpc>
                <a:spcPct val="150000"/>
              </a:lnSpc>
            </a:pPr>
            <a:r>
              <a:rPr lang="en-US"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rPr>
              <a:t>HẸN GẶP LẠI CÁC EM!</a:t>
            </a:r>
            <a:endParaRPr lang="id-ID" altLang="zh-CN" sz="4400" b="1" dirty="0">
              <a:solidFill>
                <a:srgbClr val="9F4137"/>
              </a:solidFill>
              <a:effectLst>
                <a:outerShdw blurRad="38100" dist="38100" dir="2700000" algn="tl">
                  <a:srgbClr val="000000">
                    <a:alpha val="43137"/>
                  </a:srgbClr>
                </a:outerShdw>
              </a:effectLst>
              <a:latin typeface="UTM Akashi" panose="02040603050506020204" pitchFamily="18" charset="0"/>
              <a:ea typeface="微软雅黑" panose="020B0503020204020204" pitchFamily="34" charset="-122"/>
              <a:cs typeface="Times New Roman" panose="02020603050405020304" pitchFamily="18" charset="0"/>
              <a:sym typeface="Arial" panose="020B0604020202020204" pitchFamily="34"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flipH="1">
            <a:off x="5876211" y="1711499"/>
            <a:ext cx="3277509" cy="3277509"/>
          </a:xfrm>
          <a:prstGeom prst="rect">
            <a:avLst/>
          </a:prstGeom>
        </p:spPr>
      </p:pic>
      <p:sp>
        <p:nvSpPr>
          <p:cNvPr id="10" name="Google Shape;851;p44"/>
          <p:cNvSpPr/>
          <p:nvPr/>
        </p:nvSpPr>
        <p:spPr>
          <a:xfrm rot="480707">
            <a:off x="1412182" y="203943"/>
            <a:ext cx="1194635" cy="1106769"/>
          </a:xfrm>
          <a:custGeom>
            <a:avLst/>
            <a:gdLst/>
            <a:ahLst/>
            <a:cxnLst/>
            <a:rect l="l" t="t" r="r" b="b"/>
            <a:pathLst>
              <a:path w="16968" h="15720" extrusionOk="0">
                <a:moveTo>
                  <a:pt x="13021" y="0"/>
                </a:moveTo>
                <a:lnTo>
                  <a:pt x="1" y="11055"/>
                </a:lnTo>
                <a:lnTo>
                  <a:pt x="3948" y="15719"/>
                </a:lnTo>
                <a:lnTo>
                  <a:pt x="16967" y="4665"/>
                </a:lnTo>
                <a:lnTo>
                  <a:pt x="13021" y="0"/>
                </a:lnTo>
                <a:close/>
              </a:path>
            </a:pathLst>
          </a:custGeom>
          <a:solidFill>
            <a:schemeClr val="accent3"/>
          </a:solidFill>
          <a:ln>
            <a:noFill/>
          </a:ln>
          <a:effectLst>
            <a:outerShdw blurRad="57150" dist="19050" dir="5400000" algn="bl" rotWithShape="0">
              <a:schemeClr val="dk2">
                <a:alpha val="51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1671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par>
                          <p:cTn id="23" fill="hold">
                            <p:stCondLst>
                              <p:cond delay="1000"/>
                            </p:stCondLst>
                            <p:childTnLst>
                              <p:par>
                                <p:cTn id="24" presetID="42"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9299" y="52490"/>
            <a:ext cx="3116423" cy="1094014"/>
            <a:chOff x="-49299" y="52490"/>
            <a:chExt cx="3116423" cy="1094014"/>
          </a:xfrm>
        </p:grpSpPr>
        <p:pic>
          <p:nvPicPr>
            <p:cNvPr id="5" name="Picture 4"/>
            <p:cNvPicPr>
              <a:picLocks noChangeAspect="1"/>
            </p:cNvPicPr>
            <p:nvPr/>
          </p:nvPicPr>
          <p:blipFill rotWithShape="1">
            <a:blip r:embed="rId3"/>
            <a:srcRect t="19424" b="32517"/>
            <a:stretch/>
          </p:blipFill>
          <p:spPr>
            <a:xfrm>
              <a:off x="-49299" y="52490"/>
              <a:ext cx="3116423" cy="1094014"/>
            </a:xfrm>
            <a:prstGeom prst="rect">
              <a:avLst/>
            </a:prstGeom>
          </p:spPr>
        </p:pic>
        <p:sp>
          <p:nvSpPr>
            <p:cNvPr id="6" name="Rectangle 5"/>
            <p:cNvSpPr/>
            <p:nvPr/>
          </p:nvSpPr>
          <p:spPr>
            <a:xfrm>
              <a:off x="354589" y="323819"/>
              <a:ext cx="2308645"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GIỌNG ĐỌC</a:t>
              </a:r>
              <a:endParaRPr lang="en-US" sz="2800" dirty="0">
                <a:latin typeface="Times New Roman" panose="02020603050405020304" pitchFamily="18" charset="0"/>
                <a:cs typeface="Times New Roman" panose="02020603050405020304" pitchFamily="18" charset="0"/>
              </a:endParaRPr>
            </a:p>
          </p:txBody>
        </p:sp>
      </p:grpSp>
      <p:sp>
        <p:nvSpPr>
          <p:cNvPr id="8" name="Google Shape;1648;p46"/>
          <p:cNvSpPr/>
          <p:nvPr/>
        </p:nvSpPr>
        <p:spPr>
          <a:xfrm>
            <a:off x="1292866" y="1091778"/>
            <a:ext cx="6894329" cy="538776"/>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Câu đầu: Giọng đọc náo nức, thể hiện sự sốt sắng của Hai Long</a:t>
            </a:r>
            <a:endParaRPr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endParaRPr>
          </a:p>
        </p:txBody>
      </p:sp>
      <p:sp>
        <p:nvSpPr>
          <p:cNvPr id="9" name="Google Shape;1649;p46"/>
          <p:cNvSpPr/>
          <p:nvPr/>
        </p:nvSpPr>
        <p:spPr>
          <a:xfrm>
            <a:off x="1366208" y="1754291"/>
            <a:ext cx="7090671" cy="1046693"/>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Đoạn </a:t>
            </a:r>
            <a:r>
              <a:rPr lang="en" sz="1800" i="1"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Người đặt hộp thư..đáp lại”: </a:t>
            </a:r>
            <a:r>
              <a:rPr lang="en"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Giọng chậm rãi, nhẹ nhàng;</a:t>
            </a:r>
          </a:p>
          <a:p>
            <a:pPr marL="0" lvl="0" indent="0" algn="ctr" rtl="0">
              <a:spcBef>
                <a:spcPts val="0"/>
              </a:spcBef>
              <a:spcAft>
                <a:spcPts val="0"/>
              </a:spcAft>
              <a:buNone/>
            </a:pPr>
            <a:r>
              <a:rPr lang="en"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trải dài thiết tha, trìu mến ở hai câu: </a:t>
            </a:r>
            <a:r>
              <a:rPr lang="en" sz="1800" i="1"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“Đó là tên Tổ quốc Việt Nam…Hai L</a:t>
            </a:r>
            <a:r>
              <a:rPr lang="en-US" sz="1800" i="1"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o</a:t>
            </a:r>
            <a:r>
              <a:rPr lang="en" sz="1800" i="1"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ng đáp lại”</a:t>
            </a:r>
            <a:endParaRPr sz="1800" i="1"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endParaRPr>
          </a:p>
        </p:txBody>
      </p:sp>
      <p:sp>
        <p:nvSpPr>
          <p:cNvPr id="10" name="Google Shape;1650;p46"/>
          <p:cNvSpPr/>
          <p:nvPr/>
        </p:nvSpPr>
        <p:spPr>
          <a:xfrm>
            <a:off x="1447748" y="2860676"/>
            <a:ext cx="7309389" cy="998628"/>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Đoạn </a:t>
            </a:r>
            <a:r>
              <a:rPr lang="en" sz="1800" i="1"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“Anh dừng xe… trả hộp thuốc về chỗ cũ” </a:t>
            </a:r>
            <a:r>
              <a:rPr lang="en"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 nhịp đọc nhanh hơn </a:t>
            </a:r>
          </a:p>
          <a:p>
            <a:pPr marL="0" lvl="0" indent="0" algn="ctr" rtl="0">
              <a:spcBef>
                <a:spcPts val="0"/>
              </a:spcBef>
              <a:spcAft>
                <a:spcPts val="0"/>
              </a:spcAft>
              <a:buNone/>
            </a:pPr>
            <a:r>
              <a:rPr lang="en"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thể hiện các tình tiết bất ngờ thú vị nhưng cẫn thể hiện phong thái bình tĩnh, tự tin, đỉnh đạc của nhân vật.</a:t>
            </a:r>
            <a:endParaRPr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endParaRPr>
          </a:p>
        </p:txBody>
      </p:sp>
      <p:grpSp>
        <p:nvGrpSpPr>
          <p:cNvPr id="12" name="Google Shape;1657;p46"/>
          <p:cNvGrpSpPr/>
          <p:nvPr/>
        </p:nvGrpSpPr>
        <p:grpSpPr>
          <a:xfrm>
            <a:off x="791614" y="1261495"/>
            <a:ext cx="440688" cy="440688"/>
            <a:chOff x="2838022" y="2774171"/>
            <a:chExt cx="440688" cy="440688"/>
          </a:xfrm>
        </p:grpSpPr>
        <p:grpSp>
          <p:nvGrpSpPr>
            <p:cNvPr id="13" name="Google Shape;1658;p46"/>
            <p:cNvGrpSpPr/>
            <p:nvPr/>
          </p:nvGrpSpPr>
          <p:grpSpPr>
            <a:xfrm>
              <a:off x="2838022" y="2774171"/>
              <a:ext cx="440688" cy="440688"/>
              <a:chOff x="-1184600" y="2189099"/>
              <a:chExt cx="716100" cy="716100"/>
            </a:xfrm>
          </p:grpSpPr>
          <p:sp>
            <p:nvSpPr>
              <p:cNvPr id="17" name="Google Shape;1659;p46"/>
              <p:cNvSpPr/>
              <p:nvPr/>
            </p:nvSpPr>
            <p:spPr>
              <a:xfrm>
                <a:off x="-1184600" y="2189099"/>
                <a:ext cx="716100" cy="716100"/>
              </a:xfrm>
              <a:prstGeom prst="ellipse">
                <a:avLst/>
              </a:prstGeom>
              <a:solidFill>
                <a:schemeClr val="lt1"/>
              </a:solidFill>
              <a:ln>
                <a:noFill/>
              </a:ln>
              <a:effectLst>
                <a:outerShdw blurRad="57150" dist="19050" dir="39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 name="Google Shape;1660;p46"/>
              <p:cNvPicPr preferRelativeResize="0"/>
              <p:nvPr/>
            </p:nvPicPr>
            <p:blipFill>
              <a:blip r:embed="rId4">
                <a:alphaModFix/>
              </a:blip>
              <a:stretch>
                <a:fillRect/>
              </a:stretch>
            </p:blipFill>
            <p:spPr>
              <a:xfrm>
                <a:off x="-1166706" y="2197616"/>
                <a:ext cx="675860" cy="675860"/>
              </a:xfrm>
              <a:prstGeom prst="rect">
                <a:avLst/>
              </a:prstGeom>
              <a:noFill/>
              <a:ln>
                <a:noFill/>
              </a:ln>
            </p:spPr>
          </p:pic>
        </p:grpSp>
        <p:grpSp>
          <p:nvGrpSpPr>
            <p:cNvPr id="14" name="Google Shape;1661;p46"/>
            <p:cNvGrpSpPr/>
            <p:nvPr/>
          </p:nvGrpSpPr>
          <p:grpSpPr>
            <a:xfrm>
              <a:off x="2944327" y="2874275"/>
              <a:ext cx="228077" cy="240480"/>
              <a:chOff x="3185903" y="1918035"/>
              <a:chExt cx="93643" cy="98743"/>
            </a:xfrm>
          </p:grpSpPr>
          <p:sp>
            <p:nvSpPr>
              <p:cNvPr id="15" name="Google Shape;1662;p46"/>
              <p:cNvSpPr/>
              <p:nvPr/>
            </p:nvSpPr>
            <p:spPr>
              <a:xfrm>
                <a:off x="3216420" y="1918035"/>
                <a:ext cx="63126" cy="98743"/>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63;p46"/>
              <p:cNvSpPr/>
              <p:nvPr/>
            </p:nvSpPr>
            <p:spPr>
              <a:xfrm>
                <a:off x="3185903" y="1937223"/>
                <a:ext cx="43603" cy="59990"/>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 name="Google Shape;1664;p46"/>
          <p:cNvGrpSpPr/>
          <p:nvPr/>
        </p:nvGrpSpPr>
        <p:grpSpPr>
          <a:xfrm>
            <a:off x="843979" y="2057753"/>
            <a:ext cx="440688" cy="440688"/>
            <a:chOff x="2838022" y="2774171"/>
            <a:chExt cx="440688" cy="440688"/>
          </a:xfrm>
        </p:grpSpPr>
        <p:grpSp>
          <p:nvGrpSpPr>
            <p:cNvPr id="20" name="Google Shape;1665;p46"/>
            <p:cNvGrpSpPr/>
            <p:nvPr/>
          </p:nvGrpSpPr>
          <p:grpSpPr>
            <a:xfrm>
              <a:off x="2838022" y="2774171"/>
              <a:ext cx="440688" cy="440688"/>
              <a:chOff x="-1184600" y="2189099"/>
              <a:chExt cx="716100" cy="716100"/>
            </a:xfrm>
          </p:grpSpPr>
          <p:sp>
            <p:nvSpPr>
              <p:cNvPr id="24" name="Google Shape;1666;p46"/>
              <p:cNvSpPr/>
              <p:nvPr/>
            </p:nvSpPr>
            <p:spPr>
              <a:xfrm>
                <a:off x="-1184600" y="2189099"/>
                <a:ext cx="716100" cy="716100"/>
              </a:xfrm>
              <a:prstGeom prst="ellipse">
                <a:avLst/>
              </a:prstGeom>
              <a:solidFill>
                <a:schemeClr val="lt1"/>
              </a:solidFill>
              <a:ln>
                <a:noFill/>
              </a:ln>
              <a:effectLst>
                <a:outerShdw blurRad="57150" dist="19050" dir="39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 name="Google Shape;1667;p46"/>
              <p:cNvPicPr preferRelativeResize="0"/>
              <p:nvPr/>
            </p:nvPicPr>
            <p:blipFill>
              <a:blip r:embed="rId4">
                <a:alphaModFix/>
              </a:blip>
              <a:stretch>
                <a:fillRect/>
              </a:stretch>
            </p:blipFill>
            <p:spPr>
              <a:xfrm>
                <a:off x="-1166706" y="2197616"/>
                <a:ext cx="675860" cy="675860"/>
              </a:xfrm>
              <a:prstGeom prst="rect">
                <a:avLst/>
              </a:prstGeom>
              <a:noFill/>
              <a:ln>
                <a:noFill/>
              </a:ln>
            </p:spPr>
          </p:pic>
        </p:grpSp>
        <p:grpSp>
          <p:nvGrpSpPr>
            <p:cNvPr id="21" name="Google Shape;1668;p46"/>
            <p:cNvGrpSpPr/>
            <p:nvPr/>
          </p:nvGrpSpPr>
          <p:grpSpPr>
            <a:xfrm>
              <a:off x="2944327" y="2874275"/>
              <a:ext cx="228077" cy="240480"/>
              <a:chOff x="3185903" y="1918035"/>
              <a:chExt cx="93643" cy="98743"/>
            </a:xfrm>
          </p:grpSpPr>
          <p:sp>
            <p:nvSpPr>
              <p:cNvPr id="22" name="Google Shape;1669;p46"/>
              <p:cNvSpPr/>
              <p:nvPr/>
            </p:nvSpPr>
            <p:spPr>
              <a:xfrm>
                <a:off x="3216420" y="1918035"/>
                <a:ext cx="63126" cy="98743"/>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70;p46"/>
              <p:cNvSpPr/>
              <p:nvPr/>
            </p:nvSpPr>
            <p:spPr>
              <a:xfrm>
                <a:off x="3185903" y="1937223"/>
                <a:ext cx="43603" cy="59990"/>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6" name="Google Shape;1671;p46"/>
          <p:cNvGrpSpPr/>
          <p:nvPr/>
        </p:nvGrpSpPr>
        <p:grpSpPr>
          <a:xfrm>
            <a:off x="925520" y="3067055"/>
            <a:ext cx="440688" cy="440688"/>
            <a:chOff x="2838022" y="2774171"/>
            <a:chExt cx="440688" cy="440688"/>
          </a:xfrm>
        </p:grpSpPr>
        <p:grpSp>
          <p:nvGrpSpPr>
            <p:cNvPr id="27" name="Google Shape;1672;p46"/>
            <p:cNvGrpSpPr/>
            <p:nvPr/>
          </p:nvGrpSpPr>
          <p:grpSpPr>
            <a:xfrm>
              <a:off x="2838022" y="2774171"/>
              <a:ext cx="440688" cy="440688"/>
              <a:chOff x="-1184600" y="2189099"/>
              <a:chExt cx="716100" cy="716100"/>
            </a:xfrm>
          </p:grpSpPr>
          <p:sp>
            <p:nvSpPr>
              <p:cNvPr id="31" name="Google Shape;1673;p46"/>
              <p:cNvSpPr/>
              <p:nvPr/>
            </p:nvSpPr>
            <p:spPr>
              <a:xfrm>
                <a:off x="-1184600" y="2189099"/>
                <a:ext cx="716100" cy="716100"/>
              </a:xfrm>
              <a:prstGeom prst="ellipse">
                <a:avLst/>
              </a:prstGeom>
              <a:solidFill>
                <a:schemeClr val="lt1"/>
              </a:solidFill>
              <a:ln>
                <a:noFill/>
              </a:ln>
              <a:effectLst>
                <a:outerShdw blurRad="57150" dist="19050" dir="39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 name="Google Shape;1674;p46"/>
              <p:cNvPicPr preferRelativeResize="0"/>
              <p:nvPr/>
            </p:nvPicPr>
            <p:blipFill>
              <a:blip r:embed="rId4">
                <a:alphaModFix/>
              </a:blip>
              <a:stretch>
                <a:fillRect/>
              </a:stretch>
            </p:blipFill>
            <p:spPr>
              <a:xfrm>
                <a:off x="-1166706" y="2197616"/>
                <a:ext cx="675860" cy="675860"/>
              </a:xfrm>
              <a:prstGeom prst="rect">
                <a:avLst/>
              </a:prstGeom>
              <a:noFill/>
              <a:ln>
                <a:noFill/>
              </a:ln>
            </p:spPr>
          </p:pic>
        </p:grpSp>
        <p:grpSp>
          <p:nvGrpSpPr>
            <p:cNvPr id="28" name="Google Shape;1675;p46"/>
            <p:cNvGrpSpPr/>
            <p:nvPr/>
          </p:nvGrpSpPr>
          <p:grpSpPr>
            <a:xfrm>
              <a:off x="2944327" y="2874275"/>
              <a:ext cx="228077" cy="240480"/>
              <a:chOff x="3185903" y="1918035"/>
              <a:chExt cx="93643" cy="98743"/>
            </a:xfrm>
          </p:grpSpPr>
          <p:sp>
            <p:nvSpPr>
              <p:cNvPr id="29" name="Google Shape;1676;p46"/>
              <p:cNvSpPr/>
              <p:nvPr/>
            </p:nvSpPr>
            <p:spPr>
              <a:xfrm>
                <a:off x="3216420" y="1918035"/>
                <a:ext cx="63126" cy="98743"/>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77;p46"/>
              <p:cNvSpPr/>
              <p:nvPr/>
            </p:nvSpPr>
            <p:spPr>
              <a:xfrm>
                <a:off x="3185903" y="1937223"/>
                <a:ext cx="43603" cy="59990"/>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 name="Google Shape;1671;p46"/>
          <p:cNvGrpSpPr/>
          <p:nvPr/>
        </p:nvGrpSpPr>
        <p:grpSpPr>
          <a:xfrm>
            <a:off x="924150" y="4012906"/>
            <a:ext cx="440688" cy="440688"/>
            <a:chOff x="2838022" y="2774171"/>
            <a:chExt cx="440688" cy="440688"/>
          </a:xfrm>
        </p:grpSpPr>
        <p:grpSp>
          <p:nvGrpSpPr>
            <p:cNvPr id="34" name="Google Shape;1672;p46"/>
            <p:cNvGrpSpPr/>
            <p:nvPr/>
          </p:nvGrpSpPr>
          <p:grpSpPr>
            <a:xfrm>
              <a:off x="2838022" y="2774171"/>
              <a:ext cx="440688" cy="440688"/>
              <a:chOff x="-1184600" y="2189099"/>
              <a:chExt cx="716100" cy="716100"/>
            </a:xfrm>
          </p:grpSpPr>
          <p:sp>
            <p:nvSpPr>
              <p:cNvPr id="38" name="Google Shape;1673;p46"/>
              <p:cNvSpPr/>
              <p:nvPr/>
            </p:nvSpPr>
            <p:spPr>
              <a:xfrm>
                <a:off x="-1184600" y="2189099"/>
                <a:ext cx="716100" cy="716100"/>
              </a:xfrm>
              <a:prstGeom prst="ellipse">
                <a:avLst/>
              </a:prstGeom>
              <a:solidFill>
                <a:schemeClr val="lt1"/>
              </a:solidFill>
              <a:ln>
                <a:noFill/>
              </a:ln>
              <a:effectLst>
                <a:outerShdw blurRad="57150" dist="19050" dir="396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Google Shape;1674;p46"/>
              <p:cNvPicPr preferRelativeResize="0"/>
              <p:nvPr/>
            </p:nvPicPr>
            <p:blipFill>
              <a:blip r:embed="rId4">
                <a:alphaModFix/>
              </a:blip>
              <a:stretch>
                <a:fillRect/>
              </a:stretch>
            </p:blipFill>
            <p:spPr>
              <a:xfrm>
                <a:off x="-1166706" y="2197616"/>
                <a:ext cx="675860" cy="675860"/>
              </a:xfrm>
              <a:prstGeom prst="rect">
                <a:avLst/>
              </a:prstGeom>
              <a:noFill/>
              <a:ln>
                <a:noFill/>
              </a:ln>
            </p:spPr>
          </p:pic>
        </p:grpSp>
        <p:grpSp>
          <p:nvGrpSpPr>
            <p:cNvPr id="35" name="Google Shape;1675;p46"/>
            <p:cNvGrpSpPr/>
            <p:nvPr/>
          </p:nvGrpSpPr>
          <p:grpSpPr>
            <a:xfrm>
              <a:off x="2944327" y="2874275"/>
              <a:ext cx="228077" cy="240480"/>
              <a:chOff x="3185903" y="1918035"/>
              <a:chExt cx="93643" cy="98743"/>
            </a:xfrm>
          </p:grpSpPr>
          <p:sp>
            <p:nvSpPr>
              <p:cNvPr id="36" name="Google Shape;1676;p46"/>
              <p:cNvSpPr/>
              <p:nvPr/>
            </p:nvSpPr>
            <p:spPr>
              <a:xfrm>
                <a:off x="3216420" y="1918035"/>
                <a:ext cx="63126" cy="98743"/>
              </a:xfrm>
              <a:custGeom>
                <a:avLst/>
                <a:gdLst/>
                <a:ahLst/>
                <a:cxnLst/>
                <a:rect l="l" t="t" r="r" b="b"/>
                <a:pathLst>
                  <a:path w="1510" h="2362" extrusionOk="0">
                    <a:moveTo>
                      <a:pt x="305" y="1"/>
                    </a:moveTo>
                    <a:cubicBezTo>
                      <a:pt x="141" y="1"/>
                      <a:pt x="1" y="210"/>
                      <a:pt x="146" y="371"/>
                    </a:cubicBezTo>
                    <a:lnTo>
                      <a:pt x="961" y="1179"/>
                    </a:lnTo>
                    <a:lnTo>
                      <a:pt x="146" y="1994"/>
                    </a:lnTo>
                    <a:cubicBezTo>
                      <a:pt x="0" y="2151"/>
                      <a:pt x="143" y="2361"/>
                      <a:pt x="308" y="2361"/>
                    </a:cubicBezTo>
                    <a:cubicBezTo>
                      <a:pt x="355" y="2361"/>
                      <a:pt x="404" y="2344"/>
                      <a:pt x="449" y="2304"/>
                    </a:cubicBezTo>
                    <a:lnTo>
                      <a:pt x="1423" y="1338"/>
                    </a:lnTo>
                    <a:cubicBezTo>
                      <a:pt x="1509" y="1244"/>
                      <a:pt x="1509" y="1107"/>
                      <a:pt x="1423" y="1013"/>
                    </a:cubicBezTo>
                    <a:lnTo>
                      <a:pt x="1423" y="1020"/>
                    </a:lnTo>
                    <a:lnTo>
                      <a:pt x="449" y="61"/>
                    </a:lnTo>
                    <a:cubicBezTo>
                      <a:pt x="403" y="19"/>
                      <a:pt x="353" y="1"/>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77;p46"/>
              <p:cNvSpPr/>
              <p:nvPr/>
            </p:nvSpPr>
            <p:spPr>
              <a:xfrm>
                <a:off x="3185903" y="1937223"/>
                <a:ext cx="43603" cy="59990"/>
              </a:xfrm>
              <a:custGeom>
                <a:avLst/>
                <a:gdLst/>
                <a:ahLst/>
                <a:cxnLst/>
                <a:rect l="l" t="t" r="r" b="b"/>
                <a:pathLst>
                  <a:path w="1043" h="1435" extrusionOk="0">
                    <a:moveTo>
                      <a:pt x="326" y="1"/>
                    </a:moveTo>
                    <a:cubicBezTo>
                      <a:pt x="152" y="1"/>
                      <a:pt x="1" y="234"/>
                      <a:pt x="177" y="388"/>
                    </a:cubicBezTo>
                    <a:lnTo>
                      <a:pt x="516" y="720"/>
                    </a:lnTo>
                    <a:lnTo>
                      <a:pt x="177" y="1059"/>
                    </a:lnTo>
                    <a:cubicBezTo>
                      <a:pt x="21" y="1215"/>
                      <a:pt x="165" y="1435"/>
                      <a:pt x="336" y="1435"/>
                    </a:cubicBezTo>
                    <a:cubicBezTo>
                      <a:pt x="386" y="1435"/>
                      <a:pt x="439" y="1415"/>
                      <a:pt x="487" y="1369"/>
                    </a:cubicBezTo>
                    <a:lnTo>
                      <a:pt x="977" y="886"/>
                    </a:lnTo>
                    <a:cubicBezTo>
                      <a:pt x="1020" y="843"/>
                      <a:pt x="1042" y="785"/>
                      <a:pt x="1042" y="720"/>
                    </a:cubicBezTo>
                    <a:cubicBezTo>
                      <a:pt x="1042" y="662"/>
                      <a:pt x="1013" y="605"/>
                      <a:pt x="977" y="561"/>
                    </a:cubicBezTo>
                    <a:lnTo>
                      <a:pt x="487" y="78"/>
                    </a:lnTo>
                    <a:cubicBezTo>
                      <a:pt x="437" y="23"/>
                      <a:pt x="380" y="1"/>
                      <a:pt x="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 name="Google Shape;1648;p46"/>
          <p:cNvSpPr/>
          <p:nvPr/>
        </p:nvSpPr>
        <p:spPr>
          <a:xfrm>
            <a:off x="1487548" y="4036453"/>
            <a:ext cx="6875696" cy="538776"/>
          </a:xfrm>
          <a:custGeom>
            <a:avLst/>
            <a:gdLst/>
            <a:ahLst/>
            <a:cxnLst/>
            <a:rect l="l" t="t" r="r" b="b"/>
            <a:pathLst>
              <a:path w="35046" h="8299" extrusionOk="0">
                <a:moveTo>
                  <a:pt x="23715" y="1"/>
                </a:moveTo>
                <a:cubicBezTo>
                  <a:pt x="23485" y="1"/>
                  <a:pt x="23253" y="11"/>
                  <a:pt x="23019" y="35"/>
                </a:cubicBezTo>
                <a:cubicBezTo>
                  <a:pt x="22133" y="88"/>
                  <a:pt x="21209" y="140"/>
                  <a:pt x="20274" y="140"/>
                </a:cubicBezTo>
                <a:cubicBezTo>
                  <a:pt x="19887" y="140"/>
                  <a:pt x="19498" y="131"/>
                  <a:pt x="19109" y="109"/>
                </a:cubicBezTo>
                <a:cubicBezTo>
                  <a:pt x="17670" y="35"/>
                  <a:pt x="16232" y="17"/>
                  <a:pt x="14793" y="17"/>
                </a:cubicBezTo>
                <a:cubicBezTo>
                  <a:pt x="13354" y="17"/>
                  <a:pt x="11916" y="35"/>
                  <a:pt x="10477" y="35"/>
                </a:cubicBezTo>
                <a:lnTo>
                  <a:pt x="9813" y="35"/>
                </a:lnTo>
                <a:cubicBezTo>
                  <a:pt x="8042" y="183"/>
                  <a:pt x="6271" y="699"/>
                  <a:pt x="4427" y="699"/>
                </a:cubicBezTo>
                <a:cubicBezTo>
                  <a:pt x="3542" y="699"/>
                  <a:pt x="2656" y="847"/>
                  <a:pt x="1771" y="1290"/>
                </a:cubicBezTo>
                <a:cubicBezTo>
                  <a:pt x="517" y="1806"/>
                  <a:pt x="369" y="2913"/>
                  <a:pt x="148" y="4020"/>
                </a:cubicBezTo>
                <a:cubicBezTo>
                  <a:pt x="0" y="4462"/>
                  <a:pt x="221" y="4905"/>
                  <a:pt x="590" y="5126"/>
                </a:cubicBezTo>
                <a:cubicBezTo>
                  <a:pt x="812" y="5274"/>
                  <a:pt x="959" y="5495"/>
                  <a:pt x="1033" y="5790"/>
                </a:cubicBezTo>
                <a:cubicBezTo>
                  <a:pt x="1254" y="7045"/>
                  <a:pt x="2213" y="7930"/>
                  <a:pt x="3468" y="8004"/>
                </a:cubicBezTo>
                <a:cubicBezTo>
                  <a:pt x="4124" y="8017"/>
                  <a:pt x="4781" y="8020"/>
                  <a:pt x="5435" y="8020"/>
                </a:cubicBezTo>
                <a:cubicBezTo>
                  <a:pt x="6436" y="8020"/>
                  <a:pt x="7432" y="8011"/>
                  <a:pt x="8420" y="8011"/>
                </a:cubicBezTo>
                <a:cubicBezTo>
                  <a:pt x="10491" y="8011"/>
                  <a:pt x="12522" y="8051"/>
                  <a:pt x="14461" y="8299"/>
                </a:cubicBezTo>
                <a:cubicBezTo>
                  <a:pt x="14815" y="8244"/>
                  <a:pt x="15129" y="8230"/>
                  <a:pt x="15418" y="8230"/>
                </a:cubicBezTo>
                <a:cubicBezTo>
                  <a:pt x="15734" y="8230"/>
                  <a:pt x="16019" y="8247"/>
                  <a:pt x="16293" y="8247"/>
                </a:cubicBezTo>
                <a:cubicBezTo>
                  <a:pt x="16447" y="8247"/>
                  <a:pt x="16598" y="8242"/>
                  <a:pt x="16748" y="8225"/>
                </a:cubicBezTo>
                <a:cubicBezTo>
                  <a:pt x="18814" y="7930"/>
                  <a:pt x="20880" y="8077"/>
                  <a:pt x="22872" y="7782"/>
                </a:cubicBezTo>
                <a:cubicBezTo>
                  <a:pt x="22956" y="7772"/>
                  <a:pt x="23041" y="7767"/>
                  <a:pt x="23125" y="7767"/>
                </a:cubicBezTo>
                <a:cubicBezTo>
                  <a:pt x="23631" y="7767"/>
                  <a:pt x="24137" y="7930"/>
                  <a:pt x="24643" y="7930"/>
                </a:cubicBezTo>
                <a:cubicBezTo>
                  <a:pt x="25639" y="7819"/>
                  <a:pt x="26635" y="7764"/>
                  <a:pt x="27631" y="7764"/>
                </a:cubicBezTo>
                <a:cubicBezTo>
                  <a:pt x="28627" y="7764"/>
                  <a:pt x="29623" y="7819"/>
                  <a:pt x="30619" y="7930"/>
                </a:cubicBezTo>
                <a:cubicBezTo>
                  <a:pt x="30783" y="7955"/>
                  <a:pt x="30950" y="7968"/>
                  <a:pt x="31117" y="7968"/>
                </a:cubicBezTo>
                <a:cubicBezTo>
                  <a:pt x="31926" y="7968"/>
                  <a:pt x="32750" y="7681"/>
                  <a:pt x="33422" y="7192"/>
                </a:cubicBezTo>
                <a:cubicBezTo>
                  <a:pt x="33644" y="6971"/>
                  <a:pt x="33718" y="6528"/>
                  <a:pt x="34013" y="6454"/>
                </a:cubicBezTo>
                <a:cubicBezTo>
                  <a:pt x="35046" y="6012"/>
                  <a:pt x="34677" y="5569"/>
                  <a:pt x="34308" y="4905"/>
                </a:cubicBezTo>
                <a:cubicBezTo>
                  <a:pt x="34086" y="4610"/>
                  <a:pt x="33570" y="4167"/>
                  <a:pt x="33865" y="3798"/>
                </a:cubicBezTo>
                <a:cubicBezTo>
                  <a:pt x="34160" y="3282"/>
                  <a:pt x="33865" y="2987"/>
                  <a:pt x="33570" y="2618"/>
                </a:cubicBezTo>
                <a:cubicBezTo>
                  <a:pt x="33201" y="2101"/>
                  <a:pt x="32832" y="1659"/>
                  <a:pt x="32389" y="1216"/>
                </a:cubicBezTo>
                <a:cubicBezTo>
                  <a:pt x="32021" y="773"/>
                  <a:pt x="31504" y="478"/>
                  <a:pt x="30988" y="404"/>
                </a:cubicBezTo>
                <a:cubicBezTo>
                  <a:pt x="30178" y="261"/>
                  <a:pt x="29337" y="180"/>
                  <a:pt x="28485" y="180"/>
                </a:cubicBezTo>
                <a:cubicBezTo>
                  <a:pt x="28018" y="180"/>
                  <a:pt x="27548" y="205"/>
                  <a:pt x="27077" y="257"/>
                </a:cubicBezTo>
                <a:cubicBezTo>
                  <a:pt x="25971" y="257"/>
                  <a:pt x="24864" y="1"/>
                  <a:pt x="237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rPr>
              <a:t>Đoạn cuối: Giọng chậm rãi, vui tươi</a:t>
            </a:r>
            <a:endParaRPr sz="1800" dirty="0">
              <a:solidFill>
                <a:schemeClr val="bg1">
                  <a:lumMod val="10000"/>
                </a:schemeClr>
              </a:solidFill>
              <a:latin typeface="Times New Roman" panose="02020603050405020304" pitchFamily="18" charset="0"/>
              <a:ea typeface="Patrick Hand"/>
              <a:cs typeface="Times New Roman" panose="02020603050405020304" pitchFamily="18" charset="0"/>
              <a:sym typeface="Patrick Hand"/>
            </a:endParaRPr>
          </a:p>
        </p:txBody>
      </p:sp>
    </p:spTree>
    <p:extLst>
      <p:ext uri="{BB962C8B-B14F-4D97-AF65-F5344CB8AC3E}">
        <p14:creationId xmlns:p14="http://schemas.microsoft.com/office/powerpoint/2010/main" val="87491191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subTnLst>
                                    <p:audio>
                                      <p:cMediaNode>
                                        <p:cTn display="0" masterRel="sameClick">
                                          <p:stCondLst>
                                            <p:cond evt="begin" delay="0">
                                              <p:tn val="8"/>
                                            </p:cond>
                                          </p:stCondLst>
                                          <p:endCondLst>
                                            <p:cond evt="onStopAudio" delay="0">
                                              <p:tgtEl>
                                                <p:sldTgt/>
                                              </p:tgtEl>
                                            </p:cond>
                                          </p:endCondLst>
                                        </p:cTn>
                                        <p:tgtEl>
                                          <p:sndTgt r:embed="rId2" name="click.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subTnLst>
                                    <p:audio>
                                      <p:cMediaNode>
                                        <p:cTn display="0" masterRel="sameClick">
                                          <p:stCondLst>
                                            <p:cond evt="begin" delay="0">
                                              <p:tn val="13"/>
                                            </p:cond>
                                          </p:stCondLst>
                                          <p:endCondLst>
                                            <p:cond evt="onStopAudio" delay="0">
                                              <p:tgtEl>
                                                <p:sldTgt/>
                                              </p:tgtEl>
                                            </p:cond>
                                          </p:endCondLst>
                                        </p:cTn>
                                        <p:tgtEl>
                                          <p:sndTgt r:embed="rId2" name="click.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2" name="click.wav"/>
                                        </p:tgtEl>
                                      </p:cMediaNode>
                                    </p:audio>
                                  </p:sub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subTnLst>
                                    <p:audio>
                                      <p:cMediaNode>
                                        <p:cTn display="0" masterRel="sameClick">
                                          <p:stCondLst>
                                            <p:cond evt="begin" delay="0">
                                              <p:tn val="21"/>
                                            </p:cond>
                                          </p:stCondLst>
                                          <p:endCondLst>
                                            <p:cond evt="onStopAudio" delay="0">
                                              <p:tgtEl>
                                                <p:sldTgt/>
                                              </p:tgtEl>
                                            </p:cond>
                                          </p:endCondLst>
                                        </p:cTn>
                                        <p:tgtEl>
                                          <p:sndTgt r:embed="rId2" name="click.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subTnLst>
                                    <p:audio>
                                      <p:cMediaNode>
                                        <p:cTn display="0" masterRel="sameClick">
                                          <p:stCondLst>
                                            <p:cond evt="begin" delay="0">
                                              <p:tn val="24"/>
                                            </p:cond>
                                          </p:stCondLst>
                                          <p:endCondLst>
                                            <p:cond evt="onStopAudio" delay="0">
                                              <p:tgtEl>
                                                <p:sldTgt/>
                                              </p:tgtEl>
                                            </p:cond>
                                          </p:endCondLst>
                                        </p:cTn>
                                        <p:tgtEl>
                                          <p:sndTgt r:embed="rId2" name="click.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subTnLst>
                                    <p:audio>
                                      <p:cMediaNode>
                                        <p:cTn display="0" masterRel="sameClick">
                                          <p:stCondLst>
                                            <p:cond evt="begin" delay="0">
                                              <p:tn val="29"/>
                                            </p:cond>
                                          </p:stCondLst>
                                          <p:endCondLst>
                                            <p:cond evt="onStopAudio" delay="0">
                                              <p:tgtEl>
                                                <p:sldTgt/>
                                              </p:tgtEl>
                                            </p:cond>
                                          </p:endCondLst>
                                        </p:cTn>
                                        <p:tgtEl>
                                          <p:sndTgt r:embed="rId2" name="click.wav"/>
                                        </p:tgtEl>
                                      </p:cMediaNode>
                                    </p:audio>
                                  </p:sub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subTnLst>
                                    <p:audio>
                                      <p:cMediaNode>
                                        <p:cTn display="0" masterRel="sameClick">
                                          <p:stCondLst>
                                            <p:cond evt="begin" delay="0">
                                              <p:tn val="32"/>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pic>
        <p:nvPicPr>
          <p:cNvPr id="826" name="Google Shape;826;p33"/>
          <p:cNvPicPr preferRelativeResize="0"/>
          <p:nvPr/>
        </p:nvPicPr>
        <p:blipFill rotWithShape="1">
          <a:blip r:embed="rId3">
            <a:alphaModFix amt="90000"/>
          </a:blip>
          <a:srcRect r="2657"/>
          <a:stretch/>
        </p:blipFill>
        <p:spPr>
          <a:xfrm>
            <a:off x="1937774" y="79412"/>
            <a:ext cx="5058877" cy="739774"/>
          </a:xfrm>
          <a:prstGeom prst="rect">
            <a:avLst/>
          </a:prstGeom>
          <a:noFill/>
          <a:ln>
            <a:noFill/>
          </a:ln>
        </p:spPr>
      </p:pic>
      <p:pic>
        <p:nvPicPr>
          <p:cNvPr id="830" name="Google Shape;830;p33"/>
          <p:cNvPicPr preferRelativeResize="0"/>
          <p:nvPr/>
        </p:nvPicPr>
        <p:blipFill rotWithShape="1">
          <a:blip r:embed="rId4">
            <a:alphaModFix amt="90000"/>
          </a:blip>
          <a:srcRect l="16945" t="23685" r="10977" b="22040"/>
          <a:stretch/>
        </p:blipFill>
        <p:spPr>
          <a:xfrm rot="-1850224">
            <a:off x="1218899" y="3856104"/>
            <a:ext cx="281737" cy="302773"/>
          </a:xfrm>
          <a:prstGeom prst="rect">
            <a:avLst/>
          </a:prstGeom>
          <a:noFill/>
          <a:ln>
            <a:noFill/>
          </a:ln>
        </p:spPr>
      </p:pic>
      <p:sp>
        <p:nvSpPr>
          <p:cNvPr id="3" name="Rectangle 2"/>
          <p:cNvSpPr/>
          <p:nvPr/>
        </p:nvSpPr>
        <p:spPr>
          <a:xfrm>
            <a:off x="3076446" y="187689"/>
            <a:ext cx="2781531" cy="523220"/>
          </a:xfrm>
          <a:prstGeom prst="rect">
            <a:avLst/>
          </a:prstGeom>
        </p:spPr>
        <p:txBody>
          <a:bodyPr wrap="none">
            <a:spAutoFit/>
          </a:bodyPr>
          <a:lstStyle/>
          <a:p>
            <a:pPr algn="ctr"/>
            <a:r>
              <a:rPr lang="vi-VN" sz="2800" b="1" dirty="0">
                <a:solidFill>
                  <a:schemeClr val="bg1">
                    <a:lumMod val="10000"/>
                  </a:schemeClr>
                </a:solidFill>
                <a:latin typeface="Times New Roman" panose="02020603050405020304" pitchFamily="18" charset="0"/>
                <a:cs typeface="Times New Roman" panose="02020603050405020304" pitchFamily="18" charset="0"/>
              </a:rPr>
              <a:t>HỘP THƯ MẬT</a:t>
            </a:r>
            <a:endParaRPr lang="vi-VN"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a:xfrm>
            <a:off x="703383" y="819186"/>
            <a:ext cx="8215532" cy="4013066"/>
          </a:xfrm>
        </p:spPr>
        <p:txBody>
          <a:bodyPr/>
          <a:lstStyle/>
          <a:p>
            <a:pPr marL="158750" indent="0" algn="just">
              <a:buNone/>
            </a:pP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vi-VN" sz="2000" dirty="0">
                <a:solidFill>
                  <a:schemeClr val="bg1">
                    <a:lumMod val="10000"/>
                  </a:schemeClr>
                </a:solidFill>
                <a:latin typeface="Times New Roman" panose="02020603050405020304" pitchFamily="18" charset="0"/>
                <a:cs typeface="Times New Roman" panose="02020603050405020304" pitchFamily="18" charset="0"/>
              </a:rPr>
              <a:t>Hai Long phóng xe về phía Phú Lâm tìm hộp thư mật.</a:t>
            </a:r>
          </a:p>
          <a:p>
            <a:pPr marL="158750" indent="0" algn="just">
              <a:buNone/>
            </a:pP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vi-VN" sz="2000" dirty="0">
                <a:solidFill>
                  <a:schemeClr val="bg1">
                    <a:lumMod val="10000"/>
                  </a:schemeClr>
                </a:solidFill>
                <a:latin typeface="Times New Roman" panose="02020603050405020304" pitchFamily="18" charset="0"/>
                <a:cs typeface="Times New Roman" panose="02020603050405020304" pitchFamily="18" charset="0"/>
              </a:rPr>
              <a:t>Người đặt hộp thư lần nào cũng tạo cho anh sự bất ngờ. Bao giờ hộp thư cũng được đặt tại một nơi dễ tìm mà lại ít bị chú ý nhất. Nhiều lúc, người liên lạc còn gửi gắm vào đây một chút tình cảm của mình, thường bằng những vật gợi ra hình chữ V mà chỉ anh mới nhận thấy. Đó là tên Tổ quốc Việt Nam, là lời chào chiến thắng. Đôi lúc Hai Long đã đáp lại.</a:t>
            </a:r>
          </a:p>
          <a:p>
            <a:pPr marL="158750" indent="0" algn="just">
              <a:buNone/>
            </a:pP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vi-VN" sz="2000" dirty="0">
                <a:solidFill>
                  <a:schemeClr val="bg1">
                    <a:lumMod val="10000"/>
                  </a:schemeClr>
                </a:solidFill>
                <a:latin typeface="Times New Roman" panose="02020603050405020304" pitchFamily="18" charset="0"/>
                <a:cs typeface="Times New Roman" panose="02020603050405020304" pitchFamily="18" charset="0"/>
              </a:rPr>
              <a:t>Anh dừng xe trước một cột cây số ven đường, giữa cánh đồng vắng. Tháo chiếc bu-gi ra xem, nhưng đôi mắt anh không nhìn chiếc bu-gi mà chăm chú quan sát mặt đất phía sau một cây số. Nó kia rồi! Một hòn đá hình mũi tên (lại hình chữ V quen thuộc) trỏ vào một hòn đá dẹt chỉ cách anh ba bước chân.</a:t>
            </a:r>
          </a:p>
          <a:p>
            <a:pPr marL="158750" indent="0">
              <a:buNone/>
            </a:pPr>
            <a:endParaRPr lang="en-US" dirty="0"/>
          </a:p>
        </p:txBody>
      </p:sp>
    </p:spTree>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pic>
        <p:nvPicPr>
          <p:cNvPr id="826" name="Google Shape;826;p33"/>
          <p:cNvPicPr preferRelativeResize="0"/>
          <p:nvPr/>
        </p:nvPicPr>
        <p:blipFill rotWithShape="1">
          <a:blip r:embed="rId3">
            <a:alphaModFix amt="90000"/>
          </a:blip>
          <a:srcRect r="2657"/>
          <a:stretch/>
        </p:blipFill>
        <p:spPr>
          <a:xfrm>
            <a:off x="1937774" y="79412"/>
            <a:ext cx="5058877" cy="739774"/>
          </a:xfrm>
          <a:prstGeom prst="rect">
            <a:avLst/>
          </a:prstGeom>
          <a:noFill/>
          <a:ln>
            <a:noFill/>
          </a:ln>
        </p:spPr>
      </p:pic>
      <p:pic>
        <p:nvPicPr>
          <p:cNvPr id="830" name="Google Shape;830;p33"/>
          <p:cNvPicPr preferRelativeResize="0"/>
          <p:nvPr/>
        </p:nvPicPr>
        <p:blipFill rotWithShape="1">
          <a:blip r:embed="rId4">
            <a:alphaModFix amt="90000"/>
          </a:blip>
          <a:srcRect l="16945" t="23685" r="10977" b="22040"/>
          <a:stretch/>
        </p:blipFill>
        <p:spPr>
          <a:xfrm rot="-1850224">
            <a:off x="1218899" y="3856104"/>
            <a:ext cx="281737" cy="302773"/>
          </a:xfrm>
          <a:prstGeom prst="rect">
            <a:avLst/>
          </a:prstGeom>
          <a:noFill/>
          <a:ln>
            <a:noFill/>
          </a:ln>
        </p:spPr>
      </p:pic>
      <p:sp>
        <p:nvSpPr>
          <p:cNvPr id="3" name="Rectangle 2"/>
          <p:cNvSpPr/>
          <p:nvPr/>
        </p:nvSpPr>
        <p:spPr>
          <a:xfrm>
            <a:off x="3076446" y="187689"/>
            <a:ext cx="2781531" cy="523220"/>
          </a:xfrm>
          <a:prstGeom prst="rect">
            <a:avLst/>
          </a:prstGeom>
        </p:spPr>
        <p:txBody>
          <a:bodyPr wrap="none">
            <a:spAutoFit/>
          </a:bodyPr>
          <a:lstStyle/>
          <a:p>
            <a:pPr algn="ctr"/>
            <a:r>
              <a:rPr lang="vi-VN" sz="2800" b="1" dirty="0">
                <a:solidFill>
                  <a:schemeClr val="bg1">
                    <a:lumMod val="10000"/>
                  </a:schemeClr>
                </a:solidFill>
                <a:latin typeface="Times New Roman" panose="02020603050405020304" pitchFamily="18" charset="0"/>
                <a:cs typeface="Times New Roman" panose="02020603050405020304" pitchFamily="18" charset="0"/>
              </a:rPr>
              <a:t>HỘP THƯ MẬT</a:t>
            </a:r>
            <a:endParaRPr lang="vi-VN" sz="28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1"/>
          </p:nvPr>
        </p:nvSpPr>
        <p:spPr>
          <a:xfrm>
            <a:off x="682282" y="1029196"/>
            <a:ext cx="8215532" cy="3444329"/>
          </a:xfrm>
        </p:spPr>
        <p:txBody>
          <a:bodyPr/>
          <a:lstStyle/>
          <a:p>
            <a:pPr marL="158750" indent="0">
              <a:buNone/>
            </a:pP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vi-VN" sz="2000" dirty="0">
                <a:solidFill>
                  <a:schemeClr val="bg1">
                    <a:lumMod val="10000"/>
                  </a:schemeClr>
                </a:solidFill>
                <a:latin typeface="Times New Roman" panose="02020603050405020304" pitchFamily="18" charset="0"/>
                <a:cs typeface="Times New Roman" panose="02020603050405020304" pitchFamily="18" charset="0"/>
              </a:rPr>
              <a:t>Hai Long tới ngồi cạnh hòn đá, nhìn trước nhìn sau, một tay vẫn cầm chiếc bu-gi, một tay bẩy nhẹ hòn đá. Hộp thư lần này cũng là một chiếc vỏ đựng thuốc đánh răng. Anh nhẹ nhàng cạy đáy hộp thuốc, rút ra một mảnh giấy nhỏ, thay vào đó thư báo cáo của mình, rồi thả hộp thuốc về chỗ cũ.</a:t>
            </a:r>
          </a:p>
          <a:p>
            <a:pPr marL="158750" indent="0">
              <a:buNone/>
            </a:pPr>
            <a:r>
              <a:rPr lang="en-US" sz="2000" dirty="0">
                <a:solidFill>
                  <a:schemeClr val="bg1">
                    <a:lumMod val="10000"/>
                  </a:schemeClr>
                </a:solidFill>
                <a:latin typeface="Times New Roman" panose="02020603050405020304" pitchFamily="18" charset="0"/>
                <a:cs typeface="Times New Roman" panose="02020603050405020304" pitchFamily="18" charset="0"/>
              </a:rPr>
              <a:t>            </a:t>
            </a:r>
            <a:r>
              <a:rPr lang="vi-VN" sz="2000" dirty="0">
                <a:solidFill>
                  <a:schemeClr val="bg1">
                    <a:lumMod val="10000"/>
                  </a:schemeClr>
                </a:solidFill>
                <a:latin typeface="Times New Roman" panose="02020603050405020304" pitchFamily="18" charset="0"/>
                <a:cs typeface="Times New Roman" panose="02020603050405020304" pitchFamily="18" charset="0"/>
              </a:rPr>
              <a:t>Công việc thế là xong. Một giờ nữa sẽ có người đến lấy thư. Anh trở lại bên xe, lắp bu-gi vào rồi đạp cần khởi động máy. Tiếng động cơ nổ giòn. Chưa đầy nửa giờ sau, anh đã hòa lẫn vào dòng người giữa phố phường náo nhiệt.</a:t>
            </a:r>
          </a:p>
          <a:p>
            <a:pPr marL="158750" indent="0" algn="r">
              <a:buNone/>
            </a:pPr>
            <a:r>
              <a:rPr lang="vi-VN" sz="2000" b="1" dirty="0">
                <a:solidFill>
                  <a:schemeClr val="bg1">
                    <a:lumMod val="10000"/>
                  </a:schemeClr>
                </a:solidFill>
                <a:latin typeface="Times New Roman" panose="02020603050405020304" pitchFamily="18" charset="0"/>
                <a:cs typeface="Times New Roman" panose="02020603050405020304" pitchFamily="18" charset="0"/>
              </a:rPr>
              <a:t>HỮU MAI</a:t>
            </a:r>
            <a:endParaRPr lang="vi-VN" sz="2000" dirty="0">
              <a:solidFill>
                <a:schemeClr val="bg1">
                  <a:lumMod val="10000"/>
                </a:schemeClr>
              </a:solidFill>
              <a:latin typeface="Times New Roman" panose="02020603050405020304" pitchFamily="18" charset="0"/>
              <a:cs typeface="Times New Roman" panose="02020603050405020304" pitchFamily="18" charset="0"/>
            </a:endParaRPr>
          </a:p>
          <a:p>
            <a:pPr marL="158750" indent="0" algn="just">
              <a:buNone/>
            </a:pPr>
            <a:endParaRPr lang="en-US" dirty="0">
              <a:solidFill>
                <a:schemeClr val="bg1">
                  <a:lumMod val="10000"/>
                </a:schemeClr>
              </a:solidFill>
            </a:endParaRPr>
          </a:p>
        </p:txBody>
      </p:sp>
    </p:spTree>
    <p:extLst>
      <p:ext uri="{BB962C8B-B14F-4D97-AF65-F5344CB8AC3E}">
        <p14:creationId xmlns:p14="http://schemas.microsoft.com/office/powerpoint/2010/main" val="2575309986"/>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pic>
        <p:nvPicPr>
          <p:cNvPr id="11" name="Google Shape;1145;p39"/>
          <p:cNvPicPr preferRelativeResize="0"/>
          <p:nvPr/>
        </p:nvPicPr>
        <p:blipFill rotWithShape="1">
          <a:blip r:embed="rId4">
            <a:alphaModFix/>
          </a:blip>
          <a:srcRect t="25443" b="22969"/>
          <a:stretch/>
        </p:blipFill>
        <p:spPr>
          <a:xfrm>
            <a:off x="2526485" y="1271191"/>
            <a:ext cx="4591767" cy="2760601"/>
          </a:xfrm>
          <a:prstGeom prst="rect">
            <a:avLst/>
          </a:prstGeom>
          <a:noFill/>
          <a:ln>
            <a:noFill/>
          </a:ln>
        </p:spPr>
      </p:pic>
      <p:grpSp>
        <p:nvGrpSpPr>
          <p:cNvPr id="5" name="Group 4"/>
          <p:cNvGrpSpPr/>
          <p:nvPr/>
        </p:nvGrpSpPr>
        <p:grpSpPr>
          <a:xfrm>
            <a:off x="-49301" y="24354"/>
            <a:ext cx="3882747" cy="1094014"/>
            <a:chOff x="-49301" y="38422"/>
            <a:chExt cx="3882747" cy="1094014"/>
          </a:xfrm>
        </p:grpSpPr>
        <p:pic>
          <p:nvPicPr>
            <p:cNvPr id="6" name="Picture 5"/>
            <p:cNvPicPr>
              <a:picLocks noChangeAspect="1"/>
            </p:cNvPicPr>
            <p:nvPr/>
          </p:nvPicPr>
          <p:blipFill rotWithShape="1">
            <a:blip r:embed="rId5"/>
            <a:srcRect t="19424" b="32517"/>
            <a:stretch/>
          </p:blipFill>
          <p:spPr>
            <a:xfrm>
              <a:off x="-49301" y="38422"/>
              <a:ext cx="3882747" cy="1094014"/>
            </a:xfrm>
            <a:prstGeom prst="rect">
              <a:avLst/>
            </a:prstGeom>
          </p:spPr>
        </p:pic>
        <p:sp>
          <p:nvSpPr>
            <p:cNvPr id="7" name="Rectangle 6"/>
            <p:cNvSpPr/>
            <p:nvPr/>
          </p:nvSpPr>
          <p:spPr>
            <a:xfrm>
              <a:off x="354589" y="323819"/>
              <a:ext cx="2937022"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LUYỆN ĐỌC TỪ</a:t>
              </a:r>
            </a:p>
          </p:txBody>
        </p:sp>
      </p:grpSp>
      <p:sp>
        <p:nvSpPr>
          <p:cNvPr id="8" name="TextBox 7"/>
          <p:cNvSpPr txBox="1"/>
          <p:nvPr/>
        </p:nvSpPr>
        <p:spPr>
          <a:xfrm>
            <a:off x="3455029" y="1686002"/>
            <a:ext cx="2153295"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chữ</a:t>
            </a:r>
            <a:r>
              <a:rPr lang="en-US" sz="3200" dirty="0">
                <a:latin typeface="Times New Roman" panose="02020603050405020304" pitchFamily="18" charset="0"/>
                <a:cs typeface="Times New Roman" panose="02020603050405020304" pitchFamily="18" charset="0"/>
              </a:rPr>
              <a:t> </a:t>
            </a:r>
            <a:r>
              <a:rPr lang="en-US" sz="3200" dirty="0">
                <a:solidFill>
                  <a:schemeClr val="bg1">
                    <a:lumMod val="10000"/>
                  </a:schemeClr>
                </a:solidFill>
                <a:latin typeface="Times New Roman" panose="02020603050405020304" pitchFamily="18" charset="0"/>
                <a:cs typeface="Times New Roman" panose="02020603050405020304" pitchFamily="18" charset="0"/>
              </a:rPr>
              <a:t>V</a:t>
            </a:r>
          </a:p>
        </p:txBody>
      </p:sp>
      <p:sp>
        <p:nvSpPr>
          <p:cNvPr id="9" name="TextBox 8"/>
          <p:cNvSpPr txBox="1"/>
          <p:nvPr/>
        </p:nvSpPr>
        <p:spPr>
          <a:xfrm>
            <a:off x="3455029" y="2275159"/>
            <a:ext cx="2153295"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bu-gi</a:t>
            </a:r>
            <a:endParaRPr lang="en-US" sz="32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3455029" y="2844213"/>
            <a:ext cx="3346701" cy="584775"/>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cần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khởi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endParaRPr lang="en-US" sz="32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9585" b="96645" l="160" r="96965">
                        <a14:foregroundMark x1="61342" y1="10383" x2="70128" y2="24281"/>
                        <a14:foregroundMark x1="77476" y1="30990" x2="76038" y2="44728"/>
                        <a14:foregroundMark x1="86422" y1="46166" x2="85783" y2="49042"/>
                        <a14:foregroundMark x1="83706" y1="62460" x2="85463" y2="71406"/>
                        <a14:foregroundMark x1="15335" y1="31789" x2="22524" y2="39457"/>
                        <a14:foregroundMark x1="20607" y1="20927" x2="22045" y2="27157"/>
                        <a14:foregroundMark x1="29233" y1="15016" x2="30671" y2="13898"/>
                        <a14:foregroundMark x1="80511" y1="22843" x2="81629" y2="24760"/>
                        <a14:foregroundMark x1="29712" y1="24920" x2="29712" y2="24920"/>
                        <a14:foregroundMark x1="22684" y1="65335" x2="27476" y2="75399"/>
                        <a14:foregroundMark x1="16613" y1="69649" x2="18850" y2="72524"/>
                        <a14:foregroundMark x1="69489" y1="56869" x2="62460" y2="62939"/>
                        <a14:foregroundMark x1="58307" y1="65016" x2="51757" y2="64696"/>
                        <a14:foregroundMark x1="62141" y1="49681" x2="62620" y2="46326"/>
                      </a14:backgroundRemoval>
                    </a14:imgEffect>
                  </a14:imgLayer>
                </a14:imgProps>
              </a:ext>
            </a:extLst>
          </a:blip>
          <a:stretch>
            <a:fillRect/>
          </a:stretch>
        </p:blipFill>
        <p:spPr>
          <a:xfrm>
            <a:off x="14102" y="1817535"/>
            <a:ext cx="3277509" cy="3277509"/>
          </a:xfrm>
          <a:prstGeom prst="rect">
            <a:avLst/>
          </a:prstGeom>
        </p:spPr>
      </p:pic>
    </p:spTree>
    <p:extLst>
      <p:ext uri="{BB962C8B-B14F-4D97-AF65-F5344CB8AC3E}">
        <p14:creationId xmlns:p14="http://schemas.microsoft.com/office/powerpoint/2010/main" val="3284472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subTnLst>
                                    <p:audio>
                                      <p:cMediaNode>
                                        <p:cTn display="0" masterRel="sameClick">
                                          <p:stCondLst>
                                            <p:cond evt="begin" delay="0">
                                              <p:tn val="17"/>
                                            </p:cond>
                                          </p:stCondLst>
                                          <p:endCondLst>
                                            <p:cond evt="onStopAudio" delay="0">
                                              <p:tgtEl>
                                                <p:sldTgt/>
                                              </p:tgtEl>
                                            </p:cond>
                                          </p:endCondLst>
                                        </p:cTn>
                                        <p:tgtEl>
                                          <p:sndTgt r:embed="rId2" name="click.wav"/>
                                        </p:tgtEl>
                                      </p:cMediaNode>
                                    </p:audio>
                                  </p:sub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2" name="click.wav"/>
                                        </p:tgtEl>
                                      </p:cMediaNode>
                                    </p:audio>
                                  </p:sub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grpSp>
        <p:nvGrpSpPr>
          <p:cNvPr id="6" name="Group 5"/>
          <p:cNvGrpSpPr/>
          <p:nvPr/>
        </p:nvGrpSpPr>
        <p:grpSpPr>
          <a:xfrm>
            <a:off x="-49301" y="24354"/>
            <a:ext cx="3882747" cy="1094014"/>
            <a:chOff x="-49301" y="38422"/>
            <a:chExt cx="3882747" cy="1094014"/>
          </a:xfrm>
        </p:grpSpPr>
        <p:pic>
          <p:nvPicPr>
            <p:cNvPr id="7" name="Picture 6"/>
            <p:cNvPicPr>
              <a:picLocks noChangeAspect="1"/>
            </p:cNvPicPr>
            <p:nvPr/>
          </p:nvPicPr>
          <p:blipFill rotWithShape="1">
            <a:blip r:embed="rId4"/>
            <a:srcRect t="19424" b="32517"/>
            <a:stretch/>
          </p:blipFill>
          <p:spPr>
            <a:xfrm>
              <a:off x="-49301" y="38422"/>
              <a:ext cx="3882747" cy="1094014"/>
            </a:xfrm>
            <a:prstGeom prst="rect">
              <a:avLst/>
            </a:prstGeom>
          </p:spPr>
        </p:pic>
        <p:sp>
          <p:nvSpPr>
            <p:cNvPr id="8" name="Rectangle 7"/>
            <p:cNvSpPr/>
            <p:nvPr/>
          </p:nvSpPr>
          <p:spPr>
            <a:xfrm>
              <a:off x="354589" y="323819"/>
              <a:ext cx="2922595"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GIẢI NGHĨA TỪ</a:t>
              </a:r>
            </a:p>
          </p:txBody>
        </p:sp>
      </p:grpSp>
      <p:grpSp>
        <p:nvGrpSpPr>
          <p:cNvPr id="17" name="Group 16"/>
          <p:cNvGrpSpPr/>
          <p:nvPr/>
        </p:nvGrpSpPr>
        <p:grpSpPr>
          <a:xfrm>
            <a:off x="4694869" y="94668"/>
            <a:ext cx="4750069" cy="4514176"/>
            <a:chOff x="4335801" y="94668"/>
            <a:chExt cx="5109137" cy="4855412"/>
          </a:xfrm>
        </p:grpSpPr>
        <p:sp>
          <p:nvSpPr>
            <p:cNvPr id="9" name="Google Shape;1007;p49"/>
            <p:cNvSpPr/>
            <p:nvPr/>
          </p:nvSpPr>
          <p:spPr>
            <a:xfrm>
              <a:off x="4816928" y="652163"/>
              <a:ext cx="4197731" cy="3839147"/>
            </a:xfrm>
            <a:custGeom>
              <a:avLst/>
              <a:gdLst/>
              <a:ahLst/>
              <a:cxnLst/>
              <a:rect l="l" t="t" r="r" b="b"/>
              <a:pathLst>
                <a:path w="42750" h="42751" extrusionOk="0">
                  <a:moveTo>
                    <a:pt x="42562" y="1"/>
                  </a:moveTo>
                  <a:lnTo>
                    <a:pt x="0" y="189"/>
                  </a:lnTo>
                  <a:lnTo>
                    <a:pt x="188" y="42750"/>
                  </a:lnTo>
                  <a:lnTo>
                    <a:pt x="42750" y="42563"/>
                  </a:lnTo>
                  <a:lnTo>
                    <a:pt x="42562" y="1"/>
                  </a:lnTo>
                  <a:close/>
                </a:path>
              </a:pathLst>
            </a:custGeom>
            <a:solidFill>
              <a:schemeClr val="tx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1;p49"/>
            <p:cNvSpPr/>
            <p:nvPr/>
          </p:nvSpPr>
          <p:spPr>
            <a:xfrm rot="16788241" flipH="1">
              <a:off x="4304853" y="125616"/>
              <a:ext cx="1205303" cy="114340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5">
                <a:lumMod val="40000"/>
                <a:lumOff val="6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012;p49"/>
            <p:cNvSpPr/>
            <p:nvPr/>
          </p:nvSpPr>
          <p:spPr>
            <a:xfrm rot="16979506" flipH="1">
              <a:off x="8280363" y="3785504"/>
              <a:ext cx="1195246" cy="1133905"/>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Picture 12"/>
            <p:cNvPicPr>
              <a:picLocks noChangeAspect="1"/>
            </p:cNvPicPr>
            <p:nvPr/>
          </p:nvPicPr>
          <p:blipFill>
            <a:blip r:embed="rId5"/>
            <a:stretch>
              <a:fillRect/>
            </a:stretch>
          </p:blipFill>
          <p:spPr>
            <a:xfrm>
              <a:off x="5071235" y="974627"/>
              <a:ext cx="3689116" cy="2929158"/>
            </a:xfrm>
            <a:prstGeom prst="rect">
              <a:avLst/>
            </a:prstGeom>
          </p:spPr>
        </p:pic>
      </p:grpSp>
      <p:grpSp>
        <p:nvGrpSpPr>
          <p:cNvPr id="18" name="Group 17"/>
          <p:cNvGrpSpPr/>
          <p:nvPr/>
        </p:nvGrpSpPr>
        <p:grpSpPr>
          <a:xfrm>
            <a:off x="211699" y="1266693"/>
            <a:ext cx="4930482" cy="3183787"/>
            <a:chOff x="211699" y="1266693"/>
            <a:chExt cx="4588914" cy="3183787"/>
          </a:xfrm>
        </p:grpSpPr>
        <p:sp>
          <p:nvSpPr>
            <p:cNvPr id="15" name="Google Shape;1006;p49"/>
            <p:cNvSpPr/>
            <p:nvPr/>
          </p:nvSpPr>
          <p:spPr>
            <a:xfrm rot="-243456" flipH="1">
              <a:off x="211699" y="1266693"/>
              <a:ext cx="4588914" cy="3183787"/>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solidFill>
              <a:schemeClr val="l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TextBox 13"/>
            <p:cNvSpPr txBox="1"/>
            <p:nvPr/>
          </p:nvSpPr>
          <p:spPr>
            <a:xfrm>
              <a:off x="525747" y="1459634"/>
              <a:ext cx="4195821"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Hai Long:</a:t>
              </a:r>
            </a:p>
          </p:txBody>
        </p:sp>
      </p:grpSp>
      <p:sp>
        <p:nvSpPr>
          <p:cNvPr id="19" name="Rectangle 18"/>
          <p:cNvSpPr/>
          <p:nvPr/>
        </p:nvSpPr>
        <p:spPr>
          <a:xfrm>
            <a:off x="464197" y="2057126"/>
            <a:ext cx="4677983" cy="1938992"/>
          </a:xfrm>
          <a:prstGeom prst="rect">
            <a:avLst/>
          </a:prstGeom>
        </p:spPr>
        <p:txBody>
          <a:bodyPr wrap="square">
            <a:spAutoFit/>
          </a:bodyPr>
          <a:lstStyle/>
          <a:p>
            <a:r>
              <a:rPr lang="en-US" sz="2400" dirty="0" err="1">
                <a:solidFill>
                  <a:schemeClr val="bg1">
                    <a:lumMod val="10000"/>
                  </a:schemeClr>
                </a:solidFill>
                <a:latin typeface="Times New Roman" panose="02020603050405020304" pitchFamily="18" charset="0"/>
                <a:cs typeface="Times New Roman" panose="02020603050405020304" pitchFamily="18" charset="0"/>
              </a:rPr>
              <a:t>Tên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thường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gọi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là</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Thiếu</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tướng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p>
          <a:p>
            <a:r>
              <a:rPr lang="en-US" sz="2400" dirty="0" err="1">
                <a:solidFill>
                  <a:schemeClr val="bg1">
                    <a:lumMod val="10000"/>
                  </a:schemeClr>
                </a:solidFill>
                <a:latin typeface="Times New Roman" panose="02020603050405020304" pitchFamily="18" charset="0"/>
                <a:cs typeface="Times New Roman" panose="02020603050405020304" pitchFamily="18" charset="0"/>
              </a:rPr>
              <a:t>Vũ</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Ngọc</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Nhạ</a:t>
            </a:r>
            <a:r>
              <a:rPr lang="en-US" sz="2400" dirty="0">
                <a:solidFill>
                  <a:schemeClr val="bg1">
                    <a:lumMod val="10000"/>
                  </a:schemeClr>
                </a:solidFill>
                <a:latin typeface="Times New Roman" panose="02020603050405020304" pitchFamily="18" charset="0"/>
                <a:cs typeface="Times New Roman" panose="02020603050405020304" pitchFamily="18" charset="0"/>
              </a:rPr>
              <a:t> (1928-2002), </a:t>
            </a:r>
            <a:r>
              <a:rPr lang="en-US" sz="24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chiến</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sĩ</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tình</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báo</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nổi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tiếng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hoạt</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động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trong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lòng</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địch</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trước</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ngày</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miền</a:t>
            </a:r>
            <a:r>
              <a:rPr lang="en-US" sz="2400" dirty="0">
                <a:solidFill>
                  <a:schemeClr val="bg1">
                    <a:lumMod val="10000"/>
                  </a:schemeClr>
                </a:solidFill>
                <a:latin typeface="Times New Roman" panose="02020603050405020304" pitchFamily="18" charset="0"/>
                <a:cs typeface="Times New Roman" panose="02020603050405020304" pitchFamily="18" charset="0"/>
              </a:rPr>
              <a:t> Nam </a:t>
            </a:r>
            <a:r>
              <a:rPr lang="en-US" sz="2400" dirty="0" err="1">
                <a:solidFill>
                  <a:schemeClr val="bg1">
                    <a:lumMod val="10000"/>
                  </a:schemeClr>
                </a:solidFill>
                <a:latin typeface="Times New Roman" panose="02020603050405020304" pitchFamily="18" charset="0"/>
                <a:cs typeface="Times New Roman" panose="02020603050405020304" pitchFamily="18" charset="0"/>
              </a:rPr>
              <a:t>giải</a:t>
            </a:r>
            <a:r>
              <a:rPr lang="en-US" sz="2400" dirty="0">
                <a:solidFill>
                  <a:schemeClr val="bg1">
                    <a:lumMod val="10000"/>
                  </a:schemeClr>
                </a:solidFill>
                <a:latin typeface="Times New Roman" panose="02020603050405020304" pitchFamily="18" charset="0"/>
                <a:cs typeface="Times New Roman" panose="02020603050405020304" pitchFamily="18" charset="0"/>
              </a:rPr>
              <a:t> </a:t>
            </a:r>
            <a:r>
              <a:rPr lang="en-US" sz="2400" dirty="0" err="1">
                <a:solidFill>
                  <a:schemeClr val="bg1">
                    <a:lumMod val="10000"/>
                  </a:schemeClr>
                </a:solidFill>
                <a:latin typeface="Times New Roman" panose="02020603050405020304" pitchFamily="18" charset="0"/>
                <a:cs typeface="Times New Roman" panose="02020603050405020304" pitchFamily="18" charset="0"/>
              </a:rPr>
              <a:t>phóng</a:t>
            </a:r>
            <a:r>
              <a:rPr lang="en-US" sz="2400" dirty="0">
                <a:solidFill>
                  <a:schemeClr val="bg1">
                    <a:lumMod val="1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346679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t="20329" b="36038"/>
          <a:stretch/>
        </p:blipFill>
        <p:spPr>
          <a:xfrm>
            <a:off x="0" y="2124222"/>
            <a:ext cx="9162834" cy="3019278"/>
          </a:xfrm>
          <a:prstGeom prst="rect">
            <a:avLst/>
          </a:prstGeom>
        </p:spPr>
      </p:pic>
      <p:grpSp>
        <p:nvGrpSpPr>
          <p:cNvPr id="6" name="Group 5"/>
          <p:cNvGrpSpPr/>
          <p:nvPr/>
        </p:nvGrpSpPr>
        <p:grpSpPr>
          <a:xfrm>
            <a:off x="-49301" y="24354"/>
            <a:ext cx="3882747" cy="1094014"/>
            <a:chOff x="-49301" y="38422"/>
            <a:chExt cx="3882747" cy="1094014"/>
          </a:xfrm>
        </p:grpSpPr>
        <p:pic>
          <p:nvPicPr>
            <p:cNvPr id="7" name="Picture 6"/>
            <p:cNvPicPr>
              <a:picLocks noChangeAspect="1"/>
            </p:cNvPicPr>
            <p:nvPr/>
          </p:nvPicPr>
          <p:blipFill rotWithShape="1">
            <a:blip r:embed="rId5"/>
            <a:srcRect t="19424" b="32517"/>
            <a:stretch/>
          </p:blipFill>
          <p:spPr>
            <a:xfrm>
              <a:off x="-49301" y="38422"/>
              <a:ext cx="3882747" cy="1094014"/>
            </a:xfrm>
            <a:prstGeom prst="rect">
              <a:avLst/>
            </a:prstGeom>
          </p:spPr>
        </p:pic>
        <p:sp>
          <p:nvSpPr>
            <p:cNvPr id="8" name="Rectangle 7"/>
            <p:cNvSpPr/>
            <p:nvPr/>
          </p:nvSpPr>
          <p:spPr>
            <a:xfrm>
              <a:off x="354589" y="323819"/>
              <a:ext cx="2922595" cy="523220"/>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GIẢI NGHĨA TỪ</a:t>
              </a:r>
            </a:p>
          </p:txBody>
        </p:sp>
      </p:grpSp>
      <p:grpSp>
        <p:nvGrpSpPr>
          <p:cNvPr id="18" name="Group 17"/>
          <p:cNvGrpSpPr/>
          <p:nvPr/>
        </p:nvGrpSpPr>
        <p:grpSpPr>
          <a:xfrm>
            <a:off x="211698" y="1266693"/>
            <a:ext cx="4875865" cy="3183787"/>
            <a:chOff x="211699" y="1266693"/>
            <a:chExt cx="4588914" cy="3183787"/>
          </a:xfrm>
          <a:solidFill>
            <a:srgbClr val="D9F5FF"/>
          </a:solidFill>
        </p:grpSpPr>
        <p:sp>
          <p:nvSpPr>
            <p:cNvPr id="15" name="Google Shape;1006;p49"/>
            <p:cNvSpPr/>
            <p:nvPr/>
          </p:nvSpPr>
          <p:spPr>
            <a:xfrm rot="-243456" flipH="1">
              <a:off x="211699" y="1266693"/>
              <a:ext cx="4588914" cy="3183787"/>
            </a:xfrm>
            <a:custGeom>
              <a:avLst/>
              <a:gdLst/>
              <a:ahLst/>
              <a:cxnLst/>
              <a:rect l="l" t="t" r="r" b="b"/>
              <a:pathLst>
                <a:path w="43844" h="29834" extrusionOk="0">
                  <a:moveTo>
                    <a:pt x="41668" y="12451"/>
                  </a:moveTo>
                  <a:cubicBezTo>
                    <a:pt x="41665" y="12451"/>
                    <a:pt x="41661" y="12452"/>
                    <a:pt x="41656" y="12457"/>
                  </a:cubicBezTo>
                  <a:cubicBezTo>
                    <a:pt x="41661" y="12480"/>
                    <a:pt x="41665" y="12503"/>
                    <a:pt x="41669" y="12526"/>
                  </a:cubicBezTo>
                  <a:lnTo>
                    <a:pt x="41669" y="12526"/>
                  </a:lnTo>
                  <a:cubicBezTo>
                    <a:pt x="41699" y="12521"/>
                    <a:pt x="41691" y="12451"/>
                    <a:pt x="41668" y="12451"/>
                  </a:cubicBezTo>
                  <a:close/>
                  <a:moveTo>
                    <a:pt x="310" y="14449"/>
                  </a:moveTo>
                  <a:cubicBezTo>
                    <a:pt x="315" y="14449"/>
                    <a:pt x="320" y="14451"/>
                    <a:pt x="325" y="14456"/>
                  </a:cubicBezTo>
                  <a:lnTo>
                    <a:pt x="325" y="14815"/>
                  </a:lnTo>
                  <a:cubicBezTo>
                    <a:pt x="325" y="14798"/>
                    <a:pt x="291" y="14712"/>
                    <a:pt x="274" y="14473"/>
                  </a:cubicBezTo>
                  <a:cubicBezTo>
                    <a:pt x="286" y="14461"/>
                    <a:pt x="298" y="14449"/>
                    <a:pt x="310" y="14449"/>
                  </a:cubicBezTo>
                  <a:close/>
                  <a:moveTo>
                    <a:pt x="222" y="16528"/>
                  </a:moveTo>
                  <a:cubicBezTo>
                    <a:pt x="182" y="16550"/>
                    <a:pt x="169" y="16627"/>
                    <a:pt x="211" y="16627"/>
                  </a:cubicBezTo>
                  <a:cubicBezTo>
                    <a:pt x="215" y="16627"/>
                    <a:pt x="218" y="16627"/>
                    <a:pt x="222" y="16626"/>
                  </a:cubicBezTo>
                  <a:cubicBezTo>
                    <a:pt x="222" y="16593"/>
                    <a:pt x="222" y="16560"/>
                    <a:pt x="222" y="16528"/>
                  </a:cubicBezTo>
                  <a:close/>
                  <a:moveTo>
                    <a:pt x="43142" y="21770"/>
                  </a:moveTo>
                  <a:lnTo>
                    <a:pt x="43142" y="21770"/>
                  </a:lnTo>
                  <a:cubicBezTo>
                    <a:pt x="43143" y="21775"/>
                    <a:pt x="43143" y="21780"/>
                    <a:pt x="43143" y="21786"/>
                  </a:cubicBezTo>
                  <a:cubicBezTo>
                    <a:pt x="43143" y="21780"/>
                    <a:pt x="43143" y="21775"/>
                    <a:pt x="43142" y="21770"/>
                  </a:cubicBezTo>
                  <a:close/>
                  <a:moveTo>
                    <a:pt x="923" y="25237"/>
                  </a:moveTo>
                  <a:cubicBezTo>
                    <a:pt x="923" y="25374"/>
                    <a:pt x="940" y="25528"/>
                    <a:pt x="940" y="25664"/>
                  </a:cubicBezTo>
                  <a:cubicBezTo>
                    <a:pt x="906" y="25579"/>
                    <a:pt x="889" y="25476"/>
                    <a:pt x="872" y="25391"/>
                  </a:cubicBezTo>
                  <a:lnTo>
                    <a:pt x="923" y="25237"/>
                  </a:lnTo>
                  <a:close/>
                  <a:moveTo>
                    <a:pt x="43432" y="27146"/>
                  </a:moveTo>
                  <a:lnTo>
                    <a:pt x="43432" y="27146"/>
                  </a:lnTo>
                  <a:cubicBezTo>
                    <a:pt x="43398" y="27147"/>
                    <a:pt x="43358" y="27149"/>
                    <a:pt x="43314" y="27151"/>
                  </a:cubicBezTo>
                  <a:cubicBezTo>
                    <a:pt x="43352" y="27151"/>
                    <a:pt x="43392" y="27149"/>
                    <a:pt x="43432" y="27146"/>
                  </a:cubicBezTo>
                  <a:close/>
                  <a:moveTo>
                    <a:pt x="26706" y="27813"/>
                  </a:moveTo>
                  <a:cubicBezTo>
                    <a:pt x="26721" y="27813"/>
                    <a:pt x="26738" y="27814"/>
                    <a:pt x="26757" y="27817"/>
                  </a:cubicBezTo>
                  <a:cubicBezTo>
                    <a:pt x="26706" y="27817"/>
                    <a:pt x="26928" y="27851"/>
                    <a:pt x="27082" y="27886"/>
                  </a:cubicBezTo>
                  <a:lnTo>
                    <a:pt x="26655" y="27851"/>
                  </a:lnTo>
                  <a:cubicBezTo>
                    <a:pt x="26627" y="27838"/>
                    <a:pt x="26644" y="27813"/>
                    <a:pt x="26706" y="27813"/>
                  </a:cubicBezTo>
                  <a:close/>
                  <a:moveTo>
                    <a:pt x="38359" y="1"/>
                  </a:moveTo>
                  <a:cubicBezTo>
                    <a:pt x="36479" y="69"/>
                    <a:pt x="34668" y="718"/>
                    <a:pt x="32754" y="770"/>
                  </a:cubicBezTo>
                  <a:cubicBezTo>
                    <a:pt x="32840" y="753"/>
                    <a:pt x="32891" y="718"/>
                    <a:pt x="32960" y="684"/>
                  </a:cubicBezTo>
                  <a:cubicBezTo>
                    <a:pt x="31541" y="513"/>
                    <a:pt x="30072" y="155"/>
                    <a:pt x="28637" y="155"/>
                  </a:cubicBezTo>
                  <a:cubicBezTo>
                    <a:pt x="28722" y="120"/>
                    <a:pt x="28790" y="120"/>
                    <a:pt x="28876" y="120"/>
                  </a:cubicBezTo>
                  <a:cubicBezTo>
                    <a:pt x="28773" y="86"/>
                    <a:pt x="28671" y="69"/>
                    <a:pt x="28568" y="69"/>
                  </a:cubicBezTo>
                  <a:lnTo>
                    <a:pt x="28175" y="69"/>
                  </a:lnTo>
                  <a:cubicBezTo>
                    <a:pt x="28022" y="69"/>
                    <a:pt x="27868" y="103"/>
                    <a:pt x="27731" y="155"/>
                  </a:cubicBezTo>
                  <a:cubicBezTo>
                    <a:pt x="27700" y="157"/>
                    <a:pt x="27676" y="158"/>
                    <a:pt x="27658" y="158"/>
                  </a:cubicBezTo>
                  <a:cubicBezTo>
                    <a:pt x="27546" y="158"/>
                    <a:pt x="27644" y="118"/>
                    <a:pt x="27526" y="103"/>
                  </a:cubicBezTo>
                  <a:cubicBezTo>
                    <a:pt x="27502" y="101"/>
                    <a:pt x="27477" y="100"/>
                    <a:pt x="27452" y="100"/>
                  </a:cubicBezTo>
                  <a:cubicBezTo>
                    <a:pt x="27188" y="100"/>
                    <a:pt x="26855" y="231"/>
                    <a:pt x="26671" y="231"/>
                  </a:cubicBezTo>
                  <a:cubicBezTo>
                    <a:pt x="26645" y="231"/>
                    <a:pt x="26623" y="229"/>
                    <a:pt x="26603" y="223"/>
                  </a:cubicBezTo>
                  <a:cubicBezTo>
                    <a:pt x="26586" y="223"/>
                    <a:pt x="26638" y="206"/>
                    <a:pt x="26689" y="189"/>
                  </a:cubicBezTo>
                  <a:lnTo>
                    <a:pt x="26689" y="189"/>
                  </a:lnTo>
                  <a:cubicBezTo>
                    <a:pt x="25630" y="445"/>
                    <a:pt x="24553" y="599"/>
                    <a:pt x="23460" y="650"/>
                  </a:cubicBezTo>
                  <a:cubicBezTo>
                    <a:pt x="22863" y="650"/>
                    <a:pt x="22276" y="578"/>
                    <a:pt x="21684" y="578"/>
                  </a:cubicBezTo>
                  <a:cubicBezTo>
                    <a:pt x="21462" y="578"/>
                    <a:pt x="21240" y="588"/>
                    <a:pt x="21016" y="616"/>
                  </a:cubicBezTo>
                  <a:cubicBezTo>
                    <a:pt x="19860" y="761"/>
                    <a:pt x="18532" y="1443"/>
                    <a:pt x="17303" y="1443"/>
                  </a:cubicBezTo>
                  <a:cubicBezTo>
                    <a:pt x="17079" y="1443"/>
                    <a:pt x="16858" y="1420"/>
                    <a:pt x="16642" y="1368"/>
                  </a:cubicBezTo>
                  <a:lnTo>
                    <a:pt x="15395" y="1299"/>
                  </a:lnTo>
                  <a:cubicBezTo>
                    <a:pt x="15004" y="1299"/>
                    <a:pt x="12776" y="1384"/>
                    <a:pt x="12764" y="1485"/>
                  </a:cubicBezTo>
                  <a:lnTo>
                    <a:pt x="12764" y="1485"/>
                  </a:lnTo>
                  <a:cubicBezTo>
                    <a:pt x="12762" y="1454"/>
                    <a:pt x="12729" y="1443"/>
                    <a:pt x="12695" y="1443"/>
                  </a:cubicBezTo>
                  <a:cubicBezTo>
                    <a:pt x="12676" y="1443"/>
                    <a:pt x="12657" y="1447"/>
                    <a:pt x="12644" y="1453"/>
                  </a:cubicBezTo>
                  <a:cubicBezTo>
                    <a:pt x="12593" y="1453"/>
                    <a:pt x="12541" y="1487"/>
                    <a:pt x="12490" y="1487"/>
                  </a:cubicBezTo>
                  <a:lnTo>
                    <a:pt x="12712" y="1504"/>
                  </a:lnTo>
                  <a:cubicBezTo>
                    <a:pt x="12490" y="1624"/>
                    <a:pt x="12251" y="1692"/>
                    <a:pt x="11995" y="1727"/>
                  </a:cubicBezTo>
                  <a:cubicBezTo>
                    <a:pt x="11662" y="1688"/>
                    <a:pt x="11328" y="1671"/>
                    <a:pt x="10994" y="1671"/>
                  </a:cubicBezTo>
                  <a:cubicBezTo>
                    <a:pt x="9116" y="1671"/>
                    <a:pt x="7227" y="2216"/>
                    <a:pt x="5399" y="2564"/>
                  </a:cubicBezTo>
                  <a:cubicBezTo>
                    <a:pt x="5416" y="2581"/>
                    <a:pt x="5450" y="2581"/>
                    <a:pt x="5484" y="2614"/>
                  </a:cubicBezTo>
                  <a:lnTo>
                    <a:pt x="5484" y="2614"/>
                  </a:lnTo>
                  <a:cubicBezTo>
                    <a:pt x="5478" y="2610"/>
                    <a:pt x="5460" y="2608"/>
                    <a:pt x="5432" y="2608"/>
                  </a:cubicBezTo>
                  <a:cubicBezTo>
                    <a:pt x="5044" y="2608"/>
                    <a:pt x="2680" y="2978"/>
                    <a:pt x="2426" y="3025"/>
                  </a:cubicBezTo>
                  <a:cubicBezTo>
                    <a:pt x="1470" y="3196"/>
                    <a:pt x="752" y="3674"/>
                    <a:pt x="581" y="4700"/>
                  </a:cubicBezTo>
                  <a:lnTo>
                    <a:pt x="410" y="5332"/>
                  </a:lnTo>
                  <a:cubicBezTo>
                    <a:pt x="393" y="5998"/>
                    <a:pt x="376" y="6682"/>
                    <a:pt x="325" y="7348"/>
                  </a:cubicBezTo>
                  <a:cubicBezTo>
                    <a:pt x="342" y="7348"/>
                    <a:pt x="342" y="7280"/>
                    <a:pt x="359" y="7263"/>
                  </a:cubicBezTo>
                  <a:lnTo>
                    <a:pt x="359" y="7263"/>
                  </a:lnTo>
                  <a:cubicBezTo>
                    <a:pt x="359" y="7621"/>
                    <a:pt x="328" y="7980"/>
                    <a:pt x="266" y="8324"/>
                  </a:cubicBezTo>
                  <a:lnTo>
                    <a:pt x="266" y="8324"/>
                  </a:lnTo>
                  <a:cubicBezTo>
                    <a:pt x="261" y="8321"/>
                    <a:pt x="256" y="8319"/>
                    <a:pt x="251" y="8319"/>
                  </a:cubicBezTo>
                  <a:cubicBezTo>
                    <a:pt x="247" y="8319"/>
                    <a:pt x="243" y="8320"/>
                    <a:pt x="239" y="8322"/>
                  </a:cubicBezTo>
                  <a:cubicBezTo>
                    <a:pt x="205" y="8322"/>
                    <a:pt x="205" y="8373"/>
                    <a:pt x="205" y="8424"/>
                  </a:cubicBezTo>
                  <a:cubicBezTo>
                    <a:pt x="205" y="9176"/>
                    <a:pt x="205" y="9928"/>
                    <a:pt x="222" y="10680"/>
                  </a:cubicBezTo>
                  <a:lnTo>
                    <a:pt x="188" y="10560"/>
                  </a:lnTo>
                  <a:cubicBezTo>
                    <a:pt x="154" y="10953"/>
                    <a:pt x="154" y="11602"/>
                    <a:pt x="137" y="12030"/>
                  </a:cubicBezTo>
                  <a:cubicBezTo>
                    <a:pt x="164" y="12124"/>
                    <a:pt x="159" y="12293"/>
                    <a:pt x="181" y="12293"/>
                  </a:cubicBezTo>
                  <a:cubicBezTo>
                    <a:pt x="187" y="12293"/>
                    <a:pt x="194" y="12281"/>
                    <a:pt x="205" y="12252"/>
                  </a:cubicBezTo>
                  <a:lnTo>
                    <a:pt x="205" y="12252"/>
                  </a:lnTo>
                  <a:cubicBezTo>
                    <a:pt x="0" y="12850"/>
                    <a:pt x="171" y="13670"/>
                    <a:pt x="205" y="14302"/>
                  </a:cubicBezTo>
                  <a:cubicBezTo>
                    <a:pt x="238" y="15038"/>
                    <a:pt x="224" y="15790"/>
                    <a:pt x="222" y="16528"/>
                  </a:cubicBezTo>
                  <a:lnTo>
                    <a:pt x="222" y="16528"/>
                  </a:lnTo>
                  <a:cubicBezTo>
                    <a:pt x="229" y="16524"/>
                    <a:pt x="237" y="16522"/>
                    <a:pt x="245" y="16522"/>
                  </a:cubicBezTo>
                  <a:cubicBezTo>
                    <a:pt x="249" y="16522"/>
                    <a:pt x="252" y="16522"/>
                    <a:pt x="256" y="16523"/>
                  </a:cubicBezTo>
                  <a:cubicBezTo>
                    <a:pt x="308" y="16557"/>
                    <a:pt x="325" y="16626"/>
                    <a:pt x="342" y="16694"/>
                  </a:cubicBezTo>
                  <a:lnTo>
                    <a:pt x="462" y="19548"/>
                  </a:lnTo>
                  <a:lnTo>
                    <a:pt x="427" y="19155"/>
                  </a:lnTo>
                  <a:lnTo>
                    <a:pt x="427" y="19155"/>
                  </a:lnTo>
                  <a:cubicBezTo>
                    <a:pt x="309" y="20032"/>
                    <a:pt x="358" y="20926"/>
                    <a:pt x="557" y="21788"/>
                  </a:cubicBezTo>
                  <a:lnTo>
                    <a:pt x="557" y="21788"/>
                  </a:lnTo>
                  <a:cubicBezTo>
                    <a:pt x="542" y="21796"/>
                    <a:pt x="530" y="21825"/>
                    <a:pt x="530" y="21854"/>
                  </a:cubicBezTo>
                  <a:cubicBezTo>
                    <a:pt x="598" y="24520"/>
                    <a:pt x="837" y="27185"/>
                    <a:pt x="1196" y="29833"/>
                  </a:cubicBezTo>
                  <a:lnTo>
                    <a:pt x="3691" y="29560"/>
                  </a:lnTo>
                  <a:cubicBezTo>
                    <a:pt x="5519" y="29287"/>
                    <a:pt x="7364" y="28996"/>
                    <a:pt x="9227" y="28979"/>
                  </a:cubicBezTo>
                  <a:lnTo>
                    <a:pt x="10320" y="28979"/>
                  </a:lnTo>
                  <a:cubicBezTo>
                    <a:pt x="10730" y="28979"/>
                    <a:pt x="11123" y="28979"/>
                    <a:pt x="11516" y="28996"/>
                  </a:cubicBezTo>
                  <a:cubicBezTo>
                    <a:pt x="11928" y="29020"/>
                    <a:pt x="12337" y="29032"/>
                    <a:pt x="12746" y="29032"/>
                  </a:cubicBezTo>
                  <a:cubicBezTo>
                    <a:pt x="13491" y="29032"/>
                    <a:pt x="14235" y="28994"/>
                    <a:pt x="14985" y="28928"/>
                  </a:cubicBezTo>
                  <a:cubicBezTo>
                    <a:pt x="16078" y="28825"/>
                    <a:pt x="17155" y="28723"/>
                    <a:pt x="18248" y="28552"/>
                  </a:cubicBezTo>
                  <a:lnTo>
                    <a:pt x="20931" y="28091"/>
                  </a:lnTo>
                  <a:cubicBezTo>
                    <a:pt x="21751" y="27937"/>
                    <a:pt x="22571" y="27834"/>
                    <a:pt x="23408" y="27749"/>
                  </a:cubicBezTo>
                  <a:lnTo>
                    <a:pt x="23408" y="27749"/>
                  </a:lnTo>
                  <a:lnTo>
                    <a:pt x="23084" y="27834"/>
                  </a:lnTo>
                  <a:cubicBezTo>
                    <a:pt x="23491" y="27741"/>
                    <a:pt x="23907" y="27705"/>
                    <a:pt x="24324" y="27705"/>
                  </a:cubicBezTo>
                  <a:cubicBezTo>
                    <a:pt x="24974" y="27705"/>
                    <a:pt x="25627" y="27792"/>
                    <a:pt x="26262" y="27886"/>
                  </a:cubicBezTo>
                  <a:cubicBezTo>
                    <a:pt x="26911" y="27976"/>
                    <a:pt x="27855" y="28205"/>
                    <a:pt x="28639" y="28205"/>
                  </a:cubicBezTo>
                  <a:cubicBezTo>
                    <a:pt x="28887" y="28205"/>
                    <a:pt x="29119" y="28182"/>
                    <a:pt x="29320" y="28125"/>
                  </a:cubicBezTo>
                  <a:lnTo>
                    <a:pt x="29696" y="28005"/>
                  </a:lnTo>
                  <a:cubicBezTo>
                    <a:pt x="29781" y="28005"/>
                    <a:pt x="29867" y="28022"/>
                    <a:pt x="29764" y="28056"/>
                  </a:cubicBezTo>
                  <a:cubicBezTo>
                    <a:pt x="30174" y="28056"/>
                    <a:pt x="29781" y="28005"/>
                    <a:pt x="29969" y="27937"/>
                  </a:cubicBezTo>
                  <a:cubicBezTo>
                    <a:pt x="30022" y="27933"/>
                    <a:pt x="30067" y="27931"/>
                    <a:pt x="30103" y="27931"/>
                  </a:cubicBezTo>
                  <a:cubicBezTo>
                    <a:pt x="30220" y="27931"/>
                    <a:pt x="30245" y="27953"/>
                    <a:pt x="30140" y="28005"/>
                  </a:cubicBezTo>
                  <a:cubicBezTo>
                    <a:pt x="31302" y="27629"/>
                    <a:pt x="32498" y="27356"/>
                    <a:pt x="33660" y="26946"/>
                  </a:cubicBezTo>
                  <a:cubicBezTo>
                    <a:pt x="33711" y="26946"/>
                    <a:pt x="33626" y="26980"/>
                    <a:pt x="33626" y="26980"/>
                  </a:cubicBezTo>
                  <a:cubicBezTo>
                    <a:pt x="34428" y="26773"/>
                    <a:pt x="35298" y="26596"/>
                    <a:pt x="36148" y="26596"/>
                  </a:cubicBezTo>
                  <a:cubicBezTo>
                    <a:pt x="36421" y="26596"/>
                    <a:pt x="36692" y="26614"/>
                    <a:pt x="36958" y="26655"/>
                  </a:cubicBezTo>
                  <a:cubicBezTo>
                    <a:pt x="37042" y="26597"/>
                    <a:pt x="37201" y="26578"/>
                    <a:pt x="37380" y="26578"/>
                  </a:cubicBezTo>
                  <a:cubicBezTo>
                    <a:pt x="37670" y="26578"/>
                    <a:pt x="38012" y="26628"/>
                    <a:pt x="38171" y="26638"/>
                  </a:cubicBezTo>
                  <a:cubicBezTo>
                    <a:pt x="38735" y="26690"/>
                    <a:pt x="39486" y="26877"/>
                    <a:pt x="40136" y="26912"/>
                  </a:cubicBezTo>
                  <a:lnTo>
                    <a:pt x="41298" y="26997"/>
                  </a:lnTo>
                  <a:lnTo>
                    <a:pt x="41298" y="26997"/>
                  </a:lnTo>
                  <a:lnTo>
                    <a:pt x="41127" y="26963"/>
                  </a:lnTo>
                  <a:cubicBezTo>
                    <a:pt x="41167" y="26958"/>
                    <a:pt x="41206" y="26956"/>
                    <a:pt x="41245" y="26956"/>
                  </a:cubicBezTo>
                  <a:cubicBezTo>
                    <a:pt x="41596" y="26956"/>
                    <a:pt x="41923" y="27135"/>
                    <a:pt x="42250" y="27135"/>
                  </a:cubicBezTo>
                  <a:cubicBezTo>
                    <a:pt x="42263" y="27135"/>
                    <a:pt x="42276" y="27134"/>
                    <a:pt x="42289" y="27134"/>
                  </a:cubicBezTo>
                  <a:cubicBezTo>
                    <a:pt x="42477" y="27134"/>
                    <a:pt x="42664" y="27134"/>
                    <a:pt x="42852" y="27117"/>
                  </a:cubicBezTo>
                  <a:lnTo>
                    <a:pt x="43245" y="27117"/>
                  </a:lnTo>
                  <a:lnTo>
                    <a:pt x="43690" y="27100"/>
                  </a:lnTo>
                  <a:lnTo>
                    <a:pt x="43690" y="27100"/>
                  </a:lnTo>
                  <a:cubicBezTo>
                    <a:pt x="43608" y="27123"/>
                    <a:pt x="43519" y="27138"/>
                    <a:pt x="43432" y="27146"/>
                  </a:cubicBezTo>
                  <a:lnTo>
                    <a:pt x="43432" y="27146"/>
                  </a:lnTo>
                  <a:cubicBezTo>
                    <a:pt x="43471" y="27144"/>
                    <a:pt x="43504" y="27144"/>
                    <a:pt x="43532" y="27144"/>
                  </a:cubicBezTo>
                  <a:cubicBezTo>
                    <a:pt x="43661" y="27144"/>
                    <a:pt x="43693" y="27156"/>
                    <a:pt x="43741" y="27168"/>
                  </a:cubicBezTo>
                  <a:cubicBezTo>
                    <a:pt x="43758" y="27185"/>
                    <a:pt x="43775" y="27185"/>
                    <a:pt x="43792" y="27185"/>
                  </a:cubicBezTo>
                  <a:lnTo>
                    <a:pt x="43843" y="27185"/>
                  </a:lnTo>
                  <a:lnTo>
                    <a:pt x="43843" y="27168"/>
                  </a:lnTo>
                  <a:cubicBezTo>
                    <a:pt x="43843" y="27083"/>
                    <a:pt x="43826" y="26929"/>
                    <a:pt x="43775" y="26638"/>
                  </a:cubicBezTo>
                  <a:cubicBezTo>
                    <a:pt x="43775" y="26670"/>
                    <a:pt x="43771" y="26682"/>
                    <a:pt x="43766" y="26682"/>
                  </a:cubicBezTo>
                  <a:cubicBezTo>
                    <a:pt x="43746" y="26682"/>
                    <a:pt x="43703" y="26545"/>
                    <a:pt x="43690" y="26519"/>
                  </a:cubicBezTo>
                  <a:cubicBezTo>
                    <a:pt x="43690" y="26194"/>
                    <a:pt x="43673" y="26023"/>
                    <a:pt x="43638" y="25733"/>
                  </a:cubicBezTo>
                  <a:cubicBezTo>
                    <a:pt x="43621" y="25442"/>
                    <a:pt x="43570" y="25169"/>
                    <a:pt x="43536" y="24913"/>
                  </a:cubicBezTo>
                  <a:lnTo>
                    <a:pt x="43536" y="24913"/>
                  </a:lnTo>
                  <a:lnTo>
                    <a:pt x="43604" y="24998"/>
                  </a:lnTo>
                  <a:cubicBezTo>
                    <a:pt x="43416" y="24742"/>
                    <a:pt x="43468" y="23853"/>
                    <a:pt x="43416" y="23512"/>
                  </a:cubicBezTo>
                  <a:cubicBezTo>
                    <a:pt x="43348" y="23033"/>
                    <a:pt x="43280" y="22555"/>
                    <a:pt x="43211" y="22076"/>
                  </a:cubicBezTo>
                  <a:cubicBezTo>
                    <a:pt x="43211" y="22162"/>
                    <a:pt x="43194" y="22230"/>
                    <a:pt x="43177" y="22298"/>
                  </a:cubicBezTo>
                  <a:cubicBezTo>
                    <a:pt x="43075" y="22196"/>
                    <a:pt x="43057" y="22059"/>
                    <a:pt x="43126" y="21940"/>
                  </a:cubicBezTo>
                  <a:cubicBezTo>
                    <a:pt x="43023" y="21854"/>
                    <a:pt x="42989" y="21700"/>
                    <a:pt x="43057" y="21598"/>
                  </a:cubicBezTo>
                  <a:lnTo>
                    <a:pt x="43057" y="21598"/>
                  </a:lnTo>
                  <a:cubicBezTo>
                    <a:pt x="43105" y="21630"/>
                    <a:pt x="43138" y="21692"/>
                    <a:pt x="43142" y="21770"/>
                  </a:cubicBezTo>
                  <a:lnTo>
                    <a:pt x="43142" y="21770"/>
                  </a:lnTo>
                  <a:cubicBezTo>
                    <a:pt x="43106" y="20391"/>
                    <a:pt x="42766" y="19013"/>
                    <a:pt x="42545" y="17668"/>
                  </a:cubicBezTo>
                  <a:cubicBezTo>
                    <a:pt x="42258" y="15949"/>
                    <a:pt x="41988" y="14229"/>
                    <a:pt x="41669" y="12526"/>
                  </a:cubicBezTo>
                  <a:lnTo>
                    <a:pt x="41669" y="12526"/>
                  </a:lnTo>
                  <a:cubicBezTo>
                    <a:pt x="41668" y="12527"/>
                    <a:pt x="41667" y="12527"/>
                    <a:pt x="41666" y="12527"/>
                  </a:cubicBezTo>
                  <a:cubicBezTo>
                    <a:pt x="41663" y="12527"/>
                    <a:pt x="41660" y="12526"/>
                    <a:pt x="41656" y="12525"/>
                  </a:cubicBezTo>
                  <a:cubicBezTo>
                    <a:pt x="41588" y="12525"/>
                    <a:pt x="41571" y="12457"/>
                    <a:pt x="41571" y="12388"/>
                  </a:cubicBezTo>
                  <a:cubicBezTo>
                    <a:pt x="41349" y="9296"/>
                    <a:pt x="40853" y="6032"/>
                    <a:pt x="40409" y="2940"/>
                  </a:cubicBezTo>
                  <a:cubicBezTo>
                    <a:pt x="40358" y="2615"/>
                    <a:pt x="40307" y="2273"/>
                    <a:pt x="40272" y="1966"/>
                  </a:cubicBezTo>
                  <a:cubicBezTo>
                    <a:pt x="40238" y="1658"/>
                    <a:pt x="40221" y="1351"/>
                    <a:pt x="40187" y="1060"/>
                  </a:cubicBezTo>
                  <a:lnTo>
                    <a:pt x="40153" y="1129"/>
                  </a:lnTo>
                  <a:cubicBezTo>
                    <a:pt x="40119" y="1026"/>
                    <a:pt x="40084" y="906"/>
                    <a:pt x="40050" y="804"/>
                  </a:cubicBezTo>
                  <a:cubicBezTo>
                    <a:pt x="40033" y="684"/>
                    <a:pt x="39982" y="582"/>
                    <a:pt x="39914" y="479"/>
                  </a:cubicBezTo>
                  <a:lnTo>
                    <a:pt x="39914" y="479"/>
                  </a:lnTo>
                  <a:cubicBezTo>
                    <a:pt x="39927" y="533"/>
                    <a:pt x="40034" y="742"/>
                    <a:pt x="40015" y="742"/>
                  </a:cubicBezTo>
                  <a:cubicBezTo>
                    <a:pt x="40010" y="742"/>
                    <a:pt x="39995" y="726"/>
                    <a:pt x="39965" y="684"/>
                  </a:cubicBezTo>
                  <a:cubicBezTo>
                    <a:pt x="39879" y="513"/>
                    <a:pt x="39743" y="394"/>
                    <a:pt x="39572" y="291"/>
                  </a:cubicBezTo>
                  <a:cubicBezTo>
                    <a:pt x="39452" y="223"/>
                    <a:pt x="39316" y="172"/>
                    <a:pt x="39179" y="138"/>
                  </a:cubicBezTo>
                  <a:cubicBezTo>
                    <a:pt x="38923" y="35"/>
                    <a:pt x="38649" y="1"/>
                    <a:pt x="38359" y="1"/>
                  </a:cubicBezTo>
                  <a:close/>
                </a:path>
              </a:pathLst>
            </a:custGeom>
            <a:solidFill>
              <a:schemeClr val="tx1"/>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TextBox 13"/>
            <p:cNvSpPr txBox="1"/>
            <p:nvPr/>
          </p:nvSpPr>
          <p:spPr>
            <a:xfrm>
              <a:off x="510684" y="1452822"/>
              <a:ext cx="4195821"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Chữ</a:t>
              </a:r>
              <a:r>
                <a:rPr lang="en-US" sz="3200" b="1" dirty="0">
                  <a:latin typeface="Times New Roman" panose="02020603050405020304" pitchFamily="18" charset="0"/>
                  <a:cs typeface="Times New Roman" panose="02020603050405020304" pitchFamily="18" charset="0"/>
                </a:rPr>
                <a:t> V:</a:t>
              </a:r>
            </a:p>
          </p:txBody>
        </p:sp>
      </p:grpSp>
      <p:grpSp>
        <p:nvGrpSpPr>
          <p:cNvPr id="5" name="Group 4"/>
          <p:cNvGrpSpPr/>
          <p:nvPr/>
        </p:nvGrpSpPr>
        <p:grpSpPr>
          <a:xfrm rot="21428223">
            <a:off x="4735062" y="94668"/>
            <a:ext cx="4709876" cy="4855412"/>
            <a:chOff x="4335801" y="94668"/>
            <a:chExt cx="5109137" cy="4855412"/>
          </a:xfrm>
        </p:grpSpPr>
        <p:grpSp>
          <p:nvGrpSpPr>
            <p:cNvPr id="17" name="Group 16"/>
            <p:cNvGrpSpPr/>
            <p:nvPr/>
          </p:nvGrpSpPr>
          <p:grpSpPr>
            <a:xfrm>
              <a:off x="4335801" y="94668"/>
              <a:ext cx="5109137" cy="4855412"/>
              <a:chOff x="4335801" y="94668"/>
              <a:chExt cx="5109137" cy="4855412"/>
            </a:xfrm>
          </p:grpSpPr>
          <p:sp>
            <p:nvSpPr>
              <p:cNvPr id="9" name="Google Shape;1007;p49"/>
              <p:cNvSpPr/>
              <p:nvPr/>
            </p:nvSpPr>
            <p:spPr>
              <a:xfrm>
                <a:off x="4816928" y="652163"/>
                <a:ext cx="4197731" cy="3839147"/>
              </a:xfrm>
              <a:custGeom>
                <a:avLst/>
                <a:gdLst/>
                <a:ahLst/>
                <a:cxnLst/>
                <a:rect l="l" t="t" r="r" b="b"/>
                <a:pathLst>
                  <a:path w="42750" h="42751" extrusionOk="0">
                    <a:moveTo>
                      <a:pt x="42562" y="1"/>
                    </a:moveTo>
                    <a:lnTo>
                      <a:pt x="0" y="189"/>
                    </a:lnTo>
                    <a:lnTo>
                      <a:pt x="188" y="42750"/>
                    </a:lnTo>
                    <a:lnTo>
                      <a:pt x="42750" y="42563"/>
                    </a:lnTo>
                    <a:lnTo>
                      <a:pt x="42562" y="1"/>
                    </a:lnTo>
                    <a:close/>
                  </a:path>
                </a:pathLst>
              </a:custGeom>
              <a:solidFill>
                <a:schemeClr val="tx1">
                  <a:lumMod val="75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11;p49"/>
              <p:cNvSpPr/>
              <p:nvPr/>
            </p:nvSpPr>
            <p:spPr>
              <a:xfrm rot="16788241" flipH="1">
                <a:off x="4304853" y="125616"/>
                <a:ext cx="1205303" cy="1143407"/>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5">
                  <a:lumMod val="40000"/>
                  <a:lumOff val="60000"/>
                </a:schemeClr>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012;p49"/>
              <p:cNvSpPr/>
              <p:nvPr/>
            </p:nvSpPr>
            <p:spPr>
              <a:xfrm rot="16979506" flipH="1">
                <a:off x="8280363" y="3785504"/>
                <a:ext cx="1195246" cy="1133905"/>
              </a:xfrm>
              <a:custGeom>
                <a:avLst/>
                <a:gdLst/>
                <a:ahLst/>
                <a:cxnLst/>
                <a:rect l="l" t="t" r="r" b="b"/>
                <a:pathLst>
                  <a:path w="16660" h="15805" extrusionOk="0">
                    <a:moveTo>
                      <a:pt x="13106" y="0"/>
                    </a:moveTo>
                    <a:lnTo>
                      <a:pt x="12456" y="581"/>
                    </a:lnTo>
                    <a:lnTo>
                      <a:pt x="667" y="11294"/>
                    </a:lnTo>
                    <a:lnTo>
                      <a:pt x="0" y="11892"/>
                    </a:lnTo>
                    <a:lnTo>
                      <a:pt x="889" y="11995"/>
                    </a:lnTo>
                    <a:lnTo>
                      <a:pt x="889" y="12883"/>
                    </a:lnTo>
                    <a:lnTo>
                      <a:pt x="1777" y="12969"/>
                    </a:lnTo>
                    <a:lnTo>
                      <a:pt x="1777" y="13857"/>
                    </a:lnTo>
                    <a:lnTo>
                      <a:pt x="2666" y="13942"/>
                    </a:lnTo>
                    <a:lnTo>
                      <a:pt x="2666" y="14831"/>
                    </a:lnTo>
                    <a:lnTo>
                      <a:pt x="3554" y="14916"/>
                    </a:lnTo>
                    <a:lnTo>
                      <a:pt x="3554" y="15805"/>
                    </a:lnTo>
                    <a:lnTo>
                      <a:pt x="4204" y="15207"/>
                    </a:lnTo>
                    <a:lnTo>
                      <a:pt x="15993" y="4494"/>
                    </a:lnTo>
                    <a:lnTo>
                      <a:pt x="16660" y="3896"/>
                    </a:lnTo>
                    <a:lnTo>
                      <a:pt x="15771" y="3810"/>
                    </a:lnTo>
                    <a:lnTo>
                      <a:pt x="15771" y="2922"/>
                    </a:lnTo>
                    <a:lnTo>
                      <a:pt x="14883" y="2819"/>
                    </a:lnTo>
                    <a:lnTo>
                      <a:pt x="14883" y="1948"/>
                    </a:lnTo>
                    <a:lnTo>
                      <a:pt x="13994" y="1845"/>
                    </a:lnTo>
                    <a:lnTo>
                      <a:pt x="13994" y="974"/>
                    </a:lnTo>
                    <a:lnTo>
                      <a:pt x="13106" y="872"/>
                    </a:lnTo>
                    <a:lnTo>
                      <a:pt x="13106" y="0"/>
                    </a:lnTo>
                    <a:close/>
                  </a:path>
                </a:pathLst>
              </a:custGeom>
              <a:solidFill>
                <a:schemeClr val="accent2"/>
              </a:solidFill>
              <a:ln>
                <a:noFill/>
              </a:ln>
              <a:effectLst>
                <a:outerShdw blurRad="57150" dist="19050" dir="5400000" algn="bl" rotWithShape="0">
                  <a:schemeClr val="dk2">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Rounded Corners 3"/>
            <p:cNvSpPr/>
            <p:nvPr/>
          </p:nvSpPr>
          <p:spPr>
            <a:xfrm>
              <a:off x="5140036" y="832971"/>
              <a:ext cx="3560619" cy="314328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a:spLocks noChangeArrowheads="1"/>
            </p:cNvSpPr>
            <p:nvPr/>
          </p:nvSpPr>
          <p:spPr bwMode="auto">
            <a:xfrm>
              <a:off x="5507911" y="2485766"/>
              <a:ext cx="2683282" cy="719434"/>
            </a:xfrm>
            <a:prstGeom prst="rect">
              <a:avLst/>
            </a:prstGeom>
            <a:noFill/>
            <a:ln>
              <a:noFill/>
            </a:ln>
            <a:effectLst/>
          </p:spPr>
          <p:txBody>
            <a:bodyPr vert="horz" wrap="squar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V</a:t>
              </a:r>
              <a:r>
                <a:rPr kumimoji="0" lang="en-US" altLang="en-US" sz="48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ictory</a:t>
              </a:r>
              <a:r>
                <a:rPr kumimoji="0" lang="en-US" altLang="en-US" sz="4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19" name="Rectangle 18"/>
            <p:cNvSpPr>
              <a:spLocks noChangeArrowheads="1"/>
            </p:cNvSpPr>
            <p:nvPr/>
          </p:nvSpPr>
          <p:spPr bwMode="auto">
            <a:xfrm>
              <a:off x="5507911" y="1350029"/>
              <a:ext cx="2683282" cy="719434"/>
            </a:xfrm>
            <a:prstGeom prst="rect">
              <a:avLst/>
            </a:prstGeom>
            <a:noFill/>
            <a:ln>
              <a:noFill/>
            </a:ln>
            <a:effectLst/>
          </p:spPr>
          <p:txBody>
            <a:bodyPr vert="horz" wrap="square" lIns="0" tIns="-9522" rIns="0" bIns="-952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a:t>
              </a:r>
              <a:r>
                <a:rPr kumimoji="0" lang="en-US" altLang="en-US" sz="4800" i="0" u="none" strike="noStrike" cap="none" normalizeH="0" baseline="0" dirty="0" err="1">
                  <a:ln>
                    <a:noFill/>
                  </a:ln>
                  <a:solidFill>
                    <a:schemeClr val="bg1">
                      <a:lumMod val="10000"/>
                    </a:schemeClr>
                  </a:solidFill>
                  <a:effectLst/>
                  <a:latin typeface="Times New Roman" panose="02020603050405020304" pitchFamily="18" charset="0"/>
                  <a:cs typeface="Times New Roman" panose="02020603050405020304" pitchFamily="18" charset="0"/>
                </a:rPr>
                <a:t>iệt</a:t>
              </a:r>
              <a:r>
                <a:rPr kumimoji="0" lang="en-US" altLang="en-US" sz="4800" i="0" u="none" strike="noStrike" cap="none" normalizeH="0" dirty="0">
                  <a:ln>
                    <a:noFill/>
                  </a:ln>
                  <a:solidFill>
                    <a:schemeClr val="bg1">
                      <a:lumMod val="10000"/>
                    </a:schemeClr>
                  </a:solidFill>
                  <a:effectLst/>
                  <a:latin typeface="Times New Roman" panose="02020603050405020304" pitchFamily="18" charset="0"/>
                  <a:cs typeface="Times New Roman" panose="02020603050405020304" pitchFamily="18" charset="0"/>
                </a:rPr>
                <a:t> Nam</a:t>
              </a:r>
              <a:endParaRPr kumimoji="0" lang="en-US" altLang="en-US" sz="4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grpSp>
      <p:sp>
        <p:nvSpPr>
          <p:cNvPr id="10" name="Rectangle 9"/>
          <p:cNvSpPr/>
          <p:nvPr/>
        </p:nvSpPr>
        <p:spPr>
          <a:xfrm>
            <a:off x="539241" y="2096642"/>
            <a:ext cx="4277687" cy="1815882"/>
          </a:xfrm>
          <a:prstGeom prst="rect">
            <a:avLst/>
          </a:prstGeom>
        </p:spPr>
        <p:txBody>
          <a:bodyPr wrap="square">
            <a:spAutoFit/>
          </a:bodyPr>
          <a:lstStyle/>
          <a:p>
            <a:r>
              <a:rPr lang="en-US" sz="2800" dirty="0" err="1">
                <a:solidFill>
                  <a:schemeClr val="bg1">
                    <a:lumMod val="10000"/>
                  </a:schemeClr>
                </a:solidFill>
                <a:latin typeface="Times New Roman" panose="02020603050405020304" pitchFamily="18" charset="0"/>
                <a:cs typeface="Times New Roman" panose="02020603050405020304" pitchFamily="18" charset="0"/>
              </a:rPr>
              <a:t>Chữ</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đầu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của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tên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nước</a:t>
            </a:r>
            <a:r>
              <a:rPr lang="en-US" sz="2800" dirty="0">
                <a:solidFill>
                  <a:schemeClr val="bg1">
                    <a:lumMod val="10000"/>
                  </a:schemeClr>
                </a:solidFill>
                <a:latin typeface="Times New Roman" panose="02020603050405020304" pitchFamily="18" charset="0"/>
                <a:cs typeface="Times New Roman" panose="02020603050405020304" pitchFamily="18" charset="0"/>
              </a:rPr>
              <a:t> ta,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đồng</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thời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chữ</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cái</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mở</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đầu</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một</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từ</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tiếng</a:t>
            </a:r>
            <a:r>
              <a:rPr lang="en-US" sz="2800" dirty="0">
                <a:solidFill>
                  <a:schemeClr val="bg1">
                    <a:lumMod val="10000"/>
                  </a:schemeClr>
                </a:solidFill>
                <a:latin typeface="Times New Roman" panose="02020603050405020304" pitchFamily="18" charset="0"/>
                <a:cs typeface="Times New Roman" panose="02020603050405020304" pitchFamily="18" charset="0"/>
              </a:rPr>
              <a:t> Anh </a:t>
            </a:r>
            <a:r>
              <a:rPr lang="en-US" sz="2800" dirty="0" err="1">
                <a:solidFill>
                  <a:schemeClr val="bg1">
                    <a:lumMod val="10000"/>
                  </a:schemeClr>
                </a:solidFill>
                <a:latin typeface="Times New Roman" panose="02020603050405020304" pitchFamily="18" charset="0"/>
                <a:cs typeface="Times New Roman" panose="02020603050405020304" pitchFamily="18" charset="0"/>
              </a:rPr>
              <a:t>có</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nghĩa</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là</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chiến</a:t>
            </a:r>
            <a:r>
              <a:rPr lang="en-US" sz="2800" dirty="0">
                <a:solidFill>
                  <a:schemeClr val="bg1">
                    <a:lumMod val="10000"/>
                  </a:schemeClr>
                </a:solidFill>
                <a:latin typeface="Times New Roman" panose="02020603050405020304" pitchFamily="18" charset="0"/>
                <a:cs typeface="Times New Roman" panose="02020603050405020304" pitchFamily="18" charset="0"/>
              </a:rPr>
              <a:t> </a:t>
            </a:r>
            <a:r>
              <a:rPr lang="en-US" sz="2800" dirty="0" err="1">
                <a:solidFill>
                  <a:schemeClr val="bg1">
                    <a:lumMod val="10000"/>
                  </a:schemeClr>
                </a:solidFill>
                <a:latin typeface="Times New Roman" panose="02020603050405020304" pitchFamily="18" charset="0"/>
                <a:cs typeface="Times New Roman" panose="02020603050405020304" pitchFamily="18" charset="0"/>
              </a:rPr>
              <a:t>thắng</a:t>
            </a:r>
            <a:endParaRPr lang="en-US" sz="2800" dirty="0">
              <a:solidFill>
                <a:schemeClr val="bg1">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3272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FILL" val="a2"/>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Cute Watercolor Scrapbook Yearly Planner by Slidesgo">
  <a:themeElements>
    <a:clrScheme name="Simple Light">
      <a:dk1>
        <a:srgbClr val="CCEAE9"/>
      </a:dk1>
      <a:lt1>
        <a:srgbClr val="FEFEFE"/>
      </a:lt1>
      <a:dk2>
        <a:srgbClr val="A17A74"/>
      </a:dk2>
      <a:lt2>
        <a:srgbClr val="FEF1BC"/>
      </a:lt2>
      <a:accent1>
        <a:srgbClr val="F7D3DA"/>
      </a:accent1>
      <a:accent2>
        <a:srgbClr val="BCCCFE"/>
      </a:accent2>
      <a:accent3>
        <a:srgbClr val="FFFFFF"/>
      </a:accent3>
      <a:accent4>
        <a:srgbClr val="FFFFFF"/>
      </a:accent4>
      <a:accent5>
        <a:srgbClr val="FFFFFF"/>
      </a:accent5>
      <a:accent6>
        <a:srgbClr val="FFFFFF"/>
      </a:accent6>
      <a:hlink>
        <a:srgbClr val="A17A7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193</TotalTime>
  <Words>1539</Words>
  <Application>Microsoft Office PowerPoint</Application>
  <PresentationFormat>On-screen Show (16:9)</PresentationFormat>
  <Paragraphs>168</Paragraphs>
  <Slides>33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UTM Akashi</vt:lpstr>
      <vt:lpstr>Arial</vt:lpstr>
      <vt:lpstr>UTM Pacific Standard</vt:lpstr>
      <vt:lpstr>Mulish</vt:lpstr>
      <vt:lpstr>Times New Roman</vt:lpstr>
      <vt:lpstr>Patrick Hand</vt:lpstr>
      <vt:lpstr>Cute Watercolor Scrapbook Yearly Planner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HP</dc:creator>
  <dc:description>9Slide.vn</dc:description>
  <cp:lastModifiedBy>9Slide</cp:lastModifiedBy>
  <cp:revision>25</cp:revision>
  <dcterms:modified xsi:type="dcterms:W3CDTF">2023-02-07T14:42:04Z</dcterms:modified>
  <cp:category>9Slide.vn</cp:category>
</cp:coreProperties>
</file>