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70" r:id="rId9"/>
    <p:sldId id="271" r:id="rId10"/>
    <p:sldId id="272" r:id="rId11"/>
    <p:sldId id="273" r:id="rId12"/>
    <p:sldId id="263" r:id="rId13"/>
    <p:sldId id="275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1" r:id="rId24"/>
    <p:sldId id="284" r:id="rId25"/>
    <p:sldId id="286" r:id="rId26"/>
    <p:sldId id="266" r:id="rId27"/>
  </p:sldIdLst>
  <p:sldSz cx="18288000" cy="10287000"/>
  <p:notesSz cx="6858000" cy="9144000"/>
  <p:embeddedFontLst>
    <p:embeddedFont>
      <p:font typeface="#9Slide07 Hillda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ilita One" panose="020B0604020202020204" charset="0"/>
      <p:regular r:id="rId34"/>
    </p:embeddedFont>
    <p:embeddedFont>
      <p:font typeface="More Sugar" panose="020B0604020202020204" charset="0"/>
      <p:regular r:id="rId35"/>
    </p:embeddedFont>
    <p:embeddedFont>
      <p:font typeface="SVN-Amperzand" panose="02040603050506020204" pitchFamily="18" charset="0"/>
      <p:regular r:id="rId36"/>
    </p:embeddedFont>
    <p:embeddedFont>
      <p:font typeface="SVN-Amsi Narw" panose="020B0A06020201010104" pitchFamily="34" charset="0"/>
      <p:bold r:id="rId37"/>
    </p:embeddedFont>
    <p:embeddedFont>
      <p:font typeface="SVN-Berkshire Swash" panose="02040603050506020204" pitchFamily="18" charset="0"/>
      <p:regular r:id="rId38"/>
    </p:embeddedFont>
    <p:embeddedFont>
      <p:font typeface="SVN-Blade Runner" panose="02040603050506020204" pitchFamily="18" charset="0"/>
      <p:regular r:id="rId39"/>
    </p:embeddedFont>
    <p:embeddedFont>
      <p:font typeface="SVN-Carington" panose="02040603050506020204" pitchFamily="18" charset="0"/>
      <p:regular r:id="rId40"/>
    </p:embeddedFont>
    <p:embeddedFont>
      <p:font typeface="SVN-Deadhead Script" pitchFamily="2" charset="0"/>
      <p:regular r:id="rId41"/>
    </p:embeddedFont>
    <p:embeddedFont>
      <p:font typeface="SVN-Lobster" panose="02040603050506020204" pitchFamily="18" charset="0"/>
      <p:regular r:id="rId42"/>
    </p:embeddedFont>
    <p:embeddedFont>
      <p:font typeface="SVN-Mercury Script" pitchFamily="50" charset="0"/>
      <p:regular r:id="rId43"/>
      <p:bold r:id="rId44"/>
    </p:embeddedFont>
    <p:embeddedFont>
      <p:font typeface="SVN-Mercury Script Light" pitchFamily="50" charset="0"/>
      <p:regular r:id="rId45"/>
    </p:embeddedFont>
    <p:embeddedFont>
      <p:font typeface="SVN-MORVA" pitchFamily="2" charset="0"/>
      <p:regular r:id="rId46"/>
    </p:embeddedFont>
    <p:embeddedFont>
      <p:font typeface="SVN-Motion Picture" panose="02040603050506020204" pitchFamily="18" charset="0"/>
      <p:regular r:id="rId47"/>
    </p:embeddedFont>
    <p:embeddedFont>
      <p:font typeface="SVN-Standly" pitchFamily="50" charset="0"/>
      <p:regular r:id="rId48"/>
    </p:embeddedFont>
    <p:embeddedFont>
      <p:font typeface="UTM Arruba KT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00FF"/>
    <a:srgbClr val="17375E"/>
    <a:srgbClr val="005C2A"/>
    <a:srgbClr val="008A3E"/>
    <a:srgbClr val="FFF0BF"/>
    <a:srgbClr val="CBDCA8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832" y="3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93913-E48C-4953-A351-A3AC40B47979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C5E6A-2923-4BA4-815E-D8A47768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8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C5E6A-2923-4BA4-815E-D8A4776890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4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C5E6A-2923-4BA4-815E-D8A4776890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8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DDFFEE8-EEBA-331F-7000-E9BA10A59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030" b="19343"/>
          <a:stretch/>
        </p:blipFill>
        <p:spPr>
          <a:xfrm>
            <a:off x="-674073" y="-937790"/>
            <a:ext cx="19636147" cy="12101090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A124B907-6E80-9A5A-CB8B-AE77577734E0}"/>
              </a:ext>
            </a:extLst>
          </p:cNvPr>
          <p:cNvGrpSpPr/>
          <p:nvPr userDrawn="1"/>
        </p:nvGrpSpPr>
        <p:grpSpPr>
          <a:xfrm>
            <a:off x="457200" y="495301"/>
            <a:ext cx="17526000" cy="9614512"/>
            <a:chOff x="0" y="0"/>
            <a:chExt cx="12938277" cy="7087086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21801F07-D142-A0BF-9291-2618D1357E8B}"/>
                </a:ext>
              </a:extLst>
            </p:cNvPr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AAF97D7-532C-62E6-704A-EB24E096107F}"/>
              </a:ext>
            </a:extLst>
          </p:cNvPr>
          <p:cNvGrpSpPr/>
          <p:nvPr userDrawn="1"/>
        </p:nvGrpSpPr>
        <p:grpSpPr>
          <a:xfrm>
            <a:off x="598225" y="647699"/>
            <a:ext cx="17156375" cy="9228683"/>
            <a:chOff x="104804" y="-57006"/>
            <a:chExt cx="12749917" cy="690402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DA296F3-990A-6B38-2A18-9AA31C99460C}"/>
                </a:ext>
              </a:extLst>
            </p:cNvPr>
            <p:cNvSpPr/>
            <p:nvPr/>
          </p:nvSpPr>
          <p:spPr>
            <a:xfrm>
              <a:off x="104804" y="-57006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  <p:extLst>
      <p:ext uri="{BB962C8B-B14F-4D97-AF65-F5344CB8AC3E}">
        <p14:creationId xmlns:p14="http://schemas.microsoft.com/office/powerpoint/2010/main" val="27323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1.svg"/><Relationship Id="rId7" Type="http://schemas.openxmlformats.org/officeDocument/2006/relationships/image" Target="../media/image6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40.svg"/><Relationship Id="rId10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55.svg"/><Relationship Id="rId5" Type="http://schemas.openxmlformats.org/officeDocument/2006/relationships/image" Target="../media/image21.svg"/><Relationship Id="rId10" Type="http://schemas.openxmlformats.org/officeDocument/2006/relationships/image" Target="../media/image54.png"/><Relationship Id="rId4" Type="http://schemas.openxmlformats.org/officeDocument/2006/relationships/image" Target="../media/image20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2.svg"/><Relationship Id="rId3" Type="http://schemas.openxmlformats.org/officeDocument/2006/relationships/image" Target="../media/image4.svg"/><Relationship Id="rId7" Type="http://schemas.openxmlformats.org/officeDocument/2006/relationships/image" Target="../media/image59.svg"/><Relationship Id="rId12" Type="http://schemas.openxmlformats.org/officeDocument/2006/relationships/image" Target="../media/image51.png"/><Relationship Id="rId17" Type="http://schemas.openxmlformats.org/officeDocument/2006/relationships/image" Target="../media/image19.sv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40.svg"/><Relationship Id="rId15" Type="http://schemas.openxmlformats.org/officeDocument/2006/relationships/image" Target="../media/image17.svg"/><Relationship Id="rId10" Type="http://schemas.openxmlformats.org/officeDocument/2006/relationships/image" Target="../media/image62.png"/><Relationship Id="rId4" Type="http://schemas.openxmlformats.org/officeDocument/2006/relationships/image" Target="../media/image39.png"/><Relationship Id="rId9" Type="http://schemas.openxmlformats.org/officeDocument/2006/relationships/image" Target="../media/image61.sv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3.svg"/><Relationship Id="rId7" Type="http://schemas.openxmlformats.org/officeDocument/2006/relationships/image" Target="../media/image19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72.svg"/><Relationship Id="rId10" Type="http://schemas.openxmlformats.org/officeDocument/2006/relationships/image" Target="../media/image16.png"/><Relationship Id="rId4" Type="http://schemas.openxmlformats.org/officeDocument/2006/relationships/image" Target="../media/image71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17.svg"/><Relationship Id="rId5" Type="http://schemas.openxmlformats.org/officeDocument/2006/relationships/image" Target="../media/image72.svg"/><Relationship Id="rId10" Type="http://schemas.openxmlformats.org/officeDocument/2006/relationships/image" Target="../media/image16.png"/><Relationship Id="rId4" Type="http://schemas.openxmlformats.org/officeDocument/2006/relationships/image" Target="../media/image71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17.svg"/><Relationship Id="rId5" Type="http://schemas.openxmlformats.org/officeDocument/2006/relationships/image" Target="../media/image72.svg"/><Relationship Id="rId10" Type="http://schemas.openxmlformats.org/officeDocument/2006/relationships/image" Target="../media/image16.png"/><Relationship Id="rId4" Type="http://schemas.openxmlformats.org/officeDocument/2006/relationships/image" Target="../media/image71.png"/><Relationship Id="rId9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17.svg"/><Relationship Id="rId7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13.png"/><Relationship Id="rId5" Type="http://schemas.openxmlformats.org/officeDocument/2006/relationships/image" Target="../media/image21.sv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17.svg"/><Relationship Id="rId5" Type="http://schemas.openxmlformats.org/officeDocument/2006/relationships/image" Target="../media/image72.svg"/><Relationship Id="rId10" Type="http://schemas.openxmlformats.org/officeDocument/2006/relationships/image" Target="../media/image16.png"/><Relationship Id="rId4" Type="http://schemas.openxmlformats.org/officeDocument/2006/relationships/image" Target="../media/image71.png"/><Relationship Id="rId9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8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19.svg"/><Relationship Id="rId5" Type="http://schemas.openxmlformats.org/officeDocument/2006/relationships/image" Target="../media/image80.svg"/><Relationship Id="rId10" Type="http://schemas.openxmlformats.org/officeDocument/2006/relationships/image" Target="../media/image18.png"/><Relationship Id="rId4" Type="http://schemas.openxmlformats.org/officeDocument/2006/relationships/image" Target="../media/image79.png"/><Relationship Id="rId9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7.svg"/><Relationship Id="rId3" Type="http://schemas.openxmlformats.org/officeDocument/2006/relationships/image" Target="../media/image4.svg"/><Relationship Id="rId7" Type="http://schemas.openxmlformats.org/officeDocument/2006/relationships/image" Target="../media/image59.sv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image" Target="../media/image52.svg"/><Relationship Id="rId5" Type="http://schemas.openxmlformats.org/officeDocument/2006/relationships/image" Target="../media/image40.svg"/><Relationship Id="rId15" Type="http://schemas.openxmlformats.org/officeDocument/2006/relationships/image" Target="../media/image19.svg"/><Relationship Id="rId10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61.svg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55.svg"/><Relationship Id="rId5" Type="http://schemas.openxmlformats.org/officeDocument/2006/relationships/image" Target="../media/image21.svg"/><Relationship Id="rId10" Type="http://schemas.openxmlformats.org/officeDocument/2006/relationships/image" Target="../media/image54.png"/><Relationship Id="rId4" Type="http://schemas.openxmlformats.org/officeDocument/2006/relationships/image" Target="../media/image20.png"/><Relationship Id="rId9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2.svg"/><Relationship Id="rId3" Type="http://schemas.openxmlformats.org/officeDocument/2006/relationships/image" Target="../media/image2.svg"/><Relationship Id="rId7" Type="http://schemas.openxmlformats.org/officeDocument/2006/relationships/image" Target="../media/image82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5" Type="http://schemas.openxmlformats.org/officeDocument/2006/relationships/image" Target="../media/image56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10.svg"/><Relationship Id="rId1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16.pn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2.jpeg"/><Relationship Id="rId5" Type="http://schemas.openxmlformats.org/officeDocument/2006/relationships/image" Target="../media/image29.png"/><Relationship Id="rId15" Type="http://schemas.openxmlformats.org/officeDocument/2006/relationships/image" Target="../media/image5.png"/><Relationship Id="rId23" Type="http://schemas.openxmlformats.org/officeDocument/2006/relationships/image" Target="../media/image41.png"/><Relationship Id="rId10" Type="http://schemas.openxmlformats.org/officeDocument/2006/relationships/image" Target="../media/image34.svg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17.svg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16.pn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2.jpeg"/><Relationship Id="rId5" Type="http://schemas.openxmlformats.org/officeDocument/2006/relationships/image" Target="../media/image29.png"/><Relationship Id="rId15" Type="http://schemas.openxmlformats.org/officeDocument/2006/relationships/image" Target="../media/image5.png"/><Relationship Id="rId23" Type="http://schemas.openxmlformats.org/officeDocument/2006/relationships/image" Target="../media/image41.png"/><Relationship Id="rId10" Type="http://schemas.openxmlformats.org/officeDocument/2006/relationships/image" Target="../media/image34.sv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sv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23.svg"/><Relationship Id="rId12" Type="http://schemas.openxmlformats.org/officeDocument/2006/relationships/image" Target="../media/image25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14.svg"/><Relationship Id="rId5" Type="http://schemas.openxmlformats.org/officeDocument/2006/relationships/image" Target="../media/image21.svg"/><Relationship Id="rId15" Type="http://schemas.openxmlformats.org/officeDocument/2006/relationships/image" Target="../media/image45.sv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44.png"/><Relationship Id="rId22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9.svg"/><Relationship Id="rId18" Type="http://schemas.openxmlformats.org/officeDocument/2006/relationships/image" Target="../media/image57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8.png"/><Relationship Id="rId17" Type="http://schemas.openxmlformats.org/officeDocument/2006/relationships/image" Target="../media/image56.png"/><Relationship Id="rId2" Type="http://schemas.openxmlformats.org/officeDocument/2006/relationships/image" Target="../media/image3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50.svg"/><Relationship Id="rId15" Type="http://schemas.openxmlformats.org/officeDocument/2006/relationships/image" Target="../media/image54.png"/><Relationship Id="rId10" Type="http://schemas.openxmlformats.org/officeDocument/2006/relationships/image" Target="../media/image16.png"/><Relationship Id="rId4" Type="http://schemas.openxmlformats.org/officeDocument/2006/relationships/image" Target="../media/image49.png"/><Relationship Id="rId9" Type="http://schemas.openxmlformats.org/officeDocument/2006/relationships/image" Target="../media/image52.svg"/><Relationship Id="rId14" Type="http://schemas.openxmlformats.org/officeDocument/2006/relationships/image" Target="../media/image5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openxmlformats.org/officeDocument/2006/relationships/image" Target="../media/image5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40.svg"/><Relationship Id="rId10" Type="http://schemas.openxmlformats.org/officeDocument/2006/relationships/image" Target="../media/image62.png"/><Relationship Id="rId4" Type="http://schemas.openxmlformats.org/officeDocument/2006/relationships/image" Target="../media/image39.png"/><Relationship Id="rId9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B8424D6-217F-F20E-9B01-C67489EF4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0833" y="4579680"/>
            <a:ext cx="262318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32546" y="1010827"/>
            <a:ext cx="10158567" cy="83540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BD27AFC-B080-846A-F1C9-8FC2815D38F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952427">
            <a:off x="3080963" y="4867144"/>
            <a:ext cx="2497819" cy="525856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F3AD084-7A14-7C28-4AD2-E20D91ADD7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6672" y="6976446"/>
            <a:ext cx="2780920" cy="329634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8ABECBC-5D65-91BD-A4C3-1A97DBBF4C91}"/>
              </a:ext>
            </a:extLst>
          </p:cNvPr>
          <p:cNvGrpSpPr/>
          <p:nvPr/>
        </p:nvGrpSpPr>
        <p:grpSpPr>
          <a:xfrm>
            <a:off x="4460570" y="4402950"/>
            <a:ext cx="9222388" cy="1844385"/>
            <a:chOff x="4460570" y="4402950"/>
            <a:chExt cx="9222388" cy="1844385"/>
          </a:xfrm>
        </p:grpSpPr>
        <p:sp>
          <p:nvSpPr>
            <p:cNvPr id="8" name="TextBox 8"/>
            <p:cNvSpPr txBox="1"/>
            <p:nvPr/>
          </p:nvSpPr>
          <p:spPr>
            <a:xfrm>
              <a:off x="4460570" y="4425426"/>
              <a:ext cx="9179230" cy="182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9"/>
                </a:lnSpc>
              </a:pPr>
              <a:r>
                <a:rPr lang="en-US" sz="19900" spc="574">
                  <a:ln w="190500"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SVN-Blade Runner" panose="02040603050506020204" pitchFamily="18" charset="0"/>
                </a:rPr>
                <a:t>Toán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1753B9D-C60D-AC33-90A2-490D0F0BAED3}"/>
                </a:ext>
              </a:extLst>
            </p:cNvPr>
            <p:cNvSpPr txBox="1"/>
            <p:nvPr/>
          </p:nvSpPr>
          <p:spPr>
            <a:xfrm>
              <a:off x="4503728" y="4402950"/>
              <a:ext cx="9179230" cy="182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9"/>
                </a:lnSpc>
              </a:pPr>
              <a:r>
                <a:rPr lang="en-US" sz="19900" spc="574">
                  <a:ln w="6350">
                    <a:solidFill>
                      <a:srgbClr val="FF6600"/>
                    </a:solidFill>
                  </a:ln>
                  <a:solidFill>
                    <a:srgbClr val="FF6600"/>
                  </a:solidFill>
                  <a:latin typeface="SVN-Blade Runner" panose="02040603050506020204" pitchFamily="18" charset="0"/>
                </a:rPr>
                <a:t>Toán</a:t>
              </a: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1523A367-3DFD-F3F8-AF54-6BC6ECE3A34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752508" y="1791700"/>
            <a:ext cx="6417469" cy="792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6517EE-E00B-6A56-5F24-9A9AADDFD0E2}"/>
              </a:ext>
            </a:extLst>
          </p:cNvPr>
          <p:cNvSpPr txBox="1"/>
          <p:nvPr/>
        </p:nvSpPr>
        <p:spPr>
          <a:xfrm>
            <a:off x="8606483" y="6216448"/>
            <a:ext cx="227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SVN-Standly" pitchFamily="50" charset="0"/>
              </a:rPr>
              <a:t>Trang 133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D6044D-C901-8660-477E-0D954DE5CD0C}"/>
              </a:ext>
            </a:extLst>
          </p:cNvPr>
          <p:cNvSpPr/>
          <p:nvPr/>
        </p:nvSpPr>
        <p:spPr>
          <a:xfrm>
            <a:off x="4467592" y="2120579"/>
            <a:ext cx="2466608" cy="7783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VN-Amperzand" panose="02040603050506020204" pitchFamily="18" charset="0"/>
              </a:rPr>
              <a:t>Edufive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C17925-A074-564F-D107-18C9034E9C07}"/>
              </a:ext>
            </a:extLst>
          </p:cNvPr>
          <p:cNvGrpSpPr/>
          <p:nvPr/>
        </p:nvGrpSpPr>
        <p:grpSpPr>
          <a:xfrm>
            <a:off x="5391617" y="7368148"/>
            <a:ext cx="8476783" cy="2019239"/>
            <a:chOff x="5391617" y="7368148"/>
            <a:chExt cx="8476783" cy="2019239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4B46CDC3-E4A2-0E82-2DA3-E42B68CAA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C85C21C-8371-F857-DF72-689B3D38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98A1B04-CC5B-78E2-B6E3-6B3313EF5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96689A0-FD9C-1F4F-361B-D560704BE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6199" y="37308"/>
            <a:ext cx="17274837" cy="296400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A38FBC20-950F-BE17-395A-FB4C28F5E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14224">
            <a:off x="-1219129" y="-350690"/>
            <a:ext cx="4647486" cy="1208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A4E49-5763-3AF2-CE65-250B92FAEFE5}"/>
              </a:ext>
            </a:extLst>
          </p:cNvPr>
          <p:cNvSpPr txBox="1"/>
          <p:nvPr/>
        </p:nvSpPr>
        <p:spPr>
          <a:xfrm>
            <a:off x="2008020" y="157079"/>
            <a:ext cx="14173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 Trên cùng một đoạn đường, Hòa chạy hết 3 phút 20 giây, Bình chạy hết 2 phút 45 giây. Hỏi Bình chạy ít hơn Hòa bao nhiêu giây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38D4A8-F36D-8EE3-64A5-AAF61FE02170}"/>
              </a:ext>
            </a:extLst>
          </p:cNvPr>
          <p:cNvCxnSpPr>
            <a:cxnSpLocks/>
          </p:cNvCxnSpPr>
          <p:nvPr/>
        </p:nvCxnSpPr>
        <p:spPr>
          <a:xfrm>
            <a:off x="5257800" y="952500"/>
            <a:ext cx="10668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B9DC9-0064-70AF-8AA9-DE1B2817EE86}"/>
              </a:ext>
            </a:extLst>
          </p:cNvPr>
          <p:cNvCxnSpPr>
            <a:cxnSpLocks/>
          </p:cNvCxnSpPr>
          <p:nvPr/>
        </p:nvCxnSpPr>
        <p:spPr>
          <a:xfrm>
            <a:off x="1981201" y="1790700"/>
            <a:ext cx="53339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C4B9E-2524-DBFD-888F-B4471EBCE320}"/>
              </a:ext>
            </a:extLst>
          </p:cNvPr>
          <p:cNvCxnSpPr>
            <a:cxnSpLocks/>
          </p:cNvCxnSpPr>
          <p:nvPr/>
        </p:nvCxnSpPr>
        <p:spPr>
          <a:xfrm>
            <a:off x="2369607" y="2628900"/>
            <a:ext cx="1142259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16A822-73CA-8C2B-06EA-0C92806EDEE6}"/>
              </a:ext>
            </a:extLst>
          </p:cNvPr>
          <p:cNvCxnSpPr>
            <a:cxnSpLocks/>
          </p:cNvCxnSpPr>
          <p:nvPr/>
        </p:nvCxnSpPr>
        <p:spPr>
          <a:xfrm>
            <a:off x="7696200" y="1790700"/>
            <a:ext cx="80772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87537397-4C7D-7B7D-7287-3AFB9B24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14087" y="4407931"/>
            <a:ext cx="10588009" cy="236786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367E80F-C6DC-666B-BACF-C22E983236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836263" y="3247807"/>
            <a:ext cx="1911873" cy="289677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57C85D0-EF91-DD56-91BA-6020CC5E56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5481" t="1" r="-1" b="-1943"/>
          <a:stretch/>
        </p:blipFill>
        <p:spPr>
          <a:xfrm>
            <a:off x="11325806" y="2886267"/>
            <a:ext cx="1542654" cy="28003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795238-E519-816E-6C94-1FE330EE9566}"/>
              </a:ext>
            </a:extLst>
          </p:cNvPr>
          <p:cNvCxnSpPr/>
          <p:nvPr/>
        </p:nvCxnSpPr>
        <p:spPr>
          <a:xfrm>
            <a:off x="11834087" y="4696196"/>
            <a:ext cx="0" cy="1787637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52E3308-1AF8-5291-5973-4AF31F5F43CD}"/>
              </a:ext>
            </a:extLst>
          </p:cNvPr>
          <p:cNvSpPr txBox="1"/>
          <p:nvPr/>
        </p:nvSpPr>
        <p:spPr>
          <a:xfrm rot="16200000">
            <a:off x="10955555" y="5266053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FE603E-E030-932E-E47C-ACF3ED5A83EB}"/>
              </a:ext>
            </a:extLst>
          </p:cNvPr>
          <p:cNvSpPr txBox="1"/>
          <p:nvPr/>
        </p:nvSpPr>
        <p:spPr>
          <a:xfrm rot="16200000">
            <a:off x="3611168" y="5029353"/>
            <a:ext cx="166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FECCB4-D405-CC24-7A2F-EF91326D6708}"/>
              </a:ext>
            </a:extLst>
          </p:cNvPr>
          <p:cNvCxnSpPr/>
          <p:nvPr/>
        </p:nvCxnSpPr>
        <p:spPr>
          <a:xfrm>
            <a:off x="4675753" y="4696196"/>
            <a:ext cx="0" cy="1787637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35130364-9A71-1EC1-48E0-681AEFACF341}"/>
              </a:ext>
            </a:extLst>
          </p:cNvPr>
          <p:cNvSpPr/>
          <p:nvPr/>
        </p:nvSpPr>
        <p:spPr>
          <a:xfrm rot="5400000">
            <a:off x="7839109" y="3320476"/>
            <a:ext cx="831618" cy="7158332"/>
          </a:xfrm>
          <a:prstGeom prst="rightBrace">
            <a:avLst>
              <a:gd name="adj1" fmla="val 8333"/>
              <a:gd name="adj2" fmla="val 50000"/>
            </a:avLst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C69D0D-C2FF-86D6-DEAD-41BA389B9151}"/>
              </a:ext>
            </a:extLst>
          </p:cNvPr>
          <p:cNvSpPr/>
          <p:nvPr/>
        </p:nvSpPr>
        <p:spPr>
          <a:xfrm>
            <a:off x="6650625" y="7331709"/>
            <a:ext cx="3278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 45 giây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C702FEB-57EA-59D0-E763-48C6C72004FD}"/>
              </a:ext>
            </a:extLst>
          </p:cNvPr>
          <p:cNvSpPr/>
          <p:nvPr/>
        </p:nvSpPr>
        <p:spPr>
          <a:xfrm rot="16200000" flipV="1">
            <a:off x="7874047" y="430273"/>
            <a:ext cx="831618" cy="7158332"/>
          </a:xfrm>
          <a:prstGeom prst="rightBrace">
            <a:avLst>
              <a:gd name="adj1" fmla="val 8333"/>
              <a:gd name="adj2" fmla="val 50000"/>
            </a:avLst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3D3865-EB7A-C076-1C72-999A4429A77C}"/>
              </a:ext>
            </a:extLst>
          </p:cNvPr>
          <p:cNvSpPr/>
          <p:nvPr/>
        </p:nvSpPr>
        <p:spPr>
          <a:xfrm>
            <a:off x="6650625" y="2976304"/>
            <a:ext cx="3288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 </a:t>
            </a:r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A026E-E839-C855-CEB8-72C664E20225}"/>
              </a:ext>
            </a:extLst>
          </p:cNvPr>
          <p:cNvSpPr txBox="1"/>
          <p:nvPr/>
        </p:nvSpPr>
        <p:spPr>
          <a:xfrm flipH="1">
            <a:off x="851953" y="8057772"/>
            <a:ext cx="561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1AE1BF-16B1-70EE-F0C7-4B38B99CF336}"/>
              </a:ext>
            </a:extLst>
          </p:cNvPr>
          <p:cNvSpPr/>
          <p:nvPr/>
        </p:nvSpPr>
        <p:spPr>
          <a:xfrm>
            <a:off x="3659833" y="8781916"/>
            <a:ext cx="10132367" cy="100978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3C71C-6538-DF77-47F1-B291557345DF}"/>
              </a:ext>
            </a:extLst>
          </p:cNvPr>
          <p:cNvSpPr/>
          <p:nvPr/>
        </p:nvSpPr>
        <p:spPr>
          <a:xfrm>
            <a:off x="4191000" y="8851697"/>
            <a:ext cx="9462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 </a:t>
            </a:r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giây</a:t>
            </a:r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 45 giây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/>
      <p:bldP spid="24" grpId="0" animBg="1"/>
      <p:bldP spid="25" grpId="0"/>
      <p:bldP spid="4" grpId="0"/>
      <p:bldP spid="11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CC0E3E-4271-8DB8-83FD-A4BC523C3B91}"/>
              </a:ext>
            </a:extLst>
          </p:cNvPr>
          <p:cNvSpPr/>
          <p:nvPr/>
        </p:nvSpPr>
        <p:spPr>
          <a:xfrm>
            <a:off x="3886200" y="952500"/>
            <a:ext cx="10132367" cy="100978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8187C7-752E-048D-3AFA-B6762FF78B66}"/>
              </a:ext>
            </a:extLst>
          </p:cNvPr>
          <p:cNvSpPr/>
          <p:nvPr/>
        </p:nvSpPr>
        <p:spPr>
          <a:xfrm>
            <a:off x="4417367" y="1022281"/>
            <a:ext cx="9462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 </a:t>
            </a:r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giây</a:t>
            </a:r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5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 45 giây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11197-50BF-67FB-814A-2979722121E3}"/>
              </a:ext>
            </a:extLst>
          </p:cNvPr>
          <p:cNvSpPr txBox="1"/>
          <p:nvPr/>
        </p:nvSpPr>
        <p:spPr>
          <a:xfrm flipH="1">
            <a:off x="944580" y="2140172"/>
            <a:ext cx="725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0C76D-43BF-A0A8-81C4-45980491B297}"/>
              </a:ext>
            </a:extLst>
          </p:cNvPr>
          <p:cNvSpPr txBox="1"/>
          <p:nvPr/>
        </p:nvSpPr>
        <p:spPr>
          <a:xfrm>
            <a:off x="10721653" y="3114719"/>
            <a:ext cx="3587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E486C-697D-A03E-2C13-8B9483737A82}"/>
              </a:ext>
            </a:extLst>
          </p:cNvPr>
          <p:cNvSpPr txBox="1"/>
          <p:nvPr/>
        </p:nvSpPr>
        <p:spPr>
          <a:xfrm>
            <a:off x="10721653" y="3798533"/>
            <a:ext cx="3587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23B0B-9A90-B205-B0D5-0FEA1AB4F08C}"/>
              </a:ext>
            </a:extLst>
          </p:cNvPr>
          <p:cNvSpPr txBox="1"/>
          <p:nvPr/>
        </p:nvSpPr>
        <p:spPr>
          <a:xfrm>
            <a:off x="10210800" y="3449112"/>
            <a:ext cx="338554" cy="646331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53820A-3149-C3AF-0985-39822E3D4C78}"/>
              </a:ext>
            </a:extLst>
          </p:cNvPr>
          <p:cNvSpPr txBox="1"/>
          <p:nvPr/>
        </p:nvSpPr>
        <p:spPr>
          <a:xfrm>
            <a:off x="10703045" y="4515850"/>
            <a:ext cx="1737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F9D4E-BA1F-28E0-4AD4-6B7AD7F523C8}"/>
              </a:ext>
            </a:extLst>
          </p:cNvPr>
          <p:cNvSpPr txBox="1"/>
          <p:nvPr/>
        </p:nvSpPr>
        <p:spPr>
          <a:xfrm>
            <a:off x="2759302" y="3064392"/>
            <a:ext cx="3587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1C086-5BA3-3CDD-422B-B2FBCD1A2646}"/>
              </a:ext>
            </a:extLst>
          </p:cNvPr>
          <p:cNvSpPr txBox="1"/>
          <p:nvPr/>
        </p:nvSpPr>
        <p:spPr>
          <a:xfrm>
            <a:off x="2687488" y="3896022"/>
            <a:ext cx="3587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2817A-1BC3-9168-27B2-89F1465FDDC4}"/>
              </a:ext>
            </a:extLst>
          </p:cNvPr>
          <p:cNvSpPr txBox="1"/>
          <p:nvPr/>
        </p:nvSpPr>
        <p:spPr>
          <a:xfrm>
            <a:off x="2272770" y="3499440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5CE48-80BA-AEC2-7C6E-63B9CD0C7E7E}"/>
              </a:ext>
            </a:extLst>
          </p:cNvPr>
          <p:cNvCxnSpPr>
            <a:cxnSpLocks/>
          </p:cNvCxnSpPr>
          <p:nvPr/>
        </p:nvCxnSpPr>
        <p:spPr>
          <a:xfrm>
            <a:off x="10581662" y="4574819"/>
            <a:ext cx="39725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9D1338-4CAA-0A0B-2D84-044C868497A2}"/>
              </a:ext>
            </a:extLst>
          </p:cNvPr>
          <p:cNvCxnSpPr>
            <a:cxnSpLocks/>
          </p:cNvCxnSpPr>
          <p:nvPr/>
        </p:nvCxnSpPr>
        <p:spPr>
          <a:xfrm>
            <a:off x="2401554" y="4745935"/>
            <a:ext cx="394559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26039F-0A3D-B400-97D8-2704D8CA55A6}"/>
              </a:ext>
            </a:extLst>
          </p:cNvPr>
          <p:cNvSpPr txBox="1"/>
          <p:nvPr/>
        </p:nvSpPr>
        <p:spPr>
          <a:xfrm flipH="1">
            <a:off x="7244754" y="3386206"/>
            <a:ext cx="257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A60711-66FC-FE5E-BEDA-B88FBF429404}"/>
              </a:ext>
            </a:extLst>
          </p:cNvPr>
          <p:cNvSpPr/>
          <p:nvPr/>
        </p:nvSpPr>
        <p:spPr>
          <a:xfrm>
            <a:off x="12384637" y="4497353"/>
            <a:ext cx="251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019240-D02F-0BE4-472A-280BAA1E5250}"/>
              </a:ext>
            </a:extLst>
          </p:cNvPr>
          <p:cNvSpPr/>
          <p:nvPr/>
        </p:nvSpPr>
        <p:spPr>
          <a:xfrm>
            <a:off x="4365943" y="2935892"/>
            <a:ext cx="838200" cy="1810042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0F43A4-813A-9E09-03B6-4FA0CDC3BB62}"/>
              </a:ext>
            </a:extLst>
          </p:cNvPr>
          <p:cNvSpPr txBox="1"/>
          <p:nvPr/>
        </p:nvSpPr>
        <p:spPr>
          <a:xfrm>
            <a:off x="6423507" y="5375271"/>
            <a:ext cx="4683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      </a:t>
            </a:r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CD204B6-1882-96A4-FBA4-7F2D6672813F}"/>
              </a:ext>
            </a:extLst>
          </p:cNvPr>
          <p:cNvSpPr/>
          <p:nvPr/>
        </p:nvSpPr>
        <p:spPr>
          <a:xfrm rot="5400000">
            <a:off x="7015789" y="5298043"/>
            <a:ext cx="415633" cy="1600203"/>
          </a:xfrm>
          <a:prstGeom prst="righ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D65E38-46BD-E457-5C5B-814298A8C765}"/>
              </a:ext>
            </a:extLst>
          </p:cNvPr>
          <p:cNvSpPr txBox="1"/>
          <p:nvPr/>
        </p:nvSpPr>
        <p:spPr>
          <a:xfrm>
            <a:off x="5598891" y="6282090"/>
            <a:ext cx="3432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 1 phút</a:t>
            </a:r>
            <a:endParaRPr lang="en-US" sz="4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050ECC-2C43-7EAD-D9DB-B3897D4789BB}"/>
              </a:ext>
            </a:extLst>
          </p:cNvPr>
          <p:cNvSpPr txBox="1"/>
          <p:nvPr/>
        </p:nvSpPr>
        <p:spPr>
          <a:xfrm>
            <a:off x="8806064" y="5372100"/>
            <a:ext cx="2291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2C0A0D6-7258-2FBE-8312-71EE6671E984}"/>
              </a:ext>
            </a:extLst>
          </p:cNvPr>
          <p:cNvSpPr/>
          <p:nvPr/>
        </p:nvSpPr>
        <p:spPr>
          <a:xfrm rot="5400000">
            <a:off x="7118817" y="5447705"/>
            <a:ext cx="340136" cy="3379989"/>
          </a:xfrm>
          <a:prstGeom prst="righ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0DB32-FD89-5D5C-B676-78ACD899CCF2}"/>
              </a:ext>
            </a:extLst>
          </p:cNvPr>
          <p:cNvSpPr txBox="1"/>
          <p:nvPr/>
        </p:nvSpPr>
        <p:spPr>
          <a:xfrm>
            <a:off x="5443399" y="7337541"/>
            <a:ext cx="3587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 60 giây</a:t>
            </a:r>
            <a:endParaRPr lang="en-US" sz="4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3F4F08-6E5D-C1AC-4C86-72EAC0823692}"/>
              </a:ext>
            </a:extLst>
          </p:cNvPr>
          <p:cNvSpPr txBox="1"/>
          <p:nvPr/>
        </p:nvSpPr>
        <p:spPr>
          <a:xfrm>
            <a:off x="8924019" y="7281210"/>
            <a:ext cx="1893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905A0CAA-71CF-A3F9-1363-886D5240FE24}"/>
              </a:ext>
            </a:extLst>
          </p:cNvPr>
          <p:cNvSpPr/>
          <p:nvPr/>
        </p:nvSpPr>
        <p:spPr>
          <a:xfrm rot="5400000">
            <a:off x="8897367" y="6305068"/>
            <a:ext cx="329572" cy="3716490"/>
          </a:xfrm>
          <a:prstGeom prst="righ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10F51-4D42-147E-8869-E25788D66FA7}"/>
              </a:ext>
            </a:extLst>
          </p:cNvPr>
          <p:cNvSpPr txBox="1"/>
          <p:nvPr/>
        </p:nvSpPr>
        <p:spPr>
          <a:xfrm>
            <a:off x="5334000" y="8164857"/>
            <a:ext cx="2089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</a:t>
            </a:r>
            <a:endParaRPr lang="en-US" sz="5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9C5A70-8632-566C-4BE8-DDA8F885D643}"/>
              </a:ext>
            </a:extLst>
          </p:cNvPr>
          <p:cNvSpPr txBox="1"/>
          <p:nvPr/>
        </p:nvSpPr>
        <p:spPr>
          <a:xfrm>
            <a:off x="7890544" y="8171054"/>
            <a:ext cx="2281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giây</a:t>
            </a:r>
            <a:endParaRPr lang="en-US" sz="5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5560EE-7F04-15BA-6FEF-90D9BAA87E1C}"/>
              </a:ext>
            </a:extLst>
          </p:cNvPr>
          <p:cNvSpPr txBox="1"/>
          <p:nvPr/>
        </p:nvSpPr>
        <p:spPr>
          <a:xfrm>
            <a:off x="2781300" y="5143500"/>
            <a:ext cx="14858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35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A5725E-D4E0-C4C9-8F44-BDF93C83536E}"/>
              </a:ext>
            </a:extLst>
          </p:cNvPr>
          <p:cNvSpPr txBox="1"/>
          <p:nvPr/>
        </p:nvSpPr>
        <p:spPr>
          <a:xfrm flipH="1">
            <a:off x="1143000" y="5150408"/>
            <a:ext cx="187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F9315B-3A42-9D3F-967E-E9FC7B6DF0FE}"/>
              </a:ext>
            </a:extLst>
          </p:cNvPr>
          <p:cNvSpPr txBox="1"/>
          <p:nvPr/>
        </p:nvSpPr>
        <p:spPr>
          <a:xfrm>
            <a:off x="4264967" y="6341399"/>
            <a:ext cx="9451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Bình chạy ít hơn Hòa là: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 phút 20 giây – 2 phút 45 giây = 35 giây</a:t>
            </a:r>
          </a:p>
          <a:p>
            <a:pPr algn="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35 giây</a:t>
            </a:r>
          </a:p>
        </p:txBody>
      </p:sp>
    </p:spTree>
    <p:extLst>
      <p:ext uri="{BB962C8B-B14F-4D97-AF65-F5344CB8AC3E}">
        <p14:creationId xmlns:p14="http://schemas.microsoft.com/office/powerpoint/2010/main" val="18759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1528 L 0.00659 0.0839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21" grpId="0"/>
      <p:bldP spid="21" grpId="1"/>
      <p:bldP spid="21" grpId="2"/>
      <p:bldP spid="22" grpId="0" animBg="1"/>
      <p:bldP spid="22" grpId="1" animBg="1"/>
      <p:bldP spid="23" grpId="0"/>
      <p:bldP spid="23" grpId="1"/>
      <p:bldP spid="24" grpId="0"/>
      <p:bldP spid="24" grpId="1"/>
      <p:bldP spid="25" grpId="0" animBg="1"/>
      <p:bldP spid="25" grpId="1" animBg="1"/>
      <p:bldP spid="26" grpId="0"/>
      <p:bldP spid="26" grpId="1"/>
      <p:bldP spid="27" grpId="0"/>
      <p:bldP spid="27" grpId="1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507" b="18179"/>
          <a:stretch/>
        </p:blipFill>
        <p:spPr>
          <a:xfrm>
            <a:off x="-674073" y="-647700"/>
            <a:ext cx="19636147" cy="1203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835899"/>
            <a:ext cx="11453738" cy="6273913"/>
            <a:chOff x="0" y="0"/>
            <a:chExt cx="12938277" cy="708708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14370" y="3916927"/>
            <a:ext cx="11283261" cy="6111857"/>
            <a:chOff x="0" y="0"/>
            <a:chExt cx="12745704" cy="690402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0368416" cy="3240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88">
            <a:off x="12119897" y="164605"/>
            <a:ext cx="6996538" cy="18191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9E5CE5-168B-2E42-7E5E-AB264A7D392B}"/>
              </a:ext>
            </a:extLst>
          </p:cNvPr>
          <p:cNvGrpSpPr/>
          <p:nvPr/>
        </p:nvGrpSpPr>
        <p:grpSpPr>
          <a:xfrm>
            <a:off x="1024970" y="2614808"/>
            <a:ext cx="8964005" cy="1388842"/>
            <a:chOff x="973510" y="1714500"/>
            <a:chExt cx="8964005" cy="1388842"/>
          </a:xfrm>
        </p:grpSpPr>
        <p:sp>
          <p:nvSpPr>
            <p:cNvPr id="11" name="TextBox 11"/>
            <p:cNvSpPr txBox="1"/>
            <p:nvPr/>
          </p:nvSpPr>
          <p:spPr>
            <a:xfrm>
              <a:off x="989344" y="1714500"/>
              <a:ext cx="8948171" cy="1388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0"/>
                </a:lnSpc>
              </a:pPr>
              <a:r>
                <a:rPr lang="en-US" sz="16600" b="1">
                  <a:ln w="254000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Mercury Script Light" pitchFamily="50" charset="0"/>
                </a:rPr>
                <a:t>Nhận xét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557138-79FC-D507-A942-D39FDD024A6B}"/>
                </a:ext>
              </a:extLst>
            </p:cNvPr>
            <p:cNvSpPr txBox="1"/>
            <p:nvPr/>
          </p:nvSpPr>
          <p:spPr>
            <a:xfrm>
              <a:off x="973510" y="1714500"/>
              <a:ext cx="8948171" cy="1388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0"/>
                </a:lnSpc>
              </a:pPr>
              <a:r>
                <a:rPr lang="en-US" sz="16600" b="1">
                  <a:ln w="254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VN-Mercury Script Light" pitchFamily="50" charset="0"/>
                </a:rPr>
                <a:t>Nhận xét</a:t>
              </a: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A964A608-98FC-C736-F134-CD24C6910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99030" y="1745270"/>
            <a:ext cx="3834455" cy="37338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F45D2F9-AA53-8E56-09A2-7A46973BE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81481" y="4170312"/>
            <a:ext cx="3780501" cy="5857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1C876B-698C-B06E-B9E3-30874B53883A}"/>
              </a:ext>
            </a:extLst>
          </p:cNvPr>
          <p:cNvSpPr txBox="1"/>
          <p:nvPr/>
        </p:nvSpPr>
        <p:spPr>
          <a:xfrm>
            <a:off x="1326030" y="4076700"/>
            <a:ext cx="103325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Khi trừ số đo thời gian, ta trừ theo từng loại đ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 vị thời gian, từ nhỏ đến lớn.</a:t>
            </a:r>
          </a:p>
          <a:p>
            <a:pPr algn="just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rường hợp số đo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 đơn vị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số bị trừ nhỏ hơn số đo tương ứng ở số trừ thì ta chuyển 1 đơn vị ở hàng lớn hơn liền kề sang đơn vị nhỏ hơn rồi thực hiện phép trừ như bình thường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343" b="20508"/>
          <a:stretch/>
        </p:blipFill>
        <p:spPr>
          <a:xfrm>
            <a:off x="-674073" y="-876300"/>
            <a:ext cx="19636147" cy="11811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786162" y="3743828"/>
            <a:ext cx="12697316" cy="324218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23689" y="5122813"/>
            <a:ext cx="9622263" cy="1389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16600" spc="375">
                <a:ln w="254000">
                  <a:solidFill>
                    <a:schemeClr val="bg1"/>
                  </a:solidFill>
                </a:ln>
                <a:solidFill>
                  <a:srgbClr val="000000"/>
                </a:solidFill>
                <a:latin typeface="SVN-Berkshire Swash" panose="02040603050506020204" pitchFamily="18" charset="0"/>
              </a:rPr>
              <a:t>Luyện tập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A708C976-178F-B992-E1F8-997568541D10}"/>
              </a:ext>
            </a:extLst>
          </p:cNvPr>
          <p:cNvSpPr txBox="1"/>
          <p:nvPr/>
        </p:nvSpPr>
        <p:spPr>
          <a:xfrm>
            <a:off x="4340365" y="5106673"/>
            <a:ext cx="9622263" cy="1389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16600" spc="375">
                <a:ln w="3810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CCFF"/>
                </a:solidFill>
                <a:latin typeface="SVN-Berkshire Swash" panose="02040603050506020204" pitchFamily="18" charset="0"/>
              </a:rPr>
              <a:t>Luyện tập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B82F4F0-A937-1F73-4F36-1E28BD066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8600" y="2391102"/>
            <a:ext cx="3046846" cy="296686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9D235D-BF51-1FD1-2F0C-3304887AE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04439" y="5106673"/>
            <a:ext cx="3046845" cy="321143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3661289-CD2A-2D08-2AC2-CA15432C74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97489" flipH="1">
            <a:off x="10780314" y="291889"/>
            <a:ext cx="8013548" cy="25707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71BE83-A855-58B9-D010-4EBA3F0E3F7C}"/>
              </a:ext>
            </a:extLst>
          </p:cNvPr>
          <p:cNvGrpSpPr/>
          <p:nvPr/>
        </p:nvGrpSpPr>
        <p:grpSpPr>
          <a:xfrm>
            <a:off x="237926" y="8558176"/>
            <a:ext cx="8204877" cy="1612367"/>
            <a:chOff x="5391617" y="7368148"/>
            <a:chExt cx="8476783" cy="201923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A764F47-CC65-4913-AD2B-FB774941A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BDD3398-B4B3-6D76-93FE-B36DA324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F3E9BF53-3C55-46FA-28CA-71DA2EEBA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3AE8FB39-C45D-C9E7-B478-70319D0675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85169" y="8604898"/>
            <a:ext cx="3111744" cy="15316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2DBB6A6-7C6C-0998-B82A-3417B404B896}"/>
              </a:ext>
            </a:extLst>
          </p:cNvPr>
          <p:cNvGrpSpPr/>
          <p:nvPr/>
        </p:nvGrpSpPr>
        <p:grpSpPr>
          <a:xfrm>
            <a:off x="11737955" y="8530433"/>
            <a:ext cx="8204877" cy="1612367"/>
            <a:chOff x="5391617" y="7368148"/>
            <a:chExt cx="8476783" cy="2019239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2A51588C-9200-1911-BF60-FEA4EAAA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4D599F76-3F8A-5100-C3AF-58CE96F9E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A46439F6-D994-CC25-DC95-8E0DFC0F4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7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4;p34">
            <a:extLst>
              <a:ext uri="{FF2B5EF4-FFF2-40B4-BE49-F238E27FC236}">
                <a16:creationId xmlns:a16="http://schemas.microsoft.com/office/drawing/2014/main" id="{D00886F0-17BE-55E6-933C-5E3536CC219F}"/>
              </a:ext>
            </a:extLst>
          </p:cNvPr>
          <p:cNvSpPr txBox="1">
            <a:spLocks/>
          </p:cNvSpPr>
          <p:nvPr/>
        </p:nvSpPr>
        <p:spPr>
          <a:xfrm>
            <a:off x="2362200" y="878305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1DFFE-D86A-0F40-2096-5F292B48B83D}"/>
              </a:ext>
            </a:extLst>
          </p:cNvPr>
          <p:cNvSpPr txBox="1"/>
          <p:nvPr/>
        </p:nvSpPr>
        <p:spPr>
          <a:xfrm>
            <a:off x="2819400" y="2701201"/>
            <a:ext cx="11359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23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15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32616-60F4-6198-FA81-CA7FE301EF12}"/>
              </a:ext>
            </a:extLst>
          </p:cNvPr>
          <p:cNvSpPr txBox="1"/>
          <p:nvPr/>
        </p:nvSpPr>
        <p:spPr>
          <a:xfrm>
            <a:off x="2819399" y="3881108"/>
            <a:ext cx="11402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54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21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8BB5-EA17-45DA-F2BA-E6772963E7E9}"/>
              </a:ext>
            </a:extLst>
          </p:cNvPr>
          <p:cNvSpPr txBox="1"/>
          <p:nvPr/>
        </p:nvSpPr>
        <p:spPr>
          <a:xfrm>
            <a:off x="2819399" y="5061016"/>
            <a:ext cx="10721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22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12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32F1788-0D9C-A5E9-A55A-DAB80C8A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4200" y="5032915"/>
            <a:ext cx="3046845" cy="321143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CE1C7E2-CE37-BF2C-8679-893C3132B633}"/>
              </a:ext>
            </a:extLst>
          </p:cNvPr>
          <p:cNvSpPr/>
          <p:nvPr/>
        </p:nvSpPr>
        <p:spPr>
          <a:xfrm>
            <a:off x="1002307" y="876300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8684B4-92B1-09A6-C0B0-93AD2F8B6CC2}"/>
              </a:ext>
            </a:extLst>
          </p:cNvPr>
          <p:cNvGrpSpPr/>
          <p:nvPr/>
        </p:nvGrpSpPr>
        <p:grpSpPr>
          <a:xfrm>
            <a:off x="-659115" y="8244346"/>
            <a:ext cx="19606230" cy="1646322"/>
            <a:chOff x="237926" y="8524221"/>
            <a:chExt cx="19606230" cy="16463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EF8B1F-E0DC-530C-B4C9-33A38B148EE7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63A8AC54-D4C4-194E-048C-94DA180EA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C35664B6-F906-BC01-B3D3-15C235B7D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F2E53AA1-1239-7B9F-7800-514E6E2A9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4631716-79B5-177A-0A68-A9D67786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45E044-3E13-C249-2B96-B79813A0D49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49553CEC-AD2C-136B-2126-C886CD493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A80DF84-55B9-48D0-4E84-C264E45B6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F346E0-3784-EE63-9770-2D3ABA1BF3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pic>
        <p:nvPicPr>
          <p:cNvPr id="23" name="Picture 7">
            <a:extLst>
              <a:ext uri="{FF2B5EF4-FFF2-40B4-BE49-F238E27FC236}">
                <a16:creationId xmlns:a16="http://schemas.microsoft.com/office/drawing/2014/main" id="{E50A1C39-5B40-F90C-A641-5E4C903AC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97489" flipH="1">
            <a:off x="10780314" y="291889"/>
            <a:ext cx="8013548" cy="25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955" b="20119"/>
          <a:stretch/>
        </p:blipFill>
        <p:spPr>
          <a:xfrm>
            <a:off x="-674074" y="-838200"/>
            <a:ext cx="19636147" cy="11963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52122" y="4077733"/>
            <a:ext cx="12359278" cy="5833000"/>
            <a:chOff x="0" y="0"/>
            <a:chExt cx="8753394" cy="1035929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915042" y="4677576"/>
            <a:ext cx="11794528" cy="4576907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1236">
            <a:off x="14853540" y="-575053"/>
            <a:ext cx="4883988" cy="190919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6434351" cy="32401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21213" y="6735746"/>
            <a:ext cx="2124592" cy="2540618"/>
          </a:xfrm>
          <a:prstGeom prst="rect">
            <a:avLst/>
          </a:prstGeom>
        </p:spPr>
      </p:pic>
      <p:sp>
        <p:nvSpPr>
          <p:cNvPr id="22" name="Google Shape;514;p34">
            <a:extLst>
              <a:ext uri="{FF2B5EF4-FFF2-40B4-BE49-F238E27FC236}">
                <a16:creationId xmlns:a16="http://schemas.microsoft.com/office/drawing/2014/main" id="{5451570E-2704-7E96-6394-B01202637F73}"/>
              </a:ext>
            </a:extLst>
          </p:cNvPr>
          <p:cNvSpPr txBox="1">
            <a:spLocks/>
          </p:cNvSpPr>
          <p:nvPr/>
        </p:nvSpPr>
        <p:spPr>
          <a:xfrm>
            <a:off x="3064219" y="643565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ACF98D-2C72-02F7-6450-1A5FE0FC2C6C}"/>
              </a:ext>
            </a:extLst>
          </p:cNvPr>
          <p:cNvSpPr/>
          <p:nvPr/>
        </p:nvSpPr>
        <p:spPr>
          <a:xfrm>
            <a:off x="1374548" y="1338137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87CF66-1691-1BCC-A639-79D0E8D26BBA}"/>
              </a:ext>
            </a:extLst>
          </p:cNvPr>
          <p:cNvSpPr txBox="1"/>
          <p:nvPr/>
        </p:nvSpPr>
        <p:spPr>
          <a:xfrm>
            <a:off x="3632478" y="1889304"/>
            <a:ext cx="118352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23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15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0AF3D-1761-63B9-907B-3DD7BDD837AC}"/>
              </a:ext>
            </a:extLst>
          </p:cNvPr>
          <p:cNvSpPr/>
          <p:nvPr/>
        </p:nvSpPr>
        <p:spPr>
          <a:xfrm>
            <a:off x="6280034" y="4762500"/>
            <a:ext cx="5184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EC3A71-771B-A600-0C2B-03A5CB500973}"/>
              </a:ext>
            </a:extLst>
          </p:cNvPr>
          <p:cNvSpPr/>
          <p:nvPr/>
        </p:nvSpPr>
        <p:spPr>
          <a:xfrm>
            <a:off x="6200902" y="5612336"/>
            <a:ext cx="49920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38A16-5D02-9274-1437-642B1593DA3F}"/>
              </a:ext>
            </a:extLst>
          </p:cNvPr>
          <p:cNvSpPr/>
          <p:nvPr/>
        </p:nvSpPr>
        <p:spPr>
          <a:xfrm>
            <a:off x="6245387" y="6685149"/>
            <a:ext cx="49920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AC9BB9-BECD-3A6B-183F-CDFE073B354B}"/>
              </a:ext>
            </a:extLst>
          </p:cNvPr>
          <p:cNvSpPr txBox="1"/>
          <p:nvPr/>
        </p:nvSpPr>
        <p:spPr>
          <a:xfrm>
            <a:off x="5410200" y="5676815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2D9C4A-9B4D-244B-F2CA-3240C08E192F}"/>
              </a:ext>
            </a:extLst>
          </p:cNvPr>
          <p:cNvCxnSpPr>
            <a:cxnSpLocks/>
          </p:cNvCxnSpPr>
          <p:nvPr/>
        </p:nvCxnSpPr>
        <p:spPr>
          <a:xfrm>
            <a:off x="6280034" y="6707090"/>
            <a:ext cx="518443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1">
            <a:extLst>
              <a:ext uri="{FF2B5EF4-FFF2-40B4-BE49-F238E27FC236}">
                <a16:creationId xmlns:a16="http://schemas.microsoft.com/office/drawing/2014/main" id="{23B45861-D19A-3767-E892-1F1710E9F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39627" y="3989532"/>
            <a:ext cx="2124592" cy="25406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85574-6E09-194A-24A9-F625024748BC}"/>
              </a:ext>
            </a:extLst>
          </p:cNvPr>
          <p:cNvGrpSpPr/>
          <p:nvPr/>
        </p:nvGrpSpPr>
        <p:grpSpPr>
          <a:xfrm>
            <a:off x="-930865" y="9121835"/>
            <a:ext cx="19606230" cy="1266631"/>
            <a:chOff x="237926" y="8524221"/>
            <a:chExt cx="19606230" cy="16463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2DF47-8A1B-E9A1-0A70-4CC02A7563D6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1F9B97DD-49BB-10A7-597B-369B63FF0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50995AE-FCB8-8592-3049-41BF079DC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FE0207D-62D6-6CFF-3B74-ADF64586D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8D82A9C-217D-729E-C7B6-140415E9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A71AE5-6688-655D-F32F-E03DCA5993E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578C47CE-9FD6-5753-2C93-BC83B7795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4668FFC2-D142-B50A-F546-163347AA8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797D459-896E-DE49-30A4-4F1FCCFC1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8F0377-9DE5-2EC0-B10C-D2C17098A481}"/>
              </a:ext>
            </a:extLst>
          </p:cNvPr>
          <p:cNvSpPr txBox="1"/>
          <p:nvPr/>
        </p:nvSpPr>
        <p:spPr>
          <a:xfrm>
            <a:off x="3064219" y="8040697"/>
            <a:ext cx="7954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23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15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6CF8EC-78F8-D308-F2E3-D39324CD7233}"/>
              </a:ext>
            </a:extLst>
          </p:cNvPr>
          <p:cNvSpPr txBox="1"/>
          <p:nvPr/>
        </p:nvSpPr>
        <p:spPr>
          <a:xfrm>
            <a:off x="10894370" y="8081511"/>
            <a:ext cx="3698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 phút 13 giây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5" grpId="0"/>
      <p:bldP spid="10" grpId="0"/>
      <p:bldP spid="15" grpId="0"/>
      <p:bldP spid="20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955" b="20119"/>
          <a:stretch/>
        </p:blipFill>
        <p:spPr>
          <a:xfrm>
            <a:off x="-674074" y="-838200"/>
            <a:ext cx="19636147" cy="11963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52600" y="4077733"/>
            <a:ext cx="14325621" cy="5833000"/>
            <a:chOff x="0" y="0"/>
            <a:chExt cx="8753394" cy="10359296"/>
          </a:xfrm>
          <a:solidFill>
            <a:srgbClr val="92D050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437669" y="4677576"/>
            <a:ext cx="12957403" cy="4576907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1236">
            <a:off x="14853540" y="-575053"/>
            <a:ext cx="4883988" cy="190919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099" y="271669"/>
            <a:ext cx="16434351" cy="32401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4497" y="7150738"/>
            <a:ext cx="2124592" cy="2540618"/>
          </a:xfrm>
          <a:prstGeom prst="rect">
            <a:avLst/>
          </a:prstGeom>
        </p:spPr>
      </p:pic>
      <p:sp>
        <p:nvSpPr>
          <p:cNvPr id="22" name="Google Shape;514;p34">
            <a:extLst>
              <a:ext uri="{FF2B5EF4-FFF2-40B4-BE49-F238E27FC236}">
                <a16:creationId xmlns:a16="http://schemas.microsoft.com/office/drawing/2014/main" id="{5451570E-2704-7E96-6394-B01202637F73}"/>
              </a:ext>
            </a:extLst>
          </p:cNvPr>
          <p:cNvSpPr txBox="1">
            <a:spLocks/>
          </p:cNvSpPr>
          <p:nvPr/>
        </p:nvSpPr>
        <p:spPr>
          <a:xfrm>
            <a:off x="3064219" y="643565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ACF98D-2C72-02F7-6450-1A5FE0FC2C6C}"/>
              </a:ext>
            </a:extLst>
          </p:cNvPr>
          <p:cNvSpPr/>
          <p:nvPr/>
        </p:nvSpPr>
        <p:spPr>
          <a:xfrm>
            <a:off x="1395330" y="972330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1</a:t>
            </a: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23B45861-D19A-3767-E892-1F1710E9F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0243" y="2807424"/>
            <a:ext cx="2124592" cy="25406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85574-6E09-194A-24A9-F625024748BC}"/>
              </a:ext>
            </a:extLst>
          </p:cNvPr>
          <p:cNvGrpSpPr/>
          <p:nvPr/>
        </p:nvGrpSpPr>
        <p:grpSpPr>
          <a:xfrm>
            <a:off x="-930865" y="9121835"/>
            <a:ext cx="19606230" cy="1266631"/>
            <a:chOff x="237926" y="8524221"/>
            <a:chExt cx="19606230" cy="16463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2DF47-8A1B-E9A1-0A70-4CC02A7563D6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1F9B97DD-49BB-10A7-597B-369B63FF0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50995AE-FCB8-8592-3049-41BF079DC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FE0207D-62D6-6CFF-3B74-ADF64586D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8D82A9C-217D-729E-C7B6-140415E9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A71AE5-6688-655D-F32F-E03DCA5993E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578C47CE-9FD6-5753-2C93-BC83B7795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4668FFC2-D142-B50A-F546-163347AA8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797D459-896E-DE49-30A4-4F1FCCFC1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C1AF5D-31D4-A171-FCC6-9272D09866AE}"/>
              </a:ext>
            </a:extLst>
          </p:cNvPr>
          <p:cNvSpPr txBox="1"/>
          <p:nvPr/>
        </p:nvSpPr>
        <p:spPr>
          <a:xfrm>
            <a:off x="3064219" y="1883759"/>
            <a:ext cx="12527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54 </a:t>
            </a:r>
            <a:r>
              <a:rPr lang="en-US" sz="66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66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21 </a:t>
            </a:r>
            <a:r>
              <a:rPr lang="en-US" sz="66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66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A1596-8EE3-1CB6-9DCC-408B5F884F4E}"/>
              </a:ext>
            </a:extLst>
          </p:cNvPr>
          <p:cNvSpPr/>
          <p:nvPr/>
        </p:nvSpPr>
        <p:spPr>
          <a:xfrm>
            <a:off x="3286153" y="5143500"/>
            <a:ext cx="3711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D9D3E-7082-68C8-6F6D-A7AC90FBF281}"/>
              </a:ext>
            </a:extLst>
          </p:cNvPr>
          <p:cNvSpPr/>
          <p:nvPr/>
        </p:nvSpPr>
        <p:spPr>
          <a:xfrm>
            <a:off x="3263511" y="5913863"/>
            <a:ext cx="3711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AC478-6C4A-D4D1-1ED7-B0790CC961C6}"/>
              </a:ext>
            </a:extLst>
          </p:cNvPr>
          <p:cNvSpPr txBox="1"/>
          <p:nvPr/>
        </p:nvSpPr>
        <p:spPr>
          <a:xfrm>
            <a:off x="2868129" y="5448300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2B0A4B-08E3-4D6A-42B0-B82BE3692095}"/>
              </a:ext>
            </a:extLst>
          </p:cNvPr>
          <p:cNvCxnSpPr>
            <a:cxnSpLocks/>
          </p:cNvCxnSpPr>
          <p:nvPr/>
        </p:nvCxnSpPr>
        <p:spPr>
          <a:xfrm>
            <a:off x="3045411" y="6792944"/>
            <a:ext cx="3964989" cy="273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FEF7D2B-C958-B43A-899A-4AEFCD13561D}"/>
              </a:ext>
            </a:extLst>
          </p:cNvPr>
          <p:cNvSpPr/>
          <p:nvPr/>
        </p:nvSpPr>
        <p:spPr>
          <a:xfrm>
            <a:off x="10428713" y="5190003"/>
            <a:ext cx="3869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AAEF5D-2102-8FF6-80BE-D331EB299A58}"/>
              </a:ext>
            </a:extLst>
          </p:cNvPr>
          <p:cNvSpPr/>
          <p:nvPr/>
        </p:nvSpPr>
        <p:spPr>
          <a:xfrm>
            <a:off x="10412670" y="5899090"/>
            <a:ext cx="3869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1208DB-3AF4-1DED-EBF6-F8414651B8A8}"/>
              </a:ext>
            </a:extLst>
          </p:cNvPr>
          <p:cNvSpPr/>
          <p:nvPr/>
        </p:nvSpPr>
        <p:spPr>
          <a:xfrm>
            <a:off x="10482484" y="6683304"/>
            <a:ext cx="3869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24148C-E335-06B7-44FF-D9D6C9E356D6}"/>
              </a:ext>
            </a:extLst>
          </p:cNvPr>
          <p:cNvSpPr txBox="1"/>
          <p:nvPr/>
        </p:nvSpPr>
        <p:spPr>
          <a:xfrm>
            <a:off x="9779746" y="5600700"/>
            <a:ext cx="431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08EBFF-4826-2183-5B02-0E2B52C3ECFE}"/>
              </a:ext>
            </a:extLst>
          </p:cNvPr>
          <p:cNvCxnSpPr>
            <a:cxnSpLocks/>
          </p:cNvCxnSpPr>
          <p:nvPr/>
        </p:nvCxnSpPr>
        <p:spPr>
          <a:xfrm flipV="1">
            <a:off x="10132311" y="6628546"/>
            <a:ext cx="4085508" cy="400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137B1F7-332A-5F4C-34E8-DE46E1EBCD9C}"/>
              </a:ext>
            </a:extLst>
          </p:cNvPr>
          <p:cNvSpPr txBox="1"/>
          <p:nvPr/>
        </p:nvSpPr>
        <p:spPr>
          <a:xfrm flipH="1">
            <a:off x="7020067" y="5190003"/>
            <a:ext cx="2771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6972EB-15F3-B26A-9591-60590F9568DF}"/>
              </a:ext>
            </a:extLst>
          </p:cNvPr>
          <p:cNvSpPr/>
          <p:nvPr/>
        </p:nvSpPr>
        <p:spPr>
          <a:xfrm>
            <a:off x="10946066" y="7800160"/>
            <a:ext cx="4171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1C930D-CCD5-479D-E86B-B1290F8AF955}"/>
              </a:ext>
            </a:extLst>
          </p:cNvPr>
          <p:cNvSpPr txBox="1"/>
          <p:nvPr/>
        </p:nvSpPr>
        <p:spPr>
          <a:xfrm>
            <a:off x="2533186" y="7790478"/>
            <a:ext cx="8412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54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21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" grpId="0"/>
      <p:bldP spid="4" grpId="0"/>
      <p:bldP spid="11" grpId="0"/>
      <p:bldP spid="12" grpId="0"/>
      <p:bldP spid="14" grpId="0"/>
      <p:bldP spid="17" grpId="0"/>
      <p:bldP spid="18" grpId="0"/>
      <p:bldP spid="26" grpId="0"/>
      <p:bldP spid="39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955" b="20119"/>
          <a:stretch/>
        </p:blipFill>
        <p:spPr>
          <a:xfrm>
            <a:off x="-674074" y="-838200"/>
            <a:ext cx="19636147" cy="11963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52600" y="4077733"/>
            <a:ext cx="14325621" cy="5833000"/>
            <a:chOff x="0" y="0"/>
            <a:chExt cx="8753394" cy="10359296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437669" y="4677576"/>
            <a:ext cx="12957403" cy="4576907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1236">
            <a:off x="14853540" y="-575053"/>
            <a:ext cx="4883988" cy="190919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099" y="271669"/>
            <a:ext cx="16434351" cy="32401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4497" y="7150738"/>
            <a:ext cx="2124592" cy="2540618"/>
          </a:xfrm>
          <a:prstGeom prst="rect">
            <a:avLst/>
          </a:prstGeom>
        </p:spPr>
      </p:pic>
      <p:sp>
        <p:nvSpPr>
          <p:cNvPr id="22" name="Google Shape;514;p34">
            <a:extLst>
              <a:ext uri="{FF2B5EF4-FFF2-40B4-BE49-F238E27FC236}">
                <a16:creationId xmlns:a16="http://schemas.microsoft.com/office/drawing/2014/main" id="{5451570E-2704-7E96-6394-B01202637F73}"/>
              </a:ext>
            </a:extLst>
          </p:cNvPr>
          <p:cNvSpPr txBox="1">
            <a:spLocks/>
          </p:cNvSpPr>
          <p:nvPr/>
        </p:nvSpPr>
        <p:spPr>
          <a:xfrm>
            <a:off x="2652122" y="646007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ACF98D-2C72-02F7-6450-1A5FE0FC2C6C}"/>
              </a:ext>
            </a:extLst>
          </p:cNvPr>
          <p:cNvSpPr/>
          <p:nvPr/>
        </p:nvSpPr>
        <p:spPr>
          <a:xfrm>
            <a:off x="1395330" y="972330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1</a:t>
            </a: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23B45861-D19A-3767-E892-1F1710E9F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0243" y="2807424"/>
            <a:ext cx="2124592" cy="25406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85574-6E09-194A-24A9-F625024748BC}"/>
              </a:ext>
            </a:extLst>
          </p:cNvPr>
          <p:cNvGrpSpPr/>
          <p:nvPr/>
        </p:nvGrpSpPr>
        <p:grpSpPr>
          <a:xfrm>
            <a:off x="-930865" y="9121835"/>
            <a:ext cx="19606230" cy="1266631"/>
            <a:chOff x="237926" y="8524221"/>
            <a:chExt cx="19606230" cy="16463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2DF47-8A1B-E9A1-0A70-4CC02A7563D6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1F9B97DD-49BB-10A7-597B-369B63FF0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50995AE-FCB8-8592-3049-41BF079DC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FE0207D-62D6-6CFF-3B74-ADF64586D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8D82A9C-217D-729E-C7B6-140415E9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A71AE5-6688-655D-F32F-E03DCA5993E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578C47CE-9FD6-5753-2C93-BC83B7795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4668FFC2-D142-B50A-F546-163347AA8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797D459-896E-DE49-30A4-4F1FCCFC1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449D98-1045-7813-4423-29B5DB75CC66}"/>
              </a:ext>
            </a:extLst>
          </p:cNvPr>
          <p:cNvSpPr txBox="1"/>
          <p:nvPr/>
        </p:nvSpPr>
        <p:spPr>
          <a:xfrm>
            <a:off x="3162981" y="1769964"/>
            <a:ext cx="12200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22 </a:t>
            </a:r>
            <a:r>
              <a:rPr lang="en-US" sz="6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6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12 </a:t>
            </a:r>
            <a:r>
              <a:rPr lang="en-US" sz="6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6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6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6A0B4-7278-CD10-4594-C69B00612106}"/>
              </a:ext>
            </a:extLst>
          </p:cNvPr>
          <p:cNvSpPr/>
          <p:nvPr/>
        </p:nvSpPr>
        <p:spPr>
          <a:xfrm>
            <a:off x="3502757" y="5120070"/>
            <a:ext cx="34772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C583B5-9DB0-BBFC-7A6B-977BA21C1D0A}"/>
              </a:ext>
            </a:extLst>
          </p:cNvPr>
          <p:cNvSpPr/>
          <p:nvPr/>
        </p:nvSpPr>
        <p:spPr>
          <a:xfrm>
            <a:off x="3543897" y="5947284"/>
            <a:ext cx="34772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ED916-4B28-E550-49C4-40288E37304D}"/>
              </a:ext>
            </a:extLst>
          </p:cNvPr>
          <p:cNvSpPr txBox="1"/>
          <p:nvPr/>
        </p:nvSpPr>
        <p:spPr>
          <a:xfrm>
            <a:off x="3048000" y="5505687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42393F-E03B-BF02-2C47-20EA4132C5C8}"/>
              </a:ext>
            </a:extLst>
          </p:cNvPr>
          <p:cNvCxnSpPr>
            <a:cxnSpLocks/>
          </p:cNvCxnSpPr>
          <p:nvPr/>
        </p:nvCxnSpPr>
        <p:spPr>
          <a:xfrm>
            <a:off x="3420218" y="6776938"/>
            <a:ext cx="36143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20B03B2-3581-B27D-9664-147FC0674135}"/>
              </a:ext>
            </a:extLst>
          </p:cNvPr>
          <p:cNvSpPr/>
          <p:nvPr/>
        </p:nvSpPr>
        <p:spPr>
          <a:xfrm>
            <a:off x="10304446" y="5193673"/>
            <a:ext cx="3618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5BDD17-AFFD-2CA2-5068-5A13291D8A08}"/>
              </a:ext>
            </a:extLst>
          </p:cNvPr>
          <p:cNvSpPr/>
          <p:nvPr/>
        </p:nvSpPr>
        <p:spPr>
          <a:xfrm>
            <a:off x="10268351" y="5902448"/>
            <a:ext cx="3618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D074A6-2A5D-4D64-14C1-AEA4D7747955}"/>
              </a:ext>
            </a:extLst>
          </p:cNvPr>
          <p:cNvSpPr/>
          <p:nvPr/>
        </p:nvSpPr>
        <p:spPr>
          <a:xfrm>
            <a:off x="10304446" y="6840182"/>
            <a:ext cx="3618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95C112-C390-49DC-A668-4BE438BF9592}"/>
              </a:ext>
            </a:extLst>
          </p:cNvPr>
          <p:cNvSpPr txBox="1"/>
          <p:nvPr/>
        </p:nvSpPr>
        <p:spPr>
          <a:xfrm>
            <a:off x="9838582" y="5524500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3C80D02-D6B6-0A05-5FCF-89FF3E150231}"/>
              </a:ext>
            </a:extLst>
          </p:cNvPr>
          <p:cNvCxnSpPr>
            <a:cxnSpLocks/>
          </p:cNvCxnSpPr>
          <p:nvPr/>
        </p:nvCxnSpPr>
        <p:spPr>
          <a:xfrm>
            <a:off x="10167296" y="6797041"/>
            <a:ext cx="388617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E757F7-3644-652B-B619-9B396DD40451}"/>
              </a:ext>
            </a:extLst>
          </p:cNvPr>
          <p:cNvSpPr txBox="1"/>
          <p:nvPr/>
        </p:nvSpPr>
        <p:spPr>
          <a:xfrm flipH="1">
            <a:off x="7311506" y="5112181"/>
            <a:ext cx="2475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9D33BE8-4E59-F353-753A-54C2E6310825}"/>
              </a:ext>
            </a:extLst>
          </p:cNvPr>
          <p:cNvSpPr/>
          <p:nvPr/>
        </p:nvSpPr>
        <p:spPr>
          <a:xfrm>
            <a:off x="10834168" y="7848530"/>
            <a:ext cx="3796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7E32A7-A845-3633-30BA-B3E0137BA4A8}"/>
              </a:ext>
            </a:extLst>
          </p:cNvPr>
          <p:cNvSpPr txBox="1"/>
          <p:nvPr/>
        </p:nvSpPr>
        <p:spPr>
          <a:xfrm>
            <a:off x="2869532" y="7824745"/>
            <a:ext cx="7912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22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12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5" grpId="0"/>
      <p:bldP spid="10" grpId="0"/>
      <p:bldP spid="15" grpId="0"/>
      <p:bldP spid="20" grpId="0"/>
      <p:bldP spid="25" grpId="0"/>
      <p:bldP spid="40" grpId="0"/>
      <p:bldP spid="41" grpId="0"/>
      <p:bldP spid="42" grpId="0"/>
      <p:bldP spid="46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4;p34">
            <a:extLst>
              <a:ext uri="{FF2B5EF4-FFF2-40B4-BE49-F238E27FC236}">
                <a16:creationId xmlns:a16="http://schemas.microsoft.com/office/drawing/2014/main" id="{D00886F0-17BE-55E6-933C-5E3536CC219F}"/>
              </a:ext>
            </a:extLst>
          </p:cNvPr>
          <p:cNvSpPr txBox="1">
            <a:spLocks/>
          </p:cNvSpPr>
          <p:nvPr/>
        </p:nvSpPr>
        <p:spPr>
          <a:xfrm>
            <a:off x="2286000" y="1983612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E1C7E2-CE37-BF2C-8679-893C3132B633}"/>
              </a:ext>
            </a:extLst>
          </p:cNvPr>
          <p:cNvSpPr/>
          <p:nvPr/>
        </p:nvSpPr>
        <p:spPr>
          <a:xfrm>
            <a:off x="912135" y="1386136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8684B4-92B1-09A6-C0B0-93AD2F8B6CC2}"/>
              </a:ext>
            </a:extLst>
          </p:cNvPr>
          <p:cNvGrpSpPr/>
          <p:nvPr/>
        </p:nvGrpSpPr>
        <p:grpSpPr>
          <a:xfrm>
            <a:off x="-659115" y="8244346"/>
            <a:ext cx="19606230" cy="1646322"/>
            <a:chOff x="237926" y="8524221"/>
            <a:chExt cx="19606230" cy="16463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EF8B1F-E0DC-530C-B4C9-33A38B148EE7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63A8AC54-D4C4-194E-048C-94DA180EA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C35664B6-F906-BC01-B3D3-15C235B7D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F2E53AA1-1239-7B9F-7800-514E6E2A9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4631716-79B5-177A-0A68-A9D67786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45E044-3E13-C249-2B96-B79813A0D49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49553CEC-AD2C-136B-2126-C886CD493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A80DF84-55B9-48D0-4E84-C264E45B6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F346E0-3784-EE63-9770-2D3ABA1BF3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015179-CBAE-DC20-3266-B236D96D451C}"/>
              </a:ext>
            </a:extLst>
          </p:cNvPr>
          <p:cNvSpPr txBox="1"/>
          <p:nvPr/>
        </p:nvSpPr>
        <p:spPr>
          <a:xfrm>
            <a:off x="3224895" y="3261781"/>
            <a:ext cx="10400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23 </a:t>
            </a:r>
            <a:r>
              <a:rPr lang="en-US" sz="600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6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9CAEC-FF43-C055-C875-51228EFD823B}"/>
              </a:ext>
            </a:extLst>
          </p:cNvPr>
          <p:cNvSpPr txBox="1"/>
          <p:nvPr/>
        </p:nvSpPr>
        <p:spPr>
          <a:xfrm>
            <a:off x="3224895" y="4548375"/>
            <a:ext cx="10828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14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A6B81-5664-BFDD-2873-F3EB59A9A9EC}"/>
              </a:ext>
            </a:extLst>
          </p:cNvPr>
          <p:cNvSpPr txBox="1"/>
          <p:nvPr/>
        </p:nvSpPr>
        <p:spPr>
          <a:xfrm>
            <a:off x="3224895" y="5794215"/>
            <a:ext cx="11080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13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516AB-D228-1239-8848-B2F286976A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75927" y="3956997"/>
            <a:ext cx="4558348" cy="378342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DB4DCD06-E5E7-1CC2-AE0D-D871EB83B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51236">
            <a:off x="12916909" y="687086"/>
            <a:ext cx="5962558" cy="19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955" b="20119"/>
          <a:stretch/>
        </p:blipFill>
        <p:spPr>
          <a:xfrm>
            <a:off x="-674074" y="-838200"/>
            <a:ext cx="19636147" cy="11963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52122" y="4077733"/>
            <a:ext cx="12359278" cy="5833000"/>
            <a:chOff x="0" y="0"/>
            <a:chExt cx="8753394" cy="10359296"/>
          </a:xfrm>
          <a:solidFill>
            <a:srgbClr val="0070C0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915042" y="4677576"/>
            <a:ext cx="11794528" cy="4576907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6434351" cy="3240130"/>
          </a:xfrm>
          <a:prstGeom prst="rect">
            <a:avLst/>
          </a:prstGeom>
        </p:spPr>
      </p:pic>
      <p:sp>
        <p:nvSpPr>
          <p:cNvPr id="22" name="Google Shape;514;p34">
            <a:extLst>
              <a:ext uri="{FF2B5EF4-FFF2-40B4-BE49-F238E27FC236}">
                <a16:creationId xmlns:a16="http://schemas.microsoft.com/office/drawing/2014/main" id="{5451570E-2704-7E96-6394-B01202637F73}"/>
              </a:ext>
            </a:extLst>
          </p:cNvPr>
          <p:cNvSpPr txBox="1">
            <a:spLocks/>
          </p:cNvSpPr>
          <p:nvPr/>
        </p:nvSpPr>
        <p:spPr>
          <a:xfrm>
            <a:off x="3064219" y="643565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ACF98D-2C72-02F7-6450-1A5FE0FC2C6C}"/>
              </a:ext>
            </a:extLst>
          </p:cNvPr>
          <p:cNvSpPr/>
          <p:nvPr/>
        </p:nvSpPr>
        <p:spPr>
          <a:xfrm>
            <a:off x="1374548" y="1338137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2</a:t>
            </a: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23B45861-D19A-3767-E892-1F1710E9F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39627" y="3989532"/>
            <a:ext cx="2124592" cy="25406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85574-6E09-194A-24A9-F625024748BC}"/>
              </a:ext>
            </a:extLst>
          </p:cNvPr>
          <p:cNvGrpSpPr/>
          <p:nvPr/>
        </p:nvGrpSpPr>
        <p:grpSpPr>
          <a:xfrm>
            <a:off x="-930865" y="9121835"/>
            <a:ext cx="19606230" cy="1266631"/>
            <a:chOff x="237926" y="8524221"/>
            <a:chExt cx="19606230" cy="16463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2DF47-8A1B-E9A1-0A70-4CC02A7563D6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1F9B97DD-49BB-10A7-597B-369B63FF0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50995AE-FCB8-8592-3049-41BF079DC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FE0207D-62D6-6CFF-3B74-ADF64586D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8D82A9C-217D-729E-C7B6-140415E9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A71AE5-6688-655D-F32F-E03DCA5993E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578C47CE-9FD6-5753-2C93-BC83B7795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4668FFC2-D142-B50A-F546-163347AA8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797D459-896E-DE49-30A4-4F1FCCFC1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D855CA-5DE6-ABAA-4676-EB0577C239A4}"/>
              </a:ext>
            </a:extLst>
          </p:cNvPr>
          <p:cNvSpPr txBox="1"/>
          <p:nvPr/>
        </p:nvSpPr>
        <p:spPr>
          <a:xfrm>
            <a:off x="3809827" y="1880129"/>
            <a:ext cx="10400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23 </a:t>
            </a:r>
            <a:r>
              <a:rPr lang="en-US" sz="600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60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60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60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7570F8-0368-38FA-7E93-D2F9DDC0B533}"/>
              </a:ext>
            </a:extLst>
          </p:cNvPr>
          <p:cNvSpPr/>
          <p:nvPr/>
        </p:nvSpPr>
        <p:spPr>
          <a:xfrm>
            <a:off x="7191736" y="4773986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4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14459-BA5A-F3B2-0DE3-F2BD9DFEEB61}"/>
              </a:ext>
            </a:extLst>
          </p:cNvPr>
          <p:cNvSpPr/>
          <p:nvPr/>
        </p:nvSpPr>
        <p:spPr>
          <a:xfrm>
            <a:off x="7162800" y="552087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D3D0C-B0DD-9F43-8841-4180E03B9467}"/>
              </a:ext>
            </a:extLst>
          </p:cNvPr>
          <p:cNvSpPr/>
          <p:nvPr/>
        </p:nvSpPr>
        <p:spPr>
          <a:xfrm>
            <a:off x="7191736" y="6320945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ngày 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087B8-8162-B122-2B5E-84D6B7BBF88C}"/>
              </a:ext>
            </a:extLst>
          </p:cNvPr>
          <p:cNvSpPr txBox="1"/>
          <p:nvPr/>
        </p:nvSpPr>
        <p:spPr>
          <a:xfrm>
            <a:off x="6714382" y="5295900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94292E-A3EA-AF2C-01F6-BFCF587A8D11}"/>
              </a:ext>
            </a:extLst>
          </p:cNvPr>
          <p:cNvCxnSpPr>
            <a:cxnSpLocks/>
          </p:cNvCxnSpPr>
          <p:nvPr/>
        </p:nvCxnSpPr>
        <p:spPr>
          <a:xfrm>
            <a:off x="7209380" y="6332152"/>
            <a:ext cx="35702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9F270C-392F-8CAA-A337-ACF8680891A1}"/>
              </a:ext>
            </a:extLst>
          </p:cNvPr>
          <p:cNvSpPr txBox="1"/>
          <p:nvPr/>
        </p:nvSpPr>
        <p:spPr>
          <a:xfrm>
            <a:off x="3392537" y="7601000"/>
            <a:ext cx="6995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23 </a:t>
            </a:r>
            <a:r>
              <a:rPr lang="en-US" sz="400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40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21B0AD-2F25-E989-E024-D6376292D570}"/>
              </a:ext>
            </a:extLst>
          </p:cNvPr>
          <p:cNvSpPr txBox="1"/>
          <p:nvPr/>
        </p:nvSpPr>
        <p:spPr>
          <a:xfrm>
            <a:off x="10470488" y="7623138"/>
            <a:ext cx="3422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 ngày 4 giờ</a:t>
            </a:r>
            <a:endParaRPr lang="en-US" sz="4000" dirty="0">
              <a:solidFill>
                <a:srgbClr val="008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" grpId="0"/>
      <p:bldP spid="4" grpId="0"/>
      <p:bldP spid="11" grpId="0"/>
      <p:bldP spid="12" grpId="0"/>
      <p:bldP spid="13" grpId="0"/>
      <p:bldP spid="18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343" b="19343"/>
          <a:stretch/>
        </p:blipFill>
        <p:spPr>
          <a:xfrm>
            <a:off x="-674003" y="-876300"/>
            <a:ext cx="19636147" cy="1203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583" y="392310"/>
            <a:ext cx="10368416" cy="291546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345" y="3835899"/>
            <a:ext cx="15633451" cy="6273913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13015" y="3916927"/>
            <a:ext cx="15461970" cy="6111857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1816" y="316464"/>
            <a:ext cx="4323154" cy="318972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67622" y="1261389"/>
            <a:ext cx="896338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11500" spc="374">
                <a:ln w="127000">
                  <a:solidFill>
                    <a:srgbClr val="6600FF"/>
                  </a:solidFill>
                </a:ln>
                <a:solidFill>
                  <a:srgbClr val="6600FF"/>
                </a:solidFill>
                <a:latin typeface="More Sugar"/>
              </a:rPr>
              <a:t>Ai… kem ê…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3BBF96-03A7-3FFD-5F31-A2B2936451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67000" y="4312214"/>
            <a:ext cx="7162800" cy="6070473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F0F28491-2FD9-FC40-751A-DBA31F570F5E}"/>
              </a:ext>
            </a:extLst>
          </p:cNvPr>
          <p:cNvSpPr txBox="1"/>
          <p:nvPr/>
        </p:nvSpPr>
        <p:spPr>
          <a:xfrm>
            <a:off x="1628415" y="1257300"/>
            <a:ext cx="896338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11500" spc="374">
                <a:ln w="63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FCCFF"/>
                </a:solidFill>
                <a:latin typeface="More Sugar"/>
              </a:rPr>
              <a:t>Ai… kem ê…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0B5892C-FD20-0535-BCEB-15DA78C988F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0955" y="3785811"/>
            <a:ext cx="4666933" cy="57616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2C9750C-D887-1CC5-5D0D-76B65017DF3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952427">
            <a:off x="15732128" y="158247"/>
            <a:ext cx="2109712" cy="444149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8ECFEE0-93B8-275A-D2AA-FEDAB5189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36976">
            <a:off x="14314579" y="1693699"/>
            <a:ext cx="2780920" cy="329634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88810DA0-5708-E7A4-1185-F5EFA81C79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48853" y="7266276"/>
            <a:ext cx="2237464" cy="297997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55CC702-235E-96EE-7E6F-AB071D021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90962" y="6720376"/>
            <a:ext cx="3364270" cy="3525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955" b="20119"/>
          <a:stretch/>
        </p:blipFill>
        <p:spPr>
          <a:xfrm>
            <a:off x="-674074" y="-838200"/>
            <a:ext cx="19636147" cy="11963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52600" y="4077733"/>
            <a:ext cx="14325621" cy="5833000"/>
            <a:chOff x="0" y="0"/>
            <a:chExt cx="8753394" cy="10359296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437669" y="4677576"/>
            <a:ext cx="12957403" cy="4576907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1236">
            <a:off x="14853540" y="-575053"/>
            <a:ext cx="4883988" cy="190919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099" y="271669"/>
            <a:ext cx="16434351" cy="32401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4497" y="7150738"/>
            <a:ext cx="2124592" cy="2540618"/>
          </a:xfrm>
          <a:prstGeom prst="rect">
            <a:avLst/>
          </a:prstGeom>
        </p:spPr>
      </p:pic>
      <p:sp>
        <p:nvSpPr>
          <p:cNvPr id="22" name="Google Shape;514;p34">
            <a:extLst>
              <a:ext uri="{FF2B5EF4-FFF2-40B4-BE49-F238E27FC236}">
                <a16:creationId xmlns:a16="http://schemas.microsoft.com/office/drawing/2014/main" id="{5451570E-2704-7E96-6394-B01202637F73}"/>
              </a:ext>
            </a:extLst>
          </p:cNvPr>
          <p:cNvSpPr txBox="1">
            <a:spLocks/>
          </p:cNvSpPr>
          <p:nvPr/>
        </p:nvSpPr>
        <p:spPr>
          <a:xfrm>
            <a:off x="2652122" y="646007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ACF98D-2C72-02F7-6450-1A5FE0FC2C6C}"/>
              </a:ext>
            </a:extLst>
          </p:cNvPr>
          <p:cNvSpPr/>
          <p:nvPr/>
        </p:nvSpPr>
        <p:spPr>
          <a:xfrm>
            <a:off x="1395330" y="972330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2</a:t>
            </a: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23B45861-D19A-3767-E892-1F1710E9F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0243" y="2807424"/>
            <a:ext cx="2124592" cy="25406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85574-6E09-194A-24A9-F625024748BC}"/>
              </a:ext>
            </a:extLst>
          </p:cNvPr>
          <p:cNvGrpSpPr/>
          <p:nvPr/>
        </p:nvGrpSpPr>
        <p:grpSpPr>
          <a:xfrm>
            <a:off x="-930865" y="9121835"/>
            <a:ext cx="19606230" cy="1266631"/>
            <a:chOff x="237926" y="8524221"/>
            <a:chExt cx="19606230" cy="16463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2DF47-8A1B-E9A1-0A70-4CC02A7563D6}"/>
                </a:ext>
              </a:extLst>
            </p:cNvPr>
            <p:cNvGrpSpPr/>
            <p:nvPr/>
          </p:nvGrpSpPr>
          <p:grpSpPr>
            <a:xfrm>
              <a:off x="237926" y="8558176"/>
              <a:ext cx="8204877" cy="1612367"/>
              <a:chOff x="5391617" y="7368148"/>
              <a:chExt cx="8476783" cy="201923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1F9B97DD-49BB-10A7-597B-369B63FF0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50995AE-FCB8-8592-3049-41BF079DC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FE0207D-62D6-6CFF-3B74-ADF64586D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8D82A9C-217D-729E-C7B6-140415E9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A71AE5-6688-655D-F32F-E03DCA5993E2}"/>
                </a:ext>
              </a:extLst>
            </p:cNvPr>
            <p:cNvGrpSpPr/>
            <p:nvPr/>
          </p:nvGrpSpPr>
          <p:grpSpPr>
            <a:xfrm>
              <a:off x="11639279" y="8524221"/>
              <a:ext cx="8204877" cy="1612367"/>
              <a:chOff x="5391617" y="7368148"/>
              <a:chExt cx="8476783" cy="201923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578C47CE-9FD6-5753-2C93-BC83B7795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91617" y="7446707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4668FFC2-D142-B50A-F546-163347AA8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797D459-896E-DE49-30A4-4F1FCCFC1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1A7B930-71E3-EF96-8A79-255462323C1D}"/>
              </a:ext>
            </a:extLst>
          </p:cNvPr>
          <p:cNvSpPr txBox="1"/>
          <p:nvPr/>
        </p:nvSpPr>
        <p:spPr>
          <a:xfrm>
            <a:off x="3497660" y="1982368"/>
            <a:ext cx="10828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14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29F2C1-8E31-4C21-3961-51F72B2EC58B}"/>
              </a:ext>
            </a:extLst>
          </p:cNvPr>
          <p:cNvSpPr/>
          <p:nvPr/>
        </p:nvSpPr>
        <p:spPr>
          <a:xfrm>
            <a:off x="3659535" y="5029590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237CE8-7F8D-A00B-6C7A-6AACA0175485}"/>
              </a:ext>
            </a:extLst>
          </p:cNvPr>
          <p:cNvSpPr/>
          <p:nvPr/>
        </p:nvSpPr>
        <p:spPr>
          <a:xfrm>
            <a:off x="3941543" y="5815165"/>
            <a:ext cx="3288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3322BB-DD92-667F-116C-C5F02C7ACB86}"/>
              </a:ext>
            </a:extLst>
          </p:cNvPr>
          <p:cNvSpPr txBox="1"/>
          <p:nvPr/>
        </p:nvSpPr>
        <p:spPr>
          <a:xfrm>
            <a:off x="3365152" y="5423536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498294-CC0A-80F3-127E-B45289C92454}"/>
              </a:ext>
            </a:extLst>
          </p:cNvPr>
          <p:cNvCxnSpPr>
            <a:cxnSpLocks/>
          </p:cNvCxnSpPr>
          <p:nvPr/>
        </p:nvCxnSpPr>
        <p:spPr>
          <a:xfrm>
            <a:off x="3657906" y="6707750"/>
            <a:ext cx="35589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34125-864A-78AA-04D5-F9D298DFA5E5}"/>
              </a:ext>
            </a:extLst>
          </p:cNvPr>
          <p:cNvSpPr/>
          <p:nvPr/>
        </p:nvSpPr>
        <p:spPr>
          <a:xfrm>
            <a:off x="10694319" y="5043262"/>
            <a:ext cx="36487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BA1669-AC03-7E27-EEE0-221D2EE2BA47}"/>
              </a:ext>
            </a:extLst>
          </p:cNvPr>
          <p:cNvSpPr/>
          <p:nvPr/>
        </p:nvSpPr>
        <p:spPr>
          <a:xfrm>
            <a:off x="10973672" y="5799031"/>
            <a:ext cx="3366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0FF95B-8B16-E975-6ADE-D516484E5596}"/>
              </a:ext>
            </a:extLst>
          </p:cNvPr>
          <p:cNvSpPr/>
          <p:nvPr/>
        </p:nvSpPr>
        <p:spPr>
          <a:xfrm>
            <a:off x="10721144" y="6522876"/>
            <a:ext cx="36487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865F4-7918-0F94-8CC3-572C447EA8EC}"/>
              </a:ext>
            </a:extLst>
          </p:cNvPr>
          <p:cNvSpPr txBox="1"/>
          <p:nvPr/>
        </p:nvSpPr>
        <p:spPr>
          <a:xfrm>
            <a:off x="10375552" y="5423536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A71920-105A-0C07-AEBA-1FE46DAFA1F0}"/>
              </a:ext>
            </a:extLst>
          </p:cNvPr>
          <p:cNvCxnSpPr>
            <a:cxnSpLocks/>
          </p:cNvCxnSpPr>
          <p:nvPr/>
        </p:nvCxnSpPr>
        <p:spPr>
          <a:xfrm flipV="1">
            <a:off x="10985152" y="6568472"/>
            <a:ext cx="3332840" cy="6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E380534-47DA-8BDA-CE61-1BFD0D6EEAA3}"/>
              </a:ext>
            </a:extLst>
          </p:cNvPr>
          <p:cNvSpPr txBox="1"/>
          <p:nvPr/>
        </p:nvSpPr>
        <p:spPr>
          <a:xfrm flipH="1">
            <a:off x="7524126" y="5045724"/>
            <a:ext cx="242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477B2C-28F9-5EDC-707E-78163E4A6573}"/>
              </a:ext>
            </a:extLst>
          </p:cNvPr>
          <p:cNvSpPr txBox="1"/>
          <p:nvPr/>
        </p:nvSpPr>
        <p:spPr>
          <a:xfrm>
            <a:off x="2731456" y="7500539"/>
            <a:ext cx="7989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14 </a:t>
            </a:r>
            <a:r>
              <a:rPr lang="en-US" sz="44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44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400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65DD2A-C88E-ACB8-8E8F-96211E7968FD}"/>
              </a:ext>
            </a:extLst>
          </p:cNvPr>
          <p:cNvSpPr txBox="1"/>
          <p:nvPr/>
        </p:nvSpPr>
        <p:spPr>
          <a:xfrm>
            <a:off x="10679300" y="7507379"/>
            <a:ext cx="4030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ngày 22 giờ</a:t>
            </a:r>
            <a:endParaRPr lang="en-US" sz="4400" dirty="0">
              <a:solidFill>
                <a:srgbClr val="008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1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" grpId="0"/>
      <p:bldP spid="4" grpId="0"/>
      <p:bldP spid="11" grpId="0"/>
      <p:bldP spid="12" grpId="0"/>
      <p:bldP spid="14" grpId="0"/>
      <p:bldP spid="17" grpId="0"/>
      <p:bldP spid="18" grpId="0"/>
      <p:bldP spid="26" grpId="0"/>
      <p:bldP spid="39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955" b="20119"/>
          <a:stretch/>
        </p:blipFill>
        <p:spPr>
          <a:xfrm>
            <a:off x="-674074" y="-838200"/>
            <a:ext cx="19636147" cy="11963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652121" y="4077733"/>
            <a:ext cx="12726615" cy="5833000"/>
            <a:chOff x="0" y="0"/>
            <a:chExt cx="8753394" cy="10359296"/>
          </a:xfrm>
          <a:solidFill>
            <a:srgbClr val="005C2A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915041" y="4403842"/>
            <a:ext cx="12088721" cy="4850641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6434351" cy="3240130"/>
          </a:xfrm>
          <a:prstGeom prst="rect">
            <a:avLst/>
          </a:prstGeom>
        </p:spPr>
      </p:pic>
      <p:sp>
        <p:nvSpPr>
          <p:cNvPr id="22" name="Google Shape;514;p34">
            <a:extLst>
              <a:ext uri="{FF2B5EF4-FFF2-40B4-BE49-F238E27FC236}">
                <a16:creationId xmlns:a16="http://schemas.microsoft.com/office/drawing/2014/main" id="{5451570E-2704-7E96-6394-B01202637F73}"/>
              </a:ext>
            </a:extLst>
          </p:cNvPr>
          <p:cNvSpPr txBox="1">
            <a:spLocks/>
          </p:cNvSpPr>
          <p:nvPr/>
        </p:nvSpPr>
        <p:spPr>
          <a:xfrm>
            <a:off x="3064219" y="643565"/>
            <a:ext cx="2743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SVN-Motion Picture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ACF98D-2C72-02F7-6450-1A5FE0FC2C6C}"/>
              </a:ext>
            </a:extLst>
          </p:cNvPr>
          <p:cNvSpPr/>
          <p:nvPr/>
        </p:nvSpPr>
        <p:spPr>
          <a:xfrm>
            <a:off x="1374548" y="1338137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2</a:t>
            </a: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23B45861-D19A-3767-E892-1F1710E9F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39627" y="3989532"/>
            <a:ext cx="2124592" cy="25406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85574-6E09-194A-24A9-F625024748BC}"/>
              </a:ext>
            </a:extLst>
          </p:cNvPr>
          <p:cNvGrpSpPr/>
          <p:nvPr/>
        </p:nvGrpSpPr>
        <p:grpSpPr>
          <a:xfrm>
            <a:off x="3276600" y="8757192"/>
            <a:ext cx="10930109" cy="1652746"/>
            <a:chOff x="3820914" y="8558176"/>
            <a:chExt cx="10930109" cy="161236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2DF47-8A1B-E9A1-0A70-4CC02A7563D6}"/>
                </a:ext>
              </a:extLst>
            </p:cNvPr>
            <p:cNvGrpSpPr/>
            <p:nvPr/>
          </p:nvGrpSpPr>
          <p:grpSpPr>
            <a:xfrm>
              <a:off x="3820914" y="8558176"/>
              <a:ext cx="4621890" cy="1612367"/>
              <a:chOff x="9093343" y="7368148"/>
              <a:chExt cx="4775057" cy="2019239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50995AE-FCB8-8592-3049-41BF079DC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9FE0207D-62D6-6CFF-3B74-ADF64586D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8D82A9C-217D-729E-C7B6-140415E9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578C47CE-9FD6-5753-2C93-BC83B7795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39279" y="8586951"/>
              <a:ext cx="3111744" cy="153169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5F614E-FBA4-7F92-92A4-E7AA89C25FD1}"/>
              </a:ext>
            </a:extLst>
          </p:cNvPr>
          <p:cNvSpPr txBox="1"/>
          <p:nvPr/>
        </p:nvSpPr>
        <p:spPr>
          <a:xfrm>
            <a:off x="3629292" y="2026415"/>
            <a:ext cx="11080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13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D4492F-3CD2-8B15-ED46-B6CE14D22F3C}"/>
              </a:ext>
            </a:extLst>
          </p:cNvPr>
          <p:cNvSpPr/>
          <p:nvPr/>
        </p:nvSpPr>
        <p:spPr>
          <a:xfrm>
            <a:off x="3820558" y="4979736"/>
            <a:ext cx="36792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98816E-99F1-7ADB-2D88-84420240E913}"/>
              </a:ext>
            </a:extLst>
          </p:cNvPr>
          <p:cNvSpPr/>
          <p:nvPr/>
        </p:nvSpPr>
        <p:spPr>
          <a:xfrm>
            <a:off x="4071051" y="5662789"/>
            <a:ext cx="33970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AF16A-AB7C-450A-7BFC-41305674E428}"/>
              </a:ext>
            </a:extLst>
          </p:cNvPr>
          <p:cNvSpPr txBox="1"/>
          <p:nvPr/>
        </p:nvSpPr>
        <p:spPr>
          <a:xfrm>
            <a:off x="3581400" y="5422773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B90B29-C288-4A06-CF3C-39DDF1EDAACF}"/>
              </a:ext>
            </a:extLst>
          </p:cNvPr>
          <p:cNvCxnSpPr>
            <a:cxnSpLocks/>
          </p:cNvCxnSpPr>
          <p:nvPr/>
        </p:nvCxnSpPr>
        <p:spPr>
          <a:xfrm>
            <a:off x="3932593" y="6472258"/>
            <a:ext cx="36023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25BD2B-58A4-5E1F-E1B2-728D128D41C9}"/>
              </a:ext>
            </a:extLst>
          </p:cNvPr>
          <p:cNvSpPr/>
          <p:nvPr/>
        </p:nvSpPr>
        <p:spPr>
          <a:xfrm>
            <a:off x="10587338" y="4980354"/>
            <a:ext cx="4182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4A1F95-01CD-8781-E3CF-55B14AEA366E}"/>
              </a:ext>
            </a:extLst>
          </p:cNvPr>
          <p:cNvSpPr/>
          <p:nvPr/>
        </p:nvSpPr>
        <p:spPr>
          <a:xfrm>
            <a:off x="10896600" y="5600700"/>
            <a:ext cx="3900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CD1C3-145A-FC08-321C-06BF616E8BB1}"/>
              </a:ext>
            </a:extLst>
          </p:cNvPr>
          <p:cNvSpPr/>
          <p:nvPr/>
        </p:nvSpPr>
        <p:spPr>
          <a:xfrm>
            <a:off x="10896600" y="6411313"/>
            <a:ext cx="3900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b="1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3488A3-58E0-A29D-0E32-CF958DDCBA39}"/>
              </a:ext>
            </a:extLst>
          </p:cNvPr>
          <p:cNvSpPr txBox="1"/>
          <p:nvPr/>
        </p:nvSpPr>
        <p:spPr>
          <a:xfrm>
            <a:off x="10287000" y="5448300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735D6F-9C39-5A3A-ACEF-9E2591EEF815}"/>
              </a:ext>
            </a:extLst>
          </p:cNvPr>
          <p:cNvCxnSpPr>
            <a:cxnSpLocks/>
          </p:cNvCxnSpPr>
          <p:nvPr/>
        </p:nvCxnSpPr>
        <p:spPr>
          <a:xfrm>
            <a:off x="10858528" y="6432230"/>
            <a:ext cx="3543272" cy="107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D0B6BF6-AE5C-7D80-3D00-2AEA9A93C88F}"/>
              </a:ext>
            </a:extLst>
          </p:cNvPr>
          <p:cNvSpPr txBox="1"/>
          <p:nvPr/>
        </p:nvSpPr>
        <p:spPr>
          <a:xfrm flipH="1">
            <a:off x="7455027" y="5013822"/>
            <a:ext cx="2971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4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B2FBBF-4571-3914-EAD0-E4882581C88E}"/>
              </a:ext>
            </a:extLst>
          </p:cNvPr>
          <p:cNvSpPr txBox="1"/>
          <p:nvPr/>
        </p:nvSpPr>
        <p:spPr>
          <a:xfrm>
            <a:off x="3284237" y="7377546"/>
            <a:ext cx="7451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13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421096-22A9-0967-C813-74FDD8449C2D}"/>
              </a:ext>
            </a:extLst>
          </p:cNvPr>
          <p:cNvSpPr txBox="1"/>
          <p:nvPr/>
        </p:nvSpPr>
        <p:spPr>
          <a:xfrm>
            <a:off x="10717045" y="7411382"/>
            <a:ext cx="3522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năm 8 tháng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10">
            <a:extLst>
              <a:ext uri="{FF2B5EF4-FFF2-40B4-BE49-F238E27FC236}">
                <a16:creationId xmlns:a16="http://schemas.microsoft.com/office/drawing/2014/main" id="{4AB875C0-2352-5DBD-0C8C-3FD825D8F8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216854">
            <a:off x="13265055" y="8921444"/>
            <a:ext cx="6996538" cy="18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5" grpId="0"/>
      <p:bldP spid="10" grpId="0"/>
      <p:bldP spid="15" grpId="0"/>
      <p:bldP spid="16" grpId="0"/>
      <p:bldP spid="20" grpId="0"/>
      <p:bldP spid="21" grpId="0"/>
      <p:bldP spid="24" grpId="0"/>
      <p:bldP spid="25" grpId="0"/>
      <p:bldP spid="39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51F534-E30F-0855-0F87-56A592997705}"/>
              </a:ext>
            </a:extLst>
          </p:cNvPr>
          <p:cNvSpPr/>
          <p:nvPr/>
        </p:nvSpPr>
        <p:spPr>
          <a:xfrm>
            <a:off x="25400" y="114300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3</a:t>
            </a:r>
          </a:p>
        </p:txBody>
      </p:sp>
      <p:sp>
        <p:nvSpPr>
          <p:cNvPr id="3" name="Google Shape;514;p34">
            <a:extLst>
              <a:ext uri="{FF2B5EF4-FFF2-40B4-BE49-F238E27FC236}">
                <a16:creationId xmlns:a16="http://schemas.microsoft.com/office/drawing/2014/main" id="{4AEDC207-B01C-1E88-F9E1-1078A13151B2}"/>
              </a:ext>
            </a:extLst>
          </p:cNvPr>
          <p:cNvSpPr txBox="1">
            <a:spLocks/>
          </p:cNvSpPr>
          <p:nvPr/>
        </p:nvSpPr>
        <p:spPr>
          <a:xfrm>
            <a:off x="1828800" y="800100"/>
            <a:ext cx="15011400" cy="268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just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lúc 8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C4B116-17D9-6383-60B8-C2EB801BC405}"/>
              </a:ext>
            </a:extLst>
          </p:cNvPr>
          <p:cNvCxnSpPr/>
          <p:nvPr/>
        </p:nvCxnSpPr>
        <p:spPr>
          <a:xfrm>
            <a:off x="1828800" y="6080310"/>
            <a:ext cx="140208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D9CDC42-A979-148F-FCFB-9F8C6EC6C0AA}"/>
              </a:ext>
            </a:extLst>
          </p:cNvPr>
          <p:cNvSpPr/>
          <p:nvPr/>
        </p:nvSpPr>
        <p:spPr>
          <a:xfrm>
            <a:off x="1532885" y="6083412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8DEEE-B423-2BB4-A7ED-B962B01E37FB}"/>
              </a:ext>
            </a:extLst>
          </p:cNvPr>
          <p:cNvSpPr/>
          <p:nvPr/>
        </p:nvSpPr>
        <p:spPr>
          <a:xfrm>
            <a:off x="15479314" y="615550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5F871-7CA5-78C5-17D2-97F6A2D4F559}"/>
              </a:ext>
            </a:extLst>
          </p:cNvPr>
          <p:cNvSpPr/>
          <p:nvPr/>
        </p:nvSpPr>
        <p:spPr>
          <a:xfrm>
            <a:off x="719447" y="6852853"/>
            <a:ext cx="3336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82A6E-8F0D-5E32-DC2E-3A0472F7765E}"/>
              </a:ext>
            </a:extLst>
          </p:cNvPr>
          <p:cNvSpPr/>
          <p:nvPr/>
        </p:nvSpPr>
        <p:spPr>
          <a:xfrm>
            <a:off x="13792200" y="6798177"/>
            <a:ext cx="31951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44767E-0589-158D-EC6D-793F97E78AF8}"/>
              </a:ext>
            </a:extLst>
          </p:cNvPr>
          <p:cNvSpPr/>
          <p:nvPr/>
        </p:nvSpPr>
        <p:spPr>
          <a:xfrm>
            <a:off x="7855280" y="6540220"/>
            <a:ext cx="18934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19FFBA-F449-5CF8-7FE4-9C81041618C5}"/>
              </a:ext>
            </a:extLst>
          </p:cNvPr>
          <p:cNvCxnSpPr/>
          <p:nvPr/>
        </p:nvCxnSpPr>
        <p:spPr>
          <a:xfrm>
            <a:off x="7977175" y="5928920"/>
            <a:ext cx="0" cy="3037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E2D66-8745-F5E4-B0AB-AC10EDEEBE13}"/>
              </a:ext>
            </a:extLst>
          </p:cNvPr>
          <p:cNvCxnSpPr/>
          <p:nvPr/>
        </p:nvCxnSpPr>
        <p:spPr>
          <a:xfrm>
            <a:off x="9829800" y="5928920"/>
            <a:ext cx="0" cy="3037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0B985EB-1FAE-E1CC-43F1-0823D893CD5D}"/>
              </a:ext>
            </a:extLst>
          </p:cNvPr>
          <p:cNvSpPr/>
          <p:nvPr/>
        </p:nvSpPr>
        <p:spPr>
          <a:xfrm rot="5400000">
            <a:off x="8739175" y="5541332"/>
            <a:ext cx="328625" cy="171309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4BE6A13-F2B7-B69C-1DF2-33A3EADA37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481" t="1" r="-1" b="-1943"/>
          <a:stretch/>
        </p:blipFill>
        <p:spPr>
          <a:xfrm flipH="1">
            <a:off x="969244" y="2883904"/>
            <a:ext cx="1719110" cy="3120711"/>
          </a:xfrm>
          <a:prstGeom prst="rect">
            <a:avLst/>
          </a:prstGeom>
        </p:spPr>
      </p:pic>
      <p:sp>
        <p:nvSpPr>
          <p:cNvPr id="16" name="Left Brace 15">
            <a:extLst>
              <a:ext uri="{FF2B5EF4-FFF2-40B4-BE49-F238E27FC236}">
                <a16:creationId xmlns:a16="http://schemas.microsoft.com/office/drawing/2014/main" id="{D935B280-D6E8-EEE5-FD4A-0883922A805B}"/>
              </a:ext>
            </a:extLst>
          </p:cNvPr>
          <p:cNvSpPr/>
          <p:nvPr/>
        </p:nvSpPr>
        <p:spPr>
          <a:xfrm rot="5400000">
            <a:off x="8358169" y="-1588457"/>
            <a:ext cx="618351" cy="13623930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ABE42-C480-BCA5-7BE7-6B3E86027ACC}"/>
              </a:ext>
            </a:extLst>
          </p:cNvPr>
          <p:cNvSpPr txBox="1"/>
          <p:nvPr/>
        </p:nvSpPr>
        <p:spPr>
          <a:xfrm>
            <a:off x="2445135" y="3871394"/>
            <a:ext cx="1388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không kể thời gian nghỉ, thời gian đi ?</a:t>
            </a:r>
          </a:p>
        </p:txBody>
      </p:sp>
    </p:spTree>
    <p:extLst>
      <p:ext uri="{BB962C8B-B14F-4D97-AF65-F5344CB8AC3E}">
        <p14:creationId xmlns:p14="http://schemas.microsoft.com/office/powerpoint/2010/main" val="4786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75417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  <p:bldP spid="10" grpId="0"/>
      <p:bldP spid="14" grpId="0" animBg="1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1" y="476250"/>
            <a:ext cx="8361246" cy="8229600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90599" y="1783222"/>
            <a:ext cx="7936325" cy="6512686"/>
            <a:chOff x="0" y="0"/>
            <a:chExt cx="8597719" cy="7317130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8601931" cy="7317129"/>
            </a:xfrm>
            <a:custGeom>
              <a:avLst/>
              <a:gdLst/>
              <a:ahLst/>
              <a:cxnLst/>
              <a:rect l="l" t="t" r="r" b="b"/>
              <a:pathLst>
                <a:path w="8601931" h="731712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31596"/>
                    <a:pt x="8592784" y="6554546"/>
                  </a:cubicBezTo>
                  <a:cubicBezTo>
                    <a:pt x="8592784" y="6768704"/>
                    <a:pt x="8601932" y="7067883"/>
                    <a:pt x="8601932" y="7067883"/>
                  </a:cubicBezTo>
                  <a:cubicBezTo>
                    <a:pt x="8601932" y="7196552"/>
                    <a:pt x="8597762" y="7317129"/>
                    <a:pt x="8344924" y="7308995"/>
                  </a:cubicBezTo>
                  <a:cubicBezTo>
                    <a:pt x="8344924" y="7308995"/>
                    <a:pt x="7968452" y="7288697"/>
                    <a:pt x="7085132" y="7296295"/>
                  </a:cubicBezTo>
                  <a:cubicBezTo>
                    <a:pt x="2143905" y="7304429"/>
                    <a:pt x="304023" y="7317129"/>
                    <a:pt x="304023" y="7317129"/>
                  </a:cubicBezTo>
                  <a:cubicBezTo>
                    <a:pt x="132548" y="7317129"/>
                    <a:pt x="4213" y="7216060"/>
                    <a:pt x="8532" y="7013513"/>
                  </a:cubicBezTo>
                  <a:cubicBezTo>
                    <a:pt x="8532" y="7013513"/>
                    <a:pt x="9630" y="6514972"/>
                    <a:pt x="4815" y="169872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351980" y="1581517"/>
            <a:ext cx="8946256" cy="7829183"/>
            <a:chOff x="0" y="0"/>
            <a:chExt cx="8753394" cy="1035929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6BBB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52839" y="3288539"/>
            <a:ext cx="8572708" cy="4450280"/>
            <a:chOff x="0" y="0"/>
            <a:chExt cx="8597719" cy="7317130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601931" cy="7317129"/>
            </a:xfrm>
            <a:custGeom>
              <a:avLst/>
              <a:gdLst/>
              <a:ahLst/>
              <a:cxnLst/>
              <a:rect l="l" t="t" r="r" b="b"/>
              <a:pathLst>
                <a:path w="8601931" h="731712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31596"/>
                    <a:pt x="8592784" y="6554546"/>
                  </a:cubicBezTo>
                  <a:cubicBezTo>
                    <a:pt x="8592784" y="6768704"/>
                    <a:pt x="8601932" y="7067883"/>
                    <a:pt x="8601932" y="7067883"/>
                  </a:cubicBezTo>
                  <a:cubicBezTo>
                    <a:pt x="8601932" y="7196552"/>
                    <a:pt x="8597762" y="7317129"/>
                    <a:pt x="8344924" y="7308995"/>
                  </a:cubicBezTo>
                  <a:cubicBezTo>
                    <a:pt x="8344924" y="7308995"/>
                    <a:pt x="7968452" y="7288697"/>
                    <a:pt x="7085132" y="7296295"/>
                  </a:cubicBezTo>
                  <a:cubicBezTo>
                    <a:pt x="2143905" y="7304429"/>
                    <a:pt x="304023" y="7317129"/>
                    <a:pt x="304023" y="7317129"/>
                  </a:cubicBezTo>
                  <a:cubicBezTo>
                    <a:pt x="132548" y="7317129"/>
                    <a:pt x="4213" y="7216060"/>
                    <a:pt x="8532" y="7013513"/>
                  </a:cubicBezTo>
                  <a:cubicBezTo>
                    <a:pt x="8532" y="7013513"/>
                    <a:pt x="9630" y="6514972"/>
                    <a:pt x="4815" y="169872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7884" y="452529"/>
            <a:ext cx="2126602" cy="22579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66182" y="895350"/>
            <a:ext cx="5497980" cy="88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8000" spc="259">
                <a:solidFill>
                  <a:srgbClr val="000000"/>
                </a:solidFill>
                <a:latin typeface="SVN-Deadhead Script" pitchFamily="2" charset="0"/>
              </a:rPr>
              <a:t>Cách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13076" y="1991092"/>
            <a:ext cx="5967362" cy="88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8000" spc="260">
                <a:solidFill>
                  <a:srgbClr val="000000"/>
                </a:solidFill>
                <a:latin typeface="SVN-Deadhead Script" pitchFamily="2" charset="0"/>
              </a:rPr>
              <a:t>Cách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BBAB8C-A41B-8AB2-0DC4-FBAEC6B7FE65}"/>
              </a:ext>
            </a:extLst>
          </p:cNvPr>
          <p:cNvSpPr/>
          <p:nvPr/>
        </p:nvSpPr>
        <p:spPr>
          <a:xfrm>
            <a:off x="1101951" y="1991092"/>
            <a:ext cx="7707608" cy="574772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 dirty="0" err="1"/>
              <a:t>Thời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gian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người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quãng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đường</a:t>
            </a:r>
            <a:r>
              <a:rPr lang="en-US" altLang="en-US" sz="4000" dirty="0"/>
              <a:t> AB, </a:t>
            </a:r>
            <a:r>
              <a:rPr lang="en-US" altLang="en-US" sz="4000" dirty="0" err="1"/>
              <a:t>kể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cả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thời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gian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nghỉ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là</a:t>
            </a:r>
            <a:r>
              <a:rPr lang="en-US" altLang="en-US" sz="4000" dirty="0"/>
              <a:t>: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 dirty="0"/>
              <a:t>	8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30 </a:t>
            </a:r>
            <a:r>
              <a:rPr lang="en-US" altLang="en-US" sz="4000" dirty="0" err="1"/>
              <a:t>phút</a:t>
            </a:r>
            <a:r>
              <a:rPr lang="en-US" altLang="en-US" sz="4000" dirty="0"/>
              <a:t> – 6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45 </a:t>
            </a:r>
            <a:r>
              <a:rPr lang="en-US" altLang="en-US" sz="4000" err="1"/>
              <a:t>phút</a:t>
            </a:r>
            <a:r>
              <a:rPr lang="en-US" altLang="en-US" sz="4000"/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/>
              <a:t>      = 1 giờ </a:t>
            </a:r>
            <a:r>
              <a:rPr lang="en-US" altLang="en-US" sz="4000" dirty="0"/>
              <a:t>45 </a:t>
            </a:r>
            <a:r>
              <a:rPr lang="en-US" altLang="en-US" sz="4000" dirty="0" err="1"/>
              <a:t>phút</a:t>
            </a:r>
            <a:endParaRPr lang="en-US" altLang="en-US" sz="4000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 dirty="0" err="1"/>
              <a:t>Thời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gian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người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quãng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đường</a:t>
            </a:r>
            <a:r>
              <a:rPr lang="en-US" altLang="en-US" sz="4000" dirty="0"/>
              <a:t> AB, </a:t>
            </a:r>
            <a:r>
              <a:rPr lang="en-US" altLang="en-US" sz="4000" dirty="0" err="1"/>
              <a:t>không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kể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thời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gian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nghỉ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là</a:t>
            </a:r>
            <a:r>
              <a:rPr lang="en-US" altLang="en-US" sz="4000" dirty="0"/>
              <a:t>: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 dirty="0"/>
              <a:t>	1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45 </a:t>
            </a:r>
            <a:r>
              <a:rPr lang="en-US" altLang="en-US" sz="4000" dirty="0" err="1"/>
              <a:t>phút</a:t>
            </a:r>
            <a:r>
              <a:rPr lang="en-US" altLang="en-US" sz="4000" dirty="0"/>
              <a:t>  – 15 </a:t>
            </a:r>
            <a:r>
              <a:rPr lang="en-US" altLang="en-US" sz="4000" err="1"/>
              <a:t>phút</a:t>
            </a:r>
            <a:r>
              <a:rPr lang="en-US" altLang="en-US" sz="4000"/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/>
              <a:t>      = </a:t>
            </a:r>
            <a:r>
              <a:rPr lang="en-US" altLang="en-US" sz="4000" dirty="0"/>
              <a:t>1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30 </a:t>
            </a:r>
            <a:r>
              <a:rPr lang="en-US" altLang="en-US" sz="4000" dirty="0" err="1"/>
              <a:t>phút</a:t>
            </a:r>
            <a:endParaRPr lang="en-US" altLang="en-US" sz="4000" dirty="0"/>
          </a:p>
          <a:p>
            <a:r>
              <a:rPr lang="en-US" altLang="en-US" sz="4000" dirty="0"/>
              <a:t>		</a:t>
            </a:r>
            <a:r>
              <a:rPr lang="en-US" altLang="en-US" sz="4000"/>
              <a:t>	         Đáp </a:t>
            </a:r>
            <a:r>
              <a:rPr lang="en-US" altLang="en-US" sz="4000" dirty="0" err="1"/>
              <a:t>số</a:t>
            </a:r>
            <a:r>
              <a:rPr lang="en-US" altLang="en-US" sz="4000" dirty="0"/>
              <a:t>: 1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30 </a:t>
            </a:r>
            <a:r>
              <a:rPr lang="en-US" altLang="en-US" sz="4000" dirty="0" err="1"/>
              <a:t>phút</a:t>
            </a:r>
            <a:r>
              <a:rPr lang="en-US" altLang="en-US" sz="4000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AA7037-696A-438F-EB11-FC903CD5C1B8}"/>
              </a:ext>
            </a:extLst>
          </p:cNvPr>
          <p:cNvSpPr/>
          <p:nvPr/>
        </p:nvSpPr>
        <p:spPr>
          <a:xfrm>
            <a:off x="9644520" y="3708914"/>
            <a:ext cx="8481027" cy="320857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/>
              <a:t>Thời </a:t>
            </a:r>
            <a:r>
              <a:rPr lang="en-US" altLang="en-US" sz="4000" dirty="0" err="1"/>
              <a:t>gian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người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quãng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đường</a:t>
            </a:r>
            <a:r>
              <a:rPr lang="en-US" altLang="en-US" sz="4000" dirty="0"/>
              <a:t> AB, </a:t>
            </a:r>
            <a:r>
              <a:rPr lang="en-US" altLang="en-US" sz="4000" dirty="0" err="1"/>
              <a:t>không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kể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thời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gian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nghỉ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là</a:t>
            </a:r>
            <a:r>
              <a:rPr lang="en-US" altLang="en-US" sz="4000" dirty="0"/>
              <a:t>: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en-US" sz="4000"/>
              <a:t>8 giờ 30 phút – 6 giờ 45 phút – </a:t>
            </a:r>
            <a:r>
              <a:rPr lang="en-US" altLang="en-US" sz="4000" dirty="0"/>
              <a:t>15 </a:t>
            </a:r>
            <a:r>
              <a:rPr lang="en-US" altLang="en-US" sz="4000" err="1"/>
              <a:t>phút</a:t>
            </a:r>
            <a:r>
              <a:rPr lang="en-US" altLang="en-US" sz="4000"/>
              <a:t> = </a:t>
            </a:r>
            <a:r>
              <a:rPr lang="en-US" altLang="en-US" sz="4000" dirty="0"/>
              <a:t>1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30 </a:t>
            </a:r>
            <a:r>
              <a:rPr lang="en-US" altLang="en-US" sz="4000" dirty="0" err="1"/>
              <a:t>phút</a:t>
            </a:r>
            <a:endParaRPr lang="en-US" altLang="en-US" sz="4000" dirty="0"/>
          </a:p>
          <a:p>
            <a:r>
              <a:rPr lang="en-US" altLang="en-US" sz="4000" dirty="0"/>
              <a:t>		</a:t>
            </a:r>
            <a:r>
              <a:rPr lang="en-US" altLang="en-US" sz="4000"/>
              <a:t>	         Đáp </a:t>
            </a:r>
            <a:r>
              <a:rPr lang="en-US" altLang="en-US" sz="4000" dirty="0" err="1"/>
              <a:t>số</a:t>
            </a:r>
            <a:r>
              <a:rPr lang="en-US" altLang="en-US" sz="4000" dirty="0"/>
              <a:t>: 1 </a:t>
            </a:r>
            <a:r>
              <a:rPr lang="en-US" altLang="en-US" sz="4000" dirty="0" err="1"/>
              <a:t>giờ</a:t>
            </a:r>
            <a:r>
              <a:rPr lang="en-US" altLang="en-US" sz="4000" dirty="0"/>
              <a:t> 30 </a:t>
            </a:r>
            <a:r>
              <a:rPr lang="en-US" altLang="en-US" sz="4000" dirty="0" err="1"/>
              <a:t>phút</a:t>
            </a:r>
            <a:r>
              <a:rPr lang="en-US" altLang="en-US" sz="4000" dirty="0"/>
              <a:t>.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FBA642F-F04E-0C6E-854C-562245A51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118626" y="8355222"/>
            <a:ext cx="5242775" cy="19827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4AC2F-7689-59AF-29F4-B04207F8F833}"/>
              </a:ext>
            </a:extLst>
          </p:cNvPr>
          <p:cNvGrpSpPr/>
          <p:nvPr/>
        </p:nvGrpSpPr>
        <p:grpSpPr>
          <a:xfrm>
            <a:off x="1078044" y="8565277"/>
            <a:ext cx="11975971" cy="1652746"/>
            <a:chOff x="3820914" y="8558176"/>
            <a:chExt cx="10930109" cy="1612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3788623-542A-BCBD-97A1-FB4E9E2F7220}"/>
                </a:ext>
              </a:extLst>
            </p:cNvPr>
            <p:cNvGrpSpPr/>
            <p:nvPr/>
          </p:nvGrpSpPr>
          <p:grpSpPr>
            <a:xfrm>
              <a:off x="3820914" y="8558176"/>
              <a:ext cx="4621890" cy="1612367"/>
              <a:chOff x="9093343" y="7368148"/>
              <a:chExt cx="4775057" cy="2019239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70DEC0FE-D1D7-3494-D18C-075021F75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93343" y="7469183"/>
                <a:ext cx="3214866" cy="1918204"/>
              </a:xfrm>
              <a:prstGeom prst="rect">
                <a:avLst/>
              </a:prstGeom>
            </p:spPr>
          </p:pic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2962895-3275-EC0D-49F1-734610E44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-3583" r="61898" b="1"/>
              <a:stretch/>
            </p:blipFill>
            <p:spPr>
              <a:xfrm>
                <a:off x="12643456" y="7368148"/>
                <a:ext cx="1224944" cy="1986936"/>
              </a:xfrm>
              <a:prstGeom prst="rect">
                <a:avLst/>
              </a:prstGeom>
            </p:spPr>
          </p:pic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50781D4-D26E-17CB-7607-24EB7D8D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85169" y="8604898"/>
              <a:ext cx="3111744" cy="1531690"/>
            </a:xfrm>
            <a:prstGeom prst="rect">
              <a:avLst/>
            </a:prstGeom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609C9715-5175-D8DE-8760-8F76C9EB9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39279" y="8586951"/>
              <a:ext cx="3111744" cy="1531691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F196860E-6CC6-68C7-EB47-862514D86AF9}"/>
              </a:ext>
            </a:extLst>
          </p:cNvPr>
          <p:cNvSpPr/>
          <p:nvPr/>
        </p:nvSpPr>
        <p:spPr>
          <a:xfrm>
            <a:off x="25400" y="114300"/>
            <a:ext cx="1540494" cy="151472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latin typeface="SVN-Lobster" panose="020406030505060202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343" b="20508"/>
          <a:stretch/>
        </p:blipFill>
        <p:spPr>
          <a:xfrm>
            <a:off x="-674073" y="-876300"/>
            <a:ext cx="19636147" cy="11811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824466" y="2986470"/>
            <a:ext cx="12697316" cy="324218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43400" y="4229100"/>
            <a:ext cx="9622263" cy="1389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16600" spc="375">
                <a:ln w="254000">
                  <a:solidFill>
                    <a:schemeClr val="bg1"/>
                  </a:solidFill>
                </a:ln>
                <a:solidFill>
                  <a:srgbClr val="000000"/>
                </a:solidFill>
                <a:latin typeface="SVN-Berkshire Swash" panose="02040603050506020204" pitchFamily="18" charset="0"/>
              </a:rPr>
              <a:t>Củng cố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A708C976-178F-B992-E1F8-997568541D10}"/>
              </a:ext>
            </a:extLst>
          </p:cNvPr>
          <p:cNvSpPr txBox="1"/>
          <p:nvPr/>
        </p:nvSpPr>
        <p:spPr>
          <a:xfrm>
            <a:off x="4342048" y="4240218"/>
            <a:ext cx="9622263" cy="1389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16600" spc="375">
                <a:ln w="3810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CCFF"/>
                </a:solidFill>
                <a:latin typeface="SVN-Berkshire Swash" panose="02040603050506020204" pitchFamily="18" charset="0"/>
              </a:rPr>
              <a:t>Củng cố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B82F4F0-A937-1F73-4F36-1E28BD066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8600" y="2391102"/>
            <a:ext cx="3046846" cy="2966866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3661289-CD2A-2D08-2AC2-CA15432C7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97489" flipH="1">
            <a:off x="10780314" y="291889"/>
            <a:ext cx="8013548" cy="25707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71BE83-A855-58B9-D010-4EBA3F0E3F7C}"/>
              </a:ext>
            </a:extLst>
          </p:cNvPr>
          <p:cNvGrpSpPr/>
          <p:nvPr/>
        </p:nvGrpSpPr>
        <p:grpSpPr>
          <a:xfrm>
            <a:off x="237926" y="8558176"/>
            <a:ext cx="8204877" cy="1612367"/>
            <a:chOff x="5391617" y="7368148"/>
            <a:chExt cx="8476783" cy="201923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A764F47-CC65-4913-AD2B-FB774941A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BDD3398-B4B3-6D76-93FE-B36DA324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F3E9BF53-3C55-46FA-28CA-71DA2EEBA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3AE8FB39-C45D-C9E7-B478-70319D0675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5169" y="8604898"/>
            <a:ext cx="3111744" cy="15316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2DBB6A6-7C6C-0998-B82A-3417B404B896}"/>
              </a:ext>
            </a:extLst>
          </p:cNvPr>
          <p:cNvGrpSpPr/>
          <p:nvPr/>
        </p:nvGrpSpPr>
        <p:grpSpPr>
          <a:xfrm>
            <a:off x="11737955" y="8530433"/>
            <a:ext cx="8204877" cy="1612367"/>
            <a:chOff x="5391617" y="7368148"/>
            <a:chExt cx="8476783" cy="2019239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2A51588C-9200-1911-BF60-FEA4EAAA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4D599F76-3F8A-5100-C3AF-58CE96F9E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A46439F6-D994-CC25-DC95-8E0DFC0F4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00D48F-7173-8B77-6604-60A8D9D6463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575927" y="3956997"/>
            <a:ext cx="4558348" cy="37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507" b="18179"/>
          <a:stretch/>
        </p:blipFill>
        <p:spPr>
          <a:xfrm>
            <a:off x="-674073" y="-647700"/>
            <a:ext cx="19636147" cy="1203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835899"/>
            <a:ext cx="11453738" cy="6273913"/>
            <a:chOff x="0" y="0"/>
            <a:chExt cx="12938277" cy="708708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14370" y="3916927"/>
            <a:ext cx="11283261" cy="6111857"/>
            <a:chOff x="0" y="0"/>
            <a:chExt cx="12745704" cy="690402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0368416" cy="3240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88">
            <a:off x="12280980" y="30269"/>
            <a:ext cx="6996538" cy="18191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964A608-98FC-C736-F134-CD24C6910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99030" y="1745270"/>
            <a:ext cx="3834455" cy="37338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F45D2F9-AA53-8E56-09A2-7A46973BE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81481" y="4170312"/>
            <a:ext cx="3780501" cy="5857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1C876B-698C-B06E-B9E3-30874B53883A}"/>
              </a:ext>
            </a:extLst>
          </p:cNvPr>
          <p:cNvSpPr txBox="1"/>
          <p:nvPr/>
        </p:nvSpPr>
        <p:spPr>
          <a:xfrm>
            <a:off x="1326030" y="4076700"/>
            <a:ext cx="103325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Khi trừ số đo thời gian, ta trừ theo từng loại đ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 vị thời gian, từ nhỏ đến lớn.</a:t>
            </a:r>
          </a:p>
          <a:p>
            <a:pPr algn="just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rường hợp số đo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 đơn vị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số bị trừ nhỏ hơn số đo tương ứng ở số trừ thì ta chuyển 1 đơn vị ở hàng lớn hơn liền kề sang đơn vị nhỏ hơn rồi thực hiện phép trừ như bình thường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AD802-08A2-88A2-5F0E-D8D0BE715750}"/>
              </a:ext>
            </a:extLst>
          </p:cNvPr>
          <p:cNvSpPr txBox="1"/>
          <p:nvPr/>
        </p:nvSpPr>
        <p:spPr>
          <a:xfrm>
            <a:off x="1981200" y="1012772"/>
            <a:ext cx="7336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trừ số đo thời gian ta làm thế nào?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33257" y="1028700"/>
            <a:ext cx="8621486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40325" y="6590004"/>
            <a:ext cx="7602013" cy="183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ts val="4200"/>
              </a:spcBef>
            </a:pPr>
            <a:r>
              <a:rPr lang="en-US" sz="9600" spc="175">
                <a:solidFill>
                  <a:srgbClr val="FF6600"/>
                </a:solidFill>
                <a:latin typeface="UTM Arruba KT" panose="02040603050506020204" pitchFamily="18" charset="0"/>
              </a:rPr>
              <a:t>Chúc các em</a:t>
            </a:r>
          </a:p>
          <a:p>
            <a:pPr algn="ctr">
              <a:lnSpc>
                <a:spcPts val="4200"/>
              </a:lnSpc>
              <a:spcBef>
                <a:spcPts val="4200"/>
              </a:spcBef>
            </a:pPr>
            <a:r>
              <a:rPr lang="en-US" sz="9600" spc="175">
                <a:solidFill>
                  <a:srgbClr val="FF6600"/>
                </a:solidFill>
                <a:latin typeface="UTM Arruba KT" panose="02040603050506020204" pitchFamily="18" charset="0"/>
              </a:rPr>
              <a:t> học giỏi!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13596" y="2432834"/>
            <a:ext cx="6811840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9"/>
              </a:lnSpc>
            </a:pPr>
            <a:r>
              <a:rPr lang="en-US" sz="10999" spc="549">
                <a:solidFill>
                  <a:srgbClr val="000000"/>
                </a:solidFill>
                <a:latin typeface="More Sugar"/>
              </a:rPr>
              <a:t>Thank you!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1375" y="6819540"/>
            <a:ext cx="1909974" cy="18196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D3D064A-CB6B-8E3B-9546-B88C116ECB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97489" flipH="1">
            <a:off x="12732021" y="517272"/>
            <a:ext cx="5767184" cy="2559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73C1FC-8BDD-FABB-B6E9-69BE9F94D73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182600" y="6023203"/>
            <a:ext cx="4558348" cy="378342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AFB60DA-27F5-2646-37BD-7F2B2E0590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53746" y="2144438"/>
            <a:ext cx="2588312" cy="2646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90600" y="-4645702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5442" y="1038225"/>
            <a:ext cx="4937714" cy="3990519"/>
            <a:chOff x="0" y="0"/>
            <a:chExt cx="8769286" cy="708708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1112" y="1119253"/>
            <a:ext cx="4768239" cy="3822298"/>
            <a:chOff x="0" y="0"/>
            <a:chExt cx="8612631" cy="690402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46374" y="5267781"/>
            <a:ext cx="4937714" cy="3990519"/>
            <a:chOff x="0" y="0"/>
            <a:chExt cx="8769286" cy="708708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6BBB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32044" y="5348809"/>
            <a:ext cx="4768239" cy="3822298"/>
            <a:chOff x="0" y="0"/>
            <a:chExt cx="8612631" cy="6904026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723892" y="1038225"/>
            <a:ext cx="4937714" cy="3990519"/>
            <a:chOff x="0" y="0"/>
            <a:chExt cx="8769286" cy="7087086"/>
          </a:xfrm>
        </p:grpSpPr>
        <p:sp>
          <p:nvSpPr>
            <p:cNvPr id="12" name="Freeform 12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0CCB3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809562" y="1119253"/>
            <a:ext cx="4768239" cy="3822298"/>
            <a:chOff x="0" y="0"/>
            <a:chExt cx="8612631" cy="6904026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723892" y="5267781"/>
            <a:ext cx="4937714" cy="3990519"/>
            <a:chOff x="0" y="0"/>
            <a:chExt cx="8769286" cy="708708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CCE19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809562" y="5348809"/>
            <a:ext cx="4768239" cy="3822298"/>
            <a:chOff x="0" y="0"/>
            <a:chExt cx="8612631" cy="6904026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0898" y="1554518"/>
            <a:ext cx="6849846" cy="653849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E3AE4CE7-AC4C-4592-F957-5C429A47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5071" y="4901747"/>
            <a:ext cx="48654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giờ 3</a:t>
            </a: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6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6">
            <a:extLst>
              <a:ext uri="{FF2B5EF4-FFF2-40B4-BE49-F238E27FC236}">
                <a16:creationId xmlns:a16="http://schemas.microsoft.com/office/drawing/2014/main" id="{DE065634-9DF7-6A38-8637-358065573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65072" y="5908182"/>
            <a:ext cx="4724400" cy="9233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4675445E-471E-BEE6-0257-9F72F27E1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4305300"/>
            <a:ext cx="6970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02F9E472-9484-1540-8BAF-F29EF5B94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4649" y="3893348"/>
            <a:ext cx="51739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giờ</a:t>
            </a: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kumimoji="0" lang="en-US" altLang="en-US" sz="6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83B77C0B-9378-16FD-49C9-24C0250EB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140902">
            <a:off x="9591739" y="348674"/>
            <a:ext cx="1951348" cy="2688424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AB98559D-FBC2-037A-A4C0-C4A414DFCB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519" y="8006099"/>
            <a:ext cx="2276149" cy="2280901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8AEB1D5E-9E0B-0ECA-7005-C6406F5E5B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921948">
            <a:off x="9580048" y="7253512"/>
            <a:ext cx="2276150" cy="2621286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521A046E-469A-816F-705F-A243B3F0A5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642708">
            <a:off x="-226276" y="165281"/>
            <a:ext cx="1862580" cy="292169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28DFA2E-A01C-91CC-F6EE-3F453EB25231}"/>
              </a:ext>
            </a:extLst>
          </p:cNvPr>
          <p:cNvGrpSpPr/>
          <p:nvPr/>
        </p:nvGrpSpPr>
        <p:grpSpPr>
          <a:xfrm>
            <a:off x="12852787" y="1948202"/>
            <a:ext cx="3326605" cy="1873682"/>
            <a:chOff x="12086701" y="1681252"/>
            <a:chExt cx="3326605" cy="187368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58D104-13FD-BFE7-302C-78FE91B9A642}"/>
                </a:ext>
              </a:extLst>
            </p:cNvPr>
            <p:cNvSpPr txBox="1"/>
            <p:nvPr/>
          </p:nvSpPr>
          <p:spPr>
            <a:xfrm>
              <a:off x="12092457" y="1692886"/>
              <a:ext cx="332084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90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999BC3-A514-EFE2-A6F3-28A09BB2C3B4}"/>
                </a:ext>
              </a:extLst>
            </p:cNvPr>
            <p:cNvSpPr txBox="1"/>
            <p:nvPr/>
          </p:nvSpPr>
          <p:spPr>
            <a:xfrm>
              <a:off x="12086701" y="1681252"/>
              <a:ext cx="30008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B05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934F3B-789E-416E-9F35-1B3822738447}"/>
              </a:ext>
            </a:extLst>
          </p:cNvPr>
          <p:cNvGrpSpPr/>
          <p:nvPr/>
        </p:nvGrpSpPr>
        <p:grpSpPr>
          <a:xfrm>
            <a:off x="2032097" y="9258300"/>
            <a:ext cx="8204877" cy="1133374"/>
            <a:chOff x="5391617" y="7368148"/>
            <a:chExt cx="8476783" cy="2019239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7BB7ECE7-F153-EA3C-78F5-4D16F5B9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B521EB94-4DBB-FE07-1AB3-1CADB0EB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A228BD0C-CDD5-5EE7-C7CE-EE4BFFB4C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  <p:pic>
        <p:nvPicPr>
          <p:cNvPr id="42" name="Picture 3">
            <a:extLst>
              <a:ext uri="{FF2B5EF4-FFF2-40B4-BE49-F238E27FC236}">
                <a16:creationId xmlns:a16="http://schemas.microsoft.com/office/drawing/2014/main" id="{436786A0-F2FB-AA06-80D6-415A43B696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92475">
            <a:off x="14046005" y="8428594"/>
            <a:ext cx="6382354" cy="16594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266575-6E1F-5E3C-9A90-A2E6A9EA3222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 r="57505" b="68839"/>
          <a:stretch/>
        </p:blipFill>
        <p:spPr>
          <a:xfrm>
            <a:off x="459265" y="3302654"/>
            <a:ext cx="1761275" cy="15041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3D7B7E-56A0-191C-0EB9-88A766554C4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0" t="2727" r="6875" b="68360"/>
          <a:stretch/>
        </p:blipFill>
        <p:spPr>
          <a:xfrm>
            <a:off x="5488912" y="3155040"/>
            <a:ext cx="1957136" cy="17797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4960F2-FED6-38F4-17B5-8D0B1B684CC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37654" r="55070" b="35193"/>
          <a:stretch/>
        </p:blipFill>
        <p:spPr>
          <a:xfrm>
            <a:off x="357514" y="7498774"/>
            <a:ext cx="1761275" cy="15041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A980EB-6E98-D1BB-C7A6-20BC9949D1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8" t="37747" r="4067" b="35100"/>
          <a:stretch/>
        </p:blipFill>
        <p:spPr>
          <a:xfrm>
            <a:off x="5665588" y="7381637"/>
            <a:ext cx="1761275" cy="1504149"/>
          </a:xfrm>
          <a:prstGeom prst="rect">
            <a:avLst/>
          </a:prstGeom>
        </p:spPr>
      </p:pic>
      <p:sp>
        <p:nvSpPr>
          <p:cNvPr id="48" name="Rectangle 14">
            <a:extLst>
              <a:ext uri="{FF2B5EF4-FFF2-40B4-BE49-F238E27FC236}">
                <a16:creationId xmlns:a16="http://schemas.microsoft.com/office/drawing/2014/main" id="{1514B354-C484-7C4D-4238-C81815F64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00300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giờ 35 phút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25D9004A-ABD5-9D30-6164-A65A183EE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373" y="2275307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giờ 15 phút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23903375-2F9F-203B-6BE5-FA9AB4016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00" y="6271854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giờ 45 phút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B5F6DBC6-A51E-9DB7-6F2C-FA04E043C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289" y="6275076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giờ 45 phút</a:t>
            </a:r>
          </a:p>
        </p:txBody>
      </p:sp>
      <p:pic>
        <p:nvPicPr>
          <p:cNvPr id="3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AA9A16-A4F5-4FF6-AE57-1D354CB6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10477" y="36081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8525080-3AC2-BD4A-FA5F-54DFF3EE0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54532" y="3592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A38397E-DE33-F067-0A62-CD0E836F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64504" y="79213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43A9F2D4-2D0E-8B3A-5C28-460765961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96411" y="7621588"/>
            <a:ext cx="1471002" cy="12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48" grpId="0"/>
      <p:bldP spid="21" grpId="0"/>
      <p:bldP spid="30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43000" y="-455029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5442" y="1038225"/>
            <a:ext cx="4937714" cy="3990519"/>
            <a:chOff x="0" y="0"/>
            <a:chExt cx="8769286" cy="708708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1112" y="1119253"/>
            <a:ext cx="4768239" cy="3822298"/>
            <a:chOff x="0" y="0"/>
            <a:chExt cx="8612631" cy="690402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46374" y="5267781"/>
            <a:ext cx="4937714" cy="3990519"/>
            <a:chOff x="0" y="0"/>
            <a:chExt cx="8769286" cy="708708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6BBB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32044" y="5348809"/>
            <a:ext cx="4768239" cy="3822298"/>
            <a:chOff x="0" y="0"/>
            <a:chExt cx="8612631" cy="6904026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723892" y="1038225"/>
            <a:ext cx="4937714" cy="3990519"/>
            <a:chOff x="0" y="0"/>
            <a:chExt cx="8769286" cy="7087086"/>
          </a:xfrm>
        </p:grpSpPr>
        <p:sp>
          <p:nvSpPr>
            <p:cNvPr id="12" name="Freeform 12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0CCB3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809562" y="1119253"/>
            <a:ext cx="4768239" cy="3822298"/>
            <a:chOff x="0" y="0"/>
            <a:chExt cx="8612631" cy="6904026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723892" y="5267781"/>
            <a:ext cx="4937714" cy="3990519"/>
            <a:chOff x="0" y="0"/>
            <a:chExt cx="8769286" cy="708708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CCE19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809562" y="5348809"/>
            <a:ext cx="4768239" cy="3822298"/>
            <a:chOff x="0" y="0"/>
            <a:chExt cx="8612631" cy="6904026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0898" y="1554518"/>
            <a:ext cx="6849846" cy="653849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E3AE4CE7-AC4C-4592-F957-5C429A47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0208" y="4901747"/>
            <a:ext cx="45223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 25 giờ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6">
            <a:extLst>
              <a:ext uri="{FF2B5EF4-FFF2-40B4-BE49-F238E27FC236}">
                <a16:creationId xmlns:a16="http://schemas.microsoft.com/office/drawing/2014/main" id="{DE065634-9DF7-6A38-8637-358065573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65072" y="5908182"/>
            <a:ext cx="4724400" cy="9233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4675445E-471E-BEE6-0257-9F72F27E1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4305300"/>
            <a:ext cx="6970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02F9E472-9484-1540-8BAF-F29EF5B94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4649" y="3893348"/>
            <a:ext cx="51739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ngày </a:t>
            </a: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altLang="en-US" sz="6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83B77C0B-9378-16FD-49C9-24C0250EB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140902">
            <a:off x="9591739" y="348674"/>
            <a:ext cx="1951348" cy="2688424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AB98559D-FBC2-037A-A4C0-C4A414DFCB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519" y="8006099"/>
            <a:ext cx="2276149" cy="2280901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8AEB1D5E-9E0B-0ECA-7005-C6406F5E5B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921948">
            <a:off x="9767773" y="7320609"/>
            <a:ext cx="2276150" cy="2621286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521A046E-469A-816F-705F-A243B3F0A5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642708">
            <a:off x="-226276" y="165281"/>
            <a:ext cx="1862580" cy="292169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28DFA2E-A01C-91CC-F6EE-3F453EB25231}"/>
              </a:ext>
            </a:extLst>
          </p:cNvPr>
          <p:cNvGrpSpPr/>
          <p:nvPr/>
        </p:nvGrpSpPr>
        <p:grpSpPr>
          <a:xfrm>
            <a:off x="12852787" y="1948202"/>
            <a:ext cx="3326605" cy="1873682"/>
            <a:chOff x="12086701" y="1681252"/>
            <a:chExt cx="3326605" cy="187368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58D104-13FD-BFE7-302C-78FE91B9A642}"/>
                </a:ext>
              </a:extLst>
            </p:cNvPr>
            <p:cNvSpPr txBox="1"/>
            <p:nvPr/>
          </p:nvSpPr>
          <p:spPr>
            <a:xfrm>
              <a:off x="12092457" y="1692886"/>
              <a:ext cx="332084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905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999BC3-A514-EFE2-A6F3-28A09BB2C3B4}"/>
                </a:ext>
              </a:extLst>
            </p:cNvPr>
            <p:cNvSpPr txBox="1"/>
            <p:nvPr/>
          </p:nvSpPr>
          <p:spPr>
            <a:xfrm>
              <a:off x="12086701" y="1681252"/>
              <a:ext cx="30008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B050"/>
                  </a:solidFill>
                  <a:latin typeface="SVN-MORVA" pitchFamily="2" charset="0"/>
                  <a:cs typeface="Times New Roman" panose="02020603050405020304" pitchFamily="18" charset="0"/>
                </a:rPr>
                <a:t>Tính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934F3B-789E-416E-9F35-1B3822738447}"/>
              </a:ext>
            </a:extLst>
          </p:cNvPr>
          <p:cNvGrpSpPr/>
          <p:nvPr/>
        </p:nvGrpSpPr>
        <p:grpSpPr>
          <a:xfrm>
            <a:off x="2220540" y="9069017"/>
            <a:ext cx="8204877" cy="1167308"/>
            <a:chOff x="5391617" y="7368148"/>
            <a:chExt cx="8476783" cy="2019239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7BB7ECE7-F153-EA3C-78F5-4D16F5B9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B521EB94-4DBB-FE07-1AB3-1CADB0EB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A228BD0C-CDD5-5EE7-C7CE-EE4BFFB4C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  <p:pic>
        <p:nvPicPr>
          <p:cNvPr id="42" name="Picture 3">
            <a:extLst>
              <a:ext uri="{FF2B5EF4-FFF2-40B4-BE49-F238E27FC236}">
                <a16:creationId xmlns:a16="http://schemas.microsoft.com/office/drawing/2014/main" id="{436786A0-F2FB-AA06-80D6-415A43B696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92475">
            <a:off x="14046005" y="8428594"/>
            <a:ext cx="6382354" cy="16594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266575-6E1F-5E3C-9A90-A2E6A9EA3222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 r="57505" b="68839"/>
          <a:stretch/>
        </p:blipFill>
        <p:spPr>
          <a:xfrm>
            <a:off x="459265" y="3302654"/>
            <a:ext cx="1761275" cy="15041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3D7B7E-56A0-191C-0EB9-88A766554C4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0" t="2727" r="6875" b="68360"/>
          <a:stretch/>
        </p:blipFill>
        <p:spPr>
          <a:xfrm>
            <a:off x="5488912" y="3155040"/>
            <a:ext cx="1957136" cy="17797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4960F2-FED6-38F4-17B5-8D0B1B684CC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37654" r="55070" b="35193"/>
          <a:stretch/>
        </p:blipFill>
        <p:spPr>
          <a:xfrm>
            <a:off x="357514" y="7498774"/>
            <a:ext cx="1761275" cy="15041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A980EB-6E98-D1BB-C7A6-20BC9949D1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8" t="37747" r="4067" b="35100"/>
          <a:stretch/>
        </p:blipFill>
        <p:spPr>
          <a:xfrm>
            <a:off x="5665588" y="7381637"/>
            <a:ext cx="1761275" cy="1504149"/>
          </a:xfrm>
          <a:prstGeom prst="rect">
            <a:avLst/>
          </a:prstGeom>
        </p:spPr>
      </p:pic>
      <p:sp>
        <p:nvSpPr>
          <p:cNvPr id="48" name="Rectangle 14">
            <a:extLst>
              <a:ext uri="{FF2B5EF4-FFF2-40B4-BE49-F238E27FC236}">
                <a16:creationId xmlns:a16="http://schemas.microsoft.com/office/drawing/2014/main" id="{1514B354-C484-7C4D-4238-C81815F64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00300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ngày 35 giờ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25D9004A-ABD5-9D30-6164-A65A183EE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373" y="2275307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ngày 35 giờ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23903375-2F9F-203B-6BE5-FA9AB4016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00" y="6271854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ngày 11 giờ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B5F6DBC6-A51E-9DB7-6F2C-FA04E043C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289" y="6275076"/>
            <a:ext cx="47952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162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ngày 24 giờ</a:t>
            </a:r>
          </a:p>
        </p:txBody>
      </p:sp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9653FEC-2BE3-E09C-80D5-946154483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10477" y="36081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9A3C33-2B2D-F701-5169-17E15E5F0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54532" y="3592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8850849-B587-35A0-0802-5FDFD0371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16384" y="78176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8AF474DC-6BB6-690F-9778-D9A492920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74182" y="7687209"/>
            <a:ext cx="1471002" cy="12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48" grpId="0"/>
      <p:bldP spid="21" grpId="0"/>
      <p:bldP spid="30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343" b="19343"/>
          <a:stretch/>
        </p:blipFill>
        <p:spPr>
          <a:xfrm>
            <a:off x="-196258" y="-744785"/>
            <a:ext cx="19636147" cy="1203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583" y="392310"/>
            <a:ext cx="10368416" cy="291546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54795" y="3467100"/>
            <a:ext cx="17578410" cy="6802037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09600" y="3603045"/>
            <a:ext cx="17158199" cy="6425739"/>
            <a:chOff x="0" y="0"/>
            <a:chExt cx="17466023" cy="6904026"/>
          </a:xfrm>
          <a:solidFill>
            <a:schemeClr val="tx2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29624" y="-339487"/>
            <a:ext cx="4323154" cy="318972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5882" y="800100"/>
            <a:ext cx="8963385" cy="2442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11500" spc="374">
                <a:ln w="127000">
                  <a:solidFill>
                    <a:srgbClr val="6600FF"/>
                  </a:solidFill>
                </a:ln>
                <a:solidFill>
                  <a:srgbClr val="6600FF"/>
                </a:solidFill>
                <a:latin typeface="SVN-Carington" panose="02040603050506020204" pitchFamily="18" charset="0"/>
              </a:rPr>
              <a:t>Mời các bạn kem nè!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3BBF96-03A7-3FFD-5F31-A2B2936451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8861" y="4315905"/>
            <a:ext cx="7162800" cy="6070473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F0F28491-2FD9-FC40-751A-DBA31F570F5E}"/>
              </a:ext>
            </a:extLst>
          </p:cNvPr>
          <p:cNvSpPr txBox="1"/>
          <p:nvPr/>
        </p:nvSpPr>
        <p:spPr>
          <a:xfrm>
            <a:off x="913333" y="836061"/>
            <a:ext cx="8963385" cy="2442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11500" spc="374">
                <a:ln w="63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FCCFF"/>
                </a:solidFill>
                <a:latin typeface="SVN-Carington" panose="02040603050506020204" pitchFamily="18" charset="0"/>
              </a:rPr>
              <a:t>Mời các bạn kem nè!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0B5892C-FD20-0535-BCEB-15DA78C988F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266272" y="4049159"/>
            <a:ext cx="4666933" cy="576164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8ECFEE0-93B8-275A-D2AA-FEDAB51891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36976">
            <a:off x="10886353" y="6609980"/>
            <a:ext cx="2780920" cy="329634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88810DA0-5708-E7A4-1185-F5EFA81C79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212642">
            <a:off x="16421730" y="1613915"/>
            <a:ext cx="1755767" cy="233842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ABA52B7D-59DC-943C-9BAF-FD62B498A6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54318" y="3468135"/>
            <a:ext cx="1851660" cy="41148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8128E69-0014-64FE-95EB-57675C253D4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267131" y="5730204"/>
            <a:ext cx="2088909" cy="420938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23133C6-287E-CFCB-1009-76ED353A26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84640" y="3192644"/>
            <a:ext cx="2986659" cy="411480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02576C00-D960-6049-ACEE-35D1C72B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783322" y="4315905"/>
            <a:ext cx="2773204" cy="2828597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813643E-3230-F86F-4605-F61F2103CD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0821584">
            <a:off x="8171490" y="6098354"/>
            <a:ext cx="3680270" cy="36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387" y="1011476"/>
            <a:ext cx="12934102" cy="83540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8ABECBC-5D65-91BD-A4C3-1A97DBBF4C91}"/>
              </a:ext>
            </a:extLst>
          </p:cNvPr>
          <p:cNvGrpSpPr/>
          <p:nvPr/>
        </p:nvGrpSpPr>
        <p:grpSpPr>
          <a:xfrm>
            <a:off x="3062672" y="3737670"/>
            <a:ext cx="11985932" cy="3750995"/>
            <a:chOff x="4460570" y="4425426"/>
            <a:chExt cx="9179230" cy="3750995"/>
          </a:xfrm>
        </p:grpSpPr>
        <p:sp>
          <p:nvSpPr>
            <p:cNvPr id="8" name="TextBox 8"/>
            <p:cNvSpPr txBox="1"/>
            <p:nvPr/>
          </p:nvSpPr>
          <p:spPr>
            <a:xfrm>
              <a:off x="4460570" y="4425426"/>
              <a:ext cx="9179230" cy="3735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9"/>
                </a:lnSpc>
              </a:pPr>
              <a:r>
                <a:rPr lang="en-US" sz="16600" spc="574">
                  <a:ln w="1905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SVN-Mercury Script" pitchFamily="50" charset="0"/>
                </a:rPr>
                <a:t>Trừ số đo </a:t>
              </a:r>
            </a:p>
            <a:p>
              <a:pPr algn="ctr">
                <a:lnSpc>
                  <a:spcPts val="13799"/>
                </a:lnSpc>
              </a:pPr>
              <a:r>
                <a:rPr lang="en-US" sz="16600" spc="574">
                  <a:ln w="1905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SVN-Mercury Script" pitchFamily="50" charset="0"/>
                </a:rPr>
                <a:t>thời gian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1753B9D-C60D-AC33-90A2-490D0F0BAED3}"/>
                </a:ext>
              </a:extLst>
            </p:cNvPr>
            <p:cNvSpPr txBox="1"/>
            <p:nvPr/>
          </p:nvSpPr>
          <p:spPr>
            <a:xfrm>
              <a:off x="4460570" y="4440783"/>
              <a:ext cx="9179230" cy="3735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9"/>
                </a:lnSpc>
              </a:pPr>
              <a:r>
                <a:rPr lang="en-US" sz="16600" spc="574">
                  <a:ln w="6350">
                    <a:solidFill>
                      <a:srgbClr val="FF6600"/>
                    </a:solidFill>
                  </a:ln>
                  <a:solidFill>
                    <a:srgbClr val="FF6600"/>
                  </a:solidFill>
                  <a:latin typeface="SVN-Mercury Script" pitchFamily="50" charset="0"/>
                </a:rPr>
                <a:t>Trừ số đo </a:t>
              </a:r>
            </a:p>
            <a:p>
              <a:pPr algn="ctr">
                <a:lnSpc>
                  <a:spcPts val="13799"/>
                </a:lnSpc>
              </a:pPr>
              <a:r>
                <a:rPr lang="en-US" sz="16600" spc="574">
                  <a:ln w="6350">
                    <a:solidFill>
                      <a:srgbClr val="FF6600"/>
                    </a:solidFill>
                  </a:ln>
                  <a:solidFill>
                    <a:srgbClr val="FF6600"/>
                  </a:solidFill>
                  <a:latin typeface="SVN-Mercury Script" pitchFamily="50" charset="0"/>
                </a:rPr>
                <a:t>thời gian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66517EE-E00B-6A56-5F24-9A9AADDFD0E2}"/>
              </a:ext>
            </a:extLst>
          </p:cNvPr>
          <p:cNvSpPr txBox="1"/>
          <p:nvPr/>
        </p:nvSpPr>
        <p:spPr>
          <a:xfrm>
            <a:off x="11106497" y="6806909"/>
            <a:ext cx="227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>
                    <a:lumMod val="85000"/>
                  </a:schemeClr>
                </a:solidFill>
                <a:latin typeface="SVN-Motion Picture" panose="02040603050506020204" pitchFamily="18" charset="0"/>
              </a:rPr>
              <a:t>Trang 133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D6044D-C901-8660-477E-0D954DE5CD0C}"/>
              </a:ext>
            </a:extLst>
          </p:cNvPr>
          <p:cNvSpPr/>
          <p:nvPr/>
        </p:nvSpPr>
        <p:spPr>
          <a:xfrm>
            <a:off x="7379796" y="1450705"/>
            <a:ext cx="2822561" cy="11885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ln w="95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SVN-Amperzand" panose="02040603050506020204" pitchFamily="18" charset="0"/>
              </a:rPr>
              <a:t>Toán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A1DCB696-2435-359B-4C43-BAF534005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97489" flipH="1">
            <a:off x="12732021" y="517272"/>
            <a:ext cx="5767184" cy="25591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43664F-F250-DDB4-88C7-EA85A0DF1403}"/>
              </a:ext>
            </a:extLst>
          </p:cNvPr>
          <p:cNvGrpSpPr/>
          <p:nvPr/>
        </p:nvGrpSpPr>
        <p:grpSpPr>
          <a:xfrm>
            <a:off x="3360709" y="7740426"/>
            <a:ext cx="8204877" cy="1612367"/>
            <a:chOff x="5391617" y="7368148"/>
            <a:chExt cx="8476783" cy="2019239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DE18A180-07D0-E772-A192-CE0810342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391617" y="7446707"/>
              <a:ext cx="3214866" cy="1918204"/>
            </a:xfrm>
            <a:prstGeom prst="rect">
              <a:avLst/>
            </a:prstGeom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DB5BF98-FDB6-AAF2-C14A-15C39F7D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093343" y="7469183"/>
              <a:ext cx="3214866" cy="1918204"/>
            </a:xfrm>
            <a:prstGeom prst="rect">
              <a:avLst/>
            </a:prstGeom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A2630142-3369-66E6-78A4-B8021AC35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-3583" r="61898" b="1"/>
            <a:stretch/>
          </p:blipFill>
          <p:spPr>
            <a:xfrm>
              <a:off x="12643456" y="7368148"/>
              <a:ext cx="1224944" cy="198693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510BE1B-3ADB-E1BE-926E-F69697F6111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575927" y="3956997"/>
            <a:ext cx="4558348" cy="378342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8529026-1F5E-0D49-FF42-DEC9C8DD01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92647" y="4158680"/>
            <a:ext cx="3780501" cy="585711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11167F7-B4B7-943B-1FCF-4219F68261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71893" y="183242"/>
            <a:ext cx="2588312" cy="2646043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1939C890-F7CE-BB50-4450-7BC66720A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07952" y="7787148"/>
            <a:ext cx="3111744" cy="15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343" b="20508"/>
          <a:stretch/>
        </p:blipFill>
        <p:spPr>
          <a:xfrm>
            <a:off x="-674073" y="-876300"/>
            <a:ext cx="19636147" cy="11811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324600" y="463618"/>
            <a:ext cx="11152012" cy="284759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41974" y="6819900"/>
            <a:ext cx="6667440" cy="2607581"/>
            <a:chOff x="0" y="0"/>
            <a:chExt cx="11841246" cy="4631014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325522" y="7618319"/>
            <a:ext cx="6498219" cy="1721969"/>
            <a:chOff x="0" y="0"/>
            <a:chExt cx="11737409" cy="311030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71600" y="6842310"/>
            <a:ext cx="6667440" cy="2607581"/>
            <a:chOff x="0" y="0"/>
            <a:chExt cx="11841246" cy="4631014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68419" y="7618319"/>
            <a:ext cx="6498219" cy="1721969"/>
            <a:chOff x="0" y="0"/>
            <a:chExt cx="11737409" cy="311030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75252" y="1689712"/>
            <a:ext cx="9622263" cy="1389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16600" spc="375">
                <a:ln w="254000">
                  <a:solidFill>
                    <a:schemeClr val="bg1"/>
                  </a:solidFill>
                </a:ln>
                <a:solidFill>
                  <a:srgbClr val="000000"/>
                </a:solidFill>
                <a:latin typeface="SVN-Berkshire Swash" panose="02040603050506020204" pitchFamily="18" charset="0"/>
              </a:rPr>
              <a:t>Mục tiêu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73992" y="7093597"/>
            <a:ext cx="220340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6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Amsi Narw" panose="020B0A06020201010104" pitchFamily="34" charset="0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47966" y="7093597"/>
            <a:ext cx="414124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Amsi Narw" panose="020B0A06020201010104" pitchFamily="34" charset="0"/>
              </a:rPr>
              <a:t>1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A708C976-178F-B992-E1F8-997568541D10}"/>
              </a:ext>
            </a:extLst>
          </p:cNvPr>
          <p:cNvSpPr txBox="1"/>
          <p:nvPr/>
        </p:nvSpPr>
        <p:spPr>
          <a:xfrm>
            <a:off x="7095569" y="1710879"/>
            <a:ext cx="9622263" cy="1389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16600" spc="375">
                <a:ln w="3810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CCFF"/>
                </a:solidFill>
                <a:latin typeface="SVN-Berkshire Swash" panose="02040603050506020204" pitchFamily="18" charset="0"/>
              </a:rPr>
              <a:t>Mục tiêu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B82F4F0-A937-1F73-4F36-1E28BD066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92939" y="3545767"/>
            <a:ext cx="3046846" cy="296686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9D235D-BF51-1FD1-2F0C-3304887AE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19927" y="3489501"/>
            <a:ext cx="3046845" cy="32114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31638A-BEE1-3B8A-151D-D8ECCF80C5A8}"/>
              </a:ext>
            </a:extLst>
          </p:cNvPr>
          <p:cNvSpPr txBox="1"/>
          <p:nvPr/>
        </p:nvSpPr>
        <p:spPr>
          <a:xfrm>
            <a:off x="1720680" y="7694473"/>
            <a:ext cx="612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Thực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hiện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phép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trừ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hai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đo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thời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gian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3B22C-C99A-C06C-CC16-7F9CFA6058F7}"/>
              </a:ext>
            </a:extLst>
          </p:cNvPr>
          <p:cNvSpPr txBox="1"/>
          <p:nvPr/>
        </p:nvSpPr>
        <p:spPr>
          <a:xfrm>
            <a:off x="10591801" y="7708406"/>
            <a:ext cx="5975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1"/>
                </a:solidFill>
                <a:latin typeface="SVN-Berkshire Swash" panose="02040603050506020204" pitchFamily="18" charset="0"/>
              </a:rPr>
              <a:t>Vận dụng giải các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Berkshire Swash" panose="02040603050506020204" pitchFamily="18" charset="0"/>
              </a:rPr>
              <a:t>toán</a:t>
            </a:r>
            <a:r>
              <a:rPr lang="en-US" sz="4800" dirty="0">
                <a:solidFill>
                  <a:schemeClr val="tx1"/>
                </a:solidFill>
                <a:latin typeface="SVN-Berkshire Swash" panose="02040603050506020204" pitchFamily="18" charset="0"/>
              </a:rPr>
              <a:t> đ</a:t>
            </a:r>
            <a:r>
              <a:rPr lang="vi-VN" sz="4800" dirty="0">
                <a:solidFill>
                  <a:schemeClr val="tx1"/>
                </a:solidFill>
                <a:latin typeface="#9Slide07 Hillda" pitchFamily="2" charset="0"/>
              </a:rPr>
              <a:t>ơ</a:t>
            </a:r>
            <a:r>
              <a:rPr lang="en-US" sz="4800">
                <a:solidFill>
                  <a:schemeClr val="tx1"/>
                </a:solidFill>
                <a:latin typeface="SVN-Berkshire Swash" panose="02040603050506020204" pitchFamily="18" charset="0"/>
              </a:rPr>
              <a:t>n giản.</a:t>
            </a:r>
            <a:endParaRPr lang="en-US" sz="4800" dirty="0">
              <a:solidFill>
                <a:schemeClr val="tx1"/>
              </a:solidFill>
              <a:latin typeface="SVN-Berkshire Swash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030" b="19343"/>
          <a:stretch/>
        </p:blipFill>
        <p:spPr>
          <a:xfrm>
            <a:off x="-674073" y="-937790"/>
            <a:ext cx="19636147" cy="1210109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835899"/>
            <a:ext cx="16421100" cy="6273913"/>
            <a:chOff x="0" y="0"/>
            <a:chExt cx="12938277" cy="708708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68861" y="3916926"/>
            <a:ext cx="16150277" cy="6111857"/>
            <a:chOff x="0" y="0"/>
            <a:chExt cx="12745704" cy="690402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2" y="475435"/>
            <a:ext cx="17274837" cy="3240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88">
            <a:off x="13439289" y="-651334"/>
            <a:ext cx="6996538" cy="18191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86000" y="745510"/>
            <a:ext cx="139840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đi từ Huế lúc 13 giờ 10 phút và đến Đà Nẵng lúc 15 giờ 55 phút. Hỏi ô tô đó đi từ Huế đến Đà Nẵng hết bao nhiêu thời gian ?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180C439-1C43-91E8-7150-1811982970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2362200" y="5457250"/>
            <a:ext cx="1600200" cy="70408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42A02A-7A73-8C87-5798-E5567A82C3A7}"/>
              </a:ext>
            </a:extLst>
          </p:cNvPr>
          <p:cNvCxnSpPr/>
          <p:nvPr/>
        </p:nvCxnSpPr>
        <p:spPr>
          <a:xfrm>
            <a:off x="2971800" y="6362700"/>
            <a:ext cx="11887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321D55-0E80-590B-5663-6700F227F9E6}"/>
              </a:ext>
            </a:extLst>
          </p:cNvPr>
          <p:cNvCxnSpPr>
            <a:cxnSpLocks/>
          </p:cNvCxnSpPr>
          <p:nvPr/>
        </p:nvCxnSpPr>
        <p:spPr>
          <a:xfrm>
            <a:off x="4800600" y="1562100"/>
            <a:ext cx="105156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E05128-AAB4-9CCE-DA4C-01FB273B473C}"/>
              </a:ext>
            </a:extLst>
          </p:cNvPr>
          <p:cNvCxnSpPr>
            <a:cxnSpLocks/>
          </p:cNvCxnSpPr>
          <p:nvPr/>
        </p:nvCxnSpPr>
        <p:spPr>
          <a:xfrm>
            <a:off x="3470611" y="2400300"/>
            <a:ext cx="739009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83E2FA-A840-D79E-5A7D-474D1920E74E}"/>
              </a:ext>
            </a:extLst>
          </p:cNvPr>
          <p:cNvCxnSpPr>
            <a:cxnSpLocks/>
          </p:cNvCxnSpPr>
          <p:nvPr/>
        </p:nvCxnSpPr>
        <p:spPr>
          <a:xfrm>
            <a:off x="2369607" y="3238500"/>
            <a:ext cx="1142259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A96B6B-9BE2-A9E2-9F3E-131C04C38A1D}"/>
              </a:ext>
            </a:extLst>
          </p:cNvPr>
          <p:cNvCxnSpPr>
            <a:cxnSpLocks/>
          </p:cNvCxnSpPr>
          <p:nvPr/>
        </p:nvCxnSpPr>
        <p:spPr>
          <a:xfrm>
            <a:off x="11525065" y="2400300"/>
            <a:ext cx="440073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CBD55E9-412E-D8A9-1554-46CF5819A9BF}"/>
              </a:ext>
            </a:extLst>
          </p:cNvPr>
          <p:cNvSpPr txBox="1"/>
          <p:nvPr/>
        </p:nvSpPr>
        <p:spPr>
          <a:xfrm flipH="1">
            <a:off x="2584417" y="6577628"/>
            <a:ext cx="115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A546E3-838F-FC03-6AC5-22BB8BBD2A45}"/>
              </a:ext>
            </a:extLst>
          </p:cNvPr>
          <p:cNvSpPr txBox="1"/>
          <p:nvPr/>
        </p:nvSpPr>
        <p:spPr>
          <a:xfrm>
            <a:off x="13725432" y="6618912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429063-3CF6-0804-ECFA-21CE0223361C}"/>
              </a:ext>
            </a:extLst>
          </p:cNvPr>
          <p:cNvSpPr txBox="1"/>
          <p:nvPr/>
        </p:nvSpPr>
        <p:spPr>
          <a:xfrm>
            <a:off x="2151446" y="4662469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96CBC-30D8-8622-B1DB-F89BE9DC8FCF}"/>
              </a:ext>
            </a:extLst>
          </p:cNvPr>
          <p:cNvSpPr txBox="1"/>
          <p:nvPr/>
        </p:nvSpPr>
        <p:spPr>
          <a:xfrm>
            <a:off x="13147548" y="4840720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41CD061-3BEB-C0B8-E81B-BC2508293741}"/>
              </a:ext>
            </a:extLst>
          </p:cNvPr>
          <p:cNvSpPr/>
          <p:nvPr/>
        </p:nvSpPr>
        <p:spPr>
          <a:xfrm rot="5400000">
            <a:off x="8482661" y="827696"/>
            <a:ext cx="612733" cy="11682741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F76181-507A-8CB2-5D9F-A5A36224F13F}"/>
              </a:ext>
            </a:extLst>
          </p:cNvPr>
          <p:cNvSpPr/>
          <p:nvPr/>
        </p:nvSpPr>
        <p:spPr>
          <a:xfrm>
            <a:off x="2151446" y="7788713"/>
            <a:ext cx="14118554" cy="19248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F3A685-97B2-09C8-A6A2-2207938814EC}"/>
              </a:ext>
            </a:extLst>
          </p:cNvPr>
          <p:cNvSpPr txBox="1"/>
          <p:nvPr/>
        </p:nvSpPr>
        <p:spPr>
          <a:xfrm>
            <a:off x="7682366" y="7001103"/>
            <a:ext cx="344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13681-D895-29D9-8B36-AE15B8840A03}"/>
              </a:ext>
            </a:extLst>
          </p:cNvPr>
          <p:cNvSpPr txBox="1"/>
          <p:nvPr/>
        </p:nvSpPr>
        <p:spPr>
          <a:xfrm>
            <a:off x="1945269" y="8205975"/>
            <a:ext cx="14343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thời gian ô tô đi từ Huế đến Đà Nẵng, ta làm thế nào?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BDFFF8-A66D-3664-EF31-F04CC3D53664}"/>
              </a:ext>
            </a:extLst>
          </p:cNvPr>
          <p:cNvSpPr txBox="1"/>
          <p:nvPr/>
        </p:nvSpPr>
        <p:spPr>
          <a:xfrm>
            <a:off x="2151447" y="8115300"/>
            <a:ext cx="141376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thời gian ô tô đi từ Huế đến Đà Nẵng, ta thực hiện phép trừ:  </a:t>
            </a:r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giờ 55 phút – 13 giờ 10 phút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3827E-7 L 0.61875 -0.000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1" grpId="0" animBg="1"/>
      <p:bldP spid="35" grpId="0" animBg="1"/>
      <p:bldP spid="32" grpId="0"/>
      <p:bldP spid="34" grpId="0"/>
      <p:bldP spid="34" grpId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4888">
            <a:off x="13439289" y="-651334"/>
            <a:ext cx="6996538" cy="18191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D060995-E5D3-A4A4-E6EA-CBA2534E18EA}"/>
              </a:ext>
            </a:extLst>
          </p:cNvPr>
          <p:cNvGrpSpPr/>
          <p:nvPr/>
        </p:nvGrpSpPr>
        <p:grpSpPr>
          <a:xfrm>
            <a:off x="3964888" y="2787802"/>
            <a:ext cx="10564199" cy="1475037"/>
            <a:chOff x="4218600" y="1026423"/>
            <a:chExt cx="10564199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7A00AAB-58B7-271B-6CFD-AB2C1178BE97}"/>
                </a:ext>
              </a:extLst>
            </p:cNvPr>
            <p:cNvSpPr/>
            <p:nvPr/>
          </p:nvSpPr>
          <p:spPr>
            <a:xfrm>
              <a:off x="4218600" y="1026423"/>
              <a:ext cx="10564199" cy="1676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A02463-81B4-329E-580F-4A5989B1F26B}"/>
                </a:ext>
              </a:extLst>
            </p:cNvPr>
            <p:cNvSpPr txBox="1"/>
            <p:nvPr/>
          </p:nvSpPr>
          <p:spPr>
            <a:xfrm>
              <a:off x="4359349" y="1291856"/>
              <a:ext cx="101874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6000" b="1" dirty="0" err="1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6000" b="1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55 </a:t>
              </a:r>
              <a:r>
                <a:rPr lang="en-US" sz="6000" b="1" dirty="0" err="1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6000" b="1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- 13 </a:t>
              </a:r>
              <a:r>
                <a:rPr lang="en-US" sz="6000" b="1" dirty="0" err="1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6000" b="1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6000" b="1" dirty="0" err="1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6000" b="1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24FA5A-582C-E65E-796C-47212B05A509}"/>
                </a:ext>
              </a:extLst>
            </p:cNvPr>
            <p:cNvSpPr txBox="1"/>
            <p:nvPr/>
          </p:nvSpPr>
          <p:spPr>
            <a:xfrm>
              <a:off x="4372639" y="1254498"/>
              <a:ext cx="101874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60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55 </a:t>
              </a:r>
              <a:r>
                <a:rPr lang="en-US" sz="60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- 13 </a:t>
              </a:r>
              <a:r>
                <a:rPr lang="en-US" sz="60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60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6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731E58-86A5-4E84-4F74-BB7FB4B0CC18}"/>
              </a:ext>
            </a:extLst>
          </p:cNvPr>
          <p:cNvSpPr txBox="1"/>
          <p:nvPr/>
        </p:nvSpPr>
        <p:spPr>
          <a:xfrm flipH="1">
            <a:off x="1066800" y="4164105"/>
            <a:ext cx="7273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E4C677-5278-0E3A-500C-B34A609856A7}"/>
              </a:ext>
            </a:extLst>
          </p:cNvPr>
          <p:cNvSpPr txBox="1"/>
          <p:nvPr/>
        </p:nvSpPr>
        <p:spPr>
          <a:xfrm>
            <a:off x="1940447" y="6287832"/>
            <a:ext cx="4865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E24174-A494-E45D-A003-7E7EB66D6688}"/>
              </a:ext>
            </a:extLst>
          </p:cNvPr>
          <p:cNvSpPr txBox="1"/>
          <p:nvPr/>
        </p:nvSpPr>
        <p:spPr>
          <a:xfrm>
            <a:off x="1917410" y="4933700"/>
            <a:ext cx="4865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1332A57-D2D0-DC3D-2378-1DBA1CD22464}"/>
              </a:ext>
            </a:extLst>
          </p:cNvPr>
          <p:cNvCxnSpPr>
            <a:cxnSpLocks/>
          </p:cNvCxnSpPr>
          <p:nvPr/>
        </p:nvCxnSpPr>
        <p:spPr>
          <a:xfrm>
            <a:off x="1594344" y="7303495"/>
            <a:ext cx="57966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EBBE9AF-67B8-48BF-61A4-C1FA18413754}"/>
              </a:ext>
            </a:extLst>
          </p:cNvPr>
          <p:cNvSpPr txBox="1"/>
          <p:nvPr/>
        </p:nvSpPr>
        <p:spPr>
          <a:xfrm>
            <a:off x="1197611" y="5418695"/>
            <a:ext cx="116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660A2C-D79C-A01E-4A3F-A5B19EB6E50F}"/>
              </a:ext>
            </a:extLst>
          </p:cNvPr>
          <p:cNvSpPr txBox="1"/>
          <p:nvPr/>
        </p:nvSpPr>
        <p:spPr>
          <a:xfrm>
            <a:off x="2286249" y="7289230"/>
            <a:ext cx="1786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B8BCDE-8F39-8C42-FD24-DF918BEDF4EB}"/>
              </a:ext>
            </a:extLst>
          </p:cNvPr>
          <p:cNvSpPr/>
          <p:nvPr/>
        </p:nvSpPr>
        <p:spPr>
          <a:xfrm>
            <a:off x="4118927" y="7317761"/>
            <a:ext cx="26869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FAF5BEA6-385F-B10F-6CDC-DA15B38C31D4}"/>
              </a:ext>
            </a:extLst>
          </p:cNvPr>
          <p:cNvSpPr/>
          <p:nvPr/>
        </p:nvSpPr>
        <p:spPr>
          <a:xfrm>
            <a:off x="5562169" y="5863768"/>
            <a:ext cx="484929" cy="572623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A8B3EBE5-B8E2-A59F-DFD9-1D41C91D9385}"/>
              </a:ext>
            </a:extLst>
          </p:cNvPr>
          <p:cNvSpPr/>
          <p:nvPr/>
        </p:nvSpPr>
        <p:spPr>
          <a:xfrm>
            <a:off x="4293557" y="5885443"/>
            <a:ext cx="484929" cy="572623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6453EC8-8F9E-F122-A425-8ED03F646215}"/>
              </a:ext>
            </a:extLst>
          </p:cNvPr>
          <p:cNvSpPr/>
          <p:nvPr/>
        </p:nvSpPr>
        <p:spPr>
          <a:xfrm>
            <a:off x="2148058" y="5959550"/>
            <a:ext cx="484929" cy="572623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A70CB1C3-34C7-3285-5B29-9C84D1D9658A}"/>
              </a:ext>
            </a:extLst>
          </p:cNvPr>
          <p:cNvSpPr/>
          <p:nvPr/>
        </p:nvSpPr>
        <p:spPr>
          <a:xfrm>
            <a:off x="3084037" y="5914693"/>
            <a:ext cx="484929" cy="572623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8DA7B9-2BD2-7581-02BF-C107E9AF8789}"/>
              </a:ext>
            </a:extLst>
          </p:cNvPr>
          <p:cNvSpPr txBox="1"/>
          <p:nvPr/>
        </p:nvSpPr>
        <p:spPr>
          <a:xfrm>
            <a:off x="647790" y="9054908"/>
            <a:ext cx="11418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- 13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2BB57C-094E-A964-C4B6-5F25DCB2DD72}"/>
              </a:ext>
            </a:extLst>
          </p:cNvPr>
          <p:cNvSpPr txBox="1"/>
          <p:nvPr/>
        </p:nvSpPr>
        <p:spPr>
          <a:xfrm flipH="1">
            <a:off x="647790" y="8106511"/>
            <a:ext cx="22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5EE2EBBA-77C8-C936-F706-016FCB25AFC8}"/>
              </a:ext>
            </a:extLst>
          </p:cNvPr>
          <p:cNvSpPr txBox="1"/>
          <p:nvPr/>
        </p:nvSpPr>
        <p:spPr>
          <a:xfrm>
            <a:off x="1275868" y="723521"/>
            <a:ext cx="1549975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</a:t>
            </a:r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đi từ Huế lúc 13 giờ 10 phút và đến Đà Nẵng lúc 15 giờ 55 phút. Hỏi ô tô đó đi từ Huế đến Đà Nẵng hết bao nhiêu thời gian ?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B8303C-E92E-D8AC-EA8B-449479520C40}"/>
              </a:ext>
            </a:extLst>
          </p:cNvPr>
          <p:cNvCxnSpPr/>
          <p:nvPr/>
        </p:nvCxnSpPr>
        <p:spPr>
          <a:xfrm>
            <a:off x="7772400" y="4511927"/>
            <a:ext cx="0" cy="3908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2D538C9-923E-44B3-320C-539B69F1591E}"/>
              </a:ext>
            </a:extLst>
          </p:cNvPr>
          <p:cNvSpPr txBox="1"/>
          <p:nvPr/>
        </p:nvSpPr>
        <p:spPr>
          <a:xfrm>
            <a:off x="11811000" y="436269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463AE-D48F-FB0F-7971-F412E95EE230}"/>
              </a:ext>
            </a:extLst>
          </p:cNvPr>
          <p:cNvSpPr txBox="1"/>
          <p:nvPr/>
        </p:nvSpPr>
        <p:spPr>
          <a:xfrm>
            <a:off x="8173086" y="5586484"/>
            <a:ext cx="933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ô tô đó đi từ Huế đến Đà Nẵng là: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984AE6-699A-4ADA-A9CD-818B5C4647EB}"/>
              </a:ext>
            </a:extLst>
          </p:cNvPr>
          <p:cNvSpPr txBox="1"/>
          <p:nvPr/>
        </p:nvSpPr>
        <p:spPr>
          <a:xfrm>
            <a:off x="8059265" y="6443521"/>
            <a:ext cx="936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45 phút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4ECCA-49D2-8999-FB3A-BC99125AA2B6}"/>
              </a:ext>
            </a:extLst>
          </p:cNvPr>
          <p:cNvSpPr txBox="1"/>
          <p:nvPr/>
        </p:nvSpPr>
        <p:spPr>
          <a:xfrm>
            <a:off x="12487052" y="7712985"/>
            <a:ext cx="5060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 giờ 45 phút</a:t>
            </a:r>
          </a:p>
        </p:txBody>
      </p:sp>
    </p:spTree>
    <p:extLst>
      <p:ext uri="{BB962C8B-B14F-4D97-AF65-F5344CB8AC3E}">
        <p14:creationId xmlns:p14="http://schemas.microsoft.com/office/powerpoint/2010/main" val="25368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3" grpId="0"/>
      <p:bldP spid="38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6" grpId="0"/>
      <p:bldP spid="47" grpId="0"/>
      <p:bldP spid="4" grpId="0"/>
      <p:bldP spid="5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1284</Words>
  <Application>Microsoft Office PowerPoint</Application>
  <PresentationFormat>Custom</PresentationFormat>
  <Paragraphs>209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SVN-Standly</vt:lpstr>
      <vt:lpstr>SVN-Lobster</vt:lpstr>
      <vt:lpstr>SVN-Mercury Script</vt:lpstr>
      <vt:lpstr>Lilita One</vt:lpstr>
      <vt:lpstr>SVN-Deadhead Script</vt:lpstr>
      <vt:lpstr>More Sugar</vt:lpstr>
      <vt:lpstr>Times New Roman</vt:lpstr>
      <vt:lpstr>SVN-Carington</vt:lpstr>
      <vt:lpstr>Calibri</vt:lpstr>
      <vt:lpstr>SVN-Mercury Script Light</vt:lpstr>
      <vt:lpstr>SVN-MORVA</vt:lpstr>
      <vt:lpstr>#9Slide07 Hillda</vt:lpstr>
      <vt:lpstr>SVN-Blade Runner</vt:lpstr>
      <vt:lpstr>SVN-Berkshire Swash</vt:lpstr>
      <vt:lpstr>SVN-Motion Picture</vt:lpstr>
      <vt:lpstr>SVN-Amsi Narw</vt:lpstr>
      <vt:lpstr>SVN-Amperzand</vt:lpstr>
      <vt:lpstr>UTM Arruba KT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ro</dc:title>
  <cp:lastModifiedBy>hieu</cp:lastModifiedBy>
  <cp:revision>15</cp:revision>
  <dcterms:created xsi:type="dcterms:W3CDTF">2006-08-16T00:00:00Z</dcterms:created>
  <dcterms:modified xsi:type="dcterms:W3CDTF">2023-02-26T08:47:46Z</dcterms:modified>
  <dc:identifier>DAFa-0JnjKY</dc:identifier>
</cp:coreProperties>
</file>