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sldIdLst>
    <p:sldId id="256" r:id="rId3"/>
    <p:sldId id="257" r:id="rId4"/>
    <p:sldId id="258" r:id="rId5"/>
    <p:sldId id="259" r:id="rId6"/>
    <p:sldId id="263" r:id="rId7"/>
    <p:sldId id="261" r:id="rId8"/>
    <p:sldId id="262" r:id="rId9"/>
    <p:sldId id="264" r:id="rId10"/>
    <p:sldId id="265" r:id="rId11"/>
    <p:sldId id="266" r:id="rId12"/>
    <p:sldId id="267" r:id="rId13"/>
    <p:sldId id="268" r:id="rId14"/>
    <p:sldId id="289" r:id="rId15"/>
    <p:sldId id="270" r:id="rId16"/>
    <p:sldId id="271" r:id="rId17"/>
    <p:sldId id="272" r:id="rId18"/>
    <p:sldId id="273" r:id="rId19"/>
    <p:sldId id="269" r:id="rId20"/>
    <p:sldId id="275" r:id="rId21"/>
    <p:sldId id="276" r:id="rId22"/>
    <p:sldId id="274" r:id="rId23"/>
    <p:sldId id="277" r:id="rId24"/>
    <p:sldId id="278" r:id="rId25"/>
    <p:sldId id="290" r:id="rId26"/>
    <p:sldId id="279" r:id="rId27"/>
    <p:sldId id="280" r:id="rId28"/>
    <p:sldId id="281" r:id="rId29"/>
    <p:sldId id="282" r:id="rId30"/>
    <p:sldId id="283" r:id="rId31"/>
    <p:sldId id="284" r:id="rId32"/>
    <p:sldId id="285" r:id="rId33"/>
    <p:sldId id="286" r:id="rId34"/>
    <p:sldId id="287" r:id="rId35"/>
    <p:sldId id="291" r:id="rId36"/>
    <p:sldId id="288"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FF"/>
    <a:srgbClr val="FFFFCC"/>
    <a:srgbClr val="FF3300"/>
    <a:srgbClr val="9900FF"/>
    <a:srgbClr val="FF3399"/>
    <a:srgbClr val="FF0066"/>
    <a:srgbClr val="FFCC00"/>
    <a:srgbClr val="E6EFA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6" autoAdjust="0"/>
    <p:restoredTop sz="94761" autoAdjust="0"/>
  </p:normalViewPr>
  <p:slideViewPr>
    <p:cSldViewPr>
      <p:cViewPr varScale="1">
        <p:scale>
          <a:sx n="41" d="100"/>
          <a:sy n="41" d="100"/>
        </p:scale>
        <p:origin x="-130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2ADD8E-D4BC-40BA-8BB6-3CB29A0D71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8BC566-AEAC-455D-9378-A2423DD549B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290A52-B4AA-46EB-97A1-960ADA0A8AE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7F9A4E-EA34-4EE6-A624-BAF84E50F00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w="9525">
            <a:noFill/>
            <a:round/>
            <a:headEnd/>
            <a:tailEnd/>
          </a:ln>
        </p:spPr>
        <p:txBody>
          <a:bodyPr/>
          <a:lstStyle/>
          <a:p>
            <a:pPr>
              <a:defRPr/>
            </a:pPr>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pPr>
                <a:defRPr/>
              </a:pPr>
              <a:endParaRPr lang="en-US"/>
            </a:p>
          </p:txBody>
        </p:sp>
        <p:sp>
          <p:nvSpPr>
            <p:cNvPr id="7"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pPr>
                <a:defRPr/>
              </a:pPr>
              <a:endParaRPr lang="en-US"/>
            </a:p>
          </p:txBody>
        </p:sp>
        <p:sp>
          <p:nvSpPr>
            <p:cNvPr id="8"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en-US"/>
              </a:p>
            </p:txBody>
          </p:sp>
          <p:sp>
            <p:nvSpPr>
              <p:cNvPr id="11"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en-US"/>
              </a:p>
            </p:txBody>
          </p:sp>
          <p:sp>
            <p:nvSpPr>
              <p:cNvPr id="12"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en-US"/>
              </a:p>
            </p:txBody>
          </p:sp>
          <p:sp>
            <p:nvSpPr>
              <p:cNvPr id="13"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en-US"/>
              </a:p>
            </p:txBody>
          </p:sp>
          <p:sp>
            <p:nvSpPr>
              <p:cNvPr id="14"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pPr>
                <a:defRPr/>
              </a:pPr>
              <a:endParaRPr lang="en-US"/>
            </a:p>
          </p:txBody>
        </p:sp>
        <p:sp>
          <p:nvSpPr>
            <p:cNvPr id="17"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w="9525">
              <a:noFill/>
              <a:round/>
              <a:headEnd/>
              <a:tailEnd/>
            </a:ln>
          </p:spPr>
          <p:txBody>
            <a:bodyPr/>
            <a:lstStyle/>
            <a:p>
              <a:pPr>
                <a:defRPr/>
              </a:pPr>
              <a:endParaRPr lang="en-US"/>
            </a:p>
          </p:txBody>
        </p:sp>
        <p:sp>
          <p:nvSpPr>
            <p:cNvPr id="18" name="Freeform 21"/>
            <p:cNvSpPr>
              <a:spLocks/>
            </p:cNvSpPr>
            <p:nvPr userDrawn="1"/>
          </p:nvSpPr>
          <p:spPr bwMode="auto">
            <a:xfrm rot="7320404">
              <a:off x="5000" y="2913"/>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en-US"/>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en-US"/>
              </a:p>
            </p:txBody>
          </p:sp>
          <p:sp>
            <p:nvSpPr>
              <p:cNvPr id="21"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en-US"/>
              </a:p>
            </p:txBody>
          </p:sp>
          <p:sp>
            <p:nvSpPr>
              <p:cNvPr id="22"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en-US"/>
              </a:p>
            </p:txBody>
          </p:sp>
          <p:sp>
            <p:nvSpPr>
              <p:cNvPr id="23" name="Freeform 26"/>
              <p:cNvSpPr>
                <a:spLocks/>
              </p:cNvSpPr>
              <p:nvPr userDrawn="1"/>
            </p:nvSpPr>
            <p:spPr bwMode="auto">
              <a:xfrm rot="7320404">
                <a:off x="5364" y="2873"/>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en-US"/>
              </a:p>
            </p:txBody>
          </p:sp>
          <p:sp>
            <p:nvSpPr>
              <p:cNvPr id="24" name="Freeform 27"/>
              <p:cNvSpPr>
                <a:spLocks/>
              </p:cNvSpPr>
              <p:nvPr userDrawn="1"/>
            </p:nvSpPr>
            <p:spPr bwMode="auto">
              <a:xfrm rot="7320404">
                <a:off x="5137"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en-US"/>
              </a:p>
            </p:txBody>
          </p:sp>
        </p:grpSp>
      </p:grpSp>
      <p:sp>
        <p:nvSpPr>
          <p:cNvPr id="25"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p:spPr>
        <p:txBody>
          <a:bodyPr/>
          <a:lstStyle/>
          <a:p>
            <a:pPr>
              <a:defRPr/>
            </a:pPr>
            <a:endParaRPr lang="en-US"/>
          </a:p>
        </p:txBody>
      </p:sp>
      <p:sp>
        <p:nvSpPr>
          <p:cNvPr id="26"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p:spPr>
        <p:txBody>
          <a:bodyPr/>
          <a:lstStyle/>
          <a:p>
            <a:pPr>
              <a:defRPr/>
            </a:pPr>
            <a:endParaRPr lang="en-US"/>
          </a:p>
        </p:txBody>
      </p:sp>
      <p:sp>
        <p:nvSpPr>
          <p:cNvPr id="4710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4710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95F5683C-60F1-448F-8E97-FEABC0DF9F1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9030B8F-9759-4DE5-858A-E4ABA54F6FE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3004FF1-9049-46B3-88AA-366F782734B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130E5E8-8A42-47B6-8FF2-C7F3AB62723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C982FB2-8C86-4F0F-AB92-66D53E9426C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7FA0409-76EC-417C-B132-6C9D24EBFB4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7DB48C1B-6227-4017-850C-4223D189DAE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DA0274-44B1-484D-9659-A375791D4BC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66C82E7-838A-4159-9A36-A049164AA5F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8380E61-4F38-474E-838F-55716E5C9B2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6533857-FD87-413F-9DD0-7AC2DFFD19C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5A0EB4A-700D-4C10-A183-E849671A1A0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65D4312-C3B5-4746-86ED-02F93667DB6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5A8AAD-6EF1-414F-AC57-7C638BEE2F8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7C9BFC-B661-4506-A6F8-A22EA2FE988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4B9AE9-12F1-4D49-8F3D-FE0F78FAC0A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558ACC-7027-44A5-B85C-C8A036E9D9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35BF46-B4C0-421D-B8F3-290F158858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7E2E86-A136-415F-8CD1-6EFFF6F16E1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759888-B2FF-4899-A6A5-44C5B751DE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42A8F2E-E0C5-4171-AE77-A7586AD491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w="9525">
            <a:noFill/>
            <a:round/>
            <a:headEnd/>
            <a:tailEnd/>
          </a:ln>
        </p:spPr>
        <p:txBody>
          <a:bodyPr/>
          <a:lstStyle/>
          <a:p>
            <a:pPr>
              <a:defRPr/>
            </a:pPr>
            <a:endParaRPr lang="en-US"/>
          </a:p>
        </p:txBody>
      </p:sp>
      <p:sp>
        <p:nvSpPr>
          <p:cNvPr id="2051"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5"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46086"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46087"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600B48F-5D6F-4CA4-A26E-12081D514C7A}" type="slidenum">
              <a:rPr lang="en-US"/>
              <a:pPr>
                <a:defRPr/>
              </a:pPr>
              <a:t>‹#›</a:t>
            </a:fld>
            <a:endParaRPr lang="en-US"/>
          </a:p>
        </p:txBody>
      </p:sp>
      <p:sp>
        <p:nvSpPr>
          <p:cNvPr id="2056"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w="9525">
            <a:noFill/>
            <a:round/>
            <a:headEnd/>
            <a:tailEnd/>
          </a:ln>
        </p:spPr>
        <p:txBody>
          <a:bodyPr/>
          <a:lstStyle/>
          <a:p>
            <a:pPr>
              <a:defRPr/>
            </a:pPr>
            <a:endParaRPr lang="en-US"/>
          </a:p>
        </p:txBody>
      </p:sp>
      <p:sp>
        <p:nvSpPr>
          <p:cNvPr id="2057" name="Freeform 9"/>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w="9525">
            <a:noFill/>
            <a:round/>
            <a:headEnd/>
            <a:tailEnd/>
          </a:ln>
        </p:spPr>
        <p:txBody>
          <a:bodyPr/>
          <a:lstStyle/>
          <a:p>
            <a:pPr>
              <a:defRPr/>
            </a:pPr>
            <a:endParaRPr lang="en-US"/>
          </a:p>
        </p:txBody>
      </p:sp>
      <p:grpSp>
        <p:nvGrpSpPr>
          <p:cNvPr id="2058" name="Group 10"/>
          <p:cNvGrpSpPr>
            <a:grpSpLocks/>
          </p:cNvGrpSpPr>
          <p:nvPr/>
        </p:nvGrpSpPr>
        <p:grpSpPr bwMode="auto">
          <a:xfrm>
            <a:off x="7938" y="5540375"/>
            <a:ext cx="1784350" cy="1246188"/>
            <a:chOff x="5" y="3490"/>
            <a:chExt cx="1124" cy="785"/>
          </a:xfrm>
        </p:grpSpPr>
        <p:sp>
          <p:nvSpPr>
            <p:cNvPr id="2075"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w="9525">
              <a:noFill/>
              <a:round/>
              <a:headEnd/>
              <a:tailEnd/>
            </a:ln>
          </p:spPr>
          <p:txBody>
            <a:bodyPr/>
            <a:lstStyle/>
            <a:p>
              <a:pPr>
                <a:defRPr/>
              </a:pPr>
              <a:endParaRPr lang="en-US"/>
            </a:p>
          </p:txBody>
        </p:sp>
        <p:sp>
          <p:nvSpPr>
            <p:cNvPr id="2076"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w="9525">
              <a:noFill/>
              <a:round/>
              <a:headEnd/>
              <a:tailEnd/>
            </a:ln>
          </p:spPr>
          <p:txBody>
            <a:bodyPr/>
            <a:lstStyle/>
            <a:p>
              <a:pPr>
                <a:defRPr/>
              </a:pPr>
              <a:endParaRPr lang="en-US"/>
            </a:p>
          </p:txBody>
        </p:sp>
        <p:sp>
          <p:nvSpPr>
            <p:cNvPr id="2077"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pPr>
                <a:defRPr/>
              </a:pPr>
              <a:endParaRPr lang="en-US"/>
            </a:p>
          </p:txBody>
        </p:sp>
        <p:sp>
          <p:nvSpPr>
            <p:cNvPr id="2078"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en-US"/>
            </a:p>
          </p:txBody>
        </p:sp>
        <p:sp>
          <p:nvSpPr>
            <p:cNvPr id="2079"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w="9525">
              <a:noFill/>
              <a:round/>
              <a:headEnd/>
              <a:tailEnd/>
            </a:ln>
          </p:spPr>
          <p:txBody>
            <a:bodyPr/>
            <a:lstStyle/>
            <a:p>
              <a:pPr>
                <a:defRPr/>
              </a:pPr>
              <a:endParaRPr lang="en-US"/>
            </a:p>
          </p:txBody>
        </p:sp>
        <p:sp>
          <p:nvSpPr>
            <p:cNvPr id="2080"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w="9525">
              <a:noFill/>
              <a:round/>
              <a:headEnd/>
              <a:tailEnd/>
            </a:ln>
          </p:spPr>
          <p:txBody>
            <a:bodyPr/>
            <a:lstStyle/>
            <a:p>
              <a:pPr>
                <a:defRPr/>
              </a:pPr>
              <a:endParaRPr lang="en-US"/>
            </a:p>
          </p:txBody>
        </p:sp>
        <p:sp>
          <p:nvSpPr>
            <p:cNvPr id="2081"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w="9525">
              <a:noFill/>
              <a:round/>
              <a:headEnd/>
              <a:tailEnd/>
            </a:ln>
          </p:spPr>
          <p:txBody>
            <a:bodyPr/>
            <a:lstStyle/>
            <a:p>
              <a:pPr>
                <a:defRPr/>
              </a:pPr>
              <a:endParaRPr lang="en-US"/>
            </a:p>
          </p:txBody>
        </p:sp>
        <p:sp>
          <p:nvSpPr>
            <p:cNvPr id="2082"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w="9525">
              <a:noFill/>
              <a:round/>
              <a:headEnd/>
              <a:tailEnd/>
            </a:ln>
          </p:spPr>
          <p:txBody>
            <a:bodyPr/>
            <a:lstStyle/>
            <a:p>
              <a:pPr>
                <a:defRPr/>
              </a:pPr>
              <a:endParaRPr lang="en-US"/>
            </a:p>
          </p:txBody>
        </p:sp>
        <p:sp>
          <p:nvSpPr>
            <p:cNvPr id="2083"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w="9525">
              <a:noFill/>
              <a:round/>
              <a:headEnd/>
              <a:tailEnd/>
            </a:ln>
          </p:spPr>
          <p:txBody>
            <a:bodyPr/>
            <a:lstStyle/>
            <a:p>
              <a:pPr>
                <a:defRPr/>
              </a:pPr>
              <a:endParaRPr lang="en-US"/>
            </a:p>
          </p:txBody>
        </p:sp>
        <p:grpSp>
          <p:nvGrpSpPr>
            <p:cNvPr id="2084" name="Group 20"/>
            <p:cNvGrpSpPr>
              <a:grpSpLocks/>
            </p:cNvGrpSpPr>
            <p:nvPr userDrawn="1"/>
          </p:nvGrpSpPr>
          <p:grpSpPr bwMode="auto">
            <a:xfrm>
              <a:off x="5" y="3490"/>
              <a:ext cx="1124" cy="780"/>
              <a:chOff x="5" y="3490"/>
              <a:chExt cx="1124" cy="780"/>
            </a:xfrm>
          </p:grpSpPr>
          <p:grpSp>
            <p:nvGrpSpPr>
              <p:cNvPr id="2085" name="Group 21"/>
              <p:cNvGrpSpPr>
                <a:grpSpLocks/>
              </p:cNvGrpSpPr>
              <p:nvPr userDrawn="1"/>
            </p:nvGrpSpPr>
            <p:grpSpPr bwMode="auto">
              <a:xfrm>
                <a:off x="499" y="3562"/>
                <a:ext cx="548" cy="708"/>
                <a:chOff x="499" y="3562"/>
                <a:chExt cx="548" cy="708"/>
              </a:xfrm>
            </p:grpSpPr>
            <p:sp>
              <p:nvSpPr>
                <p:cNvPr id="2098"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w="9525">
                  <a:noFill/>
                  <a:round/>
                  <a:headEnd/>
                  <a:tailEnd/>
                </a:ln>
              </p:spPr>
              <p:txBody>
                <a:bodyPr/>
                <a:lstStyle/>
                <a:p>
                  <a:pPr>
                    <a:defRPr/>
                  </a:pPr>
                  <a:endParaRPr lang="en-US"/>
                </a:p>
              </p:txBody>
            </p:sp>
            <p:sp>
              <p:nvSpPr>
                <p:cNvPr id="2099"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w="9525">
                  <a:noFill/>
                  <a:round/>
                  <a:headEnd/>
                  <a:tailEnd/>
                </a:ln>
              </p:spPr>
              <p:txBody>
                <a:bodyPr/>
                <a:lstStyle/>
                <a:p>
                  <a:pPr>
                    <a:defRPr/>
                  </a:pPr>
                  <a:endParaRPr lang="en-US"/>
                </a:p>
              </p:txBody>
            </p:sp>
            <p:sp>
              <p:nvSpPr>
                <p:cNvPr id="2100"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w="9525">
                  <a:noFill/>
                  <a:round/>
                  <a:headEnd/>
                  <a:tailEnd/>
                </a:ln>
              </p:spPr>
              <p:txBody>
                <a:bodyPr/>
                <a:lstStyle/>
                <a:p>
                  <a:pPr>
                    <a:defRPr/>
                  </a:pPr>
                  <a:endParaRPr lang="en-US"/>
                </a:p>
              </p:txBody>
            </p:sp>
          </p:grpSp>
          <p:sp>
            <p:nvSpPr>
              <p:cNvPr id="2086"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en-US"/>
              </a:p>
            </p:txBody>
          </p:sp>
          <p:sp>
            <p:nvSpPr>
              <p:cNvPr id="2087"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en-US"/>
              </a:p>
            </p:txBody>
          </p:sp>
          <p:sp>
            <p:nvSpPr>
              <p:cNvPr id="2088"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w="9525">
                <a:noFill/>
                <a:round/>
                <a:headEnd/>
                <a:tailEnd/>
              </a:ln>
            </p:spPr>
            <p:txBody>
              <a:bodyPr/>
              <a:lstStyle/>
              <a:p>
                <a:pPr>
                  <a:defRPr/>
                </a:pPr>
                <a:endParaRPr lang="en-US"/>
              </a:p>
            </p:txBody>
          </p:sp>
          <p:grpSp>
            <p:nvGrpSpPr>
              <p:cNvPr id="2089" name="Group 28"/>
              <p:cNvGrpSpPr>
                <a:grpSpLocks/>
              </p:cNvGrpSpPr>
              <p:nvPr userDrawn="1"/>
            </p:nvGrpSpPr>
            <p:grpSpPr bwMode="auto">
              <a:xfrm>
                <a:off x="5" y="3490"/>
                <a:ext cx="1124" cy="678"/>
                <a:chOff x="5" y="3490"/>
                <a:chExt cx="1124" cy="678"/>
              </a:xfrm>
            </p:grpSpPr>
            <p:sp>
              <p:nvSpPr>
                <p:cNvPr id="2090"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en-US"/>
                </a:p>
              </p:txBody>
            </p:sp>
            <p:sp>
              <p:nvSpPr>
                <p:cNvPr id="2091"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en-US"/>
                </a:p>
              </p:txBody>
            </p:sp>
            <p:sp>
              <p:nvSpPr>
                <p:cNvPr id="2092"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en-US"/>
                </a:p>
              </p:txBody>
            </p:sp>
            <p:sp>
              <p:nvSpPr>
                <p:cNvPr id="2093"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w="9525">
                  <a:noFill/>
                  <a:round/>
                  <a:headEnd/>
                  <a:tailEnd/>
                </a:ln>
              </p:spPr>
              <p:txBody>
                <a:bodyPr/>
                <a:lstStyle/>
                <a:p>
                  <a:pPr>
                    <a:defRPr/>
                  </a:pPr>
                  <a:endParaRPr lang="en-US"/>
                </a:p>
              </p:txBody>
            </p:sp>
            <p:sp>
              <p:nvSpPr>
                <p:cNvPr id="2094"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w="9525">
                  <a:noFill/>
                  <a:round/>
                  <a:headEnd/>
                  <a:tailEnd/>
                </a:ln>
              </p:spPr>
              <p:txBody>
                <a:bodyPr/>
                <a:lstStyle/>
                <a:p>
                  <a:pPr>
                    <a:defRPr/>
                  </a:pPr>
                  <a:endParaRPr lang="en-US"/>
                </a:p>
              </p:txBody>
            </p:sp>
            <p:sp>
              <p:nvSpPr>
                <p:cNvPr id="2095"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w="9525">
                  <a:noFill/>
                  <a:round/>
                  <a:headEnd/>
                  <a:tailEnd/>
                </a:ln>
              </p:spPr>
              <p:txBody>
                <a:bodyPr/>
                <a:lstStyle/>
                <a:p>
                  <a:pPr>
                    <a:defRPr/>
                  </a:pPr>
                  <a:endParaRPr lang="en-US"/>
                </a:p>
              </p:txBody>
            </p:sp>
            <p:sp>
              <p:nvSpPr>
                <p:cNvPr id="2096"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w="9525">
                  <a:noFill/>
                  <a:round/>
                  <a:headEnd/>
                  <a:tailEnd/>
                </a:ln>
              </p:spPr>
              <p:txBody>
                <a:bodyPr/>
                <a:lstStyle/>
                <a:p>
                  <a:pPr>
                    <a:defRPr/>
                  </a:pPr>
                  <a:endParaRPr lang="en-US"/>
                </a:p>
              </p:txBody>
            </p:sp>
            <p:sp>
              <p:nvSpPr>
                <p:cNvPr id="2097"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w="9525">
                  <a:noFill/>
                  <a:round/>
                  <a:headEnd/>
                  <a:tailEnd/>
                </a:ln>
              </p:spPr>
              <p:txBody>
                <a:bodyPr/>
                <a:lstStyle/>
                <a:p>
                  <a:pPr>
                    <a:defRPr/>
                  </a:pPr>
                  <a:endParaRPr lang="en-US"/>
                </a:p>
              </p:txBody>
            </p:sp>
          </p:grpSp>
        </p:grpSp>
      </p:grpSp>
      <p:grpSp>
        <p:nvGrpSpPr>
          <p:cNvPr id="2059" name="Group 37"/>
          <p:cNvGrpSpPr>
            <a:grpSpLocks/>
          </p:cNvGrpSpPr>
          <p:nvPr/>
        </p:nvGrpSpPr>
        <p:grpSpPr bwMode="auto">
          <a:xfrm>
            <a:off x="8680450" y="2116138"/>
            <a:ext cx="385763" cy="4308475"/>
            <a:chOff x="5468" y="1333"/>
            <a:chExt cx="243" cy="2714"/>
          </a:xfrm>
        </p:grpSpPr>
        <p:sp>
          <p:nvSpPr>
            <p:cNvPr id="2073"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pPr>
                <a:defRPr/>
              </a:pPr>
              <a:endParaRPr lang="en-US"/>
            </a:p>
          </p:txBody>
        </p:sp>
        <p:sp>
          <p:nvSpPr>
            <p:cNvPr id="2074"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pPr>
                <a:defRPr/>
              </a:pPr>
              <a:endParaRPr lang="en-US"/>
            </a:p>
          </p:txBody>
        </p:sp>
      </p:grpSp>
      <p:grpSp>
        <p:nvGrpSpPr>
          <p:cNvPr id="2060" name="Group 40"/>
          <p:cNvGrpSpPr>
            <a:grpSpLocks/>
          </p:cNvGrpSpPr>
          <p:nvPr/>
        </p:nvGrpSpPr>
        <p:grpSpPr bwMode="auto">
          <a:xfrm>
            <a:off x="7318375" y="90488"/>
            <a:ext cx="2133600" cy="1911350"/>
            <a:chOff x="4610" y="57"/>
            <a:chExt cx="1344" cy="1204"/>
          </a:xfrm>
        </p:grpSpPr>
        <p:grpSp>
          <p:nvGrpSpPr>
            <p:cNvPr id="2061" name="Group 41"/>
            <p:cNvGrpSpPr>
              <a:grpSpLocks/>
            </p:cNvGrpSpPr>
            <p:nvPr userDrawn="1"/>
          </p:nvGrpSpPr>
          <p:grpSpPr bwMode="auto">
            <a:xfrm>
              <a:off x="4610" y="57"/>
              <a:ext cx="1344" cy="1204"/>
              <a:chOff x="4610" y="57"/>
              <a:chExt cx="1344" cy="1204"/>
            </a:xfrm>
          </p:grpSpPr>
          <p:sp>
            <p:nvSpPr>
              <p:cNvPr id="2063"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w="9525">
                <a:noFill/>
                <a:round/>
                <a:headEnd/>
                <a:tailEnd/>
              </a:ln>
            </p:spPr>
            <p:txBody>
              <a:bodyPr/>
              <a:lstStyle/>
              <a:p>
                <a:pPr>
                  <a:defRPr/>
                </a:pPr>
                <a:endParaRPr lang="en-US"/>
              </a:p>
            </p:txBody>
          </p:sp>
          <p:grpSp>
            <p:nvGrpSpPr>
              <p:cNvPr id="2064" name="Group 43"/>
              <p:cNvGrpSpPr>
                <a:grpSpLocks/>
              </p:cNvGrpSpPr>
              <p:nvPr userDrawn="1"/>
            </p:nvGrpSpPr>
            <p:grpSpPr bwMode="auto">
              <a:xfrm>
                <a:off x="4610" y="57"/>
                <a:ext cx="1344" cy="985"/>
                <a:chOff x="4610" y="57"/>
                <a:chExt cx="1344" cy="985"/>
              </a:xfrm>
            </p:grpSpPr>
            <p:sp>
              <p:nvSpPr>
                <p:cNvPr id="2065"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w="9525">
                  <a:noFill/>
                  <a:round/>
                  <a:headEnd/>
                  <a:tailEnd/>
                </a:ln>
              </p:spPr>
              <p:txBody>
                <a:bodyPr/>
                <a:lstStyle/>
                <a:p>
                  <a:pPr>
                    <a:defRPr/>
                  </a:pPr>
                  <a:endParaRPr lang="en-US"/>
                </a:p>
              </p:txBody>
            </p:sp>
            <p:sp>
              <p:nvSpPr>
                <p:cNvPr id="2066" name="Freeform 45"/>
                <p:cNvSpPr>
                  <a:spLocks/>
                </p:cNvSpPr>
                <p:nvPr userDrawn="1"/>
              </p:nvSpPr>
              <p:spPr bwMode="auto">
                <a:xfrm rot="-3172564">
                  <a:off x="5050" y="330"/>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w="9525">
                  <a:noFill/>
                  <a:round/>
                  <a:headEnd/>
                  <a:tailEnd/>
                </a:ln>
              </p:spPr>
              <p:txBody>
                <a:bodyPr/>
                <a:lstStyle/>
                <a:p>
                  <a:pPr>
                    <a:defRPr/>
                  </a:pPr>
                  <a:endParaRPr lang="en-US"/>
                </a:p>
              </p:txBody>
            </p:sp>
            <p:sp>
              <p:nvSpPr>
                <p:cNvPr id="2067" name="Freeform 46"/>
                <p:cNvSpPr>
                  <a:spLocks/>
                </p:cNvSpPr>
                <p:nvPr userDrawn="1"/>
              </p:nvSpPr>
              <p:spPr bwMode="auto">
                <a:xfrm rot="-3172564">
                  <a:off x="4860" y="180"/>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w="9525">
                  <a:noFill/>
                  <a:round/>
                  <a:headEnd/>
                  <a:tailEnd/>
                </a:ln>
              </p:spPr>
              <p:txBody>
                <a:bodyPr/>
                <a:lstStyle/>
                <a:p>
                  <a:pPr>
                    <a:defRPr/>
                  </a:pPr>
                  <a:endParaRPr lang="en-US"/>
                </a:p>
              </p:txBody>
            </p:sp>
            <p:sp>
              <p:nvSpPr>
                <p:cNvPr id="2068"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w="9525">
                  <a:noFill/>
                  <a:round/>
                  <a:headEnd/>
                  <a:tailEnd/>
                </a:ln>
              </p:spPr>
              <p:txBody>
                <a:bodyPr/>
                <a:lstStyle/>
                <a:p>
                  <a:pPr>
                    <a:defRPr/>
                  </a:pPr>
                  <a:endParaRPr lang="en-US"/>
                </a:p>
              </p:txBody>
            </p:sp>
            <p:sp>
              <p:nvSpPr>
                <p:cNvPr id="2069" name="Freeform 48"/>
                <p:cNvSpPr>
                  <a:spLocks/>
                </p:cNvSpPr>
                <p:nvPr userDrawn="1"/>
              </p:nvSpPr>
              <p:spPr bwMode="auto">
                <a:xfrm rot="-3172564">
                  <a:off x="5299" y="895"/>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w="9525">
                  <a:noFill/>
                  <a:round/>
                  <a:headEnd/>
                  <a:tailEnd/>
                </a:ln>
              </p:spPr>
              <p:txBody>
                <a:bodyPr/>
                <a:lstStyle/>
                <a:p>
                  <a:pPr>
                    <a:defRPr/>
                  </a:pPr>
                  <a:endParaRPr lang="en-US"/>
                </a:p>
              </p:txBody>
            </p:sp>
            <p:sp>
              <p:nvSpPr>
                <p:cNvPr id="2070" name="Freeform 49"/>
                <p:cNvSpPr>
                  <a:spLocks/>
                </p:cNvSpPr>
                <p:nvPr userDrawn="1"/>
              </p:nvSpPr>
              <p:spPr bwMode="auto">
                <a:xfrm rot="-3172564">
                  <a:off x="5253" y="804"/>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w="9525">
                  <a:noFill/>
                  <a:round/>
                  <a:headEnd/>
                  <a:tailEnd/>
                </a:ln>
              </p:spPr>
              <p:txBody>
                <a:bodyPr/>
                <a:lstStyle/>
                <a:p>
                  <a:pPr>
                    <a:defRPr/>
                  </a:pPr>
                  <a:endParaRPr lang="en-US"/>
                </a:p>
              </p:txBody>
            </p:sp>
            <p:sp>
              <p:nvSpPr>
                <p:cNvPr id="2071"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w="9525">
                  <a:noFill/>
                  <a:round/>
                  <a:headEnd/>
                  <a:tailEnd/>
                </a:ln>
              </p:spPr>
              <p:txBody>
                <a:bodyPr/>
                <a:lstStyle/>
                <a:p>
                  <a:pPr>
                    <a:defRPr/>
                  </a:pPr>
                  <a:endParaRPr lang="en-US"/>
                </a:p>
              </p:txBody>
            </p:sp>
            <p:sp>
              <p:nvSpPr>
                <p:cNvPr id="2072" name="Freeform 51"/>
                <p:cNvSpPr>
                  <a:spLocks/>
                </p:cNvSpPr>
                <p:nvPr userDrawn="1"/>
              </p:nvSpPr>
              <p:spPr bwMode="auto">
                <a:xfrm rot="-3172564">
                  <a:off x="4949" y="140"/>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w="9525">
                  <a:noFill/>
                  <a:round/>
                  <a:headEnd/>
                  <a:tailEnd/>
                </a:ln>
              </p:spPr>
              <p:txBody>
                <a:bodyPr/>
                <a:lstStyle/>
                <a:p>
                  <a:pPr>
                    <a:defRPr/>
                  </a:pPr>
                  <a:endParaRPr lang="en-US"/>
                </a:p>
              </p:txBody>
            </p:sp>
          </p:grpSp>
        </p:grpSp>
        <p:sp>
          <p:nvSpPr>
            <p:cNvPr id="2062" name="Line 52"/>
            <p:cNvSpPr>
              <a:spLocks noChangeShapeType="1"/>
            </p:cNvSpPr>
            <p:nvPr userDrawn="1"/>
          </p:nvSpPr>
          <p:spPr bwMode="auto">
            <a:xfrm>
              <a:off x="4870" y="84"/>
              <a:ext cx="42" cy="96"/>
            </a:xfrm>
            <a:prstGeom prst="line">
              <a:avLst/>
            </a:prstGeom>
            <a:noFill/>
            <a:ln w="38100">
              <a:solidFill>
                <a:schemeClr val="accent2"/>
              </a:solidFill>
              <a:round/>
              <a:headEnd/>
              <a:tailEnd/>
            </a:ln>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48"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google.com.vn/imgres?imgurl=http://www.tinhte.com/upload/images/2007/05/pc/vaio.jpg&amp;imgrefurl=http://www.tinhte.com/forum/t4601/&amp;usg=__dxBfuzJQ8KdDf18p1ovNjV31aoQ=&amp;h=438&amp;w=700&amp;sz=183&amp;hl=vi&amp;start=47&amp;um=1&amp;tbnid=tkv-bfk-MCKAOM:&amp;tbnh=88&amp;tbnw=140&amp;prev=/images%3Fq%3Dhinh%2Bnen%2Bdep%26ndsp%3D20%26hl%3Dvi%26sa%3DN%26start%3D40%26um%3D1"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mages.google.com.vn/imgres?imgurl=http://hinh.trochoivui.com/data/media/54/hinh_nen_cho_blog21.jpg&amp;imgrefurl=http://www.07k3.svcva.com/forum-f20/topic-t195.htm&amp;usg=__2SjCCjSNkO9-vQJ2XucKZIoZc9g=&amp;h=768&amp;w=1024&amp;sz=153&amp;hl=vi&amp;start=66&amp;um=1&amp;tbnid=vK_EfJmlY3yDCM:&amp;tbnh=113&amp;tbnw=150&amp;prev=/images%3Fq%3Dhinh%2Bnen%2Bdep%26ndsp%3D20%26hl%3Dvi%26sa%3DN%26start%3D60%26um%3D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images.google.com.vn/imgres?imgurl=http://img.photo.zing.vn/file_uploads/gallery/w642h/2008/05/05/32120999995614.jpg&amp;imgrefurl=http://photo.zing.vn/photo/gallery/album.98786.html&amp;usg=__IGQ0DGAHkwh0TVzT0S0-aqjDOWM=&amp;h=374&amp;w=500&amp;sz=23&amp;hl=vi&amp;start=150&amp;um=1&amp;tbnid=visQ7IbiO9sS_M:&amp;tbnh=97&amp;tbnw=130&amp;prev=/images%3Fq%3Dhinh%2Bnen%2Bdep%26ndsp%3D20%26hl%3Dvi%26sa%3DN%26start%3D140%26um%3D1" TargetMode="Externa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mages.google.com.vn/imgres?imgurl=http://hinh.trochoivui.com/data/media/54/hinh_nen_cho_blog21.jpg&amp;imgrefurl=http://www.07k3.svcva.com/forum-f20/topic-t195.htm&amp;usg=__2SjCCjSNkO9-vQJ2XucKZIoZc9g=&amp;h=768&amp;w=1024&amp;sz=153&amp;hl=vi&amp;start=66&amp;um=1&amp;tbnid=vK_EfJmlY3yDCM:&amp;tbnh=113&amp;tbnw=150&amp;prev=/images%3Fq%3Dhinh%2Bnen%2Bdep%26ndsp%3D20%26hl%3Dvi%26sa%3DN%26start%3D60%26um%3D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mages.google.com.vn/imgres?imgurl=http://hinh.trochoivui.com/data/media/54/hinh_nen_cho_blog21.jpg&amp;imgrefurl=http://www.07k3.svcva.com/forum-f20/topic-t195.htm&amp;usg=__2SjCCjSNkO9-vQJ2XucKZIoZc9g=&amp;h=768&amp;w=1024&amp;sz=153&amp;hl=vi&amp;start=66&amp;um=1&amp;tbnid=vK_EfJmlY3yDCM:&amp;tbnh=113&amp;tbnw=150&amp;prev=/images%3Fq%3Dhinh%2Bnen%2Bdep%26ndsp%3D20%26hl%3Dvi%26sa%3DN%26start%3D60%26um%3D1" TargetMode="Externa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images.google.com.vn/imgres?imgurl=http://img.photo.zing.vn/file_uploads/gallery/w642h/2008/05/05/32120999995614.jpg&amp;imgrefurl=http://photo.zing.vn/photo/gallery/album.98786.html&amp;usg=__IGQ0DGAHkwh0TVzT0S0-aqjDOWM=&amp;h=374&amp;w=500&amp;sz=23&amp;hl=vi&amp;start=150&amp;um=1&amp;tbnid=visQ7IbiO9sS_M:&amp;tbnh=97&amp;tbnw=130&amp;prev=/images%3Fq%3Dhinh%2Bnen%2Bdep%26ndsp%3D20%26hl%3Dvi%26sa%3DN%26start%3D140%26um%3D1"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images.google.com.vn/imgres?imgurl=http://files.myopera.com/xstt/albums/200352/Cartoon-Rabbit-01.jpg&amp;imgrefurl=http://my.opera.com/xstt/albums/showpic.dml%3Falbum%3D200352%26picture%3D3000850&amp;usg=__isBHMCL03sgdsw2eJV4UUAhHvBY=&amp;h=600&amp;w=800&amp;sz=43&amp;hl=vi&amp;start=153&amp;um=1&amp;tbnid=BUxO49_KJACxZM:&amp;tbnh=107&amp;tbnw=143&amp;prev=/images%3Fq%3Dhinh%2Bnen%2Bdep%26ndsp%3D20%26hl%3Dvi%26sa%3DN%26start%3D140%26um%3D1" TargetMode="Externa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5" descr="11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9" name="Text Box 12"/>
          <p:cNvSpPr txBox="1">
            <a:spLocks noChangeArrowheads="1"/>
          </p:cNvSpPr>
          <p:nvPr/>
        </p:nvSpPr>
        <p:spPr bwMode="auto">
          <a:xfrm>
            <a:off x="2438400" y="2133600"/>
            <a:ext cx="3657600" cy="366713"/>
          </a:xfrm>
          <a:prstGeom prst="rect">
            <a:avLst/>
          </a:prstGeom>
          <a:noFill/>
          <a:ln w="9525">
            <a:noFill/>
            <a:miter lim="800000"/>
            <a:headEnd/>
            <a:tailEnd/>
          </a:ln>
        </p:spPr>
        <p:txBody>
          <a:bodyPr>
            <a:spAutoFit/>
          </a:bodyPr>
          <a:lstStyle/>
          <a:p>
            <a:pPr>
              <a:spcBef>
                <a:spcPct val="50000"/>
              </a:spcBef>
            </a:pPr>
            <a:endParaRPr lang="en-US"/>
          </a:p>
        </p:txBody>
      </p:sp>
      <p:sp>
        <p:nvSpPr>
          <p:cNvPr id="2062" name="WordArt 14"/>
          <p:cNvSpPr>
            <a:spLocks noChangeArrowheads="1" noChangeShapeType="1" noTextEdit="1"/>
          </p:cNvSpPr>
          <p:nvPr/>
        </p:nvSpPr>
        <p:spPr bwMode="auto">
          <a:xfrm>
            <a:off x="2438400" y="1447800"/>
            <a:ext cx="4343400" cy="34290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FF0000"/>
                </a:solidFill>
                <a:latin typeface="Arial"/>
                <a:cs typeface="Arial"/>
              </a:rPr>
              <a:t>Bài 19:Lắp rô-bốt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2"/>
                                        </p:tgtEl>
                                        <p:attrNameLst>
                                          <p:attrName>style.visibility</p:attrName>
                                        </p:attrNameLst>
                                      </p:cBhvr>
                                      <p:to>
                                        <p:strVal val="visible"/>
                                      </p:to>
                                    </p:set>
                                    <p:anim calcmode="lin" valueType="num">
                                      <p:cBhvr additive="base">
                                        <p:cTn id="7" dur="500" fill="hold"/>
                                        <p:tgtEl>
                                          <p:spTgt spid="2062"/>
                                        </p:tgtEl>
                                        <p:attrNameLst>
                                          <p:attrName>ppt_x</p:attrName>
                                        </p:attrNameLst>
                                      </p:cBhvr>
                                      <p:tavLst>
                                        <p:tav tm="0">
                                          <p:val>
                                            <p:strVal val="#ppt_x"/>
                                          </p:val>
                                        </p:tav>
                                        <p:tav tm="100000">
                                          <p:val>
                                            <p:strVal val="#ppt_x"/>
                                          </p:val>
                                        </p:tav>
                                      </p:tavLst>
                                    </p:anim>
                                    <p:anim calcmode="lin" valueType="num">
                                      <p:cBhvr additive="base">
                                        <p:cTn id="8"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113"/>
          <p:cNvPicPr>
            <a:picLocks noChangeAspect="1" noChangeArrowheads="1"/>
          </p:cNvPicPr>
          <p:nvPr/>
        </p:nvPicPr>
        <p:blipFill>
          <a:blip r:embed="rId2"/>
          <a:srcRect/>
          <a:stretch>
            <a:fillRect/>
          </a:stretch>
        </p:blipFill>
        <p:spPr bwMode="auto">
          <a:xfrm>
            <a:off x="0" y="0"/>
            <a:ext cx="9829800" cy="7672388"/>
          </a:xfrm>
          <a:prstGeom prst="rect">
            <a:avLst/>
          </a:prstGeom>
          <a:noFill/>
          <a:ln w="9525">
            <a:noFill/>
            <a:miter lim="800000"/>
            <a:headEnd/>
            <a:tailEnd/>
          </a:ln>
        </p:spPr>
      </p:pic>
      <p:sp>
        <p:nvSpPr>
          <p:cNvPr id="13316" name="Text Box 4"/>
          <p:cNvSpPr txBox="1">
            <a:spLocks noChangeArrowheads="1"/>
          </p:cNvSpPr>
          <p:nvPr/>
        </p:nvSpPr>
        <p:spPr bwMode="auto">
          <a:xfrm>
            <a:off x="2362200" y="1828800"/>
            <a:ext cx="5410200" cy="2586038"/>
          </a:xfrm>
          <a:prstGeom prst="rect">
            <a:avLst/>
          </a:prstGeom>
          <a:noFill/>
          <a:ln w="9525">
            <a:noFill/>
            <a:miter lim="800000"/>
            <a:headEnd/>
            <a:tailEnd/>
          </a:ln>
        </p:spPr>
        <p:txBody>
          <a:bodyPr>
            <a:spAutoFit/>
          </a:bodyPr>
          <a:lstStyle/>
          <a:p>
            <a:pPr>
              <a:spcBef>
                <a:spcPct val="50000"/>
              </a:spcBef>
            </a:pPr>
            <a:r>
              <a:rPr lang="en-US" sz="5400" b="1" u="sng">
                <a:solidFill>
                  <a:srgbClr val="FF0066"/>
                </a:solidFill>
              </a:rPr>
              <a:t>*Hoạt động 2</a:t>
            </a:r>
            <a:endParaRPr lang="en-US" sz="3600"/>
          </a:p>
          <a:p>
            <a:pPr>
              <a:spcBef>
                <a:spcPct val="50000"/>
              </a:spcBef>
            </a:pPr>
            <a:r>
              <a:rPr lang="en-US" sz="3600"/>
              <a:t>Hướng dẫn thao  tác</a:t>
            </a:r>
          </a:p>
          <a:p>
            <a:pPr>
              <a:spcBef>
                <a:spcPct val="50000"/>
              </a:spcBef>
            </a:pPr>
            <a:r>
              <a:rPr lang="en-US" sz="3600"/>
              <a:t>           kĩ  thuật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additive="base">
                                        <p:cTn id="7"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13316">
                                            <p:txEl>
                                              <p:pRg st="1" end="1"/>
                                            </p:txEl>
                                          </p:spTgt>
                                        </p:tgtEl>
                                        <p:attrNameLst>
                                          <p:attrName>style.visibility</p:attrName>
                                        </p:attrNameLst>
                                      </p:cBhvr>
                                      <p:to>
                                        <p:strVal val="visible"/>
                                      </p:to>
                                    </p:set>
                                    <p:animEffect transition="in" filter="diamond(in)">
                                      <p:cBhvr>
                                        <p:cTn id="13" dur="2000"/>
                                        <p:tgtEl>
                                          <p:spTgt spid="13316">
                                            <p:txEl>
                                              <p:pRg st="1" end="1"/>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13316">
                                            <p:txEl>
                                              <p:pRg st="2" end="2"/>
                                            </p:txEl>
                                          </p:spTgt>
                                        </p:tgtEl>
                                        <p:attrNameLst>
                                          <p:attrName>style.visibility</p:attrName>
                                        </p:attrNameLst>
                                      </p:cBhvr>
                                      <p:to>
                                        <p:strVal val="visible"/>
                                      </p:to>
                                    </p:set>
                                    <p:animEffect transition="in" filter="diamond(in)">
                                      <p:cBhvr>
                                        <p:cTn id="16" dur="2000"/>
                                        <p:tgtEl>
                                          <p:spTgt spid="133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39" name="Text Box 4"/>
          <p:cNvSpPr txBox="1">
            <a:spLocks noChangeArrowheads="1"/>
          </p:cNvSpPr>
          <p:nvPr/>
        </p:nvSpPr>
        <p:spPr bwMode="auto">
          <a:xfrm>
            <a:off x="304800" y="685800"/>
            <a:ext cx="7162800" cy="646113"/>
          </a:xfrm>
          <a:prstGeom prst="rect">
            <a:avLst/>
          </a:prstGeom>
          <a:noFill/>
          <a:ln w="9525">
            <a:noFill/>
            <a:miter lim="800000"/>
            <a:headEnd/>
            <a:tailEnd/>
          </a:ln>
        </p:spPr>
        <p:txBody>
          <a:bodyPr>
            <a:spAutoFit/>
          </a:bodyPr>
          <a:lstStyle/>
          <a:p>
            <a:pPr>
              <a:spcBef>
                <a:spcPct val="50000"/>
              </a:spcBef>
            </a:pPr>
            <a:r>
              <a:rPr lang="en-US" sz="3600"/>
              <a:t>                </a:t>
            </a:r>
          </a:p>
        </p:txBody>
      </p:sp>
      <p:sp>
        <p:nvSpPr>
          <p:cNvPr id="14343" name="Text Box 7"/>
          <p:cNvSpPr txBox="1">
            <a:spLocks noChangeArrowheads="1"/>
          </p:cNvSpPr>
          <p:nvPr/>
        </p:nvSpPr>
        <p:spPr bwMode="auto">
          <a:xfrm>
            <a:off x="1371600" y="2743200"/>
            <a:ext cx="6248400" cy="1692275"/>
          </a:xfrm>
          <a:prstGeom prst="rect">
            <a:avLst/>
          </a:prstGeom>
          <a:noFill/>
          <a:ln w="9525">
            <a:noFill/>
            <a:miter lim="800000"/>
            <a:headEnd/>
            <a:tailEnd/>
          </a:ln>
        </p:spPr>
        <p:txBody>
          <a:bodyPr>
            <a:spAutoFit/>
          </a:bodyPr>
          <a:lstStyle/>
          <a:p>
            <a:pPr>
              <a:spcBef>
                <a:spcPct val="50000"/>
              </a:spcBef>
            </a:pPr>
            <a:r>
              <a:rPr lang="en-US" sz="3200"/>
              <a:t>Một hs lên bảng chọn các chi tiết dưới lớp cùng gọi tên và lấy </a:t>
            </a:r>
            <a:r>
              <a:rPr lang="en-US" sz="3600"/>
              <a:t>các </a:t>
            </a:r>
            <a:r>
              <a:rPr lang="en-US" sz="3200"/>
              <a:t>chi tiết .</a:t>
            </a:r>
          </a:p>
        </p:txBody>
      </p:sp>
      <p:sp>
        <p:nvSpPr>
          <p:cNvPr id="14346" name="AutoShape 10"/>
          <p:cNvSpPr>
            <a:spLocks noChangeArrowheads="1"/>
          </p:cNvSpPr>
          <p:nvPr/>
        </p:nvSpPr>
        <p:spPr bwMode="auto">
          <a:xfrm>
            <a:off x="457200" y="533400"/>
            <a:ext cx="6553200" cy="1371600"/>
          </a:xfrm>
          <a:prstGeom prst="ribbon">
            <a:avLst>
              <a:gd name="adj1" fmla="val 12500"/>
              <a:gd name="adj2" fmla="val 50000"/>
            </a:avLst>
          </a:prstGeom>
          <a:solidFill>
            <a:srgbClr val="FFFFCC"/>
          </a:solidFill>
          <a:ln w="9525">
            <a:solidFill>
              <a:schemeClr val="tx1"/>
            </a:solidFill>
            <a:round/>
            <a:headEnd/>
            <a:tailEnd/>
          </a:ln>
        </p:spPr>
        <p:txBody>
          <a:bodyPr wrap="none" anchor="ctr"/>
          <a:lstStyle/>
          <a:p>
            <a:pPr algn="ctr"/>
            <a:r>
              <a:rPr lang="en-US" sz="2800">
                <a:solidFill>
                  <a:srgbClr val="FF3300"/>
                </a:solidFill>
              </a:rPr>
              <a:t>a.Hướng dẫn</a:t>
            </a:r>
          </a:p>
          <a:p>
            <a:pPr algn="ctr"/>
            <a:r>
              <a:rPr lang="en-US" sz="2800">
                <a:solidFill>
                  <a:srgbClr val="FF3300"/>
                </a:solidFill>
              </a:rPr>
              <a:t> chọn các chi tiết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blinds(horizontal)">
                                      <p:cBhvr>
                                        <p:cTn id="7" dur="500"/>
                                        <p:tgtEl>
                                          <p:spTgt spid="14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4343">
                                            <p:txEl>
                                              <p:pRg st="0" end="0"/>
                                            </p:txEl>
                                          </p:spTgt>
                                        </p:tgtEl>
                                        <p:attrNameLst>
                                          <p:attrName>style.visibility</p:attrName>
                                        </p:attrNameLst>
                                      </p:cBhvr>
                                      <p:to>
                                        <p:strVal val="visible"/>
                                      </p:to>
                                    </p:set>
                                    <p:animEffect transition="in" filter="checkerboard(across)">
                                      <p:cBhvr>
                                        <p:cTn id="12" dur="500"/>
                                        <p:tgtEl>
                                          <p:spTgt spid="143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bgrnew"/>
          <p:cNvPicPr>
            <a:picLocks noChangeAspect="1" noChangeArrowheads="1"/>
          </p:cNvPicPr>
          <p:nvPr/>
        </p:nvPicPr>
        <p:blipFill>
          <a:blip r:embed="rId2"/>
          <a:srcRect/>
          <a:stretch>
            <a:fillRect/>
          </a:stretch>
        </p:blipFill>
        <p:spPr bwMode="auto">
          <a:xfrm>
            <a:off x="0" y="228600"/>
            <a:ext cx="9144000" cy="6858000"/>
          </a:xfrm>
          <a:prstGeom prst="rect">
            <a:avLst/>
          </a:prstGeom>
          <a:noFill/>
          <a:ln w="9525">
            <a:noFill/>
            <a:miter lim="800000"/>
            <a:headEnd/>
            <a:tailEnd/>
          </a:ln>
        </p:spPr>
      </p:pic>
      <p:sp>
        <p:nvSpPr>
          <p:cNvPr id="15365" name="Text Box 5"/>
          <p:cNvSpPr txBox="1">
            <a:spLocks noChangeArrowheads="1"/>
          </p:cNvSpPr>
          <p:nvPr/>
        </p:nvSpPr>
        <p:spPr bwMode="auto">
          <a:xfrm>
            <a:off x="381000" y="2057400"/>
            <a:ext cx="8001000" cy="1920875"/>
          </a:xfrm>
          <a:prstGeom prst="rect">
            <a:avLst/>
          </a:prstGeom>
          <a:noFill/>
          <a:ln w="9525">
            <a:noFill/>
            <a:miter lim="800000"/>
            <a:headEnd/>
            <a:tailEnd/>
          </a:ln>
        </p:spPr>
        <p:txBody>
          <a:bodyPr>
            <a:spAutoFit/>
          </a:bodyPr>
          <a:lstStyle/>
          <a:p>
            <a:endParaRPr lang="en-US" sz="4000">
              <a:solidFill>
                <a:srgbClr val="0000FF"/>
              </a:solidFill>
            </a:endParaRPr>
          </a:p>
          <a:p>
            <a:r>
              <a:rPr lang="en-US" sz="4000"/>
              <a:t>+Lắp chân rô-bốt (hình 2-sgk)</a:t>
            </a:r>
          </a:p>
          <a:p>
            <a:endParaRPr lang="en-US" sz="4000"/>
          </a:p>
        </p:txBody>
      </p:sp>
      <p:sp>
        <p:nvSpPr>
          <p:cNvPr id="15366" name="AutoShape 6"/>
          <p:cNvSpPr>
            <a:spLocks noChangeArrowheads="1"/>
          </p:cNvSpPr>
          <p:nvPr/>
        </p:nvSpPr>
        <p:spPr bwMode="auto">
          <a:xfrm>
            <a:off x="990600" y="457200"/>
            <a:ext cx="7239000" cy="1752600"/>
          </a:xfrm>
          <a:prstGeom prst="ribbon">
            <a:avLst>
              <a:gd name="adj1" fmla="val 12500"/>
              <a:gd name="adj2" fmla="val 50000"/>
            </a:avLst>
          </a:prstGeom>
          <a:solidFill>
            <a:srgbClr val="FFCC00"/>
          </a:solidFill>
          <a:ln w="9525">
            <a:solidFill>
              <a:schemeClr val="tx1"/>
            </a:solidFill>
            <a:round/>
            <a:headEnd/>
            <a:tailEnd/>
          </a:ln>
        </p:spPr>
        <p:txBody>
          <a:bodyPr wrap="none" anchor="ctr"/>
          <a:lstStyle/>
          <a:p>
            <a:pPr algn="ctr"/>
            <a:r>
              <a:rPr lang="en-US" sz="3200">
                <a:solidFill>
                  <a:srgbClr val="0000FF"/>
                </a:solidFill>
              </a:rPr>
              <a:t>b.Lắp từng bộ phận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checkerboard(across)">
                                      <p:cBhvr>
                                        <p:cTn id="7" dur="500"/>
                                        <p:tgtEl>
                                          <p:spTgt spid="15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5365">
                                            <p:txEl>
                                              <p:pRg st="1" end="1"/>
                                            </p:txEl>
                                          </p:spTgt>
                                        </p:tgtEl>
                                        <p:attrNameLst>
                                          <p:attrName>style.visibility</p:attrName>
                                        </p:attrNameLst>
                                      </p:cBhvr>
                                      <p:to>
                                        <p:strVal val="visible"/>
                                      </p:to>
                                    </p:set>
                                    <p:animEffect transition="in" filter="diamond(in)">
                                      <p:cBhvr>
                                        <p:cTn id="12" dur="2000"/>
                                        <p:tgtEl>
                                          <p:spTgt spid="153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Re-exposure of DSC04981"/>
          <p:cNvPicPr>
            <a:picLocks noChangeAspect="1" noChangeArrowheads="1"/>
          </p:cNvPicPr>
          <p:nvPr/>
        </p:nvPicPr>
        <p:blipFill>
          <a:blip r:embed="rId2" cstate="print"/>
          <a:srcRect/>
          <a:stretch>
            <a:fillRect/>
          </a:stretch>
        </p:blipFill>
        <p:spPr bwMode="auto">
          <a:xfrm>
            <a:off x="0" y="2244725"/>
            <a:ext cx="7086600" cy="2479675"/>
          </a:xfrm>
          <a:prstGeom prst="rect">
            <a:avLst/>
          </a:prstGeom>
          <a:noFill/>
          <a:ln w="9525">
            <a:noFill/>
            <a:miter lim="800000"/>
            <a:headEnd/>
            <a:tailEnd/>
          </a:ln>
        </p:spPr>
      </p:pic>
      <p:sp>
        <p:nvSpPr>
          <p:cNvPr id="40965" name="AutoShape 5"/>
          <p:cNvSpPr>
            <a:spLocks noChangeArrowheads="1"/>
          </p:cNvSpPr>
          <p:nvPr/>
        </p:nvSpPr>
        <p:spPr bwMode="auto">
          <a:xfrm>
            <a:off x="457200" y="0"/>
            <a:ext cx="5867400" cy="2514600"/>
          </a:xfrm>
          <a:prstGeom prst="irregularSeal1">
            <a:avLst/>
          </a:prstGeom>
          <a:solidFill>
            <a:schemeClr val="accent1"/>
          </a:solidFill>
          <a:ln w="9525">
            <a:solidFill>
              <a:schemeClr val="tx1"/>
            </a:solidFill>
            <a:miter lim="800000"/>
            <a:headEnd/>
            <a:tailEnd/>
          </a:ln>
        </p:spPr>
        <p:txBody>
          <a:bodyPr wrap="none" anchor="ctr"/>
          <a:lstStyle/>
          <a:p>
            <a:pPr algn="ctr"/>
            <a:r>
              <a:rPr lang="en-US" sz="2800"/>
              <a:t>Quan sát và thực hiện </a:t>
            </a:r>
          </a:p>
        </p:txBody>
      </p:sp>
      <p:sp>
        <p:nvSpPr>
          <p:cNvPr id="16388" name="Text Box 6"/>
          <p:cNvSpPr txBox="1">
            <a:spLocks noChangeArrowheads="1"/>
          </p:cNvSpPr>
          <p:nvPr/>
        </p:nvSpPr>
        <p:spPr bwMode="auto">
          <a:xfrm>
            <a:off x="0" y="4876800"/>
            <a:ext cx="3352800" cy="1016000"/>
          </a:xfrm>
          <a:prstGeom prst="rect">
            <a:avLst/>
          </a:prstGeom>
          <a:noFill/>
          <a:ln w="9525">
            <a:noFill/>
            <a:miter lim="800000"/>
            <a:headEnd/>
            <a:tailEnd/>
          </a:ln>
        </p:spPr>
        <p:txBody>
          <a:bodyPr>
            <a:spAutoFit/>
          </a:bodyPr>
          <a:lstStyle/>
          <a:p>
            <a:pPr>
              <a:spcBef>
                <a:spcPct val="50000"/>
              </a:spcBef>
            </a:pPr>
            <a:endParaRPr lang="en-US" sz="2400"/>
          </a:p>
          <a:p>
            <a:pPr>
              <a:spcBef>
                <a:spcPct val="50000"/>
              </a:spcBef>
            </a:pPr>
            <a:endParaRPr lang="en-US" sz="2400"/>
          </a:p>
        </p:txBody>
      </p:sp>
      <p:sp>
        <p:nvSpPr>
          <p:cNvPr id="40967" name="AutoShape 7"/>
          <p:cNvSpPr>
            <a:spLocks noChangeArrowheads="1"/>
          </p:cNvSpPr>
          <p:nvPr/>
        </p:nvSpPr>
        <p:spPr bwMode="auto">
          <a:xfrm rot="9287497">
            <a:off x="838200" y="3124200"/>
            <a:ext cx="1230313" cy="906463"/>
          </a:xfrm>
          <a:prstGeom prst="leftArrow">
            <a:avLst>
              <a:gd name="adj1" fmla="val 50000"/>
              <a:gd name="adj2" fmla="val 33932"/>
            </a:avLst>
          </a:prstGeom>
          <a:solidFill>
            <a:srgbClr val="FF3399"/>
          </a:solidFill>
          <a:ln w="9525">
            <a:solidFill>
              <a:srgbClr val="FF3399"/>
            </a:solidFill>
            <a:miter lim="800000"/>
            <a:headEnd/>
            <a:tailEnd/>
          </a:ln>
        </p:spPr>
        <p:txBody>
          <a:bodyPr wrap="none" anchor="ctr"/>
          <a:lstStyle/>
          <a:p>
            <a:endParaRPr lang="en-US" sz="1600"/>
          </a:p>
        </p:txBody>
      </p:sp>
      <p:sp>
        <p:nvSpPr>
          <p:cNvPr id="40968" name="Text Box 8"/>
          <p:cNvSpPr txBox="1">
            <a:spLocks noChangeArrowheads="1"/>
          </p:cNvSpPr>
          <p:nvPr/>
        </p:nvSpPr>
        <p:spPr bwMode="auto">
          <a:xfrm>
            <a:off x="2209800" y="4876800"/>
            <a:ext cx="6172200" cy="1816100"/>
          </a:xfrm>
          <a:prstGeom prst="rect">
            <a:avLst/>
          </a:prstGeom>
          <a:noFill/>
          <a:ln w="9525">
            <a:noFill/>
            <a:miter lim="800000"/>
            <a:headEnd/>
            <a:tailEnd/>
          </a:ln>
        </p:spPr>
        <p:txBody>
          <a:bodyPr>
            <a:spAutoFit/>
          </a:bodyPr>
          <a:lstStyle/>
          <a:p>
            <a:pPr>
              <a:spcBef>
                <a:spcPct val="50000"/>
              </a:spcBef>
            </a:pPr>
            <a:r>
              <a:rPr lang="en-US" sz="2800"/>
              <a:t>-Dùng 2 tấm tam giác và 2 thanh thẳng hai lỗ lắp vào 4 thanh chữ U dài để làm mặt trước của thanh rô-bốt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box(in)">
                                      <p:cBhvr>
                                        <p:cTn id="7" dur="500"/>
                                        <p:tgtEl>
                                          <p:spTgt spid="409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checkerboard(across)">
                                      <p:cBhvr>
                                        <p:cTn id="12" dur="500"/>
                                        <p:tgtEl>
                                          <p:spTgt spid="409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0967"/>
                                        </p:tgtEl>
                                        <p:attrNameLst>
                                          <p:attrName>style.visibility</p:attrName>
                                        </p:attrNameLst>
                                      </p:cBhvr>
                                      <p:to>
                                        <p:strVal val="visible"/>
                                      </p:to>
                                    </p:set>
                                    <p:anim calcmode="lin" valueType="num">
                                      <p:cBhvr additive="base">
                                        <p:cTn id="17" dur="500" fill="hold"/>
                                        <p:tgtEl>
                                          <p:spTgt spid="40967"/>
                                        </p:tgtEl>
                                        <p:attrNameLst>
                                          <p:attrName>ppt_x</p:attrName>
                                        </p:attrNameLst>
                                      </p:cBhvr>
                                      <p:tavLst>
                                        <p:tav tm="0">
                                          <p:val>
                                            <p:strVal val="#ppt_x"/>
                                          </p:val>
                                        </p:tav>
                                        <p:tav tm="100000">
                                          <p:val>
                                            <p:strVal val="#ppt_x"/>
                                          </p:val>
                                        </p:tav>
                                      </p:tavLst>
                                    </p:anim>
                                    <p:anim calcmode="lin" valueType="num">
                                      <p:cBhvr additive="base">
                                        <p:cTn id="18" dur="500" fill="hold"/>
                                        <p:tgtEl>
                                          <p:spTgt spid="4096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40968">
                                            <p:txEl>
                                              <p:pRg st="0" end="0"/>
                                            </p:txEl>
                                          </p:spTgt>
                                        </p:tgtEl>
                                        <p:attrNameLst>
                                          <p:attrName>style.visibility</p:attrName>
                                        </p:attrNameLst>
                                      </p:cBhvr>
                                      <p:to>
                                        <p:strVal val="visible"/>
                                      </p:to>
                                    </p:set>
                                    <p:animEffect transition="in" filter="diamond(in)">
                                      <p:cBhvr>
                                        <p:cTn id="23" dur="2000"/>
                                        <p:tgtEl>
                                          <p:spTgt spid="409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533400" y="304800"/>
            <a:ext cx="8153400" cy="1200150"/>
          </a:xfrm>
          <a:prstGeom prst="rect">
            <a:avLst/>
          </a:prstGeom>
          <a:noFill/>
          <a:ln w="9525">
            <a:noFill/>
            <a:miter lim="800000"/>
            <a:headEnd/>
            <a:tailEnd/>
          </a:ln>
        </p:spPr>
        <p:txBody>
          <a:bodyPr>
            <a:spAutoFit/>
          </a:bodyPr>
          <a:lstStyle/>
          <a:p>
            <a:pPr>
              <a:spcBef>
                <a:spcPct val="50000"/>
              </a:spcBef>
            </a:pPr>
            <a:r>
              <a:rPr lang="en-US" sz="3600"/>
              <a:t> Hs lên lắp tiếp 4 thanh 3 lỗ vào tấm nhỏ để làm bàn chân rô-bốt </a:t>
            </a:r>
          </a:p>
        </p:txBody>
      </p:sp>
      <p:pic>
        <p:nvPicPr>
          <p:cNvPr id="17413" name="Picture 5" descr="Re-exposure of DSC05037"/>
          <p:cNvPicPr>
            <a:picLocks noChangeAspect="1" noChangeArrowheads="1"/>
          </p:cNvPicPr>
          <p:nvPr/>
        </p:nvPicPr>
        <p:blipFill>
          <a:blip r:embed="rId2"/>
          <a:srcRect/>
          <a:stretch>
            <a:fillRect/>
          </a:stretch>
        </p:blipFill>
        <p:spPr bwMode="auto">
          <a:xfrm>
            <a:off x="2362200" y="2667000"/>
            <a:ext cx="3581400" cy="3230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checkerboard(across)">
                                      <p:cBhvr>
                                        <p:cTn id="7" dur="500"/>
                                        <p:tgtEl>
                                          <p:spTgt spid="174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box(in)">
                                      <p:cBhvr>
                                        <p:cTn id="12"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Re-exposure of DSC05039"/>
          <p:cNvPicPr>
            <a:picLocks noChangeAspect="1" noChangeArrowheads="1"/>
          </p:cNvPicPr>
          <p:nvPr/>
        </p:nvPicPr>
        <p:blipFill>
          <a:blip r:embed="rId2"/>
          <a:srcRect/>
          <a:stretch>
            <a:fillRect/>
          </a:stretch>
        </p:blipFill>
        <p:spPr bwMode="auto">
          <a:xfrm>
            <a:off x="152400" y="3022600"/>
            <a:ext cx="3200400" cy="3225800"/>
          </a:xfrm>
          <a:prstGeom prst="rect">
            <a:avLst/>
          </a:prstGeom>
          <a:noFill/>
          <a:ln w="9525">
            <a:noFill/>
            <a:miter lim="800000"/>
            <a:headEnd/>
            <a:tailEnd/>
          </a:ln>
        </p:spPr>
      </p:pic>
      <p:pic>
        <p:nvPicPr>
          <p:cNvPr id="18439" name="Picture 7" descr="Re-exposure of DSC05050"/>
          <p:cNvPicPr>
            <a:picLocks noChangeAspect="1" noChangeArrowheads="1"/>
          </p:cNvPicPr>
          <p:nvPr/>
        </p:nvPicPr>
        <p:blipFill>
          <a:blip r:embed="rId3"/>
          <a:srcRect/>
          <a:stretch>
            <a:fillRect/>
          </a:stretch>
        </p:blipFill>
        <p:spPr bwMode="auto">
          <a:xfrm>
            <a:off x="4724400" y="2882900"/>
            <a:ext cx="3124200" cy="3289300"/>
          </a:xfrm>
          <a:prstGeom prst="rect">
            <a:avLst/>
          </a:prstGeom>
          <a:noFill/>
          <a:ln w="9525">
            <a:noFill/>
            <a:miter lim="800000"/>
            <a:headEnd/>
            <a:tailEnd/>
          </a:ln>
        </p:spPr>
      </p:pic>
      <p:sp>
        <p:nvSpPr>
          <p:cNvPr id="18440" name="AutoShape 8"/>
          <p:cNvSpPr>
            <a:spLocks noChangeArrowheads="1"/>
          </p:cNvSpPr>
          <p:nvPr/>
        </p:nvSpPr>
        <p:spPr bwMode="auto">
          <a:xfrm>
            <a:off x="533400" y="0"/>
            <a:ext cx="8077200" cy="3048000"/>
          </a:xfrm>
          <a:prstGeom prst="irregularSeal1">
            <a:avLst/>
          </a:prstGeom>
          <a:solidFill>
            <a:srgbClr val="F1F7A7"/>
          </a:solidFill>
          <a:ln w="9525">
            <a:solidFill>
              <a:schemeClr val="tx1"/>
            </a:solidFill>
            <a:miter lim="800000"/>
            <a:headEnd/>
            <a:tailEnd/>
          </a:ln>
        </p:spPr>
        <p:txBody>
          <a:bodyPr wrap="none" anchor="ctr"/>
          <a:lstStyle/>
          <a:p>
            <a:pPr algn="ctr"/>
            <a:r>
              <a:rPr lang="en-US" sz="2800"/>
              <a:t>Quan sát và trả lời câu hỏi:</a:t>
            </a:r>
          </a:p>
          <a:p>
            <a:pPr algn="ctr"/>
            <a:r>
              <a:rPr lang="en-US" sz="2800"/>
              <a:t>Mỗi chân rô-bốt đươc lắp từ </a:t>
            </a:r>
          </a:p>
          <a:p>
            <a:pPr algn="ctr"/>
            <a:r>
              <a:rPr lang="en-US" sz="2800"/>
              <a:t>mấy thanh chữ U dài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blinds(horizontal)">
                                      <p:cBhvr>
                                        <p:cTn id="7" dur="500"/>
                                        <p:tgtEl>
                                          <p:spTgt spid="18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box(in)">
                                      <p:cBhvr>
                                        <p:cTn id="12" dur="500"/>
                                        <p:tgtEl>
                                          <p:spTgt spid="184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8439"/>
                                        </p:tgtEl>
                                        <p:attrNameLst>
                                          <p:attrName>style.visibility</p:attrName>
                                        </p:attrNameLst>
                                      </p:cBhvr>
                                      <p:to>
                                        <p:strVal val="visible"/>
                                      </p:to>
                                    </p:set>
                                    <p:animEffect transition="in" filter="box(in)">
                                      <p:cBhvr>
                                        <p:cTn id="17"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3ed1ee7d1a7998892178ee0b57f57f7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60" name="Text Box 4"/>
          <p:cNvSpPr txBox="1">
            <a:spLocks noChangeArrowheads="1"/>
          </p:cNvSpPr>
          <p:nvPr/>
        </p:nvSpPr>
        <p:spPr bwMode="auto">
          <a:xfrm>
            <a:off x="1143000" y="3200400"/>
            <a:ext cx="7543800" cy="1477963"/>
          </a:xfrm>
          <a:prstGeom prst="rect">
            <a:avLst/>
          </a:prstGeom>
          <a:noFill/>
          <a:ln w="9525">
            <a:noFill/>
            <a:miter lim="800000"/>
            <a:headEnd/>
            <a:tailEnd/>
          </a:ln>
        </p:spPr>
        <p:txBody>
          <a:bodyPr>
            <a:spAutoFit/>
          </a:bodyPr>
          <a:lstStyle/>
          <a:p>
            <a:pPr>
              <a:spcBef>
                <a:spcPct val="50000"/>
              </a:spcBef>
            </a:pPr>
            <a:r>
              <a:rPr lang="en-US" sz="3600"/>
              <a:t>Chân rô-bốt được lắp từ </a:t>
            </a:r>
          </a:p>
          <a:p>
            <a:pPr>
              <a:spcBef>
                <a:spcPct val="50000"/>
              </a:spcBef>
            </a:pPr>
            <a:r>
              <a:rPr lang="en-US" sz="3600"/>
              <a:t>4 thanh chữ u dài.</a:t>
            </a:r>
          </a:p>
        </p:txBody>
      </p:sp>
      <p:sp>
        <p:nvSpPr>
          <p:cNvPr id="19461" name="AutoShape 5"/>
          <p:cNvSpPr>
            <a:spLocks noChangeArrowheads="1"/>
          </p:cNvSpPr>
          <p:nvPr/>
        </p:nvSpPr>
        <p:spPr bwMode="auto">
          <a:xfrm>
            <a:off x="0" y="0"/>
            <a:ext cx="3429000" cy="1981200"/>
          </a:xfrm>
          <a:prstGeom prst="rightArrow">
            <a:avLst>
              <a:gd name="adj1" fmla="val 50000"/>
              <a:gd name="adj2" fmla="val 43269"/>
            </a:avLst>
          </a:prstGeom>
          <a:solidFill>
            <a:srgbClr val="EDB1D8"/>
          </a:solidFill>
          <a:ln w="9525">
            <a:solidFill>
              <a:schemeClr val="tx1"/>
            </a:solidFill>
            <a:miter lim="800000"/>
            <a:headEnd/>
            <a:tailEnd/>
          </a:ln>
        </p:spPr>
        <p:txBody>
          <a:bodyPr wrap="none" anchor="ctr"/>
          <a:lstStyle/>
          <a:p>
            <a:pPr algn="ctr"/>
            <a:r>
              <a:rPr lang="en-US" sz="3200"/>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amond(in)">
                                      <p:cBhvr>
                                        <p:cTn id="7" dur="20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9460">
                                            <p:txEl>
                                              <p:pRg st="0" end="0"/>
                                            </p:txEl>
                                          </p:spTgt>
                                        </p:tgtEl>
                                        <p:attrNameLst>
                                          <p:attrName>style.visibility</p:attrName>
                                        </p:attrNameLst>
                                      </p:cBhvr>
                                      <p:to>
                                        <p:strVal val="visible"/>
                                      </p:to>
                                    </p:set>
                                    <p:animEffect transition="in" filter="wedge">
                                      <p:cBhvr>
                                        <p:cTn id="12" dur="2000"/>
                                        <p:tgtEl>
                                          <p:spTgt spid="19460">
                                            <p:txEl>
                                              <p:pRg st="0" end="0"/>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19460">
                                            <p:txEl>
                                              <p:pRg st="1" end="1"/>
                                            </p:txEl>
                                          </p:spTgt>
                                        </p:tgtEl>
                                        <p:attrNameLst>
                                          <p:attrName>style.visibility</p:attrName>
                                        </p:attrNameLst>
                                      </p:cBhvr>
                                      <p:to>
                                        <p:strVal val="visible"/>
                                      </p:to>
                                    </p:set>
                                    <p:animEffect transition="in" filter="wedge">
                                      <p:cBhvr>
                                        <p:cTn id="15" dur="2000"/>
                                        <p:tgtEl>
                                          <p:spTgt spid="194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vaio">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483" name="Text Box 5"/>
          <p:cNvSpPr txBox="1">
            <a:spLocks noChangeArrowheads="1"/>
          </p:cNvSpPr>
          <p:nvPr/>
        </p:nvSpPr>
        <p:spPr bwMode="auto">
          <a:xfrm>
            <a:off x="762000" y="1524000"/>
            <a:ext cx="78486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20487" name="Rectangle 7"/>
          <p:cNvSpPr>
            <a:spLocks noChangeArrowheads="1"/>
          </p:cNvSpPr>
          <p:nvPr/>
        </p:nvSpPr>
        <p:spPr bwMode="auto">
          <a:xfrm>
            <a:off x="304800" y="520700"/>
            <a:ext cx="8001000" cy="1816100"/>
          </a:xfrm>
          <a:prstGeom prst="rect">
            <a:avLst/>
          </a:prstGeom>
          <a:noFill/>
          <a:ln w="9525">
            <a:noFill/>
            <a:miter lim="800000"/>
            <a:headEnd/>
            <a:tailEnd/>
          </a:ln>
        </p:spPr>
        <p:txBody>
          <a:bodyPr anchor="ctr">
            <a:spAutoFit/>
          </a:bodyPr>
          <a:lstStyle/>
          <a:p>
            <a:r>
              <a:rPr lang="en-US" sz="2800">
                <a:solidFill>
                  <a:schemeClr val="bg1"/>
                </a:solidFill>
              </a:rPr>
              <a:t>Hướng dẫn lắp hai chân  vào </a:t>
            </a:r>
          </a:p>
          <a:p>
            <a:r>
              <a:rPr lang="en-US" sz="2800">
                <a:solidFill>
                  <a:schemeClr val="bg1"/>
                </a:solidFill>
              </a:rPr>
              <a:t>hai bàn chân rô-bốt . Chú ý  vị trí trên dưới của thanh chữ U dài và khi lắp phải lắp các ốc,vít ở phía trong trước .</a:t>
            </a:r>
          </a:p>
        </p:txBody>
      </p:sp>
      <p:pic>
        <p:nvPicPr>
          <p:cNvPr id="20488" name="Picture 8" descr="Re-exposure of DSC05039"/>
          <p:cNvPicPr>
            <a:picLocks noChangeAspect="1" noChangeArrowheads="1"/>
          </p:cNvPicPr>
          <p:nvPr/>
        </p:nvPicPr>
        <p:blipFill>
          <a:blip r:embed="rId4"/>
          <a:srcRect/>
          <a:stretch>
            <a:fillRect/>
          </a:stretch>
        </p:blipFill>
        <p:spPr bwMode="auto">
          <a:xfrm>
            <a:off x="304800" y="2971800"/>
            <a:ext cx="3962400" cy="3886200"/>
          </a:xfrm>
          <a:prstGeom prst="rect">
            <a:avLst/>
          </a:prstGeom>
          <a:noFill/>
          <a:ln w="9525">
            <a:noFill/>
            <a:miter lim="800000"/>
            <a:headEnd/>
            <a:tailEnd/>
          </a:ln>
        </p:spPr>
      </p:pic>
      <p:pic>
        <p:nvPicPr>
          <p:cNvPr id="20489" name="Picture 9" descr="Re-exposure of DSC04983"/>
          <p:cNvPicPr>
            <a:picLocks noChangeAspect="1" noChangeArrowheads="1"/>
          </p:cNvPicPr>
          <p:nvPr/>
        </p:nvPicPr>
        <p:blipFill>
          <a:blip r:embed="rId5" cstate="print"/>
          <a:srcRect/>
          <a:stretch>
            <a:fillRect/>
          </a:stretch>
        </p:blipFill>
        <p:spPr bwMode="auto">
          <a:xfrm>
            <a:off x="4876800" y="2819400"/>
            <a:ext cx="3657600" cy="4038600"/>
          </a:xfrm>
          <a:prstGeom prst="rect">
            <a:avLst/>
          </a:prstGeom>
          <a:noFill/>
          <a:ln w="9525">
            <a:noFill/>
            <a:miter lim="800000"/>
            <a:headEnd/>
            <a:tailEnd/>
          </a:ln>
        </p:spPr>
      </p:pic>
      <p:sp>
        <p:nvSpPr>
          <p:cNvPr id="20492" name="AutoShape 12"/>
          <p:cNvSpPr>
            <a:spLocks noChangeArrowheads="1"/>
          </p:cNvSpPr>
          <p:nvPr/>
        </p:nvSpPr>
        <p:spPr bwMode="auto">
          <a:xfrm rot="1958991" flipV="1">
            <a:off x="7543800" y="4267200"/>
            <a:ext cx="1143000" cy="457200"/>
          </a:xfrm>
          <a:prstGeom prst="leftArrow">
            <a:avLst>
              <a:gd name="adj1" fmla="val 50000"/>
              <a:gd name="adj2" fmla="val 62500"/>
            </a:avLst>
          </a:prstGeom>
          <a:solidFill>
            <a:srgbClr val="FF3399"/>
          </a:solidFill>
          <a:ln w="9525">
            <a:solidFill>
              <a:srgbClr val="FF3399"/>
            </a:solidFill>
            <a:miter lim="800000"/>
            <a:headEnd/>
            <a:tailEnd/>
          </a:ln>
        </p:spPr>
        <p:txBody>
          <a:bodyPr wrap="none" anchor="ctr"/>
          <a:lstStyle/>
          <a:p>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0487">
                                            <p:txEl>
                                              <p:pRg st="0" end="0"/>
                                            </p:txEl>
                                          </p:spTgt>
                                        </p:tgtEl>
                                        <p:attrNameLst>
                                          <p:attrName>style.visibility</p:attrName>
                                        </p:attrNameLst>
                                      </p:cBhvr>
                                      <p:to>
                                        <p:strVal val="visible"/>
                                      </p:to>
                                    </p:set>
                                    <p:animEffect transition="in" filter="wheel(4)">
                                      <p:cBhvr>
                                        <p:cTn id="7" dur="2000"/>
                                        <p:tgtEl>
                                          <p:spTgt spid="20487">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20487">
                                            <p:txEl>
                                              <p:pRg st="1" end="1"/>
                                            </p:txEl>
                                          </p:spTgt>
                                        </p:tgtEl>
                                        <p:attrNameLst>
                                          <p:attrName>style.visibility</p:attrName>
                                        </p:attrNameLst>
                                      </p:cBhvr>
                                      <p:to>
                                        <p:strVal val="visible"/>
                                      </p:to>
                                    </p:set>
                                    <p:animEffect transition="in" filter="wheel(4)">
                                      <p:cBhvr>
                                        <p:cTn id="10" dur="2000"/>
                                        <p:tgtEl>
                                          <p:spTgt spid="2048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20488"/>
                                        </p:tgtEl>
                                        <p:attrNameLst>
                                          <p:attrName>style.visibility</p:attrName>
                                        </p:attrNameLst>
                                      </p:cBhvr>
                                      <p:to>
                                        <p:strVal val="visible"/>
                                      </p:to>
                                    </p:set>
                                    <p:animEffect transition="in" filter="wedge">
                                      <p:cBhvr>
                                        <p:cTn id="15" dur="2000"/>
                                        <p:tgtEl>
                                          <p:spTgt spid="2048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nodeType="clickEffect">
                                  <p:stCondLst>
                                    <p:cond delay="0"/>
                                  </p:stCondLst>
                                  <p:childTnLst>
                                    <p:set>
                                      <p:cBhvr>
                                        <p:cTn id="19" dur="1" fill="hold">
                                          <p:stCondLst>
                                            <p:cond delay="0"/>
                                          </p:stCondLst>
                                        </p:cTn>
                                        <p:tgtEl>
                                          <p:spTgt spid="20489"/>
                                        </p:tgtEl>
                                        <p:attrNameLst>
                                          <p:attrName>style.visibility</p:attrName>
                                        </p:attrNameLst>
                                      </p:cBhvr>
                                      <p:to>
                                        <p:strVal val="visible"/>
                                      </p:to>
                                    </p:set>
                                    <p:animEffect transition="in" filter="wedge">
                                      <p:cBhvr>
                                        <p:cTn id="20" dur="2000"/>
                                        <p:tgtEl>
                                          <p:spTgt spid="2048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92"/>
                                        </p:tgtEl>
                                        <p:attrNameLst>
                                          <p:attrName>style.visibility</p:attrName>
                                        </p:attrNameLst>
                                      </p:cBhvr>
                                      <p:to>
                                        <p:strVal val="visible"/>
                                      </p:to>
                                    </p:set>
                                    <p:anim calcmode="lin" valueType="num">
                                      <p:cBhvr additive="base">
                                        <p:cTn id="25" dur="500" fill="hold"/>
                                        <p:tgtEl>
                                          <p:spTgt spid="20492"/>
                                        </p:tgtEl>
                                        <p:attrNameLst>
                                          <p:attrName>ppt_x</p:attrName>
                                        </p:attrNameLst>
                                      </p:cBhvr>
                                      <p:tavLst>
                                        <p:tav tm="0">
                                          <p:val>
                                            <p:strVal val="#ppt_x"/>
                                          </p:val>
                                        </p:tav>
                                        <p:tav tm="100000">
                                          <p:val>
                                            <p:strVal val="#ppt_x"/>
                                          </p:val>
                                        </p:tav>
                                      </p:tavLst>
                                    </p:anim>
                                    <p:anim calcmode="lin" valueType="num">
                                      <p:cBhvr additive="base">
                                        <p:cTn id="26" dur="500" fill="hold"/>
                                        <p:tgtEl>
                                          <p:spTgt spid="204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rgb-on-white-01"/>
          <p:cNvPicPr>
            <a:picLocks noChangeAspect="1" noChangeArrowheads="1"/>
          </p:cNvPicPr>
          <p:nvPr/>
        </p:nvPicPr>
        <p:blipFill>
          <a:blip r:embed="rId2"/>
          <a:srcRect/>
          <a:stretch>
            <a:fillRect/>
          </a:stretch>
        </p:blipFill>
        <p:spPr bwMode="auto">
          <a:xfrm>
            <a:off x="-228600" y="0"/>
            <a:ext cx="9372600" cy="6858000"/>
          </a:xfrm>
          <a:prstGeom prst="rect">
            <a:avLst/>
          </a:prstGeom>
          <a:noFill/>
          <a:ln w="9525" algn="ctr">
            <a:noFill/>
            <a:miter lim="800000"/>
            <a:headEnd/>
            <a:tailEnd/>
          </a:ln>
        </p:spPr>
      </p:pic>
      <p:pic>
        <p:nvPicPr>
          <p:cNvPr id="16389" name="Picture 5" descr="Re-exposure of DSC04981"/>
          <p:cNvPicPr>
            <a:picLocks noChangeAspect="1" noChangeArrowheads="1"/>
          </p:cNvPicPr>
          <p:nvPr/>
        </p:nvPicPr>
        <p:blipFill>
          <a:blip r:embed="rId3"/>
          <a:srcRect/>
          <a:stretch>
            <a:fillRect/>
          </a:stretch>
        </p:blipFill>
        <p:spPr bwMode="auto">
          <a:xfrm>
            <a:off x="2971800" y="2362200"/>
            <a:ext cx="2438400" cy="1676400"/>
          </a:xfrm>
          <a:prstGeom prst="rect">
            <a:avLst/>
          </a:prstGeom>
          <a:noFill/>
          <a:ln w="9525">
            <a:noFill/>
            <a:miter lim="800000"/>
            <a:headEnd/>
            <a:tailEnd/>
          </a:ln>
        </p:spPr>
      </p:pic>
      <p:pic>
        <p:nvPicPr>
          <p:cNvPr id="16395" name="Picture 11" descr="Re-exposure of DSC04983"/>
          <p:cNvPicPr>
            <a:picLocks noChangeAspect="1" noChangeArrowheads="1"/>
          </p:cNvPicPr>
          <p:nvPr/>
        </p:nvPicPr>
        <p:blipFill>
          <a:blip r:embed="rId4"/>
          <a:srcRect/>
          <a:stretch>
            <a:fillRect/>
          </a:stretch>
        </p:blipFill>
        <p:spPr bwMode="auto">
          <a:xfrm>
            <a:off x="3048000" y="4419600"/>
            <a:ext cx="2133600" cy="2438400"/>
          </a:xfrm>
          <a:prstGeom prst="rect">
            <a:avLst/>
          </a:prstGeom>
          <a:noFill/>
          <a:ln w="9525">
            <a:noFill/>
            <a:miter lim="800000"/>
            <a:headEnd/>
            <a:tailEnd/>
          </a:ln>
        </p:spPr>
      </p:pic>
      <p:pic>
        <p:nvPicPr>
          <p:cNvPr id="16396" name="Picture 12" descr="Re-exposure of DSC05037"/>
          <p:cNvPicPr>
            <a:picLocks noChangeAspect="1" noChangeArrowheads="1"/>
          </p:cNvPicPr>
          <p:nvPr/>
        </p:nvPicPr>
        <p:blipFill>
          <a:blip r:embed="rId5" cstate="print"/>
          <a:srcRect/>
          <a:stretch>
            <a:fillRect/>
          </a:stretch>
        </p:blipFill>
        <p:spPr bwMode="auto">
          <a:xfrm>
            <a:off x="5867400" y="1295400"/>
            <a:ext cx="2692400" cy="2286000"/>
          </a:xfrm>
          <a:prstGeom prst="rect">
            <a:avLst/>
          </a:prstGeom>
          <a:noFill/>
          <a:ln w="9525">
            <a:noFill/>
            <a:miter lim="800000"/>
            <a:headEnd/>
            <a:tailEnd/>
          </a:ln>
        </p:spPr>
      </p:pic>
      <p:pic>
        <p:nvPicPr>
          <p:cNvPr id="16397" name="Picture 13" descr="Re-exposure of DSC05039"/>
          <p:cNvPicPr>
            <a:picLocks noChangeAspect="1" noChangeArrowheads="1"/>
          </p:cNvPicPr>
          <p:nvPr/>
        </p:nvPicPr>
        <p:blipFill>
          <a:blip r:embed="rId6" cstate="print"/>
          <a:srcRect/>
          <a:stretch>
            <a:fillRect/>
          </a:stretch>
        </p:blipFill>
        <p:spPr bwMode="auto">
          <a:xfrm>
            <a:off x="457200" y="3733800"/>
            <a:ext cx="2500313" cy="2667000"/>
          </a:xfrm>
          <a:prstGeom prst="rect">
            <a:avLst/>
          </a:prstGeom>
          <a:noFill/>
          <a:ln w="9525">
            <a:noFill/>
            <a:miter lim="800000"/>
            <a:headEnd/>
            <a:tailEnd/>
          </a:ln>
        </p:spPr>
      </p:pic>
      <p:pic>
        <p:nvPicPr>
          <p:cNvPr id="16398" name="Picture 14" descr="Re-exposure of DSC05050"/>
          <p:cNvPicPr>
            <a:picLocks noChangeAspect="1" noChangeArrowheads="1"/>
          </p:cNvPicPr>
          <p:nvPr/>
        </p:nvPicPr>
        <p:blipFill>
          <a:blip r:embed="rId7" cstate="print"/>
          <a:srcRect/>
          <a:stretch>
            <a:fillRect/>
          </a:stretch>
        </p:blipFill>
        <p:spPr bwMode="auto">
          <a:xfrm>
            <a:off x="6096000" y="3962400"/>
            <a:ext cx="2705100" cy="2895600"/>
          </a:xfrm>
          <a:prstGeom prst="rect">
            <a:avLst/>
          </a:prstGeom>
          <a:solidFill>
            <a:srgbClr val="FFFF99"/>
          </a:solidFill>
          <a:ln w="9525">
            <a:noFill/>
            <a:miter lim="800000"/>
            <a:headEnd/>
            <a:tailEnd/>
          </a:ln>
        </p:spPr>
      </p:pic>
      <p:sp>
        <p:nvSpPr>
          <p:cNvPr id="16399" name="AutoShape 15"/>
          <p:cNvSpPr>
            <a:spLocks noChangeArrowheads="1"/>
          </p:cNvSpPr>
          <p:nvPr/>
        </p:nvSpPr>
        <p:spPr bwMode="auto">
          <a:xfrm rot="1958991" flipV="1">
            <a:off x="4648200" y="5638800"/>
            <a:ext cx="1143000" cy="457200"/>
          </a:xfrm>
          <a:prstGeom prst="leftArrow">
            <a:avLst>
              <a:gd name="adj1" fmla="val 50000"/>
              <a:gd name="adj2" fmla="val 62500"/>
            </a:avLst>
          </a:prstGeom>
          <a:solidFill>
            <a:srgbClr val="FF3399"/>
          </a:solidFill>
          <a:ln w="9525">
            <a:solidFill>
              <a:srgbClr val="FF3399"/>
            </a:solidFill>
            <a:miter lim="800000"/>
            <a:headEnd/>
            <a:tailEnd/>
          </a:ln>
        </p:spPr>
        <p:txBody>
          <a:bodyPr wrap="none" anchor="ctr"/>
          <a:lstStyle/>
          <a:p>
            <a:endParaRPr lang="en-US" sz="1600"/>
          </a:p>
        </p:txBody>
      </p:sp>
      <p:sp>
        <p:nvSpPr>
          <p:cNvPr id="16401" name="AutoShape 17"/>
          <p:cNvSpPr>
            <a:spLocks noChangeArrowheads="1"/>
          </p:cNvSpPr>
          <p:nvPr/>
        </p:nvSpPr>
        <p:spPr bwMode="auto">
          <a:xfrm rot="1958991" flipV="1">
            <a:off x="8001000" y="4495800"/>
            <a:ext cx="1143000" cy="304800"/>
          </a:xfrm>
          <a:prstGeom prst="leftArrow">
            <a:avLst>
              <a:gd name="adj1" fmla="val 50000"/>
              <a:gd name="adj2" fmla="val 93750"/>
            </a:avLst>
          </a:prstGeom>
          <a:solidFill>
            <a:srgbClr val="3333CC"/>
          </a:solidFill>
          <a:ln w="9525">
            <a:solidFill>
              <a:srgbClr val="FF3399"/>
            </a:solidFill>
            <a:miter lim="800000"/>
            <a:headEnd/>
            <a:tailEnd/>
          </a:ln>
        </p:spPr>
        <p:txBody>
          <a:bodyPr wrap="none" anchor="ctr"/>
          <a:lstStyle/>
          <a:p>
            <a:endParaRPr lang="en-US" sz="1600"/>
          </a:p>
        </p:txBody>
      </p:sp>
      <p:sp>
        <p:nvSpPr>
          <p:cNvPr id="16403" name="AutoShape 19"/>
          <p:cNvSpPr>
            <a:spLocks noChangeArrowheads="1"/>
          </p:cNvSpPr>
          <p:nvPr/>
        </p:nvSpPr>
        <p:spPr bwMode="auto">
          <a:xfrm rot="1958991" flipV="1">
            <a:off x="8001000" y="6096000"/>
            <a:ext cx="1143000" cy="457200"/>
          </a:xfrm>
          <a:prstGeom prst="leftArrow">
            <a:avLst>
              <a:gd name="adj1" fmla="val 50000"/>
              <a:gd name="adj2" fmla="val 62500"/>
            </a:avLst>
          </a:prstGeom>
          <a:solidFill>
            <a:srgbClr val="FF3399"/>
          </a:solidFill>
          <a:ln w="9525">
            <a:solidFill>
              <a:srgbClr val="FF3399"/>
            </a:solidFill>
            <a:miter lim="800000"/>
            <a:headEnd/>
            <a:tailEnd/>
          </a:ln>
        </p:spPr>
        <p:txBody>
          <a:bodyPr wrap="none" anchor="ctr"/>
          <a:lstStyle/>
          <a:p>
            <a:endParaRPr lang="en-US" sz="1600"/>
          </a:p>
        </p:txBody>
      </p:sp>
      <p:sp>
        <p:nvSpPr>
          <p:cNvPr id="16404" name="AutoShape 20"/>
          <p:cNvSpPr>
            <a:spLocks noChangeArrowheads="1"/>
          </p:cNvSpPr>
          <p:nvPr/>
        </p:nvSpPr>
        <p:spPr bwMode="auto">
          <a:xfrm rot="1958991">
            <a:off x="8001000" y="5334000"/>
            <a:ext cx="1143000" cy="484188"/>
          </a:xfrm>
          <a:prstGeom prst="leftArrow">
            <a:avLst>
              <a:gd name="adj1" fmla="val 50000"/>
              <a:gd name="adj2" fmla="val 59016"/>
            </a:avLst>
          </a:prstGeom>
          <a:solidFill>
            <a:srgbClr val="3333CC"/>
          </a:solidFill>
          <a:ln w="9525">
            <a:solidFill>
              <a:srgbClr val="FF3399"/>
            </a:solidFill>
            <a:miter lim="800000"/>
            <a:headEnd/>
            <a:tailEnd/>
          </a:ln>
        </p:spPr>
        <p:txBody>
          <a:bodyPr wrap="none" anchor="ctr"/>
          <a:lstStyle/>
          <a:p>
            <a:endParaRPr lang="en-US" sz="1600"/>
          </a:p>
        </p:txBody>
      </p:sp>
      <p:sp>
        <p:nvSpPr>
          <p:cNvPr id="16405" name="Text Box 21"/>
          <p:cNvSpPr txBox="1">
            <a:spLocks noChangeArrowheads="1"/>
          </p:cNvSpPr>
          <p:nvPr/>
        </p:nvSpPr>
        <p:spPr bwMode="auto">
          <a:xfrm>
            <a:off x="3276600" y="0"/>
            <a:ext cx="5334000" cy="584200"/>
          </a:xfrm>
          <a:prstGeom prst="rect">
            <a:avLst/>
          </a:prstGeom>
          <a:noFill/>
          <a:ln w="9525">
            <a:noFill/>
            <a:miter lim="800000"/>
            <a:headEnd/>
            <a:tailEnd/>
          </a:ln>
        </p:spPr>
        <p:txBody>
          <a:bodyPr>
            <a:spAutoFit/>
          </a:bodyPr>
          <a:lstStyle/>
          <a:p>
            <a:pPr>
              <a:spcBef>
                <a:spcPct val="50000"/>
              </a:spcBef>
            </a:pPr>
            <a:r>
              <a:rPr lang="en-US" sz="3200"/>
              <a:t>Lắp ráp từng bộ phận</a:t>
            </a:r>
          </a:p>
        </p:txBody>
      </p:sp>
      <p:sp>
        <p:nvSpPr>
          <p:cNvPr id="21517" name="Text Box 23"/>
          <p:cNvSpPr txBox="1">
            <a:spLocks noChangeArrowheads="1"/>
          </p:cNvSpPr>
          <p:nvPr/>
        </p:nvSpPr>
        <p:spPr bwMode="auto">
          <a:xfrm>
            <a:off x="6629400" y="3124200"/>
            <a:ext cx="21336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16411" name="AutoShape 27"/>
          <p:cNvSpPr>
            <a:spLocks noChangeArrowheads="1"/>
          </p:cNvSpPr>
          <p:nvPr/>
        </p:nvSpPr>
        <p:spPr bwMode="auto">
          <a:xfrm>
            <a:off x="0" y="0"/>
            <a:ext cx="4038600" cy="3200400"/>
          </a:xfrm>
          <a:prstGeom prst="irregularSeal1">
            <a:avLst/>
          </a:prstGeom>
          <a:solidFill>
            <a:srgbClr val="FFCC00"/>
          </a:solidFill>
          <a:ln w="9525">
            <a:solidFill>
              <a:schemeClr val="tx1"/>
            </a:solidFill>
            <a:miter lim="800000"/>
            <a:headEnd/>
            <a:tailEnd/>
          </a:ln>
        </p:spPr>
        <p:txBody>
          <a:bodyPr wrap="none" anchor="ctr"/>
          <a:lstStyle/>
          <a:p>
            <a:pPr algn="ctr"/>
            <a:r>
              <a:rPr lang="en-US" sz="2000"/>
              <a:t>Nêu quy trình lắp chân </a:t>
            </a:r>
          </a:p>
          <a:p>
            <a:pPr algn="ctr"/>
            <a:r>
              <a:rPr lang="en-US" sz="2000"/>
              <a:t>và thanh đỡ rô-bốt ?</a:t>
            </a:r>
          </a:p>
        </p:txBody>
      </p:sp>
      <p:sp>
        <p:nvSpPr>
          <p:cNvPr id="16412" name="AutoShape 28"/>
          <p:cNvSpPr>
            <a:spLocks noChangeArrowheads="1"/>
          </p:cNvSpPr>
          <p:nvPr/>
        </p:nvSpPr>
        <p:spPr bwMode="auto">
          <a:xfrm>
            <a:off x="5486400" y="2895600"/>
            <a:ext cx="762000" cy="609600"/>
          </a:xfrm>
          <a:prstGeom prst="rightArrow">
            <a:avLst>
              <a:gd name="adj1" fmla="val 50000"/>
              <a:gd name="adj2" fmla="val 31250"/>
            </a:avLst>
          </a:prstGeom>
          <a:solidFill>
            <a:schemeClr val="folHlink"/>
          </a:solidFill>
          <a:ln w="9525">
            <a:solidFill>
              <a:schemeClr val="tx1"/>
            </a:solidFill>
            <a:miter lim="800000"/>
            <a:headEnd/>
            <a:tailEnd/>
          </a:ln>
        </p:spPr>
        <p:txBody>
          <a:bodyPr wrap="none" anchor="ctr"/>
          <a:lstStyle/>
          <a:p>
            <a:endParaRPr lang="en-US" sz="1600"/>
          </a:p>
        </p:txBody>
      </p:sp>
      <p:sp>
        <p:nvSpPr>
          <p:cNvPr id="16413" name="AutoShape 29"/>
          <p:cNvSpPr>
            <a:spLocks noChangeArrowheads="1"/>
          </p:cNvSpPr>
          <p:nvPr/>
        </p:nvSpPr>
        <p:spPr bwMode="auto">
          <a:xfrm>
            <a:off x="-228600" y="4419600"/>
            <a:ext cx="685800" cy="609600"/>
          </a:xfrm>
          <a:prstGeom prst="rightArrow">
            <a:avLst>
              <a:gd name="adj1" fmla="val 50000"/>
              <a:gd name="adj2" fmla="val 28125"/>
            </a:avLst>
          </a:prstGeom>
          <a:solidFill>
            <a:schemeClr val="folHlink"/>
          </a:solidFill>
          <a:ln w="9525">
            <a:solidFill>
              <a:schemeClr val="tx1"/>
            </a:solidFill>
            <a:miter lim="800000"/>
            <a:headEnd/>
            <a:tailEnd/>
          </a:ln>
        </p:spPr>
        <p:txBody>
          <a:bodyPr wrap="none" anchor="ctr"/>
          <a:lstStyle/>
          <a:p>
            <a:endParaRPr lang="en-US" sz="1600"/>
          </a:p>
        </p:txBody>
      </p:sp>
      <p:sp>
        <p:nvSpPr>
          <p:cNvPr id="16414" name="AutoShape 30"/>
          <p:cNvSpPr>
            <a:spLocks noChangeArrowheads="1"/>
          </p:cNvSpPr>
          <p:nvPr/>
        </p:nvSpPr>
        <p:spPr bwMode="auto">
          <a:xfrm>
            <a:off x="5715000" y="4800600"/>
            <a:ext cx="762000" cy="609600"/>
          </a:xfrm>
          <a:prstGeom prst="rightArrow">
            <a:avLst>
              <a:gd name="adj1" fmla="val 50000"/>
              <a:gd name="adj2" fmla="val 31250"/>
            </a:avLst>
          </a:prstGeom>
          <a:solidFill>
            <a:schemeClr val="folHlink"/>
          </a:solidFill>
          <a:ln w="9525">
            <a:solidFill>
              <a:schemeClr val="tx1"/>
            </a:solidFill>
            <a:miter lim="800000"/>
            <a:headEnd/>
            <a:tailEnd/>
          </a:ln>
        </p:spPr>
        <p:txBody>
          <a:bodyPr wrap="none" anchor="ctr"/>
          <a:lstStyle/>
          <a:p>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6405">
                                            <p:txEl>
                                              <p:pRg st="0" end="0"/>
                                            </p:txEl>
                                          </p:spTgt>
                                        </p:tgtEl>
                                        <p:attrNameLst>
                                          <p:attrName>style.visibility</p:attrName>
                                        </p:attrNameLst>
                                      </p:cBhvr>
                                      <p:to>
                                        <p:strVal val="visible"/>
                                      </p:to>
                                    </p:set>
                                    <p:animEffect transition="in" filter="wedge">
                                      <p:cBhvr>
                                        <p:cTn id="7" dur="2000"/>
                                        <p:tgtEl>
                                          <p:spTgt spid="164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411"/>
                                        </p:tgtEl>
                                        <p:attrNameLst>
                                          <p:attrName>style.visibility</p:attrName>
                                        </p:attrNameLst>
                                      </p:cBhvr>
                                      <p:to>
                                        <p:strVal val="visible"/>
                                      </p:to>
                                    </p:set>
                                    <p:animEffect transition="in" filter="circle(in)">
                                      <p:cBhvr>
                                        <p:cTn id="12" dur="2000"/>
                                        <p:tgtEl>
                                          <p:spTgt spid="164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6389"/>
                                        </p:tgtEl>
                                        <p:attrNameLst>
                                          <p:attrName>style.visibility</p:attrName>
                                        </p:attrNameLst>
                                      </p:cBhvr>
                                      <p:to>
                                        <p:strVal val="visible"/>
                                      </p:to>
                                    </p:set>
                                    <p:animEffect transition="in" filter="wedge">
                                      <p:cBhvr>
                                        <p:cTn id="17" dur="2000"/>
                                        <p:tgtEl>
                                          <p:spTgt spid="163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412"/>
                                        </p:tgtEl>
                                        <p:attrNameLst>
                                          <p:attrName>style.visibility</p:attrName>
                                        </p:attrNameLst>
                                      </p:cBhvr>
                                      <p:to>
                                        <p:strVal val="visible"/>
                                      </p:to>
                                    </p:set>
                                    <p:anim calcmode="lin" valueType="num">
                                      <p:cBhvr additive="base">
                                        <p:cTn id="22" dur="500" fill="hold"/>
                                        <p:tgtEl>
                                          <p:spTgt spid="16412"/>
                                        </p:tgtEl>
                                        <p:attrNameLst>
                                          <p:attrName>ppt_x</p:attrName>
                                        </p:attrNameLst>
                                      </p:cBhvr>
                                      <p:tavLst>
                                        <p:tav tm="0">
                                          <p:val>
                                            <p:strVal val="#ppt_x"/>
                                          </p:val>
                                        </p:tav>
                                        <p:tav tm="100000">
                                          <p:val>
                                            <p:strVal val="#ppt_x"/>
                                          </p:val>
                                        </p:tav>
                                      </p:tavLst>
                                    </p:anim>
                                    <p:anim calcmode="lin" valueType="num">
                                      <p:cBhvr additive="base">
                                        <p:cTn id="23" dur="500" fill="hold"/>
                                        <p:tgtEl>
                                          <p:spTgt spid="16412"/>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nodeType="clickEffect">
                                  <p:stCondLst>
                                    <p:cond delay="0"/>
                                  </p:stCondLst>
                                  <p:childTnLst>
                                    <p:set>
                                      <p:cBhvr>
                                        <p:cTn id="27" dur="1" fill="hold">
                                          <p:stCondLst>
                                            <p:cond delay="0"/>
                                          </p:stCondLst>
                                        </p:cTn>
                                        <p:tgtEl>
                                          <p:spTgt spid="16396"/>
                                        </p:tgtEl>
                                        <p:attrNameLst>
                                          <p:attrName>style.visibility</p:attrName>
                                        </p:attrNameLst>
                                      </p:cBhvr>
                                      <p:to>
                                        <p:strVal val="visible"/>
                                      </p:to>
                                    </p:set>
                                    <p:animEffect transition="in" filter="wedge">
                                      <p:cBhvr>
                                        <p:cTn id="28" dur="2000"/>
                                        <p:tgtEl>
                                          <p:spTgt spid="1639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413"/>
                                        </p:tgtEl>
                                        <p:attrNameLst>
                                          <p:attrName>style.visibility</p:attrName>
                                        </p:attrNameLst>
                                      </p:cBhvr>
                                      <p:to>
                                        <p:strVal val="visible"/>
                                      </p:to>
                                    </p:set>
                                    <p:anim calcmode="lin" valueType="num">
                                      <p:cBhvr additive="base">
                                        <p:cTn id="33" dur="500" fill="hold"/>
                                        <p:tgtEl>
                                          <p:spTgt spid="16413"/>
                                        </p:tgtEl>
                                        <p:attrNameLst>
                                          <p:attrName>ppt_x</p:attrName>
                                        </p:attrNameLst>
                                      </p:cBhvr>
                                      <p:tavLst>
                                        <p:tav tm="0">
                                          <p:val>
                                            <p:strVal val="#ppt_x"/>
                                          </p:val>
                                        </p:tav>
                                        <p:tav tm="100000">
                                          <p:val>
                                            <p:strVal val="#ppt_x"/>
                                          </p:val>
                                        </p:tav>
                                      </p:tavLst>
                                    </p:anim>
                                    <p:anim calcmode="lin" valueType="num">
                                      <p:cBhvr additive="base">
                                        <p:cTn id="34" dur="500" fill="hold"/>
                                        <p:tgtEl>
                                          <p:spTgt spid="16413"/>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16397"/>
                                        </p:tgtEl>
                                        <p:attrNameLst>
                                          <p:attrName>style.visibility</p:attrName>
                                        </p:attrNameLst>
                                      </p:cBhvr>
                                      <p:to>
                                        <p:strVal val="visible"/>
                                      </p:to>
                                    </p:set>
                                    <p:animEffect transition="in" filter="wedge">
                                      <p:cBhvr>
                                        <p:cTn id="39" dur="2000"/>
                                        <p:tgtEl>
                                          <p:spTgt spid="1639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0" presetClass="entr" presetSubtype="0" fill="hold" nodeType="clickEffect">
                                  <p:stCondLst>
                                    <p:cond delay="0"/>
                                  </p:stCondLst>
                                  <p:childTnLst>
                                    <p:set>
                                      <p:cBhvr>
                                        <p:cTn id="43" dur="1" fill="hold">
                                          <p:stCondLst>
                                            <p:cond delay="0"/>
                                          </p:stCondLst>
                                        </p:cTn>
                                        <p:tgtEl>
                                          <p:spTgt spid="16395"/>
                                        </p:tgtEl>
                                        <p:attrNameLst>
                                          <p:attrName>style.visibility</p:attrName>
                                        </p:attrNameLst>
                                      </p:cBhvr>
                                      <p:to>
                                        <p:strVal val="visible"/>
                                      </p:to>
                                    </p:set>
                                    <p:animEffect transition="in" filter="wedge">
                                      <p:cBhvr>
                                        <p:cTn id="44" dur="2000"/>
                                        <p:tgtEl>
                                          <p:spTgt spid="1639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399"/>
                                        </p:tgtEl>
                                        <p:attrNameLst>
                                          <p:attrName>style.visibility</p:attrName>
                                        </p:attrNameLst>
                                      </p:cBhvr>
                                      <p:to>
                                        <p:strVal val="visible"/>
                                      </p:to>
                                    </p:set>
                                    <p:anim calcmode="lin" valueType="num">
                                      <p:cBhvr additive="base">
                                        <p:cTn id="49" dur="500" fill="hold"/>
                                        <p:tgtEl>
                                          <p:spTgt spid="16399"/>
                                        </p:tgtEl>
                                        <p:attrNameLst>
                                          <p:attrName>ppt_x</p:attrName>
                                        </p:attrNameLst>
                                      </p:cBhvr>
                                      <p:tavLst>
                                        <p:tav tm="0">
                                          <p:val>
                                            <p:strVal val="#ppt_x"/>
                                          </p:val>
                                        </p:tav>
                                        <p:tav tm="100000">
                                          <p:val>
                                            <p:strVal val="#ppt_x"/>
                                          </p:val>
                                        </p:tav>
                                      </p:tavLst>
                                    </p:anim>
                                    <p:anim calcmode="lin" valueType="num">
                                      <p:cBhvr additive="base">
                                        <p:cTn id="50" dur="500" fill="hold"/>
                                        <p:tgtEl>
                                          <p:spTgt spid="1639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414"/>
                                        </p:tgtEl>
                                        <p:attrNameLst>
                                          <p:attrName>style.visibility</p:attrName>
                                        </p:attrNameLst>
                                      </p:cBhvr>
                                      <p:to>
                                        <p:strVal val="visible"/>
                                      </p:to>
                                    </p:set>
                                    <p:anim calcmode="lin" valueType="num">
                                      <p:cBhvr additive="base">
                                        <p:cTn id="55" dur="500" fill="hold"/>
                                        <p:tgtEl>
                                          <p:spTgt spid="16414"/>
                                        </p:tgtEl>
                                        <p:attrNameLst>
                                          <p:attrName>ppt_x</p:attrName>
                                        </p:attrNameLst>
                                      </p:cBhvr>
                                      <p:tavLst>
                                        <p:tav tm="0">
                                          <p:val>
                                            <p:strVal val="#ppt_x"/>
                                          </p:val>
                                        </p:tav>
                                        <p:tav tm="100000">
                                          <p:val>
                                            <p:strVal val="#ppt_x"/>
                                          </p:val>
                                        </p:tav>
                                      </p:tavLst>
                                    </p:anim>
                                    <p:anim calcmode="lin" valueType="num">
                                      <p:cBhvr additive="base">
                                        <p:cTn id="56" dur="500" fill="hold"/>
                                        <p:tgtEl>
                                          <p:spTgt spid="16414"/>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0" presetClass="entr" presetSubtype="0" fill="hold" nodeType="clickEffect">
                                  <p:stCondLst>
                                    <p:cond delay="0"/>
                                  </p:stCondLst>
                                  <p:childTnLst>
                                    <p:set>
                                      <p:cBhvr>
                                        <p:cTn id="60" dur="1" fill="hold">
                                          <p:stCondLst>
                                            <p:cond delay="0"/>
                                          </p:stCondLst>
                                        </p:cTn>
                                        <p:tgtEl>
                                          <p:spTgt spid="16398"/>
                                        </p:tgtEl>
                                        <p:attrNameLst>
                                          <p:attrName>style.visibility</p:attrName>
                                        </p:attrNameLst>
                                      </p:cBhvr>
                                      <p:to>
                                        <p:strVal val="visible"/>
                                      </p:to>
                                    </p:set>
                                    <p:animEffect transition="in" filter="wedge">
                                      <p:cBhvr>
                                        <p:cTn id="61" dur="2000"/>
                                        <p:tgtEl>
                                          <p:spTgt spid="1639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401"/>
                                        </p:tgtEl>
                                        <p:attrNameLst>
                                          <p:attrName>style.visibility</p:attrName>
                                        </p:attrNameLst>
                                      </p:cBhvr>
                                      <p:to>
                                        <p:strVal val="visible"/>
                                      </p:to>
                                    </p:set>
                                    <p:anim calcmode="lin" valueType="num">
                                      <p:cBhvr additive="base">
                                        <p:cTn id="66" dur="500" fill="hold"/>
                                        <p:tgtEl>
                                          <p:spTgt spid="16401"/>
                                        </p:tgtEl>
                                        <p:attrNameLst>
                                          <p:attrName>ppt_x</p:attrName>
                                        </p:attrNameLst>
                                      </p:cBhvr>
                                      <p:tavLst>
                                        <p:tav tm="0">
                                          <p:val>
                                            <p:strVal val="#ppt_x"/>
                                          </p:val>
                                        </p:tav>
                                        <p:tav tm="100000">
                                          <p:val>
                                            <p:strVal val="#ppt_x"/>
                                          </p:val>
                                        </p:tav>
                                      </p:tavLst>
                                    </p:anim>
                                    <p:anim calcmode="lin" valueType="num">
                                      <p:cBhvr additive="base">
                                        <p:cTn id="67" dur="500" fill="hold"/>
                                        <p:tgtEl>
                                          <p:spTgt spid="16401"/>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6404"/>
                                        </p:tgtEl>
                                        <p:attrNameLst>
                                          <p:attrName>style.visibility</p:attrName>
                                        </p:attrNameLst>
                                      </p:cBhvr>
                                      <p:to>
                                        <p:strVal val="visible"/>
                                      </p:to>
                                    </p:set>
                                    <p:anim calcmode="lin" valueType="num">
                                      <p:cBhvr additive="base">
                                        <p:cTn id="72" dur="500" fill="hold"/>
                                        <p:tgtEl>
                                          <p:spTgt spid="16404"/>
                                        </p:tgtEl>
                                        <p:attrNameLst>
                                          <p:attrName>ppt_x</p:attrName>
                                        </p:attrNameLst>
                                      </p:cBhvr>
                                      <p:tavLst>
                                        <p:tav tm="0">
                                          <p:val>
                                            <p:strVal val="#ppt_x"/>
                                          </p:val>
                                        </p:tav>
                                        <p:tav tm="100000">
                                          <p:val>
                                            <p:strVal val="#ppt_x"/>
                                          </p:val>
                                        </p:tav>
                                      </p:tavLst>
                                    </p:anim>
                                    <p:anim calcmode="lin" valueType="num">
                                      <p:cBhvr additive="base">
                                        <p:cTn id="73" dur="500" fill="hold"/>
                                        <p:tgtEl>
                                          <p:spTgt spid="16404"/>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6403"/>
                                        </p:tgtEl>
                                        <p:attrNameLst>
                                          <p:attrName>style.visibility</p:attrName>
                                        </p:attrNameLst>
                                      </p:cBhvr>
                                      <p:to>
                                        <p:strVal val="visible"/>
                                      </p:to>
                                    </p:set>
                                    <p:anim calcmode="lin" valueType="num">
                                      <p:cBhvr additive="base">
                                        <p:cTn id="78" dur="500" fill="hold"/>
                                        <p:tgtEl>
                                          <p:spTgt spid="16403"/>
                                        </p:tgtEl>
                                        <p:attrNameLst>
                                          <p:attrName>ppt_x</p:attrName>
                                        </p:attrNameLst>
                                      </p:cBhvr>
                                      <p:tavLst>
                                        <p:tav tm="0">
                                          <p:val>
                                            <p:strVal val="#ppt_x"/>
                                          </p:val>
                                        </p:tav>
                                        <p:tav tm="100000">
                                          <p:val>
                                            <p:strVal val="#ppt_x"/>
                                          </p:val>
                                        </p:tav>
                                      </p:tavLst>
                                    </p:anim>
                                    <p:anim calcmode="lin" valueType="num">
                                      <p:cBhvr additive="base">
                                        <p:cTn id="79" dur="500" fill="hold"/>
                                        <p:tgtEl>
                                          <p:spTgt spid="16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9" grpId="0" animBg="1"/>
      <p:bldP spid="16401" grpId="0" animBg="1"/>
      <p:bldP spid="16403" grpId="0" animBg="1"/>
      <p:bldP spid="16404" grpId="0" animBg="1"/>
      <p:bldP spid="16411" grpId="0" animBg="1"/>
      <p:bldP spid="16412" grpId="0" animBg="1"/>
      <p:bldP spid="16413" grpId="0" animBg="1"/>
      <p:bldP spid="164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descr="79"/>
          <p:cNvPicPr>
            <a:picLocks noChangeAspect="1" noChangeArrowheads="1"/>
          </p:cNvPicPr>
          <p:nvPr>
            <p:ph/>
          </p:nvPr>
        </p:nvPicPr>
        <p:blipFill>
          <a:blip r:embed="rId2"/>
          <a:srcRect/>
          <a:stretch>
            <a:fillRect/>
          </a:stretch>
        </p:blipFill>
        <p:spPr>
          <a:xfrm>
            <a:off x="0" y="-152400"/>
            <a:ext cx="9144000" cy="7010400"/>
          </a:xfrm>
          <a:noFill/>
        </p:spPr>
      </p:pic>
      <p:sp>
        <p:nvSpPr>
          <p:cNvPr id="22532" name="Text Box 4"/>
          <p:cNvSpPr txBox="1">
            <a:spLocks noChangeArrowheads="1"/>
          </p:cNvSpPr>
          <p:nvPr/>
        </p:nvSpPr>
        <p:spPr bwMode="auto">
          <a:xfrm>
            <a:off x="609600" y="0"/>
            <a:ext cx="7162800" cy="646113"/>
          </a:xfrm>
          <a:prstGeom prst="rect">
            <a:avLst/>
          </a:prstGeom>
          <a:noFill/>
          <a:ln w="9525">
            <a:noFill/>
            <a:miter lim="800000"/>
            <a:headEnd/>
            <a:tailEnd/>
          </a:ln>
        </p:spPr>
        <p:txBody>
          <a:bodyPr>
            <a:spAutoFit/>
          </a:bodyPr>
          <a:lstStyle/>
          <a:p>
            <a:pPr>
              <a:spcBef>
                <a:spcPct val="50000"/>
              </a:spcBef>
            </a:pPr>
            <a:r>
              <a:rPr lang="en-US" sz="3600">
                <a:solidFill>
                  <a:srgbClr val="FF0066"/>
                </a:solidFill>
              </a:rPr>
              <a:t>+</a:t>
            </a:r>
            <a:r>
              <a:rPr lang="en-US" sz="3600">
                <a:solidFill>
                  <a:srgbClr val="0000FF"/>
                </a:solidFill>
              </a:rPr>
              <a:t>Lắp thân rô –bốt(hình 3 –sgk)</a:t>
            </a:r>
          </a:p>
        </p:txBody>
      </p:sp>
      <p:sp>
        <p:nvSpPr>
          <p:cNvPr id="22534" name="AutoShape 6"/>
          <p:cNvSpPr>
            <a:spLocks noChangeArrowheads="1"/>
          </p:cNvSpPr>
          <p:nvPr/>
        </p:nvSpPr>
        <p:spPr bwMode="auto">
          <a:xfrm>
            <a:off x="533400" y="685800"/>
            <a:ext cx="8229600" cy="3200400"/>
          </a:xfrm>
          <a:prstGeom prst="irregularSeal1">
            <a:avLst/>
          </a:prstGeom>
          <a:solidFill>
            <a:srgbClr val="F1F7A7"/>
          </a:solidFill>
          <a:ln w="9525">
            <a:solidFill>
              <a:schemeClr val="tx1"/>
            </a:solidFill>
            <a:miter lim="800000"/>
            <a:headEnd/>
            <a:tailEnd/>
          </a:ln>
        </p:spPr>
        <p:txBody>
          <a:bodyPr wrap="none" anchor="ctr"/>
          <a:lstStyle/>
          <a:p>
            <a:pPr algn="ctr"/>
            <a:r>
              <a:rPr lang="en-US" sz="2000">
                <a:solidFill>
                  <a:srgbClr val="FF0066"/>
                </a:solidFill>
              </a:rPr>
              <a:t>Quan sát và trả lời câu hỏi : Để lắp thân rô-bốt </a:t>
            </a:r>
          </a:p>
          <a:p>
            <a:pPr algn="ctr"/>
            <a:r>
              <a:rPr lang="en-US" sz="2000">
                <a:solidFill>
                  <a:srgbClr val="FF0066"/>
                </a:solidFill>
              </a:rPr>
              <a:t>chúng ta cần có những chi tiết nào?</a:t>
            </a:r>
          </a:p>
        </p:txBody>
      </p:sp>
      <p:pic>
        <p:nvPicPr>
          <p:cNvPr id="22536" name="Picture 8" descr="Re-exposure of DSC04984"/>
          <p:cNvPicPr>
            <a:picLocks noChangeAspect="1" noChangeArrowheads="1"/>
          </p:cNvPicPr>
          <p:nvPr/>
        </p:nvPicPr>
        <p:blipFill>
          <a:blip r:embed="rId3" cstate="print"/>
          <a:srcRect/>
          <a:stretch>
            <a:fillRect/>
          </a:stretch>
        </p:blipFill>
        <p:spPr bwMode="auto">
          <a:xfrm>
            <a:off x="1143000" y="3886200"/>
            <a:ext cx="66294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checkerboard(across)">
                                      <p:cBhvr>
                                        <p:cTn id="7" dur="500"/>
                                        <p:tgtEl>
                                          <p:spTgt spid="225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wedge">
                                      <p:cBhvr>
                                        <p:cTn id="12" dur="2000"/>
                                        <p:tgtEl>
                                          <p:spTgt spid="225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2536"/>
                                        </p:tgtEl>
                                        <p:attrNameLst>
                                          <p:attrName>style.visibility</p:attrName>
                                        </p:attrNameLst>
                                      </p:cBhvr>
                                      <p:to>
                                        <p:strVal val="visible"/>
                                      </p:to>
                                    </p:set>
                                    <p:animEffect transition="in" filter="checkerboard(across)">
                                      <p:cBhvr>
                                        <p:cTn id="17"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0" descr="99"/>
          <p:cNvPicPr>
            <a:picLocks noChangeAspect="1" noChangeArrowheads="1"/>
          </p:cNvPicPr>
          <p:nvPr>
            <p:ph/>
          </p:nvPr>
        </p:nvPicPr>
        <p:blipFill>
          <a:blip r:embed="rId2"/>
          <a:srcRect/>
          <a:stretch>
            <a:fillRect/>
          </a:stretch>
        </p:blipFill>
        <p:spPr>
          <a:xfrm>
            <a:off x="0" y="0"/>
            <a:ext cx="9144000" cy="6858000"/>
          </a:xfrm>
          <a:noFill/>
        </p:spPr>
      </p:pic>
      <p:sp>
        <p:nvSpPr>
          <p:cNvPr id="4102" name="Rectangle 6"/>
          <p:cNvSpPr>
            <a:spLocks noChangeArrowheads="1"/>
          </p:cNvSpPr>
          <p:nvPr/>
        </p:nvSpPr>
        <p:spPr bwMode="auto">
          <a:xfrm>
            <a:off x="838200" y="1371600"/>
            <a:ext cx="7239000" cy="4094163"/>
          </a:xfrm>
          <a:prstGeom prst="rect">
            <a:avLst/>
          </a:prstGeom>
          <a:noFill/>
          <a:ln w="9525">
            <a:noFill/>
            <a:miter lim="800000"/>
            <a:headEnd/>
            <a:tailEnd/>
          </a:ln>
        </p:spPr>
        <p:txBody>
          <a:bodyPr anchor="ctr">
            <a:spAutoFit/>
          </a:bodyPr>
          <a:lstStyle/>
          <a:p>
            <a:r>
              <a:rPr lang="en-US" sz="3600" b="1"/>
              <a:t>          </a:t>
            </a:r>
            <a:r>
              <a:rPr lang="en-US" sz="3200"/>
              <a:t>Hs cần phải:</a:t>
            </a:r>
          </a:p>
          <a:p>
            <a:r>
              <a:rPr lang="en-US" sz="3200"/>
              <a:t>  -Chọn đúng và đủ các chi tiết lắp </a:t>
            </a:r>
          </a:p>
          <a:p>
            <a:r>
              <a:rPr lang="en-US" sz="3200"/>
              <a:t>    rô-bốt</a:t>
            </a:r>
          </a:p>
          <a:p>
            <a:r>
              <a:rPr lang="en-US" sz="3200"/>
              <a:t>  -Lắp đươc rô-bốt đúng</a:t>
            </a:r>
          </a:p>
          <a:p>
            <a:r>
              <a:rPr lang="en-US" sz="3200"/>
              <a:t>   kĩ thuật đúng quy trình</a:t>
            </a:r>
          </a:p>
          <a:p>
            <a:r>
              <a:rPr lang="en-US" sz="3200"/>
              <a:t>  -Rèn luyện tính khéo léo và</a:t>
            </a:r>
          </a:p>
          <a:p>
            <a:r>
              <a:rPr lang="en-US" sz="3200"/>
              <a:t>   kiên nhẫn khi lắp ,tháo các </a:t>
            </a:r>
          </a:p>
          <a:p>
            <a:r>
              <a:rPr lang="en-US" sz="3200"/>
              <a:t>     chi tiết của rô-bốt.</a:t>
            </a:r>
          </a:p>
        </p:txBody>
      </p:sp>
      <p:sp>
        <p:nvSpPr>
          <p:cNvPr id="4115" name="WordArt 19"/>
          <p:cNvSpPr>
            <a:spLocks noChangeArrowheads="1" noChangeShapeType="1" noTextEdit="1"/>
          </p:cNvSpPr>
          <p:nvPr/>
        </p:nvSpPr>
        <p:spPr bwMode="auto">
          <a:xfrm>
            <a:off x="1981200" y="0"/>
            <a:ext cx="5410200" cy="1905000"/>
          </a:xfrm>
          <a:prstGeom prst="rect">
            <a:avLst/>
          </a:prstGeom>
        </p:spPr>
        <p:txBody>
          <a:bodyPr wrap="none" fromWordArt="1">
            <a:prstTxWarp prst="textDeflate">
              <a:avLst>
                <a:gd name="adj" fmla="val 26227"/>
              </a:avLst>
            </a:prstTxWarp>
          </a:bodyPr>
          <a:lstStyle/>
          <a:p>
            <a:pPr algn="ctr"/>
            <a:r>
              <a:rPr lang="en-US" sz="3200" kern="10">
                <a:ln w="9525">
                  <a:solidFill>
                    <a:srgbClr val="000000"/>
                  </a:solidFill>
                  <a:round/>
                  <a:headEnd/>
                  <a:tailEnd/>
                </a:ln>
                <a:solidFill>
                  <a:srgbClr val="FF0000"/>
                </a:solidFill>
                <a:latin typeface="Arial"/>
                <a:cs typeface="Arial"/>
              </a:rPr>
              <a:t>I-Mục tiêu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15"/>
                                        </p:tgtEl>
                                        <p:attrNameLst>
                                          <p:attrName>style.visibility</p:attrName>
                                        </p:attrNameLst>
                                      </p:cBhvr>
                                      <p:to>
                                        <p:strVal val="visible"/>
                                      </p:to>
                                    </p:set>
                                    <p:animEffect transition="in" filter="blinds(horizontal)">
                                      <p:cBhvr>
                                        <p:cTn id="7" dur="500"/>
                                        <p:tgtEl>
                                          <p:spTgt spid="41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102">
                                            <p:txEl>
                                              <p:pRg st="0" end="0"/>
                                            </p:txEl>
                                          </p:spTgt>
                                        </p:tgtEl>
                                        <p:attrNameLst>
                                          <p:attrName>style.visibility</p:attrName>
                                        </p:attrNameLst>
                                      </p:cBhvr>
                                      <p:to>
                                        <p:strVal val="visible"/>
                                      </p:to>
                                    </p:set>
                                    <p:animEffect transition="in" filter="box(in)">
                                      <p:cBhvr>
                                        <p:cTn id="12" dur="500"/>
                                        <p:tgtEl>
                                          <p:spTgt spid="410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102">
                                            <p:txEl>
                                              <p:pRg st="1" end="1"/>
                                            </p:txEl>
                                          </p:spTgt>
                                        </p:tgtEl>
                                        <p:attrNameLst>
                                          <p:attrName>style.visibility</p:attrName>
                                        </p:attrNameLst>
                                      </p:cBhvr>
                                      <p:to>
                                        <p:strVal val="visible"/>
                                      </p:to>
                                    </p:set>
                                    <p:animEffect transition="in" filter="box(in)">
                                      <p:cBhvr>
                                        <p:cTn id="17" dur="500"/>
                                        <p:tgtEl>
                                          <p:spTgt spid="4102">
                                            <p:txEl>
                                              <p:pRg st="1" end="1"/>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4102">
                                            <p:txEl>
                                              <p:pRg st="2" end="2"/>
                                            </p:txEl>
                                          </p:spTgt>
                                        </p:tgtEl>
                                        <p:attrNameLst>
                                          <p:attrName>style.visibility</p:attrName>
                                        </p:attrNameLst>
                                      </p:cBhvr>
                                      <p:to>
                                        <p:strVal val="visible"/>
                                      </p:to>
                                    </p:set>
                                    <p:animEffect transition="in" filter="box(in)">
                                      <p:cBhvr>
                                        <p:cTn id="20" dur="500"/>
                                        <p:tgtEl>
                                          <p:spTgt spid="4102">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4102">
                                            <p:txEl>
                                              <p:pRg st="3" end="3"/>
                                            </p:txEl>
                                          </p:spTgt>
                                        </p:tgtEl>
                                        <p:attrNameLst>
                                          <p:attrName>style.visibility</p:attrName>
                                        </p:attrNameLst>
                                      </p:cBhvr>
                                      <p:to>
                                        <p:strVal val="visible"/>
                                      </p:to>
                                    </p:set>
                                    <p:animEffect transition="in" filter="checkerboard(across)">
                                      <p:cBhvr>
                                        <p:cTn id="25" dur="500"/>
                                        <p:tgtEl>
                                          <p:spTgt spid="4102">
                                            <p:txEl>
                                              <p:pRg st="3" end="3"/>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4102">
                                            <p:txEl>
                                              <p:pRg st="4" end="4"/>
                                            </p:txEl>
                                          </p:spTgt>
                                        </p:tgtEl>
                                        <p:attrNameLst>
                                          <p:attrName>style.visibility</p:attrName>
                                        </p:attrNameLst>
                                      </p:cBhvr>
                                      <p:to>
                                        <p:strVal val="visible"/>
                                      </p:to>
                                    </p:set>
                                    <p:animEffect transition="in" filter="checkerboard(across)">
                                      <p:cBhvr>
                                        <p:cTn id="28" dur="500"/>
                                        <p:tgtEl>
                                          <p:spTgt spid="4102">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4102">
                                            <p:txEl>
                                              <p:pRg st="5" end="5"/>
                                            </p:txEl>
                                          </p:spTgt>
                                        </p:tgtEl>
                                        <p:attrNameLst>
                                          <p:attrName>style.visibility</p:attrName>
                                        </p:attrNameLst>
                                      </p:cBhvr>
                                      <p:to>
                                        <p:strVal val="visible"/>
                                      </p:to>
                                    </p:set>
                                    <p:animEffect transition="in" filter="checkerboard(across)">
                                      <p:cBhvr>
                                        <p:cTn id="33" dur="500"/>
                                        <p:tgtEl>
                                          <p:spTgt spid="4102">
                                            <p:txEl>
                                              <p:pRg st="5" end="5"/>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4102">
                                            <p:txEl>
                                              <p:pRg st="6" end="6"/>
                                            </p:txEl>
                                          </p:spTgt>
                                        </p:tgtEl>
                                        <p:attrNameLst>
                                          <p:attrName>style.visibility</p:attrName>
                                        </p:attrNameLst>
                                      </p:cBhvr>
                                      <p:to>
                                        <p:strVal val="visible"/>
                                      </p:to>
                                    </p:set>
                                    <p:animEffect transition="in" filter="checkerboard(across)">
                                      <p:cBhvr>
                                        <p:cTn id="36" dur="500"/>
                                        <p:tgtEl>
                                          <p:spTgt spid="4102">
                                            <p:txEl>
                                              <p:pRg st="6" end="6"/>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4102">
                                            <p:txEl>
                                              <p:pRg st="7" end="7"/>
                                            </p:txEl>
                                          </p:spTgt>
                                        </p:tgtEl>
                                        <p:attrNameLst>
                                          <p:attrName>style.visibility</p:attrName>
                                        </p:attrNameLst>
                                      </p:cBhvr>
                                      <p:to>
                                        <p:strVal val="visible"/>
                                      </p:to>
                                    </p:set>
                                    <p:animEffect transition="in" filter="checkerboard(across)">
                                      <p:cBhvr>
                                        <p:cTn id="39" dur="500"/>
                                        <p:tgtEl>
                                          <p:spTgt spid="410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hinh_nen_cho_blog21">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3556" name="Text Box 4"/>
          <p:cNvSpPr txBox="1">
            <a:spLocks noChangeArrowheads="1"/>
          </p:cNvSpPr>
          <p:nvPr/>
        </p:nvSpPr>
        <p:spPr bwMode="auto">
          <a:xfrm>
            <a:off x="1295400" y="2590800"/>
            <a:ext cx="6934200" cy="1754188"/>
          </a:xfrm>
          <a:prstGeom prst="rect">
            <a:avLst/>
          </a:prstGeom>
          <a:noFill/>
          <a:ln w="9525">
            <a:noFill/>
            <a:miter lim="800000"/>
            <a:headEnd/>
            <a:tailEnd/>
          </a:ln>
        </p:spPr>
        <p:txBody>
          <a:bodyPr>
            <a:spAutoFit/>
          </a:bodyPr>
          <a:lstStyle/>
          <a:p>
            <a:pPr>
              <a:spcBef>
                <a:spcPct val="50000"/>
              </a:spcBef>
            </a:pPr>
            <a:r>
              <a:rPr lang="en-US" sz="3600"/>
              <a:t>Để lắp thân rô-bốt ta cần:1 tấm hai lỗ,1 thanh thẳng 9 lỗ,1 tấm nhỏ,4 ốc vít.</a:t>
            </a:r>
          </a:p>
        </p:txBody>
      </p:sp>
      <p:sp>
        <p:nvSpPr>
          <p:cNvPr id="23557" name="AutoShape 5"/>
          <p:cNvSpPr>
            <a:spLocks noChangeArrowheads="1"/>
          </p:cNvSpPr>
          <p:nvPr/>
        </p:nvSpPr>
        <p:spPr bwMode="auto">
          <a:xfrm>
            <a:off x="381000" y="304800"/>
            <a:ext cx="5029200" cy="1600200"/>
          </a:xfrm>
          <a:prstGeom prst="homePlate">
            <a:avLst>
              <a:gd name="adj" fmla="val 78571"/>
            </a:avLst>
          </a:prstGeom>
          <a:solidFill>
            <a:srgbClr val="FFCC00"/>
          </a:solidFill>
          <a:ln w="9525">
            <a:solidFill>
              <a:schemeClr val="tx1"/>
            </a:solidFill>
            <a:miter lim="800000"/>
            <a:headEnd/>
            <a:tailEnd/>
          </a:ln>
        </p:spPr>
        <p:txBody>
          <a:bodyPr wrap="none" anchor="ctr"/>
          <a:lstStyle/>
          <a:p>
            <a:pPr algn="ctr"/>
            <a:r>
              <a:rPr lang="en-US" sz="5400"/>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ox(in)">
                                      <p:cBhvr>
                                        <p:cTn id="7" dur="500"/>
                                        <p:tgtEl>
                                          <p:spTgt spid="23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3556">
                                            <p:txEl>
                                              <p:pRg st="0" end="0"/>
                                            </p:txEl>
                                          </p:spTgt>
                                        </p:tgtEl>
                                        <p:attrNameLst>
                                          <p:attrName>style.visibility</p:attrName>
                                        </p:attrNameLst>
                                      </p:cBhvr>
                                      <p:to>
                                        <p:strVal val="visible"/>
                                      </p:to>
                                    </p:set>
                                    <p:animEffect transition="in" filter="circle(in)">
                                      <p:cBhvr>
                                        <p:cTn id="12" dur="20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1447800" y="1981200"/>
            <a:ext cx="6781800" cy="646113"/>
          </a:xfrm>
          <a:prstGeom prst="rect">
            <a:avLst/>
          </a:prstGeom>
          <a:noFill/>
          <a:ln w="9525">
            <a:noFill/>
            <a:miter lim="800000"/>
            <a:headEnd/>
            <a:tailEnd/>
          </a:ln>
        </p:spPr>
        <p:txBody>
          <a:bodyPr>
            <a:spAutoFit/>
          </a:bodyPr>
          <a:lstStyle/>
          <a:p>
            <a:pPr>
              <a:spcBef>
                <a:spcPct val="50000"/>
              </a:spcBef>
            </a:pPr>
            <a:endParaRPr lang="en-US" sz="3600"/>
          </a:p>
        </p:txBody>
      </p:sp>
      <p:pic>
        <p:nvPicPr>
          <p:cNvPr id="24579" name="Picture 6" descr="9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1511" name="Text Box 7"/>
          <p:cNvSpPr txBox="1">
            <a:spLocks noChangeArrowheads="1"/>
          </p:cNvSpPr>
          <p:nvPr/>
        </p:nvSpPr>
        <p:spPr bwMode="auto">
          <a:xfrm>
            <a:off x="2895600" y="2057400"/>
            <a:ext cx="5334000" cy="1477963"/>
          </a:xfrm>
          <a:prstGeom prst="rect">
            <a:avLst/>
          </a:prstGeom>
          <a:noFill/>
          <a:ln w="9525">
            <a:noFill/>
            <a:miter lim="800000"/>
            <a:headEnd/>
            <a:tailEnd/>
          </a:ln>
        </p:spPr>
        <p:txBody>
          <a:bodyPr>
            <a:spAutoFit/>
          </a:bodyPr>
          <a:lstStyle/>
          <a:p>
            <a:pPr>
              <a:spcBef>
                <a:spcPct val="50000"/>
              </a:spcBef>
            </a:pPr>
            <a:r>
              <a:rPr lang="en-US" sz="3600"/>
              <a:t>Một hs lên lắp</a:t>
            </a:r>
          </a:p>
          <a:p>
            <a:pPr>
              <a:spcBef>
                <a:spcPct val="50000"/>
              </a:spcBef>
            </a:pPr>
            <a:r>
              <a:rPr lang="en-US" sz="3600"/>
              <a:t> thân rô-bốt</a:t>
            </a:r>
          </a:p>
        </p:txBody>
      </p:sp>
      <p:sp>
        <p:nvSpPr>
          <p:cNvPr id="24581" name="Text Box 18"/>
          <p:cNvSpPr txBox="1">
            <a:spLocks noChangeArrowheads="1"/>
          </p:cNvSpPr>
          <p:nvPr/>
        </p:nvSpPr>
        <p:spPr bwMode="auto">
          <a:xfrm>
            <a:off x="5546725" y="2506663"/>
            <a:ext cx="184150" cy="338137"/>
          </a:xfrm>
          <a:prstGeom prst="rect">
            <a:avLst/>
          </a:prstGeom>
          <a:noFill/>
          <a:ln w="9525">
            <a:noFill/>
            <a:miter lim="800000"/>
            <a:headEnd/>
            <a:tailEnd/>
          </a:ln>
        </p:spPr>
        <p:txBody>
          <a:bodyPr>
            <a:spAutoFit/>
          </a:bodyPr>
          <a:lstStyle/>
          <a:p>
            <a:pPr>
              <a:spcBef>
                <a:spcPct val="50000"/>
              </a:spcBef>
            </a:pP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nodeType="clickEffect">
                                  <p:stCondLst>
                                    <p:cond delay="0"/>
                                  </p:stCondLst>
                                  <p:childTnLst>
                                    <p:set>
                                      <p:cBhvr>
                                        <p:cTn id="6" dur="1000">
                                          <p:stCondLst>
                                            <p:cond delay="0"/>
                                          </p:stCondLst>
                                        </p:cTn>
                                        <p:tgtEl>
                                          <p:spTgt spid="21511">
                                            <p:txEl>
                                              <p:pRg st="0" end="0"/>
                                            </p:txEl>
                                          </p:spTgt>
                                        </p:tgtEl>
                                        <p:attrNameLst>
                                          <p:attrName>style.visibility</p:attrName>
                                        </p:attrNameLst>
                                      </p:cBhvr>
                                      <p:to>
                                        <p:strVal val="visible"/>
                                      </p:to>
                                    </p:set>
                                  </p:childTnLst>
                                </p:cTn>
                              </p:par>
                              <p:par>
                                <p:cTn id="7" presetID="11" presetClass="entr" presetSubtype="0" fill="hold" nodeType="withEffect">
                                  <p:stCondLst>
                                    <p:cond delay="0"/>
                                  </p:stCondLst>
                                  <p:childTnLst>
                                    <p:set>
                                      <p:cBhvr>
                                        <p:cTn id="8" dur="1000">
                                          <p:stCondLst>
                                            <p:cond delay="0"/>
                                          </p:stCondLst>
                                        </p:cTn>
                                        <p:tgtEl>
                                          <p:spTgt spid="215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descr="32120999995614">
            <a:hlinkClick r:id="rId2"/>
          </p:cNvPr>
          <p:cNvPicPr>
            <a:picLocks noChangeAspect="1" noChangeArrowheads="1"/>
          </p:cNvPicPr>
          <p:nvPr/>
        </p:nvPicPr>
        <p:blipFill>
          <a:blip r:embed="rId3"/>
          <a:srcRect/>
          <a:stretch>
            <a:fillRect/>
          </a:stretch>
        </p:blipFill>
        <p:spPr bwMode="auto">
          <a:xfrm>
            <a:off x="0" y="0"/>
            <a:ext cx="9144000" cy="6823075"/>
          </a:xfrm>
          <a:prstGeom prst="rect">
            <a:avLst/>
          </a:prstGeom>
          <a:noFill/>
          <a:ln w="9525">
            <a:noFill/>
            <a:miter lim="800000"/>
            <a:headEnd/>
            <a:tailEnd/>
          </a:ln>
        </p:spPr>
      </p:pic>
      <p:sp>
        <p:nvSpPr>
          <p:cNvPr id="24581" name="Text Box 5"/>
          <p:cNvSpPr txBox="1">
            <a:spLocks noChangeArrowheads="1"/>
          </p:cNvSpPr>
          <p:nvPr/>
        </p:nvSpPr>
        <p:spPr bwMode="auto">
          <a:xfrm>
            <a:off x="685800" y="0"/>
            <a:ext cx="8077200" cy="701675"/>
          </a:xfrm>
          <a:prstGeom prst="rect">
            <a:avLst/>
          </a:prstGeom>
          <a:noFill/>
          <a:ln w="9525">
            <a:noFill/>
            <a:miter lim="800000"/>
            <a:headEnd/>
            <a:tailEnd/>
          </a:ln>
        </p:spPr>
        <p:txBody>
          <a:bodyPr>
            <a:spAutoFit/>
          </a:bodyPr>
          <a:lstStyle/>
          <a:p>
            <a:r>
              <a:rPr lang="en-US" sz="4000">
                <a:solidFill>
                  <a:srgbClr val="0000FF"/>
                </a:solidFill>
              </a:rPr>
              <a:t>+Lắp đầu rô-bốt(hình 4 ,sgk)</a:t>
            </a:r>
          </a:p>
        </p:txBody>
      </p:sp>
      <p:sp>
        <p:nvSpPr>
          <p:cNvPr id="24584" name="AutoShape 8"/>
          <p:cNvSpPr>
            <a:spLocks noChangeArrowheads="1"/>
          </p:cNvSpPr>
          <p:nvPr/>
        </p:nvSpPr>
        <p:spPr bwMode="auto">
          <a:xfrm>
            <a:off x="533400" y="609600"/>
            <a:ext cx="7924800" cy="2743200"/>
          </a:xfrm>
          <a:prstGeom prst="irregularSeal1">
            <a:avLst/>
          </a:prstGeom>
          <a:solidFill>
            <a:schemeClr val="folHlink"/>
          </a:solidFill>
          <a:ln w="9525">
            <a:solidFill>
              <a:schemeClr val="tx1"/>
            </a:solidFill>
            <a:miter lim="800000"/>
            <a:headEnd/>
            <a:tailEnd/>
          </a:ln>
        </p:spPr>
        <p:txBody>
          <a:bodyPr wrap="none" anchor="ctr"/>
          <a:lstStyle/>
          <a:p>
            <a:pPr algn="ctr"/>
            <a:r>
              <a:rPr lang="en-US" sz="2400"/>
              <a:t>Quan sát và nhận xét :</a:t>
            </a:r>
          </a:p>
          <a:p>
            <a:pPr algn="ctr"/>
            <a:r>
              <a:rPr lang="en-US" sz="2400"/>
              <a:t>Mối ghép đầu rô-bốt gồm mấy chi tiết</a:t>
            </a:r>
          </a:p>
        </p:txBody>
      </p:sp>
      <p:pic>
        <p:nvPicPr>
          <p:cNvPr id="24586" name="Picture 10" descr="Re-exposure of DSC04986"/>
          <p:cNvPicPr>
            <a:picLocks noChangeAspect="1" noChangeArrowheads="1"/>
          </p:cNvPicPr>
          <p:nvPr/>
        </p:nvPicPr>
        <p:blipFill>
          <a:blip r:embed="rId4"/>
          <a:srcRect/>
          <a:stretch>
            <a:fillRect/>
          </a:stretch>
        </p:blipFill>
        <p:spPr bwMode="auto">
          <a:xfrm>
            <a:off x="457200" y="3302000"/>
            <a:ext cx="3048000" cy="2641600"/>
          </a:xfrm>
          <a:prstGeom prst="rect">
            <a:avLst/>
          </a:prstGeom>
          <a:noFill/>
          <a:ln w="9525">
            <a:noFill/>
            <a:miter lim="800000"/>
            <a:headEnd/>
            <a:tailEnd/>
          </a:ln>
        </p:spPr>
      </p:pic>
      <p:pic>
        <p:nvPicPr>
          <p:cNvPr id="24587" name="Picture 11" descr="Re-exposure of DSC04988"/>
          <p:cNvPicPr>
            <a:picLocks noChangeAspect="1" noChangeArrowheads="1"/>
          </p:cNvPicPr>
          <p:nvPr/>
        </p:nvPicPr>
        <p:blipFill>
          <a:blip r:embed="rId5" cstate="print"/>
          <a:srcRect/>
          <a:stretch>
            <a:fillRect/>
          </a:stretch>
        </p:blipFill>
        <p:spPr bwMode="auto">
          <a:xfrm>
            <a:off x="5257800" y="3124200"/>
            <a:ext cx="3886200" cy="2763838"/>
          </a:xfrm>
          <a:prstGeom prst="rect">
            <a:avLst/>
          </a:prstGeom>
          <a:noFill/>
          <a:ln w="9525">
            <a:noFill/>
            <a:miter lim="800000"/>
            <a:headEnd/>
            <a:tailEnd/>
          </a:ln>
        </p:spPr>
      </p:pic>
      <p:sp>
        <p:nvSpPr>
          <p:cNvPr id="24588" name="Text Box 12"/>
          <p:cNvSpPr txBox="1">
            <a:spLocks noChangeArrowheads="1"/>
          </p:cNvSpPr>
          <p:nvPr/>
        </p:nvSpPr>
        <p:spPr bwMode="auto">
          <a:xfrm>
            <a:off x="5791200" y="6019800"/>
            <a:ext cx="2895600" cy="457200"/>
          </a:xfrm>
          <a:prstGeom prst="rect">
            <a:avLst/>
          </a:prstGeom>
          <a:noFill/>
          <a:ln w="9525">
            <a:noFill/>
            <a:miter lim="800000"/>
            <a:headEnd/>
            <a:tailEnd/>
          </a:ln>
        </p:spPr>
        <p:txBody>
          <a:bodyPr>
            <a:spAutoFit/>
          </a:bodyPr>
          <a:lstStyle/>
          <a:p>
            <a:pPr>
              <a:spcBef>
                <a:spcPct val="50000"/>
              </a:spcBef>
            </a:pPr>
            <a:r>
              <a:rPr lang="en-US" sz="2400"/>
              <a:t>Mặt trước </a:t>
            </a:r>
          </a:p>
        </p:txBody>
      </p:sp>
      <p:sp>
        <p:nvSpPr>
          <p:cNvPr id="24589" name="Text Box 13"/>
          <p:cNvSpPr txBox="1">
            <a:spLocks noChangeArrowheads="1"/>
          </p:cNvSpPr>
          <p:nvPr/>
        </p:nvSpPr>
        <p:spPr bwMode="auto">
          <a:xfrm>
            <a:off x="1371600" y="6248400"/>
            <a:ext cx="2286000" cy="457200"/>
          </a:xfrm>
          <a:prstGeom prst="rect">
            <a:avLst/>
          </a:prstGeom>
          <a:noFill/>
          <a:ln w="9525">
            <a:noFill/>
            <a:miter lim="800000"/>
            <a:headEnd/>
            <a:tailEnd/>
          </a:ln>
        </p:spPr>
        <p:txBody>
          <a:bodyPr>
            <a:spAutoFit/>
          </a:bodyPr>
          <a:lstStyle/>
          <a:p>
            <a:pPr>
              <a:spcBef>
                <a:spcPct val="50000"/>
              </a:spcBef>
            </a:pPr>
            <a:r>
              <a:rPr lang="en-US" sz="2400"/>
              <a:t>Mặt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circle(in)">
                                      <p:cBhvr>
                                        <p:cTn id="7" dur="2000"/>
                                        <p:tgtEl>
                                          <p:spTgt spid="245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84"/>
                                        </p:tgtEl>
                                        <p:attrNameLst>
                                          <p:attrName>style.visibility</p:attrName>
                                        </p:attrNameLst>
                                      </p:cBhvr>
                                      <p:to>
                                        <p:strVal val="visible"/>
                                      </p:to>
                                    </p:set>
                                    <p:animEffect transition="in" filter="checkerboard(across)">
                                      <p:cBhvr>
                                        <p:cTn id="12" dur="500"/>
                                        <p:tgtEl>
                                          <p:spTgt spid="245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24586"/>
                                        </p:tgtEl>
                                        <p:attrNameLst>
                                          <p:attrName>style.visibility</p:attrName>
                                        </p:attrNameLst>
                                      </p:cBhvr>
                                      <p:to>
                                        <p:strVal val="visible"/>
                                      </p:to>
                                    </p:set>
                                    <p:animEffect transition="in" filter="wedge">
                                      <p:cBhvr>
                                        <p:cTn id="17" dur="2000"/>
                                        <p:tgtEl>
                                          <p:spTgt spid="245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4589">
                                            <p:txEl>
                                              <p:pRg st="0" end="0"/>
                                            </p:txEl>
                                          </p:spTgt>
                                        </p:tgtEl>
                                        <p:attrNameLst>
                                          <p:attrName>style.visibility</p:attrName>
                                        </p:attrNameLst>
                                      </p:cBhvr>
                                      <p:to>
                                        <p:strVal val="visible"/>
                                      </p:to>
                                    </p:set>
                                    <p:animEffect transition="in" filter="checkerboard(across)">
                                      <p:cBhvr>
                                        <p:cTn id="22" dur="500"/>
                                        <p:tgtEl>
                                          <p:spTgt spid="2458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24587"/>
                                        </p:tgtEl>
                                        <p:attrNameLst>
                                          <p:attrName>style.visibility</p:attrName>
                                        </p:attrNameLst>
                                      </p:cBhvr>
                                      <p:to>
                                        <p:strVal val="visible"/>
                                      </p:to>
                                    </p:set>
                                    <p:animEffect transition="in" filter="wedge">
                                      <p:cBhvr>
                                        <p:cTn id="27" dur="2000"/>
                                        <p:tgtEl>
                                          <p:spTgt spid="245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24588">
                                            <p:txEl>
                                              <p:pRg st="0" end="0"/>
                                            </p:txEl>
                                          </p:spTgt>
                                        </p:tgtEl>
                                        <p:attrNameLst>
                                          <p:attrName>style.visibility</p:attrName>
                                        </p:attrNameLst>
                                      </p:cBhvr>
                                      <p:to>
                                        <p:strVal val="visible"/>
                                      </p:to>
                                    </p:set>
                                    <p:animEffect transition="in" filter="checkerboard(across)">
                                      <p:cBhvr>
                                        <p:cTn id="32" dur="500"/>
                                        <p:tgtEl>
                                          <p:spTgt spid="245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hinh_nen_cho_blog21">
            <a:hlinkClick r:id="rId2"/>
          </p:cNvPr>
          <p:cNvPicPr>
            <a:picLocks noChangeAspect="1" noChangeArrowheads="1"/>
          </p:cNvPicPr>
          <p:nvPr/>
        </p:nvPicPr>
        <p:blipFill>
          <a:blip r:embed="rId3"/>
          <a:srcRect/>
          <a:stretch>
            <a:fillRect/>
          </a:stretch>
        </p:blipFill>
        <p:spPr bwMode="auto">
          <a:xfrm>
            <a:off x="0" y="0"/>
            <a:ext cx="9144000" cy="6888163"/>
          </a:xfrm>
          <a:prstGeom prst="rect">
            <a:avLst/>
          </a:prstGeom>
          <a:noFill/>
          <a:ln w="9525">
            <a:noFill/>
            <a:miter lim="800000"/>
            <a:headEnd/>
            <a:tailEnd/>
          </a:ln>
        </p:spPr>
      </p:pic>
      <p:sp>
        <p:nvSpPr>
          <p:cNvPr id="25604" name="Text Box 4"/>
          <p:cNvSpPr txBox="1">
            <a:spLocks noChangeArrowheads="1"/>
          </p:cNvSpPr>
          <p:nvPr/>
        </p:nvSpPr>
        <p:spPr bwMode="auto">
          <a:xfrm>
            <a:off x="533400" y="2895600"/>
            <a:ext cx="7467600" cy="1311275"/>
          </a:xfrm>
          <a:prstGeom prst="rect">
            <a:avLst/>
          </a:prstGeom>
          <a:noFill/>
          <a:ln w="9525">
            <a:noFill/>
            <a:miter lim="800000"/>
            <a:headEnd/>
            <a:tailEnd/>
          </a:ln>
        </p:spPr>
        <p:txBody>
          <a:bodyPr>
            <a:spAutoFit/>
          </a:bodyPr>
          <a:lstStyle/>
          <a:p>
            <a:pPr>
              <a:spcBef>
                <a:spcPct val="50000"/>
              </a:spcBef>
            </a:pPr>
            <a:r>
              <a:rPr lang="en-US" sz="4000"/>
              <a:t>Bánh đai, bánh xe , thanh chữ U ngắn,thanh thẳng 5 lỗ,vít dài.</a:t>
            </a:r>
          </a:p>
        </p:txBody>
      </p:sp>
      <p:sp>
        <p:nvSpPr>
          <p:cNvPr id="25605" name="AutoShape 5"/>
          <p:cNvSpPr>
            <a:spLocks noChangeArrowheads="1"/>
          </p:cNvSpPr>
          <p:nvPr/>
        </p:nvSpPr>
        <p:spPr bwMode="auto">
          <a:xfrm>
            <a:off x="2743200" y="0"/>
            <a:ext cx="4191000" cy="2819400"/>
          </a:xfrm>
          <a:prstGeom prst="cloudCallout">
            <a:avLst>
              <a:gd name="adj1" fmla="val -76403"/>
              <a:gd name="adj2" fmla="val 38514"/>
            </a:avLst>
          </a:prstGeom>
          <a:solidFill>
            <a:srgbClr val="FF3399"/>
          </a:solidFill>
          <a:ln w="9525">
            <a:solidFill>
              <a:schemeClr val="tx1"/>
            </a:solidFill>
            <a:round/>
            <a:headEnd/>
            <a:tailEnd/>
          </a:ln>
        </p:spPr>
        <p:txBody>
          <a:bodyPr/>
          <a:lstStyle/>
          <a:p>
            <a:pPr algn="ctr"/>
            <a:r>
              <a:rPr lang="en-US" sz="4000"/>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circle(in)">
                                      <p:cBhvr>
                                        <p:cTn id="7" dur="2000"/>
                                        <p:tgtEl>
                                          <p:spTgt spid="256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5604">
                                            <p:txEl>
                                              <p:pRg st="0" end="0"/>
                                            </p:txEl>
                                          </p:spTgt>
                                        </p:tgtEl>
                                        <p:attrNameLst>
                                          <p:attrName>style.visibility</p:attrName>
                                        </p:attrNameLst>
                                      </p:cBhvr>
                                      <p:to>
                                        <p:strVal val="visible"/>
                                      </p:to>
                                    </p:set>
                                    <p:animEffect transition="in" filter="box(in)">
                                      <p:cBhvr>
                                        <p:cTn id="12" dur="500"/>
                                        <p:tgtEl>
                                          <p:spTgt spid="256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hinh_nen_cho_blog21">
            <a:hlinkClick r:id="rId2"/>
          </p:cNvPr>
          <p:cNvPicPr>
            <a:picLocks noChangeAspect="1" noChangeArrowheads="1"/>
          </p:cNvPicPr>
          <p:nvPr/>
        </p:nvPicPr>
        <p:blipFill>
          <a:blip r:embed="rId3"/>
          <a:srcRect/>
          <a:stretch>
            <a:fillRect/>
          </a:stretch>
        </p:blipFill>
        <p:spPr bwMode="auto">
          <a:xfrm>
            <a:off x="0" y="0"/>
            <a:ext cx="9144000" cy="6888163"/>
          </a:xfrm>
          <a:prstGeom prst="rect">
            <a:avLst/>
          </a:prstGeom>
          <a:noFill/>
          <a:ln w="9525">
            <a:noFill/>
            <a:miter lim="800000"/>
            <a:headEnd/>
            <a:tailEnd/>
          </a:ln>
        </p:spPr>
      </p:pic>
      <p:sp>
        <p:nvSpPr>
          <p:cNvPr id="49156" name="Text Box 4"/>
          <p:cNvSpPr txBox="1">
            <a:spLocks noChangeArrowheads="1"/>
          </p:cNvSpPr>
          <p:nvPr/>
        </p:nvSpPr>
        <p:spPr bwMode="auto">
          <a:xfrm>
            <a:off x="1219200" y="381000"/>
            <a:ext cx="6400800" cy="2530475"/>
          </a:xfrm>
          <a:prstGeom prst="rect">
            <a:avLst/>
          </a:prstGeom>
          <a:noFill/>
          <a:ln w="9525">
            <a:noFill/>
            <a:miter lim="800000"/>
            <a:headEnd/>
            <a:tailEnd/>
          </a:ln>
        </p:spPr>
        <p:txBody>
          <a:bodyPr>
            <a:spAutoFit/>
          </a:bodyPr>
          <a:lstStyle/>
          <a:p>
            <a:pPr>
              <a:spcBef>
                <a:spcPct val="50000"/>
              </a:spcBef>
            </a:pPr>
            <a:r>
              <a:rPr lang="en-US" sz="4000"/>
              <a:t>Lấy bánh đai  ,bánh xe,thanh thẳng 5 lỗ và thanhchữ u ngắn lắp vào vít dài để được đầu rô-bốt</a:t>
            </a:r>
          </a:p>
        </p:txBody>
      </p:sp>
      <p:pic>
        <p:nvPicPr>
          <p:cNvPr id="49157" name="Picture 5" descr="Re-exposure of DSC04986"/>
          <p:cNvPicPr>
            <a:picLocks noChangeAspect="1" noChangeArrowheads="1"/>
          </p:cNvPicPr>
          <p:nvPr/>
        </p:nvPicPr>
        <p:blipFill>
          <a:blip r:embed="rId4" cstate="print"/>
          <a:srcRect/>
          <a:stretch>
            <a:fillRect/>
          </a:stretch>
        </p:blipFill>
        <p:spPr bwMode="auto">
          <a:xfrm>
            <a:off x="381000" y="3886200"/>
            <a:ext cx="3352800" cy="2971800"/>
          </a:xfrm>
          <a:prstGeom prst="rect">
            <a:avLst/>
          </a:prstGeom>
          <a:noFill/>
          <a:ln w="9525">
            <a:noFill/>
            <a:miter lim="800000"/>
            <a:headEnd/>
            <a:tailEnd/>
          </a:ln>
        </p:spPr>
      </p:pic>
      <p:pic>
        <p:nvPicPr>
          <p:cNvPr id="49158" name="Picture 6" descr="Re-exposure of DSC04988"/>
          <p:cNvPicPr>
            <a:picLocks noChangeAspect="1" noChangeArrowheads="1"/>
          </p:cNvPicPr>
          <p:nvPr/>
        </p:nvPicPr>
        <p:blipFill>
          <a:blip r:embed="rId5"/>
          <a:srcRect/>
          <a:stretch>
            <a:fillRect/>
          </a:stretch>
        </p:blipFill>
        <p:spPr bwMode="auto">
          <a:xfrm>
            <a:off x="4419600" y="3124200"/>
            <a:ext cx="4191000"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Effect transition="in" filter="diamond(in)">
                                      <p:cBhvr>
                                        <p:cTn id="7" dur="2000"/>
                                        <p:tgtEl>
                                          <p:spTgt spid="491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49157"/>
                                        </p:tgtEl>
                                        <p:attrNameLst>
                                          <p:attrName>style.visibility</p:attrName>
                                        </p:attrNameLst>
                                      </p:cBhvr>
                                      <p:to>
                                        <p:strVal val="visible"/>
                                      </p:to>
                                    </p:set>
                                    <p:animEffect transition="in" filter="wedge">
                                      <p:cBhvr>
                                        <p:cTn id="12" dur="2000"/>
                                        <p:tgtEl>
                                          <p:spTgt spid="491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49158"/>
                                        </p:tgtEl>
                                        <p:attrNameLst>
                                          <p:attrName>style.visibility</p:attrName>
                                        </p:attrNameLst>
                                      </p:cBhvr>
                                      <p:to>
                                        <p:strVal val="visible"/>
                                      </p:to>
                                    </p:set>
                                    <p:animEffect transition="in" filter="wedge">
                                      <p:cBhvr>
                                        <p:cTn id="17" dur="20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descr="32120999995614">
            <a:hlinkClick r:id="rId2"/>
          </p:cNvPr>
          <p:cNvPicPr>
            <a:picLocks noChangeAspect="1" noChangeArrowheads="1"/>
          </p:cNvPicPr>
          <p:nvPr/>
        </p:nvPicPr>
        <p:blipFill>
          <a:blip r:embed="rId3"/>
          <a:srcRect/>
          <a:stretch>
            <a:fillRect/>
          </a:stretch>
        </p:blipFill>
        <p:spPr bwMode="auto">
          <a:xfrm>
            <a:off x="0" y="0"/>
            <a:ext cx="9144000" cy="6823075"/>
          </a:xfrm>
          <a:prstGeom prst="rect">
            <a:avLst/>
          </a:prstGeom>
          <a:noFill/>
          <a:ln w="9525">
            <a:noFill/>
            <a:miter lim="800000"/>
            <a:headEnd/>
            <a:tailEnd/>
          </a:ln>
        </p:spPr>
      </p:pic>
      <p:sp>
        <p:nvSpPr>
          <p:cNvPr id="26630" name="Text Box 6"/>
          <p:cNvSpPr txBox="1">
            <a:spLocks noChangeArrowheads="1"/>
          </p:cNvSpPr>
          <p:nvPr/>
        </p:nvSpPr>
        <p:spPr bwMode="auto">
          <a:xfrm>
            <a:off x="381000" y="457200"/>
            <a:ext cx="7620000" cy="701675"/>
          </a:xfrm>
          <a:prstGeom prst="rect">
            <a:avLst/>
          </a:prstGeom>
          <a:noFill/>
          <a:ln w="9525">
            <a:noFill/>
            <a:miter lim="800000"/>
            <a:headEnd/>
            <a:tailEnd/>
          </a:ln>
        </p:spPr>
        <p:txBody>
          <a:bodyPr>
            <a:spAutoFit/>
          </a:bodyPr>
          <a:lstStyle/>
          <a:p>
            <a:pPr>
              <a:spcBef>
                <a:spcPct val="50000"/>
              </a:spcBef>
            </a:pPr>
            <a:r>
              <a:rPr lang="en-US" sz="4000">
                <a:solidFill>
                  <a:srgbClr val="0000FF"/>
                </a:solidFill>
              </a:rPr>
              <a:t>+Lắp các bộ phận khác</a:t>
            </a:r>
          </a:p>
        </p:txBody>
      </p:sp>
      <p:sp>
        <p:nvSpPr>
          <p:cNvPr id="26632" name="Text Box 8"/>
          <p:cNvSpPr txBox="1">
            <a:spLocks noChangeArrowheads="1"/>
          </p:cNvSpPr>
          <p:nvPr/>
        </p:nvSpPr>
        <p:spPr bwMode="auto">
          <a:xfrm>
            <a:off x="685800" y="1447800"/>
            <a:ext cx="5867400" cy="1311275"/>
          </a:xfrm>
          <a:prstGeom prst="rect">
            <a:avLst/>
          </a:prstGeom>
          <a:noFill/>
          <a:ln w="9525">
            <a:noFill/>
            <a:miter lim="800000"/>
            <a:headEnd/>
            <a:tailEnd/>
          </a:ln>
        </p:spPr>
        <p:txBody>
          <a:bodyPr>
            <a:spAutoFit/>
          </a:bodyPr>
          <a:lstStyle/>
          <a:p>
            <a:pPr>
              <a:spcBef>
                <a:spcPct val="50000"/>
              </a:spcBef>
            </a:pPr>
            <a:r>
              <a:rPr lang="en-US" sz="4000"/>
              <a:t>-Lắp tay rô-bốt (hình 5a sgk):</a:t>
            </a:r>
          </a:p>
        </p:txBody>
      </p:sp>
      <p:pic>
        <p:nvPicPr>
          <p:cNvPr id="26634" name="Picture 10" descr="Re-exposure of DSC05040"/>
          <p:cNvPicPr>
            <a:picLocks noChangeAspect="1" noChangeArrowheads="1"/>
          </p:cNvPicPr>
          <p:nvPr/>
        </p:nvPicPr>
        <p:blipFill>
          <a:blip r:embed="rId4" cstate="print"/>
          <a:srcRect/>
          <a:stretch>
            <a:fillRect/>
          </a:stretch>
        </p:blipFill>
        <p:spPr bwMode="auto">
          <a:xfrm>
            <a:off x="2667000" y="2514600"/>
            <a:ext cx="495300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30">
                                            <p:txEl>
                                              <p:pRg st="0" end="0"/>
                                            </p:txEl>
                                          </p:spTgt>
                                        </p:tgtEl>
                                        <p:attrNameLst>
                                          <p:attrName>style.visibility</p:attrName>
                                        </p:attrNameLst>
                                      </p:cBhvr>
                                      <p:to>
                                        <p:strVal val="visible"/>
                                      </p:to>
                                    </p:set>
                                    <p:animEffect transition="in" filter="blinds(horizontal)">
                                      <p:cBhvr>
                                        <p:cTn id="7" dur="500"/>
                                        <p:tgtEl>
                                          <p:spTgt spid="266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6632">
                                            <p:txEl>
                                              <p:pRg st="0" end="0"/>
                                            </p:txEl>
                                          </p:spTgt>
                                        </p:tgtEl>
                                        <p:attrNameLst>
                                          <p:attrName>style.visibility</p:attrName>
                                        </p:attrNameLst>
                                      </p:cBhvr>
                                      <p:to>
                                        <p:strVal val="visible"/>
                                      </p:to>
                                    </p:set>
                                    <p:animEffect transition="in" filter="box(in)">
                                      <p:cBhvr>
                                        <p:cTn id="12" dur="500"/>
                                        <p:tgtEl>
                                          <p:spTgt spid="2663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6634"/>
                                        </p:tgtEl>
                                        <p:attrNameLst>
                                          <p:attrName>style.visibility</p:attrName>
                                        </p:attrNameLst>
                                      </p:cBhvr>
                                      <p:to>
                                        <p:strVal val="visible"/>
                                      </p:to>
                                    </p:set>
                                    <p:animEffect transition="in" filter="diamond(in)">
                                      <p:cBhvr>
                                        <p:cTn id="17" dur="20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3ed1ee7d1a7998892178ee0b57f57f7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52" name="Text Box 4"/>
          <p:cNvSpPr txBox="1">
            <a:spLocks noChangeArrowheads="1"/>
          </p:cNvSpPr>
          <p:nvPr/>
        </p:nvSpPr>
        <p:spPr bwMode="auto">
          <a:xfrm>
            <a:off x="1066800" y="381000"/>
            <a:ext cx="7010400" cy="3140075"/>
          </a:xfrm>
          <a:prstGeom prst="rect">
            <a:avLst/>
          </a:prstGeom>
          <a:noFill/>
          <a:ln w="9525">
            <a:noFill/>
            <a:miter lim="800000"/>
            <a:headEnd/>
            <a:tailEnd/>
          </a:ln>
        </p:spPr>
        <p:txBody>
          <a:bodyPr>
            <a:spAutoFit/>
          </a:bodyPr>
          <a:lstStyle/>
          <a:p>
            <a:pPr>
              <a:spcBef>
                <a:spcPct val="50000"/>
              </a:spcBef>
            </a:pPr>
            <a:r>
              <a:rPr lang="en-US" sz="4000"/>
              <a:t>Lắp các chi tiết theo tuần tự :thanh chữ  L dài ,tấm tam giác thanh thẳng 3 lỗ,thanh thẳng 3 lỗ tiếp và thanh chữ L ngắn.</a:t>
            </a:r>
          </a:p>
        </p:txBody>
      </p:sp>
      <p:pic>
        <p:nvPicPr>
          <p:cNvPr id="27653" name="Picture 5" descr="Re-exposure of DSC05040"/>
          <p:cNvPicPr>
            <a:picLocks noChangeAspect="1" noChangeArrowheads="1"/>
          </p:cNvPicPr>
          <p:nvPr/>
        </p:nvPicPr>
        <p:blipFill>
          <a:blip r:embed="rId3"/>
          <a:srcRect/>
          <a:stretch>
            <a:fillRect/>
          </a:stretch>
        </p:blipFill>
        <p:spPr bwMode="auto">
          <a:xfrm>
            <a:off x="2438400" y="3352800"/>
            <a:ext cx="67056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checkerboard(across)">
                                      <p:cBhvr>
                                        <p:cTn id="7" dur="500"/>
                                        <p:tgtEl>
                                          <p:spTgt spid="276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wedge">
                                      <p:cBhvr>
                                        <p:cTn id="12" dur="2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Cartoon-Rabbit-01">
            <a:hlinkClick r:id="rId2"/>
          </p:cNvPr>
          <p:cNvPicPr>
            <a:picLocks noChangeAspect="1" noChangeArrowheads="1"/>
          </p:cNvPicPr>
          <p:nvPr/>
        </p:nvPicPr>
        <p:blipFill>
          <a:blip r:embed="rId3"/>
          <a:srcRect/>
          <a:stretch>
            <a:fillRect/>
          </a:stretch>
        </p:blipFill>
        <p:spPr bwMode="auto">
          <a:xfrm>
            <a:off x="0" y="0"/>
            <a:ext cx="9144000" cy="6842125"/>
          </a:xfrm>
          <a:prstGeom prst="rect">
            <a:avLst/>
          </a:prstGeom>
          <a:noFill/>
          <a:ln w="9525">
            <a:noFill/>
            <a:miter lim="800000"/>
            <a:headEnd/>
            <a:tailEnd/>
          </a:ln>
        </p:spPr>
      </p:pic>
      <p:sp>
        <p:nvSpPr>
          <p:cNvPr id="28677" name="AutoShape 5"/>
          <p:cNvSpPr>
            <a:spLocks noChangeArrowheads="1"/>
          </p:cNvSpPr>
          <p:nvPr/>
        </p:nvSpPr>
        <p:spPr bwMode="auto">
          <a:xfrm>
            <a:off x="457200" y="304800"/>
            <a:ext cx="7924800" cy="1828800"/>
          </a:xfrm>
          <a:prstGeom prst="wedgeRoundRectCallout">
            <a:avLst>
              <a:gd name="adj1" fmla="val -16528"/>
              <a:gd name="adj2" fmla="val 95921"/>
              <a:gd name="adj3" fmla="val 16667"/>
            </a:avLst>
          </a:prstGeom>
          <a:solidFill>
            <a:srgbClr val="FFCC00"/>
          </a:solidFill>
          <a:ln w="9525">
            <a:solidFill>
              <a:schemeClr val="tx1"/>
            </a:solidFill>
            <a:miter lim="800000"/>
            <a:headEnd/>
            <a:tailEnd/>
          </a:ln>
        </p:spPr>
        <p:txBody>
          <a:bodyPr/>
          <a:lstStyle/>
          <a:p>
            <a:pPr>
              <a:spcBef>
                <a:spcPct val="50000"/>
              </a:spcBef>
            </a:pPr>
            <a:r>
              <a:rPr lang="en-US" sz="3600"/>
              <a:t>Hs lên bảng lắp tay thứ hai của rô-bốt .Trong khi  lắp cần lưu ý để 2 tay đối nhau (tay phải ,tay trái)</a:t>
            </a:r>
          </a:p>
          <a:p>
            <a:pPr algn="ctr"/>
            <a:endParaRPr lang="en-US" sz="3600"/>
          </a:p>
        </p:txBody>
      </p:sp>
      <p:pic>
        <p:nvPicPr>
          <p:cNvPr id="28682" name="Picture 10" descr="Re-exposure of DSC05040"/>
          <p:cNvPicPr>
            <a:picLocks noChangeAspect="1" noChangeArrowheads="1"/>
          </p:cNvPicPr>
          <p:nvPr/>
        </p:nvPicPr>
        <p:blipFill>
          <a:blip r:embed="rId4"/>
          <a:srcRect/>
          <a:stretch>
            <a:fillRect/>
          </a:stretch>
        </p:blipFill>
        <p:spPr bwMode="auto">
          <a:xfrm>
            <a:off x="1600200" y="3048000"/>
            <a:ext cx="6019800" cy="3505200"/>
          </a:xfrm>
          <a:prstGeom prst="rect">
            <a:avLst/>
          </a:prstGeom>
          <a:noFill/>
          <a:ln w="9525">
            <a:noFill/>
            <a:miter lim="800000"/>
            <a:headEnd/>
            <a:tailEnd/>
          </a:ln>
        </p:spPr>
      </p:pic>
      <p:sp>
        <p:nvSpPr>
          <p:cNvPr id="28683" name="AutoShape 11"/>
          <p:cNvSpPr>
            <a:spLocks noChangeArrowheads="1"/>
          </p:cNvSpPr>
          <p:nvPr/>
        </p:nvSpPr>
        <p:spPr bwMode="auto">
          <a:xfrm rot="14239067" flipV="1">
            <a:off x="2477293" y="5371307"/>
            <a:ext cx="684213" cy="457200"/>
          </a:xfrm>
          <a:prstGeom prst="leftArrow">
            <a:avLst>
              <a:gd name="adj1" fmla="val 50000"/>
              <a:gd name="adj2" fmla="val 37413"/>
            </a:avLst>
          </a:prstGeom>
          <a:solidFill>
            <a:srgbClr val="FF3399"/>
          </a:solidFill>
          <a:ln w="9525">
            <a:solidFill>
              <a:srgbClr val="FF3399"/>
            </a:solidFill>
            <a:miter lim="800000"/>
            <a:headEnd/>
            <a:tailEnd/>
          </a:ln>
        </p:spPr>
        <p:txBody>
          <a:bodyPr wrap="none" anchor="ctr"/>
          <a:lstStyle/>
          <a:p>
            <a:endParaRPr lang="en-US"/>
          </a:p>
        </p:txBody>
      </p:sp>
      <p:sp>
        <p:nvSpPr>
          <p:cNvPr id="28685" name="AutoShape 13"/>
          <p:cNvSpPr>
            <a:spLocks noChangeArrowheads="1"/>
          </p:cNvSpPr>
          <p:nvPr/>
        </p:nvSpPr>
        <p:spPr bwMode="auto">
          <a:xfrm rot="2269907" flipV="1">
            <a:off x="5715000" y="6172200"/>
            <a:ext cx="684213" cy="457200"/>
          </a:xfrm>
          <a:prstGeom prst="leftArrow">
            <a:avLst>
              <a:gd name="adj1" fmla="val 50000"/>
              <a:gd name="adj2" fmla="val 37413"/>
            </a:avLst>
          </a:prstGeom>
          <a:solidFill>
            <a:srgbClr val="FF3399"/>
          </a:solidFill>
          <a:ln w="9525">
            <a:solidFill>
              <a:srgbClr val="FF3399"/>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diamond(in)">
                                      <p:cBhvr>
                                        <p:cTn id="7" dur="2000"/>
                                        <p:tgtEl>
                                          <p:spTgt spid="286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8682"/>
                                        </p:tgtEl>
                                        <p:attrNameLst>
                                          <p:attrName>style.visibility</p:attrName>
                                        </p:attrNameLst>
                                      </p:cBhvr>
                                      <p:to>
                                        <p:strVal val="visible"/>
                                      </p:to>
                                    </p:set>
                                    <p:animEffect transition="in" filter="wedge">
                                      <p:cBhvr>
                                        <p:cTn id="12" dur="2000"/>
                                        <p:tgtEl>
                                          <p:spTgt spid="286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683"/>
                                        </p:tgtEl>
                                        <p:attrNameLst>
                                          <p:attrName>style.visibility</p:attrName>
                                        </p:attrNameLst>
                                      </p:cBhvr>
                                      <p:to>
                                        <p:strVal val="visible"/>
                                      </p:to>
                                    </p:set>
                                    <p:anim calcmode="lin" valueType="num">
                                      <p:cBhvr additive="base">
                                        <p:cTn id="17" dur="500" fill="hold"/>
                                        <p:tgtEl>
                                          <p:spTgt spid="28683"/>
                                        </p:tgtEl>
                                        <p:attrNameLst>
                                          <p:attrName>ppt_x</p:attrName>
                                        </p:attrNameLst>
                                      </p:cBhvr>
                                      <p:tavLst>
                                        <p:tav tm="0">
                                          <p:val>
                                            <p:strVal val="#ppt_x"/>
                                          </p:val>
                                        </p:tav>
                                        <p:tav tm="100000">
                                          <p:val>
                                            <p:strVal val="#ppt_x"/>
                                          </p:val>
                                        </p:tav>
                                      </p:tavLst>
                                    </p:anim>
                                    <p:anim calcmode="lin" valueType="num">
                                      <p:cBhvr additive="base">
                                        <p:cTn id="18"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685"/>
                                        </p:tgtEl>
                                        <p:attrNameLst>
                                          <p:attrName>style.visibility</p:attrName>
                                        </p:attrNameLst>
                                      </p:cBhvr>
                                      <p:to>
                                        <p:strVal val="visible"/>
                                      </p:to>
                                    </p:set>
                                    <p:anim calcmode="lin" valueType="num">
                                      <p:cBhvr additive="base">
                                        <p:cTn id="23" dur="500" fill="hold"/>
                                        <p:tgtEl>
                                          <p:spTgt spid="28685"/>
                                        </p:tgtEl>
                                        <p:attrNameLst>
                                          <p:attrName>ppt_x</p:attrName>
                                        </p:attrNameLst>
                                      </p:cBhvr>
                                      <p:tavLst>
                                        <p:tav tm="0">
                                          <p:val>
                                            <p:strVal val="#ppt_x"/>
                                          </p:val>
                                        </p:tav>
                                        <p:tav tm="100000">
                                          <p:val>
                                            <p:strVal val="#ppt_x"/>
                                          </p:val>
                                        </p:tav>
                                      </p:tavLst>
                                    </p:anim>
                                    <p:anim calcmode="lin" valueType="num">
                                      <p:cBhvr additive="base">
                                        <p:cTn id="24" dur="500" fill="hold"/>
                                        <p:tgtEl>
                                          <p:spTgt spid="286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3" grpId="0" animBg="1"/>
      <p:bldP spid="2868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533400" y="0"/>
            <a:ext cx="7696200" cy="1200150"/>
          </a:xfrm>
          <a:prstGeom prst="rect">
            <a:avLst/>
          </a:prstGeom>
          <a:noFill/>
          <a:ln w="9525">
            <a:noFill/>
            <a:miter lim="800000"/>
            <a:headEnd/>
            <a:tailEnd/>
          </a:ln>
        </p:spPr>
        <p:txBody>
          <a:bodyPr>
            <a:spAutoFit/>
          </a:bodyPr>
          <a:lstStyle/>
          <a:p>
            <a:r>
              <a:rPr lang="en-US" sz="3600"/>
              <a:t>-Lắp ăng ten :</a:t>
            </a:r>
          </a:p>
          <a:p>
            <a:r>
              <a:rPr lang="en-US" sz="3600"/>
              <a:t>  </a:t>
            </a:r>
          </a:p>
        </p:txBody>
      </p:sp>
      <p:pic>
        <p:nvPicPr>
          <p:cNvPr id="29701" name="Picture 5" descr="Re-exposure of DSC04992"/>
          <p:cNvPicPr>
            <a:picLocks noChangeAspect="1" noChangeArrowheads="1"/>
          </p:cNvPicPr>
          <p:nvPr/>
        </p:nvPicPr>
        <p:blipFill>
          <a:blip r:embed="rId2"/>
          <a:srcRect/>
          <a:stretch>
            <a:fillRect/>
          </a:stretch>
        </p:blipFill>
        <p:spPr bwMode="auto">
          <a:xfrm>
            <a:off x="1981200" y="3048000"/>
            <a:ext cx="5010150" cy="3429000"/>
          </a:xfrm>
          <a:prstGeom prst="rect">
            <a:avLst/>
          </a:prstGeom>
          <a:noFill/>
          <a:ln w="9525">
            <a:noFill/>
            <a:miter lim="800000"/>
            <a:headEnd/>
            <a:tailEnd/>
          </a:ln>
        </p:spPr>
      </p:pic>
      <p:sp>
        <p:nvSpPr>
          <p:cNvPr id="29702" name="AutoShape 6"/>
          <p:cNvSpPr>
            <a:spLocks noChangeArrowheads="1"/>
          </p:cNvSpPr>
          <p:nvPr/>
        </p:nvSpPr>
        <p:spPr bwMode="auto">
          <a:xfrm>
            <a:off x="1066800" y="533400"/>
            <a:ext cx="7239000" cy="2286000"/>
          </a:xfrm>
          <a:prstGeom prst="irregularSeal1">
            <a:avLst/>
          </a:prstGeom>
          <a:solidFill>
            <a:srgbClr val="FFCC00"/>
          </a:solidFill>
          <a:ln w="9525">
            <a:solidFill>
              <a:schemeClr val="tx1"/>
            </a:solidFill>
            <a:miter lim="800000"/>
            <a:headEnd/>
            <a:tailEnd/>
          </a:ln>
        </p:spPr>
        <p:txBody>
          <a:bodyPr wrap="none" anchor="ctr"/>
          <a:lstStyle/>
          <a:p>
            <a:pPr algn="ctr"/>
            <a:r>
              <a:rPr lang="en-US" sz="2400"/>
              <a:t>Quan sát và trả lời câu hỏi </a:t>
            </a:r>
          </a:p>
          <a:p>
            <a:pPr algn="ctr"/>
            <a:r>
              <a:rPr lang="en-US" sz="2400"/>
              <a:t>:ăngten gồm mấy chi tiết?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checkerboard(across)">
                                      <p:cBhvr>
                                        <p:cTn id="7" dur="500"/>
                                        <p:tgtEl>
                                          <p:spTgt spid="297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diamond(in)">
                                      <p:cBhvr>
                                        <p:cTn id="12" dur="2000"/>
                                        <p:tgtEl>
                                          <p:spTgt spid="297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29701"/>
                                        </p:tgtEl>
                                        <p:attrNameLst>
                                          <p:attrName>style.visibility</p:attrName>
                                        </p:attrNameLst>
                                      </p:cBhvr>
                                      <p:to>
                                        <p:strVal val="visible"/>
                                      </p:to>
                                    </p:set>
                                    <p:animEffect transition="in" filter="wedge">
                                      <p:cBhvr>
                                        <p:cTn id="17" dur="2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descr="113"/>
          <p:cNvPicPr>
            <a:picLocks noChangeAspect="1" noChangeArrowheads="1"/>
          </p:cNvPicPr>
          <p:nvPr/>
        </p:nvPicPr>
        <p:blipFill>
          <a:blip r:embed="rId2"/>
          <a:srcRect/>
          <a:stretch>
            <a:fillRect/>
          </a:stretch>
        </p:blipFill>
        <p:spPr bwMode="auto">
          <a:xfrm>
            <a:off x="0" y="0"/>
            <a:ext cx="9829800" cy="7672388"/>
          </a:xfrm>
          <a:prstGeom prst="rect">
            <a:avLst/>
          </a:prstGeom>
          <a:noFill/>
          <a:ln w="9525">
            <a:noFill/>
            <a:miter lim="800000"/>
            <a:headEnd/>
            <a:tailEnd/>
          </a:ln>
        </p:spPr>
      </p:pic>
      <p:sp>
        <p:nvSpPr>
          <p:cNvPr id="30725" name="Rectangle 5"/>
          <p:cNvSpPr>
            <a:spLocks noChangeArrowheads="1"/>
          </p:cNvSpPr>
          <p:nvPr/>
        </p:nvSpPr>
        <p:spPr bwMode="auto">
          <a:xfrm>
            <a:off x="2286000" y="2789238"/>
            <a:ext cx="5562600" cy="2308225"/>
          </a:xfrm>
          <a:prstGeom prst="rect">
            <a:avLst/>
          </a:prstGeom>
          <a:noFill/>
          <a:ln w="9525">
            <a:noFill/>
            <a:miter lim="800000"/>
            <a:headEnd/>
            <a:tailEnd/>
          </a:ln>
        </p:spPr>
        <p:txBody>
          <a:bodyPr anchor="ctr">
            <a:spAutoFit/>
          </a:bodyPr>
          <a:lstStyle/>
          <a:p>
            <a:r>
              <a:rPr lang="en-US" sz="3600"/>
              <a:t>Lắp ăngten gồm:2 thanh thẳng 9 lỗ</a:t>
            </a:r>
          </a:p>
          <a:p>
            <a:r>
              <a:rPr lang="en-US" sz="3600"/>
              <a:t>,1 thanh chữ U ngắn,2 ốc vít.</a:t>
            </a:r>
          </a:p>
        </p:txBody>
      </p:sp>
      <p:sp>
        <p:nvSpPr>
          <p:cNvPr id="30726" name="AutoShape 6"/>
          <p:cNvSpPr>
            <a:spLocks noChangeArrowheads="1"/>
          </p:cNvSpPr>
          <p:nvPr/>
        </p:nvSpPr>
        <p:spPr bwMode="auto">
          <a:xfrm>
            <a:off x="2286000" y="1143000"/>
            <a:ext cx="4495800" cy="1828800"/>
          </a:xfrm>
          <a:prstGeom prst="rightArrow">
            <a:avLst>
              <a:gd name="adj1" fmla="val 50000"/>
              <a:gd name="adj2" fmla="val 61458"/>
            </a:avLst>
          </a:prstGeom>
          <a:solidFill>
            <a:srgbClr val="FF0066"/>
          </a:solidFill>
          <a:ln w="9525">
            <a:solidFill>
              <a:schemeClr val="tx1"/>
            </a:solidFill>
            <a:miter lim="800000"/>
            <a:headEnd/>
            <a:tailEnd/>
          </a:ln>
        </p:spPr>
        <p:txBody>
          <a:bodyPr wrap="none" anchor="ctr"/>
          <a:lstStyle/>
          <a:p>
            <a:pPr algn="ctr"/>
            <a:r>
              <a:rPr lang="en-US" sz="3600"/>
              <a:t>Đáp án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additive="base">
                                        <p:cTn id="7" dur="500" fill="hold"/>
                                        <p:tgtEl>
                                          <p:spTgt spid="30726"/>
                                        </p:tgtEl>
                                        <p:attrNameLst>
                                          <p:attrName>ppt_x</p:attrName>
                                        </p:attrNameLst>
                                      </p:cBhvr>
                                      <p:tavLst>
                                        <p:tav tm="0">
                                          <p:val>
                                            <p:strVal val="#ppt_x"/>
                                          </p:val>
                                        </p:tav>
                                        <p:tav tm="100000">
                                          <p:val>
                                            <p:strVal val="#ppt_x"/>
                                          </p:val>
                                        </p:tav>
                                      </p:tavLst>
                                    </p:anim>
                                    <p:anim calcmode="lin" valueType="num">
                                      <p:cBhvr additive="base">
                                        <p:cTn id="8" dur="500" fill="hold"/>
                                        <p:tgtEl>
                                          <p:spTgt spid="307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30725">
                                            <p:txEl>
                                              <p:pRg st="0" end="0"/>
                                            </p:txEl>
                                          </p:spTgt>
                                        </p:tgtEl>
                                        <p:attrNameLst>
                                          <p:attrName>style.visibility</p:attrName>
                                        </p:attrNameLst>
                                      </p:cBhvr>
                                      <p:to>
                                        <p:strVal val="visible"/>
                                      </p:to>
                                    </p:set>
                                    <p:animEffect transition="in" filter="checkerboard(across)">
                                      <p:cBhvr>
                                        <p:cTn id="13" dur="500"/>
                                        <p:tgtEl>
                                          <p:spTgt spid="30725">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0725">
                                            <p:txEl>
                                              <p:pRg st="1" end="1"/>
                                            </p:txEl>
                                          </p:spTgt>
                                        </p:tgtEl>
                                        <p:attrNameLst>
                                          <p:attrName>style.visibility</p:attrName>
                                        </p:attrNameLst>
                                      </p:cBhvr>
                                      <p:to>
                                        <p:strVal val="visible"/>
                                      </p:to>
                                    </p:set>
                                    <p:animEffect transition="in" filter="checkerboard(across)">
                                      <p:cBhvr>
                                        <p:cTn id="16" dur="500"/>
                                        <p:tgtEl>
                                          <p:spTgt spid="307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999"/>
          <p:cNvPicPr>
            <a:picLocks noChangeAspect="1" noChangeArrowheads="1"/>
          </p:cNvPicPr>
          <p:nvPr/>
        </p:nvPicPr>
        <p:blipFill>
          <a:blip r:embed="rId2"/>
          <a:srcRect/>
          <a:stretch>
            <a:fillRect/>
          </a:stretch>
        </p:blipFill>
        <p:spPr bwMode="auto">
          <a:xfrm>
            <a:off x="0" y="0"/>
            <a:ext cx="8915400" cy="6858000"/>
          </a:xfrm>
          <a:prstGeom prst="rect">
            <a:avLst/>
          </a:prstGeom>
          <a:noFill/>
          <a:ln w="9525">
            <a:noFill/>
            <a:miter lim="800000"/>
            <a:headEnd/>
            <a:tailEnd/>
          </a:ln>
        </p:spPr>
      </p:pic>
      <p:sp>
        <p:nvSpPr>
          <p:cNvPr id="5125" name="Text Box 5"/>
          <p:cNvSpPr txBox="1">
            <a:spLocks noChangeArrowheads="1"/>
          </p:cNvSpPr>
          <p:nvPr/>
        </p:nvSpPr>
        <p:spPr bwMode="auto">
          <a:xfrm>
            <a:off x="1143000" y="2590800"/>
            <a:ext cx="6019800" cy="2308225"/>
          </a:xfrm>
          <a:prstGeom prst="rect">
            <a:avLst/>
          </a:prstGeom>
          <a:noFill/>
          <a:ln w="9525">
            <a:noFill/>
            <a:miter lim="800000"/>
            <a:headEnd/>
            <a:tailEnd/>
          </a:ln>
        </p:spPr>
        <p:txBody>
          <a:bodyPr>
            <a:spAutoFit/>
          </a:bodyPr>
          <a:lstStyle/>
          <a:p>
            <a:r>
              <a:rPr lang="en-US" sz="3600" b="1" u="sng"/>
              <a:t> </a:t>
            </a:r>
            <a:endParaRPr lang="en-US" sz="3600"/>
          </a:p>
          <a:p>
            <a:r>
              <a:rPr lang="en-US" sz="3600"/>
              <a:t>-Mẫu rô-bốt đã lắp sẵn .</a:t>
            </a:r>
          </a:p>
          <a:p>
            <a:r>
              <a:rPr lang="en-US" sz="3600"/>
              <a:t>-Bộ lắp ghép mô hình kĩ thuật </a:t>
            </a:r>
          </a:p>
        </p:txBody>
      </p:sp>
      <p:sp>
        <p:nvSpPr>
          <p:cNvPr id="5126" name="WordArt 6"/>
          <p:cNvSpPr>
            <a:spLocks noChangeArrowheads="1" noChangeShapeType="1" noTextEdit="1"/>
          </p:cNvSpPr>
          <p:nvPr/>
        </p:nvSpPr>
        <p:spPr bwMode="auto">
          <a:xfrm>
            <a:off x="685800" y="304800"/>
            <a:ext cx="7391400" cy="2590800"/>
          </a:xfrm>
          <a:prstGeom prst="rect">
            <a:avLst/>
          </a:prstGeom>
        </p:spPr>
        <p:txBody>
          <a:bodyPr wrap="none" fromWordArt="1">
            <a:prstTxWarp prst="textDeflate">
              <a:avLst>
                <a:gd name="adj" fmla="val 22556"/>
              </a:avLst>
            </a:prstTxWarp>
          </a:bodyPr>
          <a:lstStyle/>
          <a:p>
            <a:pPr algn="ctr"/>
            <a:r>
              <a:rPr lang="en-US" sz="3200" kern="10">
                <a:ln w="9525">
                  <a:solidFill>
                    <a:srgbClr val="000000"/>
                  </a:solidFill>
                  <a:round/>
                  <a:headEnd/>
                  <a:tailEnd/>
                </a:ln>
                <a:solidFill>
                  <a:srgbClr val="FF3300"/>
                </a:solidFill>
                <a:latin typeface="Arial"/>
                <a:cs typeface="Arial"/>
              </a:rPr>
              <a:t>II-Đồ dùng dạy học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wedge">
                                      <p:cBhvr>
                                        <p:cTn id="7" dur="2000"/>
                                        <p:tgtEl>
                                          <p:spTgt spid="5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125">
                                            <p:txEl>
                                              <p:pRg st="1" end="1"/>
                                            </p:txEl>
                                          </p:spTgt>
                                        </p:tgtEl>
                                        <p:attrNameLst>
                                          <p:attrName>style.visibility</p:attrName>
                                        </p:attrNameLst>
                                      </p:cBhvr>
                                      <p:to>
                                        <p:strVal val="visible"/>
                                      </p:to>
                                    </p:set>
                                    <p:animEffect transition="in" filter="diamond(in)">
                                      <p:cBhvr>
                                        <p:cTn id="12" dur="2000"/>
                                        <p:tgtEl>
                                          <p:spTgt spid="51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125">
                                            <p:txEl>
                                              <p:pRg st="2" end="2"/>
                                            </p:txEl>
                                          </p:spTgt>
                                        </p:tgtEl>
                                        <p:attrNameLst>
                                          <p:attrName>style.visibility</p:attrName>
                                        </p:attrNameLst>
                                      </p:cBhvr>
                                      <p:to>
                                        <p:strVal val="visible"/>
                                      </p:to>
                                    </p:set>
                                    <p:animEffect transition="in" filter="checkerboard(across)">
                                      <p:cBhvr>
                                        <p:cTn id="17" dur="500"/>
                                        <p:tgtEl>
                                          <p:spTgt spid="51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descr="68"/>
          <p:cNvPicPr>
            <a:picLocks noChangeAspect="1" noChangeArrowheads="1"/>
          </p:cNvPicPr>
          <p:nvPr>
            <p:ph/>
          </p:nvPr>
        </p:nvPicPr>
        <p:blipFill>
          <a:blip r:embed="rId2"/>
          <a:srcRect/>
          <a:stretch>
            <a:fillRect/>
          </a:stretch>
        </p:blipFill>
        <p:spPr>
          <a:xfrm>
            <a:off x="0" y="0"/>
            <a:ext cx="9144000" cy="6858000"/>
          </a:xfrm>
          <a:noFill/>
        </p:spPr>
      </p:pic>
      <p:sp>
        <p:nvSpPr>
          <p:cNvPr id="31748" name="Rectangle 4"/>
          <p:cNvSpPr>
            <a:spLocks noChangeArrowheads="1"/>
          </p:cNvSpPr>
          <p:nvPr/>
        </p:nvSpPr>
        <p:spPr bwMode="auto">
          <a:xfrm>
            <a:off x="1752600" y="1208088"/>
            <a:ext cx="5943600" cy="1077912"/>
          </a:xfrm>
          <a:prstGeom prst="rect">
            <a:avLst/>
          </a:prstGeom>
          <a:noFill/>
          <a:ln w="9525">
            <a:noFill/>
            <a:miter lim="800000"/>
            <a:headEnd/>
            <a:tailEnd/>
          </a:ln>
        </p:spPr>
        <p:txBody>
          <a:bodyPr anchor="ctr">
            <a:spAutoFit/>
          </a:bodyPr>
          <a:lstStyle/>
          <a:p>
            <a:r>
              <a:rPr lang="en-US" sz="3200"/>
              <a:t> </a:t>
            </a:r>
            <a:r>
              <a:rPr lang="en-US" sz="3200">
                <a:solidFill>
                  <a:srgbClr val="0000FF"/>
                </a:solidFill>
              </a:rPr>
              <a:t>Hs lên lắp ăngten </a:t>
            </a:r>
          </a:p>
          <a:p>
            <a:r>
              <a:rPr lang="en-US" sz="3200">
                <a:solidFill>
                  <a:srgbClr val="0000FF"/>
                </a:solidFill>
              </a:rPr>
              <a:t>, lưu ý hs góc mở của ăngten .</a:t>
            </a:r>
          </a:p>
        </p:txBody>
      </p:sp>
      <p:pic>
        <p:nvPicPr>
          <p:cNvPr id="31751" name="Picture 7" descr="Re-exposure of DSC04992"/>
          <p:cNvPicPr>
            <a:picLocks noChangeAspect="1" noChangeArrowheads="1"/>
          </p:cNvPicPr>
          <p:nvPr/>
        </p:nvPicPr>
        <p:blipFill>
          <a:blip r:embed="rId3" cstate="print"/>
          <a:srcRect/>
          <a:stretch>
            <a:fillRect/>
          </a:stretch>
        </p:blipFill>
        <p:spPr bwMode="auto">
          <a:xfrm>
            <a:off x="2438400" y="2895600"/>
            <a:ext cx="3810000" cy="2743200"/>
          </a:xfrm>
          <a:prstGeom prst="rect">
            <a:avLst/>
          </a:prstGeom>
          <a:noFill/>
          <a:ln w="9525">
            <a:noFill/>
            <a:miter lim="800000"/>
            <a:headEnd/>
            <a:tailEnd/>
          </a:ln>
        </p:spPr>
      </p:pic>
      <p:sp>
        <p:nvSpPr>
          <p:cNvPr id="31752" name="AutoShape 8"/>
          <p:cNvSpPr>
            <a:spLocks noChangeArrowheads="1"/>
          </p:cNvSpPr>
          <p:nvPr/>
        </p:nvSpPr>
        <p:spPr bwMode="auto">
          <a:xfrm rot="1958991" flipV="1">
            <a:off x="4572000" y="4267200"/>
            <a:ext cx="1143000" cy="457200"/>
          </a:xfrm>
          <a:prstGeom prst="leftArrow">
            <a:avLst>
              <a:gd name="adj1" fmla="val 50000"/>
              <a:gd name="adj2" fmla="val 62500"/>
            </a:avLst>
          </a:prstGeom>
          <a:solidFill>
            <a:srgbClr val="FF3399"/>
          </a:solidFill>
          <a:ln w="9525">
            <a:solidFill>
              <a:srgbClr val="FF3399"/>
            </a:solidFill>
            <a:miter lim="800000"/>
            <a:headEnd/>
            <a:tailEnd/>
          </a:ln>
        </p:spPr>
        <p:txBody>
          <a:bodyPr wrap="none" anchor="ctr"/>
          <a:lstStyle/>
          <a:p>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Effect transition="in" filter="diamond(in)">
                                      <p:cBhvr>
                                        <p:cTn id="7" dur="2000"/>
                                        <p:tgtEl>
                                          <p:spTgt spid="31748">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1748">
                                            <p:txEl>
                                              <p:pRg st="1" end="1"/>
                                            </p:txEl>
                                          </p:spTgt>
                                        </p:tgtEl>
                                        <p:attrNameLst>
                                          <p:attrName>style.visibility</p:attrName>
                                        </p:attrNameLst>
                                      </p:cBhvr>
                                      <p:to>
                                        <p:strVal val="visible"/>
                                      </p:to>
                                    </p:set>
                                    <p:animEffect transition="in" filter="diamond(in)">
                                      <p:cBhvr>
                                        <p:cTn id="10" dur="2000"/>
                                        <p:tgtEl>
                                          <p:spTgt spid="3174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31751"/>
                                        </p:tgtEl>
                                        <p:attrNameLst>
                                          <p:attrName>style.visibility</p:attrName>
                                        </p:attrNameLst>
                                      </p:cBhvr>
                                      <p:to>
                                        <p:strVal val="visible"/>
                                      </p:to>
                                    </p:set>
                                    <p:animEffect transition="in" filter="wedge">
                                      <p:cBhvr>
                                        <p:cTn id="15" dur="2000"/>
                                        <p:tgtEl>
                                          <p:spTgt spid="3175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1752"/>
                                        </p:tgtEl>
                                        <p:attrNameLst>
                                          <p:attrName>style.visibility</p:attrName>
                                        </p:attrNameLst>
                                      </p:cBhvr>
                                      <p:to>
                                        <p:strVal val="visible"/>
                                      </p:to>
                                    </p:set>
                                    <p:anim calcmode="lin" valueType="num">
                                      <p:cBhvr additive="base">
                                        <p:cTn id="20" dur="500" fill="hold"/>
                                        <p:tgtEl>
                                          <p:spTgt spid="31752"/>
                                        </p:tgtEl>
                                        <p:attrNameLst>
                                          <p:attrName>ppt_x</p:attrName>
                                        </p:attrNameLst>
                                      </p:cBhvr>
                                      <p:tavLst>
                                        <p:tav tm="0">
                                          <p:val>
                                            <p:strVal val="#ppt_x"/>
                                          </p:val>
                                        </p:tav>
                                        <p:tav tm="100000">
                                          <p:val>
                                            <p:strVal val="#ppt_x"/>
                                          </p:val>
                                        </p:tav>
                                      </p:tavLst>
                                    </p:anim>
                                    <p:anim calcmode="lin" valueType="num">
                                      <p:cBhvr additive="base">
                                        <p:cTn id="21"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4" descr="141"/>
          <p:cNvPicPr>
            <a:picLocks noGrp="1" noChangeAspect="1" noChangeArrowheads="1"/>
          </p:cNvPicPr>
          <p:nvPr>
            <p:ph/>
          </p:nvPr>
        </p:nvPicPr>
        <p:blipFill>
          <a:blip r:embed="rId2"/>
          <a:srcRect/>
          <a:stretch>
            <a:fillRect/>
          </a:stretch>
        </p:blipFill>
        <p:spPr>
          <a:xfrm>
            <a:off x="0" y="0"/>
            <a:ext cx="9144000" cy="6858000"/>
          </a:xfrm>
        </p:spPr>
      </p:pic>
      <p:sp>
        <p:nvSpPr>
          <p:cNvPr id="32773" name="Text Box 5"/>
          <p:cNvSpPr txBox="1">
            <a:spLocks noChangeArrowheads="1"/>
          </p:cNvSpPr>
          <p:nvPr/>
        </p:nvSpPr>
        <p:spPr bwMode="auto">
          <a:xfrm>
            <a:off x="609600" y="0"/>
            <a:ext cx="7467600" cy="1200150"/>
          </a:xfrm>
          <a:prstGeom prst="rect">
            <a:avLst/>
          </a:prstGeom>
          <a:noFill/>
          <a:ln w="9525">
            <a:noFill/>
            <a:miter lim="800000"/>
            <a:headEnd/>
            <a:tailEnd/>
          </a:ln>
        </p:spPr>
        <p:txBody>
          <a:bodyPr>
            <a:spAutoFit/>
          </a:bodyPr>
          <a:lstStyle/>
          <a:p>
            <a:r>
              <a:rPr lang="en-US" sz="3600"/>
              <a:t>-Lắp trục bánh xe :</a:t>
            </a:r>
          </a:p>
          <a:p>
            <a:r>
              <a:rPr lang="en-US" sz="3600"/>
              <a:t>  </a:t>
            </a:r>
          </a:p>
        </p:txBody>
      </p:sp>
      <p:sp>
        <p:nvSpPr>
          <p:cNvPr id="32775" name="AutoShape 7"/>
          <p:cNvSpPr>
            <a:spLocks noChangeArrowheads="1"/>
          </p:cNvSpPr>
          <p:nvPr/>
        </p:nvSpPr>
        <p:spPr bwMode="auto">
          <a:xfrm>
            <a:off x="1066800" y="304800"/>
            <a:ext cx="6629400" cy="3352800"/>
          </a:xfrm>
          <a:prstGeom prst="irregularSeal1">
            <a:avLst/>
          </a:prstGeom>
          <a:solidFill>
            <a:srgbClr val="FFCC00"/>
          </a:solidFill>
          <a:ln w="9525">
            <a:solidFill>
              <a:schemeClr val="tx1"/>
            </a:solidFill>
            <a:miter lim="800000"/>
            <a:headEnd/>
            <a:tailEnd/>
          </a:ln>
        </p:spPr>
        <p:txBody>
          <a:bodyPr wrap="none" anchor="ctr"/>
          <a:lstStyle/>
          <a:p>
            <a:pPr algn="ctr"/>
            <a:r>
              <a:rPr lang="en-US" sz="2400"/>
              <a:t>Quan sát và trả lời:</a:t>
            </a:r>
          </a:p>
          <a:p>
            <a:pPr algn="ctr"/>
            <a:r>
              <a:rPr lang="en-US" sz="2400"/>
              <a:t> phải lắp mấy trục bánh xe?</a:t>
            </a:r>
          </a:p>
        </p:txBody>
      </p:sp>
      <p:pic>
        <p:nvPicPr>
          <p:cNvPr id="32776" name="Picture 8" descr="Re-exposure of DSC05045"/>
          <p:cNvPicPr>
            <a:picLocks noChangeAspect="1" noChangeArrowheads="1"/>
          </p:cNvPicPr>
          <p:nvPr/>
        </p:nvPicPr>
        <p:blipFill>
          <a:blip r:embed="rId3"/>
          <a:srcRect/>
          <a:stretch>
            <a:fillRect/>
          </a:stretch>
        </p:blipFill>
        <p:spPr bwMode="auto">
          <a:xfrm>
            <a:off x="0" y="3124200"/>
            <a:ext cx="3105150" cy="3733800"/>
          </a:xfrm>
          <a:prstGeom prst="rect">
            <a:avLst/>
          </a:prstGeom>
          <a:noFill/>
          <a:ln w="9525">
            <a:noFill/>
            <a:miter lim="800000"/>
            <a:headEnd/>
            <a:tailEnd/>
          </a:ln>
        </p:spPr>
      </p:pic>
      <p:sp>
        <p:nvSpPr>
          <p:cNvPr id="32777" name="AutoShape 9"/>
          <p:cNvSpPr>
            <a:spLocks noChangeArrowheads="1"/>
          </p:cNvSpPr>
          <p:nvPr/>
        </p:nvSpPr>
        <p:spPr bwMode="auto">
          <a:xfrm rot="1958991" flipV="1">
            <a:off x="2286000" y="5943600"/>
            <a:ext cx="1143000" cy="457200"/>
          </a:xfrm>
          <a:prstGeom prst="leftArrow">
            <a:avLst>
              <a:gd name="adj1" fmla="val 50000"/>
              <a:gd name="adj2" fmla="val 62500"/>
            </a:avLst>
          </a:prstGeom>
          <a:solidFill>
            <a:srgbClr val="FF3399"/>
          </a:solidFill>
          <a:ln w="9525">
            <a:solidFill>
              <a:srgbClr val="FF3399"/>
            </a:solidFill>
            <a:miter lim="800000"/>
            <a:headEnd/>
            <a:tailEnd/>
          </a:ln>
        </p:spPr>
        <p:txBody>
          <a:bodyPr wrap="none" anchor="ctr"/>
          <a:lstStyle/>
          <a:p>
            <a:endParaRPr lang="en-US" sz="1600"/>
          </a:p>
        </p:txBody>
      </p:sp>
      <p:sp>
        <p:nvSpPr>
          <p:cNvPr id="32778" name="AutoShape 10"/>
          <p:cNvSpPr>
            <a:spLocks noChangeArrowheads="1"/>
          </p:cNvSpPr>
          <p:nvPr/>
        </p:nvSpPr>
        <p:spPr bwMode="auto">
          <a:xfrm>
            <a:off x="4038600" y="3124200"/>
            <a:ext cx="4114800" cy="2209800"/>
          </a:xfrm>
          <a:prstGeom prst="cloudCallout">
            <a:avLst>
              <a:gd name="adj1" fmla="val -44944"/>
              <a:gd name="adj2" fmla="val 88722"/>
            </a:avLst>
          </a:prstGeom>
          <a:solidFill>
            <a:srgbClr val="FF3399"/>
          </a:solidFill>
          <a:ln w="9525">
            <a:solidFill>
              <a:schemeClr val="tx1"/>
            </a:solidFill>
            <a:round/>
            <a:headEnd/>
            <a:tailEnd/>
          </a:ln>
        </p:spPr>
        <p:txBody>
          <a:bodyPr/>
          <a:lstStyle/>
          <a:p>
            <a:pPr algn="ctr"/>
            <a:r>
              <a:rPr lang="en-US" sz="2800"/>
              <a:t>Đáp án :Phải lắp 2 trục bánh xe.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blinds(horizontal)">
                                      <p:cBhvr>
                                        <p:cTn id="7" dur="500"/>
                                        <p:tgtEl>
                                          <p:spTgt spid="327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5"/>
                                        </p:tgtEl>
                                        <p:attrNameLst>
                                          <p:attrName>style.visibility</p:attrName>
                                        </p:attrNameLst>
                                      </p:cBhvr>
                                      <p:to>
                                        <p:strVal val="visible"/>
                                      </p:to>
                                    </p:set>
                                    <p:animEffect transition="in" filter="checkerboard(across)">
                                      <p:cBhvr>
                                        <p:cTn id="12" dur="500"/>
                                        <p:tgtEl>
                                          <p:spTgt spid="327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32776"/>
                                        </p:tgtEl>
                                        <p:attrNameLst>
                                          <p:attrName>style.visibility</p:attrName>
                                        </p:attrNameLst>
                                      </p:cBhvr>
                                      <p:to>
                                        <p:strVal val="visible"/>
                                      </p:to>
                                    </p:set>
                                    <p:animEffect transition="in" filter="wedge">
                                      <p:cBhvr>
                                        <p:cTn id="17" dur="2000"/>
                                        <p:tgtEl>
                                          <p:spTgt spid="327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2777"/>
                                        </p:tgtEl>
                                        <p:attrNameLst>
                                          <p:attrName>style.visibility</p:attrName>
                                        </p:attrNameLst>
                                      </p:cBhvr>
                                      <p:to>
                                        <p:strVal val="visible"/>
                                      </p:to>
                                    </p:set>
                                    <p:anim calcmode="lin" valueType="num">
                                      <p:cBhvr additive="base">
                                        <p:cTn id="22" dur="500" fill="hold"/>
                                        <p:tgtEl>
                                          <p:spTgt spid="32777"/>
                                        </p:tgtEl>
                                        <p:attrNameLst>
                                          <p:attrName>ppt_x</p:attrName>
                                        </p:attrNameLst>
                                      </p:cBhvr>
                                      <p:tavLst>
                                        <p:tav tm="0">
                                          <p:val>
                                            <p:strVal val="#ppt_x"/>
                                          </p:val>
                                        </p:tav>
                                        <p:tav tm="100000">
                                          <p:val>
                                            <p:strVal val="#ppt_x"/>
                                          </p:val>
                                        </p:tav>
                                      </p:tavLst>
                                    </p:anim>
                                    <p:anim calcmode="lin" valueType="num">
                                      <p:cBhvr additive="base">
                                        <p:cTn id="23" dur="500" fill="hold"/>
                                        <p:tgtEl>
                                          <p:spTgt spid="32777"/>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2778"/>
                                        </p:tgtEl>
                                        <p:attrNameLst>
                                          <p:attrName>style.visibility</p:attrName>
                                        </p:attrNameLst>
                                      </p:cBhvr>
                                      <p:to>
                                        <p:strVal val="visible"/>
                                      </p:to>
                                    </p:set>
                                    <p:animEffect transition="in" filter="diamond(in)">
                                      <p:cBhvr>
                                        <p:cTn id="28" dur="20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nimBg="1"/>
      <p:bldP spid="32777" grpId="0" animBg="1"/>
      <p:bldP spid="3277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bgrnew1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5843" name="Text Box 4"/>
          <p:cNvSpPr txBox="1">
            <a:spLocks noChangeArrowheads="1"/>
          </p:cNvSpPr>
          <p:nvPr/>
        </p:nvSpPr>
        <p:spPr bwMode="auto">
          <a:xfrm>
            <a:off x="685800" y="1600200"/>
            <a:ext cx="7010400" cy="366713"/>
          </a:xfrm>
          <a:prstGeom prst="rect">
            <a:avLst/>
          </a:prstGeom>
          <a:noFill/>
          <a:ln w="9525">
            <a:noFill/>
            <a:miter lim="800000"/>
            <a:headEnd/>
            <a:tailEnd/>
          </a:ln>
        </p:spPr>
        <p:txBody>
          <a:bodyPr>
            <a:spAutoFit/>
          </a:bodyPr>
          <a:lstStyle/>
          <a:p>
            <a:pPr>
              <a:spcBef>
                <a:spcPct val="50000"/>
              </a:spcBef>
            </a:pPr>
            <a:endParaRPr lang="en-US"/>
          </a:p>
        </p:txBody>
      </p:sp>
      <p:sp>
        <p:nvSpPr>
          <p:cNvPr id="33798" name="Text Box 6"/>
          <p:cNvSpPr txBox="1">
            <a:spLocks noChangeArrowheads="1"/>
          </p:cNvSpPr>
          <p:nvPr/>
        </p:nvSpPr>
        <p:spPr bwMode="auto">
          <a:xfrm>
            <a:off x="990600" y="2286000"/>
            <a:ext cx="6324600" cy="4032250"/>
          </a:xfrm>
          <a:prstGeom prst="rect">
            <a:avLst/>
          </a:prstGeom>
          <a:noFill/>
          <a:ln w="9525">
            <a:noFill/>
            <a:miter lim="800000"/>
            <a:headEnd/>
            <a:tailEnd/>
          </a:ln>
        </p:spPr>
        <p:txBody>
          <a:bodyPr>
            <a:spAutoFit/>
          </a:bodyPr>
          <a:lstStyle/>
          <a:p>
            <a:r>
              <a:rPr lang="en-US" sz="3200"/>
              <a:t>Lắp rô-bốt theo các bước :</a:t>
            </a:r>
          </a:p>
          <a:p>
            <a:r>
              <a:rPr lang="en-US" sz="3200"/>
              <a:t> -Lắp đầu rô-bốt vào thân .</a:t>
            </a:r>
          </a:p>
          <a:p>
            <a:r>
              <a:rPr lang="en-US" sz="3200"/>
              <a:t> -Lắp thân rô-bốt vào thanh đỡ cùng với hai tấm tam giác .</a:t>
            </a:r>
          </a:p>
          <a:p>
            <a:r>
              <a:rPr lang="en-US" sz="3200"/>
              <a:t> -Lắp ăngten vào thân rô-bốt .</a:t>
            </a:r>
          </a:p>
          <a:p>
            <a:r>
              <a:rPr lang="en-US" sz="3200"/>
              <a:t>-Lắp hai tay vào khớp vai rô-bốt .</a:t>
            </a:r>
          </a:p>
          <a:p>
            <a:r>
              <a:rPr lang="en-US" sz="3200"/>
              <a:t>-Lắp các trục bánh xe vào tấm đỡ rô-bốt .</a:t>
            </a:r>
          </a:p>
        </p:txBody>
      </p:sp>
      <p:sp>
        <p:nvSpPr>
          <p:cNvPr id="33799" name="AutoShape 7"/>
          <p:cNvSpPr>
            <a:spLocks noChangeArrowheads="1"/>
          </p:cNvSpPr>
          <p:nvPr/>
        </p:nvSpPr>
        <p:spPr bwMode="auto">
          <a:xfrm>
            <a:off x="609600" y="381000"/>
            <a:ext cx="8077200" cy="1676400"/>
          </a:xfrm>
          <a:prstGeom prst="ribbon">
            <a:avLst>
              <a:gd name="adj1" fmla="val 12500"/>
              <a:gd name="adj2" fmla="val 50000"/>
            </a:avLst>
          </a:prstGeom>
          <a:solidFill>
            <a:srgbClr val="FFCC00"/>
          </a:solidFill>
          <a:ln w="9525">
            <a:solidFill>
              <a:schemeClr val="tx1"/>
            </a:solidFill>
            <a:round/>
            <a:headEnd/>
            <a:tailEnd/>
          </a:ln>
        </p:spPr>
        <p:txBody>
          <a:bodyPr wrap="none" anchor="ctr"/>
          <a:lstStyle/>
          <a:p>
            <a:pPr algn="ctr"/>
            <a:r>
              <a:rPr lang="en-US" sz="3600"/>
              <a:t>c.Lắp ráp rô-bốt</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wedge">
                                      <p:cBhvr>
                                        <p:cTn id="7" dur="2000"/>
                                        <p:tgtEl>
                                          <p:spTgt spid="33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3798">
                                            <p:txEl>
                                              <p:pRg st="0" end="0"/>
                                            </p:txEl>
                                          </p:spTgt>
                                        </p:tgtEl>
                                        <p:attrNameLst>
                                          <p:attrName>style.visibility</p:attrName>
                                        </p:attrNameLst>
                                      </p:cBhvr>
                                      <p:to>
                                        <p:strVal val="visible"/>
                                      </p:to>
                                    </p:set>
                                    <p:animEffect transition="in" filter="blinds(horizontal)">
                                      <p:cBhvr>
                                        <p:cTn id="12" dur="500"/>
                                        <p:tgtEl>
                                          <p:spTgt spid="3379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3798">
                                            <p:txEl>
                                              <p:pRg st="1" end="1"/>
                                            </p:txEl>
                                          </p:spTgt>
                                        </p:tgtEl>
                                        <p:attrNameLst>
                                          <p:attrName>style.visibility</p:attrName>
                                        </p:attrNameLst>
                                      </p:cBhvr>
                                      <p:to>
                                        <p:strVal val="visible"/>
                                      </p:to>
                                    </p:set>
                                    <p:animEffect transition="in" filter="checkerboard(across)">
                                      <p:cBhvr>
                                        <p:cTn id="17" dur="500"/>
                                        <p:tgtEl>
                                          <p:spTgt spid="3379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3798">
                                            <p:txEl>
                                              <p:pRg st="2" end="2"/>
                                            </p:txEl>
                                          </p:spTgt>
                                        </p:tgtEl>
                                        <p:attrNameLst>
                                          <p:attrName>style.visibility</p:attrName>
                                        </p:attrNameLst>
                                      </p:cBhvr>
                                      <p:to>
                                        <p:strVal val="visible"/>
                                      </p:to>
                                    </p:set>
                                    <p:animEffect transition="in" filter="checkerboard(across)">
                                      <p:cBhvr>
                                        <p:cTn id="22" dur="500"/>
                                        <p:tgtEl>
                                          <p:spTgt spid="3379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3798">
                                            <p:txEl>
                                              <p:pRg st="3" end="3"/>
                                            </p:txEl>
                                          </p:spTgt>
                                        </p:tgtEl>
                                        <p:attrNameLst>
                                          <p:attrName>style.visibility</p:attrName>
                                        </p:attrNameLst>
                                      </p:cBhvr>
                                      <p:to>
                                        <p:strVal val="visible"/>
                                      </p:to>
                                    </p:set>
                                    <p:animEffect transition="in" filter="checkerboard(across)">
                                      <p:cBhvr>
                                        <p:cTn id="27" dur="500"/>
                                        <p:tgtEl>
                                          <p:spTgt spid="3379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33798">
                                            <p:txEl>
                                              <p:pRg st="4" end="4"/>
                                            </p:txEl>
                                          </p:spTgt>
                                        </p:tgtEl>
                                        <p:attrNameLst>
                                          <p:attrName>style.visibility</p:attrName>
                                        </p:attrNameLst>
                                      </p:cBhvr>
                                      <p:to>
                                        <p:strVal val="visible"/>
                                      </p:to>
                                    </p:set>
                                    <p:animEffect transition="in" filter="checkerboard(across)">
                                      <p:cBhvr>
                                        <p:cTn id="32" dur="500"/>
                                        <p:tgtEl>
                                          <p:spTgt spid="33798">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33798">
                                            <p:txEl>
                                              <p:pRg st="5" end="5"/>
                                            </p:txEl>
                                          </p:spTgt>
                                        </p:tgtEl>
                                        <p:attrNameLst>
                                          <p:attrName>style.visibility</p:attrName>
                                        </p:attrNameLst>
                                      </p:cBhvr>
                                      <p:to>
                                        <p:strVal val="visible"/>
                                      </p:to>
                                    </p:set>
                                    <p:animEffect transition="in" filter="checkerboard(across)">
                                      <p:cBhvr>
                                        <p:cTn id="37" dur="500"/>
                                        <p:tgtEl>
                                          <p:spTgt spid="337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5" descr="2"/>
          <p:cNvPicPr>
            <a:picLocks noGrp="1" noChangeAspect="1" noChangeArrowheads="1"/>
          </p:cNvPicPr>
          <p:nvPr>
            <p:ph/>
          </p:nvPr>
        </p:nvPicPr>
        <p:blipFill>
          <a:blip r:embed="rId2"/>
          <a:srcRect/>
          <a:stretch>
            <a:fillRect/>
          </a:stretch>
        </p:blipFill>
        <p:spPr>
          <a:xfrm>
            <a:off x="0" y="0"/>
            <a:ext cx="9144000" cy="6858000"/>
          </a:xfrm>
        </p:spPr>
      </p:pic>
      <p:sp>
        <p:nvSpPr>
          <p:cNvPr id="34820" name="Rectangle 4"/>
          <p:cNvSpPr>
            <a:spLocks noChangeArrowheads="1"/>
          </p:cNvSpPr>
          <p:nvPr/>
        </p:nvSpPr>
        <p:spPr bwMode="auto">
          <a:xfrm>
            <a:off x="685800" y="257175"/>
            <a:ext cx="7848600" cy="3109913"/>
          </a:xfrm>
          <a:prstGeom prst="rect">
            <a:avLst/>
          </a:prstGeom>
          <a:noFill/>
          <a:ln w="9525">
            <a:noFill/>
            <a:miter lim="800000"/>
            <a:headEnd/>
            <a:tailEnd/>
          </a:ln>
        </p:spPr>
        <p:txBody>
          <a:bodyPr anchor="ctr">
            <a:spAutoFit/>
          </a:bodyPr>
          <a:lstStyle/>
          <a:p>
            <a:pPr algn="ctr"/>
            <a:endParaRPr lang="en-US" sz="3600">
              <a:solidFill>
                <a:srgbClr val="FF0066"/>
              </a:solidFill>
            </a:endParaRPr>
          </a:p>
          <a:p>
            <a:pPr algn="ctr"/>
            <a:r>
              <a:rPr lang="en-US" sz="3200"/>
              <a:t>  Khi lắp thân rô-bốt vào giá đỡ thân cần chú ý </a:t>
            </a:r>
          </a:p>
          <a:p>
            <a:pPr algn="ctr"/>
            <a:r>
              <a:rPr lang="en-US" sz="3200"/>
              <a:t>lắp cùng với tấm tam giác vào giá đỡ .</a:t>
            </a:r>
          </a:p>
          <a:p>
            <a:pPr algn="ctr"/>
            <a:r>
              <a:rPr lang="en-US" sz="3200"/>
              <a:t> Lắp ăngten vào thân rô-bốt phải</a:t>
            </a:r>
          </a:p>
          <a:p>
            <a:pPr algn="ctr"/>
            <a:r>
              <a:rPr lang="en-US" sz="3200"/>
              <a:t> dựa vào hình mặt sau của rô-bốt</a:t>
            </a:r>
          </a:p>
        </p:txBody>
      </p:sp>
      <p:sp>
        <p:nvSpPr>
          <p:cNvPr id="36868" name="Text Box 5"/>
          <p:cNvSpPr txBox="1">
            <a:spLocks noChangeArrowheads="1"/>
          </p:cNvSpPr>
          <p:nvPr/>
        </p:nvSpPr>
        <p:spPr bwMode="auto">
          <a:xfrm>
            <a:off x="1143000" y="4191000"/>
            <a:ext cx="6705600" cy="366713"/>
          </a:xfrm>
          <a:prstGeom prst="rect">
            <a:avLst/>
          </a:prstGeom>
          <a:noFill/>
          <a:ln w="9525">
            <a:noFill/>
            <a:miter lim="800000"/>
            <a:headEnd/>
            <a:tailEnd/>
          </a:ln>
        </p:spPr>
        <p:txBody>
          <a:bodyPr>
            <a:spAutoFit/>
          </a:bodyPr>
          <a:lstStyle/>
          <a:p>
            <a:pPr>
              <a:spcBef>
                <a:spcPct val="50000"/>
              </a:spcBef>
            </a:pPr>
            <a:endParaRPr lang="en-US"/>
          </a:p>
        </p:txBody>
      </p:sp>
      <p:pic>
        <p:nvPicPr>
          <p:cNvPr id="34825" name="Picture 9" descr="Re-exposure of DSC05042"/>
          <p:cNvPicPr>
            <a:picLocks noChangeAspect="1" noChangeArrowheads="1"/>
          </p:cNvPicPr>
          <p:nvPr/>
        </p:nvPicPr>
        <p:blipFill>
          <a:blip r:embed="rId3"/>
          <a:srcRect/>
          <a:stretch>
            <a:fillRect/>
          </a:stretch>
        </p:blipFill>
        <p:spPr bwMode="auto">
          <a:xfrm>
            <a:off x="1295400" y="3429000"/>
            <a:ext cx="6934200" cy="3429000"/>
          </a:xfrm>
          <a:prstGeom prst="rect">
            <a:avLst/>
          </a:prstGeom>
          <a:noFill/>
          <a:ln w="9525">
            <a:noFill/>
            <a:miter lim="800000"/>
            <a:headEnd/>
            <a:tailEnd/>
          </a:ln>
        </p:spPr>
      </p:pic>
      <p:sp>
        <p:nvSpPr>
          <p:cNvPr id="34827" name="AutoShape 11"/>
          <p:cNvSpPr>
            <a:spLocks noChangeArrowheads="1"/>
          </p:cNvSpPr>
          <p:nvPr/>
        </p:nvSpPr>
        <p:spPr bwMode="auto">
          <a:xfrm>
            <a:off x="2667000" y="0"/>
            <a:ext cx="3733800" cy="914400"/>
          </a:xfrm>
          <a:prstGeom prst="foldedCorner">
            <a:avLst>
              <a:gd name="adj" fmla="val 12500"/>
            </a:avLst>
          </a:prstGeom>
          <a:solidFill>
            <a:srgbClr val="FFCC00"/>
          </a:solidFill>
          <a:ln w="9525">
            <a:solidFill>
              <a:schemeClr val="tx1"/>
            </a:solidFill>
            <a:round/>
            <a:headEnd/>
            <a:tailEnd/>
          </a:ln>
        </p:spPr>
        <p:txBody>
          <a:bodyPr wrap="none" anchor="ctr"/>
          <a:lstStyle/>
          <a:p>
            <a:pPr algn="ctr"/>
            <a:r>
              <a:rPr lang="en-US" sz="4000">
                <a:solidFill>
                  <a:srgbClr val="FF0066"/>
                </a:solidFill>
              </a:rPr>
              <a:t>Chú ý</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827"/>
                                        </p:tgtEl>
                                        <p:attrNameLst>
                                          <p:attrName>style.visibility</p:attrName>
                                        </p:attrNameLst>
                                      </p:cBhvr>
                                      <p:to>
                                        <p:strVal val="visible"/>
                                      </p:to>
                                    </p:set>
                                    <p:animEffect transition="in" filter="wipe(down)">
                                      <p:cBhvr>
                                        <p:cTn id="7" dur="500"/>
                                        <p:tgtEl>
                                          <p:spTgt spid="348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4820">
                                            <p:txEl>
                                              <p:pRg st="1" end="1"/>
                                            </p:txEl>
                                          </p:spTgt>
                                        </p:tgtEl>
                                        <p:attrNameLst>
                                          <p:attrName>style.visibility</p:attrName>
                                        </p:attrNameLst>
                                      </p:cBhvr>
                                      <p:to>
                                        <p:strVal val="visible"/>
                                      </p:to>
                                    </p:set>
                                    <p:animEffect transition="in" filter="circle(in)">
                                      <p:cBhvr>
                                        <p:cTn id="12" dur="2000"/>
                                        <p:tgtEl>
                                          <p:spTgt spid="34820">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4820">
                                            <p:txEl>
                                              <p:pRg st="2" end="2"/>
                                            </p:txEl>
                                          </p:spTgt>
                                        </p:tgtEl>
                                        <p:attrNameLst>
                                          <p:attrName>style.visibility</p:attrName>
                                        </p:attrNameLst>
                                      </p:cBhvr>
                                      <p:to>
                                        <p:strVal val="visible"/>
                                      </p:to>
                                    </p:set>
                                    <p:animEffect transition="in" filter="circle(in)">
                                      <p:cBhvr>
                                        <p:cTn id="15" dur="2000"/>
                                        <p:tgtEl>
                                          <p:spTgt spid="34820">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4820">
                                            <p:txEl>
                                              <p:pRg st="3" end="3"/>
                                            </p:txEl>
                                          </p:spTgt>
                                        </p:tgtEl>
                                        <p:attrNameLst>
                                          <p:attrName>style.visibility</p:attrName>
                                        </p:attrNameLst>
                                      </p:cBhvr>
                                      <p:to>
                                        <p:strVal val="visible"/>
                                      </p:to>
                                    </p:set>
                                    <p:animEffect transition="in" filter="circle(in)">
                                      <p:cBhvr>
                                        <p:cTn id="18" dur="2000"/>
                                        <p:tgtEl>
                                          <p:spTgt spid="34820">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4820">
                                            <p:txEl>
                                              <p:pRg st="4" end="4"/>
                                            </p:txEl>
                                          </p:spTgt>
                                        </p:tgtEl>
                                        <p:attrNameLst>
                                          <p:attrName>style.visibility</p:attrName>
                                        </p:attrNameLst>
                                      </p:cBhvr>
                                      <p:to>
                                        <p:strVal val="visible"/>
                                      </p:to>
                                    </p:set>
                                    <p:animEffect transition="in" filter="circle(in)">
                                      <p:cBhvr>
                                        <p:cTn id="21" dur="2000"/>
                                        <p:tgtEl>
                                          <p:spTgt spid="34820">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nodeType="clickEffect">
                                  <p:stCondLst>
                                    <p:cond delay="0"/>
                                  </p:stCondLst>
                                  <p:childTnLst>
                                    <p:set>
                                      <p:cBhvr>
                                        <p:cTn id="25" dur="1" fill="hold">
                                          <p:stCondLst>
                                            <p:cond delay="0"/>
                                          </p:stCondLst>
                                        </p:cTn>
                                        <p:tgtEl>
                                          <p:spTgt spid="34825"/>
                                        </p:tgtEl>
                                        <p:attrNameLst>
                                          <p:attrName>style.visibility</p:attrName>
                                        </p:attrNameLst>
                                      </p:cBhvr>
                                      <p:to>
                                        <p:strVal val="visible"/>
                                      </p:to>
                                    </p:set>
                                    <p:animEffect transition="in" filter="wedge">
                                      <p:cBhvr>
                                        <p:cTn id="26" dur="20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Re-exposure of DSC05003"/>
          <p:cNvPicPr>
            <a:picLocks noChangeAspect="1" noChangeArrowheads="1"/>
          </p:cNvPicPr>
          <p:nvPr/>
        </p:nvPicPr>
        <p:blipFill>
          <a:blip r:embed="rId2" cstate="print"/>
          <a:srcRect/>
          <a:stretch>
            <a:fillRect/>
          </a:stretch>
        </p:blipFill>
        <p:spPr bwMode="auto">
          <a:xfrm>
            <a:off x="0" y="838200"/>
            <a:ext cx="2057400" cy="2286000"/>
          </a:xfrm>
          <a:prstGeom prst="rect">
            <a:avLst/>
          </a:prstGeom>
          <a:noFill/>
          <a:ln w="9525">
            <a:noFill/>
            <a:miter lim="800000"/>
            <a:headEnd/>
            <a:tailEnd/>
          </a:ln>
        </p:spPr>
      </p:pic>
      <p:pic>
        <p:nvPicPr>
          <p:cNvPr id="50181" name="Picture 5" descr="Re-exposure of Rotation of DSC05049"/>
          <p:cNvPicPr>
            <a:picLocks noChangeAspect="1" noChangeArrowheads="1"/>
          </p:cNvPicPr>
          <p:nvPr/>
        </p:nvPicPr>
        <p:blipFill>
          <a:blip r:embed="rId3" cstate="print"/>
          <a:srcRect/>
          <a:stretch>
            <a:fillRect/>
          </a:stretch>
        </p:blipFill>
        <p:spPr bwMode="auto">
          <a:xfrm>
            <a:off x="3429000" y="685800"/>
            <a:ext cx="1752600" cy="2438400"/>
          </a:xfrm>
          <a:prstGeom prst="rect">
            <a:avLst/>
          </a:prstGeom>
          <a:noFill/>
          <a:ln w="9525">
            <a:noFill/>
            <a:miter lim="800000"/>
            <a:headEnd/>
            <a:tailEnd/>
          </a:ln>
        </p:spPr>
      </p:pic>
      <p:pic>
        <p:nvPicPr>
          <p:cNvPr id="50182" name="Picture 6" descr="Re-exposure of DSC05006"/>
          <p:cNvPicPr>
            <a:picLocks noChangeAspect="1" noChangeArrowheads="1"/>
          </p:cNvPicPr>
          <p:nvPr/>
        </p:nvPicPr>
        <p:blipFill>
          <a:blip r:embed="rId4" cstate="print"/>
          <a:srcRect/>
          <a:stretch>
            <a:fillRect/>
          </a:stretch>
        </p:blipFill>
        <p:spPr bwMode="auto">
          <a:xfrm>
            <a:off x="6477000" y="304800"/>
            <a:ext cx="2209800" cy="2514600"/>
          </a:xfrm>
          <a:prstGeom prst="rect">
            <a:avLst/>
          </a:prstGeom>
          <a:noFill/>
          <a:ln w="9525">
            <a:noFill/>
            <a:miter lim="800000"/>
            <a:headEnd/>
            <a:tailEnd/>
          </a:ln>
        </p:spPr>
      </p:pic>
      <p:pic>
        <p:nvPicPr>
          <p:cNvPr id="50183" name="Picture 7" descr="Re-exposure of DSC05047"/>
          <p:cNvPicPr>
            <a:picLocks noChangeAspect="1" noChangeArrowheads="1"/>
          </p:cNvPicPr>
          <p:nvPr/>
        </p:nvPicPr>
        <p:blipFill>
          <a:blip r:embed="rId5"/>
          <a:srcRect/>
          <a:stretch>
            <a:fillRect/>
          </a:stretch>
        </p:blipFill>
        <p:spPr bwMode="auto">
          <a:xfrm>
            <a:off x="1447800" y="3886200"/>
            <a:ext cx="1905000" cy="2590800"/>
          </a:xfrm>
          <a:prstGeom prst="rect">
            <a:avLst/>
          </a:prstGeom>
          <a:noFill/>
          <a:ln w="9525">
            <a:noFill/>
            <a:miter lim="800000"/>
            <a:headEnd/>
            <a:tailEnd/>
          </a:ln>
        </p:spPr>
      </p:pic>
      <p:pic>
        <p:nvPicPr>
          <p:cNvPr id="50184" name="Picture 8" descr="Re-exposure of DSC05045"/>
          <p:cNvPicPr>
            <a:picLocks noChangeAspect="1" noChangeArrowheads="1"/>
          </p:cNvPicPr>
          <p:nvPr/>
        </p:nvPicPr>
        <p:blipFill>
          <a:blip r:embed="rId6"/>
          <a:srcRect/>
          <a:stretch>
            <a:fillRect/>
          </a:stretch>
        </p:blipFill>
        <p:spPr bwMode="auto">
          <a:xfrm>
            <a:off x="5257800" y="4267200"/>
            <a:ext cx="1955800" cy="2590800"/>
          </a:xfrm>
          <a:prstGeom prst="rect">
            <a:avLst/>
          </a:prstGeom>
          <a:noFill/>
          <a:ln w="9525">
            <a:noFill/>
            <a:miter lim="800000"/>
            <a:headEnd/>
            <a:tailEnd/>
          </a:ln>
        </p:spPr>
      </p:pic>
      <p:sp>
        <p:nvSpPr>
          <p:cNvPr id="50185" name="Text Box 9"/>
          <p:cNvSpPr txBox="1">
            <a:spLocks noChangeArrowheads="1"/>
          </p:cNvSpPr>
          <p:nvPr/>
        </p:nvSpPr>
        <p:spPr bwMode="auto">
          <a:xfrm>
            <a:off x="3124200" y="0"/>
            <a:ext cx="3200400" cy="579438"/>
          </a:xfrm>
          <a:prstGeom prst="rect">
            <a:avLst/>
          </a:prstGeom>
          <a:noFill/>
          <a:ln w="9525">
            <a:noFill/>
            <a:miter lim="800000"/>
            <a:headEnd/>
            <a:tailEnd/>
          </a:ln>
        </p:spPr>
        <p:txBody>
          <a:bodyPr>
            <a:spAutoFit/>
          </a:bodyPr>
          <a:lstStyle/>
          <a:p>
            <a:pPr>
              <a:spcBef>
                <a:spcPct val="50000"/>
              </a:spcBef>
            </a:pPr>
            <a:r>
              <a:rPr lang="en-US" sz="3200"/>
              <a:t>Lắp ráp rô-bốt</a:t>
            </a:r>
          </a:p>
        </p:txBody>
      </p:sp>
      <p:sp>
        <p:nvSpPr>
          <p:cNvPr id="50186" name="Text Box 10"/>
          <p:cNvSpPr txBox="1">
            <a:spLocks noChangeArrowheads="1"/>
          </p:cNvSpPr>
          <p:nvPr/>
        </p:nvSpPr>
        <p:spPr bwMode="auto">
          <a:xfrm>
            <a:off x="304800" y="2971800"/>
            <a:ext cx="2057400" cy="830263"/>
          </a:xfrm>
          <a:prstGeom prst="rect">
            <a:avLst/>
          </a:prstGeom>
          <a:noFill/>
          <a:ln w="9525">
            <a:noFill/>
            <a:miter lim="800000"/>
            <a:headEnd/>
            <a:tailEnd/>
          </a:ln>
        </p:spPr>
        <p:txBody>
          <a:bodyPr>
            <a:spAutoFit/>
          </a:bodyPr>
          <a:lstStyle/>
          <a:p>
            <a:pPr>
              <a:spcBef>
                <a:spcPct val="50000"/>
              </a:spcBef>
            </a:pPr>
            <a:r>
              <a:rPr lang="en-US" sz="2400"/>
              <a:t>Lắp đầu rô-bốt vào thân</a:t>
            </a:r>
          </a:p>
        </p:txBody>
      </p:sp>
      <p:sp>
        <p:nvSpPr>
          <p:cNvPr id="50187" name="Text Box 11"/>
          <p:cNvSpPr txBox="1">
            <a:spLocks noChangeArrowheads="1"/>
          </p:cNvSpPr>
          <p:nvPr/>
        </p:nvSpPr>
        <p:spPr bwMode="auto">
          <a:xfrm>
            <a:off x="3276600" y="3048000"/>
            <a:ext cx="2438400" cy="1570038"/>
          </a:xfrm>
          <a:prstGeom prst="rect">
            <a:avLst/>
          </a:prstGeom>
          <a:noFill/>
          <a:ln w="9525">
            <a:noFill/>
            <a:miter lim="800000"/>
            <a:headEnd/>
            <a:tailEnd/>
          </a:ln>
        </p:spPr>
        <p:txBody>
          <a:bodyPr>
            <a:spAutoFit/>
          </a:bodyPr>
          <a:lstStyle/>
          <a:p>
            <a:pPr>
              <a:spcBef>
                <a:spcPct val="50000"/>
              </a:spcBef>
            </a:pPr>
            <a:r>
              <a:rPr lang="en-US"/>
              <a:t> </a:t>
            </a:r>
            <a:r>
              <a:rPr lang="en-US" sz="2400"/>
              <a:t>Lắp thân rô-bốt vào thanh đỡ cùng với hai tấm tam giác </a:t>
            </a:r>
          </a:p>
        </p:txBody>
      </p:sp>
      <p:sp>
        <p:nvSpPr>
          <p:cNvPr id="50188" name="Text Box 12"/>
          <p:cNvSpPr txBox="1">
            <a:spLocks noChangeArrowheads="1"/>
          </p:cNvSpPr>
          <p:nvPr/>
        </p:nvSpPr>
        <p:spPr bwMode="auto">
          <a:xfrm>
            <a:off x="6629400" y="2895600"/>
            <a:ext cx="2514600" cy="830263"/>
          </a:xfrm>
          <a:prstGeom prst="rect">
            <a:avLst/>
          </a:prstGeom>
          <a:noFill/>
          <a:ln w="9525">
            <a:noFill/>
            <a:miter lim="800000"/>
            <a:headEnd/>
            <a:tailEnd/>
          </a:ln>
        </p:spPr>
        <p:txBody>
          <a:bodyPr>
            <a:spAutoFit/>
          </a:bodyPr>
          <a:lstStyle/>
          <a:p>
            <a:pPr>
              <a:spcBef>
                <a:spcPct val="50000"/>
              </a:spcBef>
            </a:pPr>
            <a:r>
              <a:rPr lang="en-US" sz="2400"/>
              <a:t>Lắp ăngten vào thân rô-bốt</a:t>
            </a:r>
          </a:p>
        </p:txBody>
      </p:sp>
      <p:sp>
        <p:nvSpPr>
          <p:cNvPr id="50189" name="Text Box 13"/>
          <p:cNvSpPr txBox="1">
            <a:spLocks noChangeArrowheads="1"/>
          </p:cNvSpPr>
          <p:nvPr/>
        </p:nvSpPr>
        <p:spPr bwMode="auto">
          <a:xfrm>
            <a:off x="0" y="4800600"/>
            <a:ext cx="1371600" cy="1570038"/>
          </a:xfrm>
          <a:prstGeom prst="rect">
            <a:avLst/>
          </a:prstGeom>
          <a:noFill/>
          <a:ln w="9525">
            <a:noFill/>
            <a:miter lim="800000"/>
            <a:headEnd/>
            <a:tailEnd/>
          </a:ln>
        </p:spPr>
        <p:txBody>
          <a:bodyPr>
            <a:spAutoFit/>
          </a:bodyPr>
          <a:lstStyle/>
          <a:p>
            <a:pPr>
              <a:spcBef>
                <a:spcPct val="50000"/>
              </a:spcBef>
            </a:pPr>
            <a:r>
              <a:rPr lang="en-US" sz="2400"/>
              <a:t>Lắp hai tay vào khớp vai rô-bốt</a:t>
            </a:r>
          </a:p>
        </p:txBody>
      </p:sp>
      <p:sp>
        <p:nvSpPr>
          <p:cNvPr id="50193" name="Text Box 17"/>
          <p:cNvSpPr txBox="1">
            <a:spLocks noChangeArrowheads="1"/>
          </p:cNvSpPr>
          <p:nvPr/>
        </p:nvSpPr>
        <p:spPr bwMode="auto">
          <a:xfrm>
            <a:off x="7010400" y="4572000"/>
            <a:ext cx="2133600" cy="2124075"/>
          </a:xfrm>
          <a:prstGeom prst="rect">
            <a:avLst/>
          </a:prstGeom>
          <a:noFill/>
          <a:ln w="9525">
            <a:noFill/>
            <a:miter lim="800000"/>
            <a:headEnd/>
            <a:tailEnd/>
          </a:ln>
        </p:spPr>
        <p:txBody>
          <a:bodyPr>
            <a:spAutoFit/>
          </a:bodyPr>
          <a:lstStyle/>
          <a:p>
            <a:r>
              <a:rPr lang="en-US" sz="2400"/>
              <a:t>Lắp các trục bánh xe vào tấm đỡ rô-bốt .</a:t>
            </a:r>
          </a:p>
          <a:p>
            <a:pPr>
              <a:spcBef>
                <a:spcPct val="50000"/>
              </a:spcBef>
            </a:pPr>
            <a:endParaRPr lang="en-US" sz="2400"/>
          </a:p>
        </p:txBody>
      </p:sp>
      <p:sp>
        <p:nvSpPr>
          <p:cNvPr id="50194" name="AutoShape 18"/>
          <p:cNvSpPr>
            <a:spLocks noChangeArrowheads="1"/>
          </p:cNvSpPr>
          <p:nvPr/>
        </p:nvSpPr>
        <p:spPr bwMode="auto">
          <a:xfrm>
            <a:off x="2286000" y="1752600"/>
            <a:ext cx="762000" cy="228600"/>
          </a:xfrm>
          <a:prstGeom prst="rightArrow">
            <a:avLst>
              <a:gd name="adj1" fmla="val 50000"/>
              <a:gd name="adj2" fmla="val 83333"/>
            </a:avLst>
          </a:prstGeom>
          <a:solidFill>
            <a:schemeClr val="folHlink"/>
          </a:solidFill>
          <a:ln w="9525">
            <a:noFill/>
            <a:miter lim="800000"/>
            <a:headEnd/>
            <a:tailEnd/>
          </a:ln>
        </p:spPr>
        <p:txBody>
          <a:bodyPr wrap="none" anchor="ctr"/>
          <a:lstStyle/>
          <a:p>
            <a:pPr algn="ctr"/>
            <a:endParaRPr lang="en-US" sz="2400">
              <a:solidFill>
                <a:srgbClr val="D01906"/>
              </a:solidFill>
            </a:endParaRPr>
          </a:p>
        </p:txBody>
      </p:sp>
      <p:sp>
        <p:nvSpPr>
          <p:cNvPr id="50195" name="AutoShape 19"/>
          <p:cNvSpPr>
            <a:spLocks noChangeArrowheads="1"/>
          </p:cNvSpPr>
          <p:nvPr/>
        </p:nvSpPr>
        <p:spPr bwMode="auto">
          <a:xfrm>
            <a:off x="5715000" y="1828800"/>
            <a:ext cx="838200" cy="228600"/>
          </a:xfrm>
          <a:prstGeom prst="rightArrow">
            <a:avLst>
              <a:gd name="adj1" fmla="val 50000"/>
              <a:gd name="adj2" fmla="val 91667"/>
            </a:avLst>
          </a:prstGeom>
          <a:solidFill>
            <a:schemeClr val="folHlink"/>
          </a:solidFill>
          <a:ln w="9525">
            <a:noFill/>
            <a:miter lim="800000"/>
            <a:headEnd/>
            <a:tailEnd/>
          </a:ln>
        </p:spPr>
        <p:txBody>
          <a:bodyPr wrap="none" anchor="ctr"/>
          <a:lstStyle/>
          <a:p>
            <a:pPr algn="ctr"/>
            <a:endParaRPr lang="en-US" sz="2400">
              <a:solidFill>
                <a:srgbClr val="D01906"/>
              </a:solidFill>
            </a:endParaRPr>
          </a:p>
        </p:txBody>
      </p:sp>
      <p:sp>
        <p:nvSpPr>
          <p:cNvPr id="50196" name="AutoShape 20"/>
          <p:cNvSpPr>
            <a:spLocks noChangeArrowheads="1"/>
          </p:cNvSpPr>
          <p:nvPr/>
        </p:nvSpPr>
        <p:spPr bwMode="auto">
          <a:xfrm>
            <a:off x="228600" y="4267200"/>
            <a:ext cx="838200" cy="304800"/>
          </a:xfrm>
          <a:prstGeom prst="rightArrow">
            <a:avLst>
              <a:gd name="adj1" fmla="val 50000"/>
              <a:gd name="adj2" fmla="val 68750"/>
            </a:avLst>
          </a:prstGeom>
          <a:solidFill>
            <a:schemeClr val="folHlink"/>
          </a:solidFill>
          <a:ln w="9525">
            <a:noFill/>
            <a:miter lim="800000"/>
            <a:headEnd/>
            <a:tailEnd/>
          </a:ln>
        </p:spPr>
        <p:txBody>
          <a:bodyPr wrap="none" anchor="ctr"/>
          <a:lstStyle/>
          <a:p>
            <a:pPr algn="ctr"/>
            <a:endParaRPr lang="en-US" sz="2400">
              <a:solidFill>
                <a:srgbClr val="D01906"/>
              </a:solidFill>
            </a:endParaRPr>
          </a:p>
        </p:txBody>
      </p:sp>
      <p:sp>
        <p:nvSpPr>
          <p:cNvPr id="50197" name="AutoShape 21"/>
          <p:cNvSpPr>
            <a:spLocks noChangeArrowheads="1"/>
          </p:cNvSpPr>
          <p:nvPr/>
        </p:nvSpPr>
        <p:spPr bwMode="auto">
          <a:xfrm>
            <a:off x="3886200" y="4800600"/>
            <a:ext cx="457200" cy="228600"/>
          </a:xfrm>
          <a:prstGeom prst="rightArrow">
            <a:avLst>
              <a:gd name="adj1" fmla="val 50000"/>
              <a:gd name="adj2" fmla="val 50000"/>
            </a:avLst>
          </a:prstGeom>
          <a:solidFill>
            <a:schemeClr val="folHlink"/>
          </a:solidFill>
          <a:ln w="9525">
            <a:noFill/>
            <a:miter lim="800000"/>
            <a:headEnd/>
            <a:tailEnd/>
          </a:ln>
        </p:spPr>
        <p:txBody>
          <a:bodyPr wrap="none" anchor="ctr"/>
          <a:lstStyle/>
          <a:p>
            <a:pPr algn="ctr"/>
            <a:endParaRPr lang="en-US" sz="2400">
              <a:solidFill>
                <a:srgbClr val="D0190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85">
                                            <p:txEl>
                                              <p:pRg st="0" end="0"/>
                                            </p:txEl>
                                          </p:spTgt>
                                        </p:tgtEl>
                                        <p:attrNameLst>
                                          <p:attrName>style.visibility</p:attrName>
                                        </p:attrNameLst>
                                      </p:cBhvr>
                                      <p:to>
                                        <p:strVal val="visible"/>
                                      </p:to>
                                    </p:set>
                                    <p:animEffect transition="in" filter="blinds(horizontal)">
                                      <p:cBhvr>
                                        <p:cTn id="7" dur="500"/>
                                        <p:tgtEl>
                                          <p:spTgt spid="501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50180"/>
                                        </p:tgtEl>
                                        <p:attrNameLst>
                                          <p:attrName>style.visibility</p:attrName>
                                        </p:attrNameLst>
                                      </p:cBhvr>
                                      <p:to>
                                        <p:strVal val="visible"/>
                                      </p:to>
                                    </p:set>
                                    <p:animEffect transition="in" filter="wedge">
                                      <p:cBhvr>
                                        <p:cTn id="12" dur="2000"/>
                                        <p:tgtEl>
                                          <p:spTgt spid="501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0186">
                                            <p:txEl>
                                              <p:pRg st="0" end="0"/>
                                            </p:txEl>
                                          </p:spTgt>
                                        </p:tgtEl>
                                        <p:attrNameLst>
                                          <p:attrName>style.visibility</p:attrName>
                                        </p:attrNameLst>
                                      </p:cBhvr>
                                      <p:to>
                                        <p:strVal val="visible"/>
                                      </p:to>
                                    </p:set>
                                    <p:animEffect transition="in" filter="diamond(in)">
                                      <p:cBhvr>
                                        <p:cTn id="17" dur="2000"/>
                                        <p:tgtEl>
                                          <p:spTgt spid="5018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0194"/>
                                        </p:tgtEl>
                                        <p:attrNameLst>
                                          <p:attrName>style.visibility</p:attrName>
                                        </p:attrNameLst>
                                      </p:cBhvr>
                                      <p:to>
                                        <p:strVal val="visible"/>
                                      </p:to>
                                    </p:set>
                                    <p:anim calcmode="lin" valueType="num">
                                      <p:cBhvr additive="base">
                                        <p:cTn id="22" dur="500" fill="hold"/>
                                        <p:tgtEl>
                                          <p:spTgt spid="50194"/>
                                        </p:tgtEl>
                                        <p:attrNameLst>
                                          <p:attrName>ppt_x</p:attrName>
                                        </p:attrNameLst>
                                      </p:cBhvr>
                                      <p:tavLst>
                                        <p:tav tm="0">
                                          <p:val>
                                            <p:strVal val="#ppt_x"/>
                                          </p:val>
                                        </p:tav>
                                        <p:tav tm="100000">
                                          <p:val>
                                            <p:strVal val="#ppt_x"/>
                                          </p:val>
                                        </p:tav>
                                      </p:tavLst>
                                    </p:anim>
                                    <p:anim calcmode="lin" valueType="num">
                                      <p:cBhvr additive="base">
                                        <p:cTn id="23" dur="500" fill="hold"/>
                                        <p:tgtEl>
                                          <p:spTgt spid="50194"/>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nodeType="clickEffect">
                                  <p:stCondLst>
                                    <p:cond delay="0"/>
                                  </p:stCondLst>
                                  <p:childTnLst>
                                    <p:set>
                                      <p:cBhvr>
                                        <p:cTn id="27" dur="1" fill="hold">
                                          <p:stCondLst>
                                            <p:cond delay="0"/>
                                          </p:stCondLst>
                                        </p:cTn>
                                        <p:tgtEl>
                                          <p:spTgt spid="50181"/>
                                        </p:tgtEl>
                                        <p:attrNameLst>
                                          <p:attrName>style.visibility</p:attrName>
                                        </p:attrNameLst>
                                      </p:cBhvr>
                                      <p:to>
                                        <p:strVal val="visible"/>
                                      </p:to>
                                    </p:set>
                                    <p:animEffect transition="in" filter="wedge">
                                      <p:cBhvr>
                                        <p:cTn id="28" dur="2000"/>
                                        <p:tgtEl>
                                          <p:spTgt spid="5018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50187">
                                            <p:txEl>
                                              <p:pRg st="0" end="0"/>
                                            </p:txEl>
                                          </p:spTgt>
                                        </p:tgtEl>
                                        <p:attrNameLst>
                                          <p:attrName>style.visibility</p:attrName>
                                        </p:attrNameLst>
                                      </p:cBhvr>
                                      <p:to>
                                        <p:strVal val="visible"/>
                                      </p:to>
                                    </p:set>
                                    <p:animEffect transition="in" filter="diamond(in)">
                                      <p:cBhvr>
                                        <p:cTn id="33" dur="2000"/>
                                        <p:tgtEl>
                                          <p:spTgt spid="50187">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0195"/>
                                        </p:tgtEl>
                                        <p:attrNameLst>
                                          <p:attrName>style.visibility</p:attrName>
                                        </p:attrNameLst>
                                      </p:cBhvr>
                                      <p:to>
                                        <p:strVal val="visible"/>
                                      </p:to>
                                    </p:set>
                                    <p:anim calcmode="lin" valueType="num">
                                      <p:cBhvr additive="base">
                                        <p:cTn id="38" dur="500" fill="hold"/>
                                        <p:tgtEl>
                                          <p:spTgt spid="50195"/>
                                        </p:tgtEl>
                                        <p:attrNameLst>
                                          <p:attrName>ppt_x</p:attrName>
                                        </p:attrNameLst>
                                      </p:cBhvr>
                                      <p:tavLst>
                                        <p:tav tm="0">
                                          <p:val>
                                            <p:strVal val="#ppt_x"/>
                                          </p:val>
                                        </p:tav>
                                        <p:tav tm="100000">
                                          <p:val>
                                            <p:strVal val="#ppt_x"/>
                                          </p:val>
                                        </p:tav>
                                      </p:tavLst>
                                    </p:anim>
                                    <p:anim calcmode="lin" valueType="num">
                                      <p:cBhvr additive="base">
                                        <p:cTn id="39" dur="500" fill="hold"/>
                                        <p:tgtEl>
                                          <p:spTgt spid="50195"/>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0" presetClass="entr" presetSubtype="0" fill="hold" nodeType="clickEffect">
                                  <p:stCondLst>
                                    <p:cond delay="0"/>
                                  </p:stCondLst>
                                  <p:childTnLst>
                                    <p:set>
                                      <p:cBhvr>
                                        <p:cTn id="43" dur="1" fill="hold">
                                          <p:stCondLst>
                                            <p:cond delay="0"/>
                                          </p:stCondLst>
                                        </p:cTn>
                                        <p:tgtEl>
                                          <p:spTgt spid="50182"/>
                                        </p:tgtEl>
                                        <p:attrNameLst>
                                          <p:attrName>style.visibility</p:attrName>
                                        </p:attrNameLst>
                                      </p:cBhvr>
                                      <p:to>
                                        <p:strVal val="visible"/>
                                      </p:to>
                                    </p:set>
                                    <p:animEffect transition="in" filter="wedge">
                                      <p:cBhvr>
                                        <p:cTn id="44" dur="2000"/>
                                        <p:tgtEl>
                                          <p:spTgt spid="5018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16" fill="hold" nodeType="clickEffect">
                                  <p:stCondLst>
                                    <p:cond delay="0"/>
                                  </p:stCondLst>
                                  <p:childTnLst>
                                    <p:set>
                                      <p:cBhvr>
                                        <p:cTn id="48" dur="1" fill="hold">
                                          <p:stCondLst>
                                            <p:cond delay="0"/>
                                          </p:stCondLst>
                                        </p:cTn>
                                        <p:tgtEl>
                                          <p:spTgt spid="50188">
                                            <p:txEl>
                                              <p:pRg st="0" end="0"/>
                                            </p:txEl>
                                          </p:spTgt>
                                        </p:tgtEl>
                                        <p:attrNameLst>
                                          <p:attrName>style.visibility</p:attrName>
                                        </p:attrNameLst>
                                      </p:cBhvr>
                                      <p:to>
                                        <p:strVal val="visible"/>
                                      </p:to>
                                    </p:set>
                                    <p:animEffect transition="in" filter="diamond(in)">
                                      <p:cBhvr>
                                        <p:cTn id="49" dur="2000"/>
                                        <p:tgtEl>
                                          <p:spTgt spid="50188">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0196"/>
                                        </p:tgtEl>
                                        <p:attrNameLst>
                                          <p:attrName>style.visibility</p:attrName>
                                        </p:attrNameLst>
                                      </p:cBhvr>
                                      <p:to>
                                        <p:strVal val="visible"/>
                                      </p:to>
                                    </p:set>
                                    <p:anim calcmode="lin" valueType="num">
                                      <p:cBhvr additive="base">
                                        <p:cTn id="54" dur="500" fill="hold"/>
                                        <p:tgtEl>
                                          <p:spTgt spid="50196"/>
                                        </p:tgtEl>
                                        <p:attrNameLst>
                                          <p:attrName>ppt_x</p:attrName>
                                        </p:attrNameLst>
                                      </p:cBhvr>
                                      <p:tavLst>
                                        <p:tav tm="0">
                                          <p:val>
                                            <p:strVal val="#ppt_x"/>
                                          </p:val>
                                        </p:tav>
                                        <p:tav tm="100000">
                                          <p:val>
                                            <p:strVal val="#ppt_x"/>
                                          </p:val>
                                        </p:tav>
                                      </p:tavLst>
                                    </p:anim>
                                    <p:anim calcmode="lin" valueType="num">
                                      <p:cBhvr additive="base">
                                        <p:cTn id="55" dur="500" fill="hold"/>
                                        <p:tgtEl>
                                          <p:spTgt spid="50196"/>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ntr" presetSubtype="16" fill="hold" nodeType="clickEffect">
                                  <p:stCondLst>
                                    <p:cond delay="0"/>
                                  </p:stCondLst>
                                  <p:childTnLst>
                                    <p:set>
                                      <p:cBhvr>
                                        <p:cTn id="59" dur="1" fill="hold">
                                          <p:stCondLst>
                                            <p:cond delay="0"/>
                                          </p:stCondLst>
                                        </p:cTn>
                                        <p:tgtEl>
                                          <p:spTgt spid="50189">
                                            <p:txEl>
                                              <p:pRg st="0" end="0"/>
                                            </p:txEl>
                                          </p:spTgt>
                                        </p:tgtEl>
                                        <p:attrNameLst>
                                          <p:attrName>style.visibility</p:attrName>
                                        </p:attrNameLst>
                                      </p:cBhvr>
                                      <p:to>
                                        <p:strVal val="visible"/>
                                      </p:to>
                                    </p:set>
                                    <p:animEffect transition="in" filter="diamond(in)">
                                      <p:cBhvr>
                                        <p:cTn id="60" dur="2000"/>
                                        <p:tgtEl>
                                          <p:spTgt spid="50189">
                                            <p:txEl>
                                              <p:pRg st="0" end="0"/>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0" presetClass="entr" presetSubtype="0" fill="hold" nodeType="clickEffect">
                                  <p:stCondLst>
                                    <p:cond delay="0"/>
                                  </p:stCondLst>
                                  <p:childTnLst>
                                    <p:set>
                                      <p:cBhvr>
                                        <p:cTn id="64" dur="1" fill="hold">
                                          <p:stCondLst>
                                            <p:cond delay="0"/>
                                          </p:stCondLst>
                                        </p:cTn>
                                        <p:tgtEl>
                                          <p:spTgt spid="50183"/>
                                        </p:tgtEl>
                                        <p:attrNameLst>
                                          <p:attrName>style.visibility</p:attrName>
                                        </p:attrNameLst>
                                      </p:cBhvr>
                                      <p:to>
                                        <p:strVal val="visible"/>
                                      </p:to>
                                    </p:set>
                                    <p:animEffect transition="in" filter="wedge">
                                      <p:cBhvr>
                                        <p:cTn id="65" dur="2000"/>
                                        <p:tgtEl>
                                          <p:spTgt spid="5018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50197"/>
                                        </p:tgtEl>
                                        <p:attrNameLst>
                                          <p:attrName>style.visibility</p:attrName>
                                        </p:attrNameLst>
                                      </p:cBhvr>
                                      <p:to>
                                        <p:strVal val="visible"/>
                                      </p:to>
                                    </p:set>
                                    <p:anim calcmode="lin" valueType="num">
                                      <p:cBhvr additive="base">
                                        <p:cTn id="70" dur="500" fill="hold"/>
                                        <p:tgtEl>
                                          <p:spTgt spid="50197"/>
                                        </p:tgtEl>
                                        <p:attrNameLst>
                                          <p:attrName>ppt_x</p:attrName>
                                        </p:attrNameLst>
                                      </p:cBhvr>
                                      <p:tavLst>
                                        <p:tav tm="0">
                                          <p:val>
                                            <p:strVal val="#ppt_x"/>
                                          </p:val>
                                        </p:tav>
                                        <p:tav tm="100000">
                                          <p:val>
                                            <p:strVal val="#ppt_x"/>
                                          </p:val>
                                        </p:tav>
                                      </p:tavLst>
                                    </p:anim>
                                    <p:anim calcmode="lin" valueType="num">
                                      <p:cBhvr additive="base">
                                        <p:cTn id="71" dur="500" fill="hold"/>
                                        <p:tgtEl>
                                          <p:spTgt spid="50197"/>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0" presetClass="entr" presetSubtype="0" fill="hold" nodeType="clickEffect">
                                  <p:stCondLst>
                                    <p:cond delay="0"/>
                                  </p:stCondLst>
                                  <p:childTnLst>
                                    <p:set>
                                      <p:cBhvr>
                                        <p:cTn id="75" dur="1" fill="hold">
                                          <p:stCondLst>
                                            <p:cond delay="0"/>
                                          </p:stCondLst>
                                        </p:cTn>
                                        <p:tgtEl>
                                          <p:spTgt spid="50184"/>
                                        </p:tgtEl>
                                        <p:attrNameLst>
                                          <p:attrName>style.visibility</p:attrName>
                                        </p:attrNameLst>
                                      </p:cBhvr>
                                      <p:to>
                                        <p:strVal val="visible"/>
                                      </p:to>
                                    </p:set>
                                    <p:animEffect transition="in" filter="wedge">
                                      <p:cBhvr>
                                        <p:cTn id="76" dur="2000"/>
                                        <p:tgtEl>
                                          <p:spTgt spid="5018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0" presetClass="entr" presetSubtype="0" fill="hold" grpId="0" nodeType="clickEffect">
                                  <p:stCondLst>
                                    <p:cond delay="0"/>
                                  </p:stCondLst>
                                  <p:childTnLst>
                                    <p:set>
                                      <p:cBhvr>
                                        <p:cTn id="80" dur="1" fill="hold">
                                          <p:stCondLst>
                                            <p:cond delay="0"/>
                                          </p:stCondLst>
                                        </p:cTn>
                                        <p:tgtEl>
                                          <p:spTgt spid="50193"/>
                                        </p:tgtEl>
                                        <p:attrNameLst>
                                          <p:attrName>style.visibility</p:attrName>
                                        </p:attrNameLst>
                                      </p:cBhvr>
                                      <p:to>
                                        <p:strVal val="visible"/>
                                      </p:to>
                                    </p:set>
                                    <p:animEffect transition="in" filter="wedge">
                                      <p:cBhvr>
                                        <p:cTn id="81" dur="2000"/>
                                        <p:tgtEl>
                                          <p:spTgt spid="50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3" grpId="0"/>
      <p:bldP spid="50194" grpId="0" animBg="1"/>
      <p:bldP spid="50195" grpId="0" animBg="1"/>
      <p:bldP spid="50196" grpId="0" animBg="1"/>
      <p:bldP spid="5019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96"/>
          <p:cNvPicPr>
            <a:picLocks noChangeAspect="1" noChangeArrowheads="1"/>
          </p:cNvPicPr>
          <p:nvPr>
            <p:ph/>
          </p:nvPr>
        </p:nvPicPr>
        <p:blipFill>
          <a:blip r:embed="rId2"/>
          <a:srcRect/>
          <a:stretch>
            <a:fillRect/>
          </a:stretch>
        </p:blipFill>
        <p:spPr>
          <a:xfrm>
            <a:off x="0" y="0"/>
            <a:ext cx="9144000" cy="6800850"/>
          </a:xfrm>
          <a:noFill/>
        </p:spPr>
      </p:pic>
      <p:sp>
        <p:nvSpPr>
          <p:cNvPr id="35844" name="Text Box 4"/>
          <p:cNvSpPr txBox="1">
            <a:spLocks noChangeArrowheads="1"/>
          </p:cNvSpPr>
          <p:nvPr/>
        </p:nvSpPr>
        <p:spPr bwMode="auto">
          <a:xfrm>
            <a:off x="1295400" y="1828800"/>
            <a:ext cx="3124200" cy="2530475"/>
          </a:xfrm>
          <a:prstGeom prst="rect">
            <a:avLst/>
          </a:prstGeom>
          <a:noFill/>
          <a:ln w="9525">
            <a:noFill/>
            <a:miter lim="800000"/>
            <a:headEnd/>
            <a:tailEnd/>
          </a:ln>
        </p:spPr>
        <p:txBody>
          <a:bodyPr>
            <a:spAutoFit/>
          </a:bodyPr>
          <a:lstStyle/>
          <a:p>
            <a:pPr>
              <a:spcBef>
                <a:spcPct val="50000"/>
              </a:spcBef>
            </a:pPr>
            <a:r>
              <a:rPr lang="en-US" sz="4000"/>
              <a:t>Hướng dẫn tháo rời từng chi tiết và xếp vào hộp.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diamond(in)">
                                      <p:cBhvr>
                                        <p:cTn id="7" dur="2000"/>
                                        <p:tgtEl>
                                          <p:spTgt spid="358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9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Rectangle 5"/>
          <p:cNvSpPr>
            <a:spLocks noChangeArrowheads="1"/>
          </p:cNvSpPr>
          <p:nvPr/>
        </p:nvSpPr>
        <p:spPr bwMode="auto">
          <a:xfrm>
            <a:off x="1371600" y="1066800"/>
            <a:ext cx="5330825" cy="769938"/>
          </a:xfrm>
          <a:prstGeom prst="rect">
            <a:avLst/>
          </a:prstGeom>
          <a:noFill/>
          <a:ln w="9525">
            <a:noFill/>
            <a:miter lim="800000"/>
            <a:headEnd/>
            <a:tailEnd/>
          </a:ln>
        </p:spPr>
        <p:txBody>
          <a:bodyPr anchor="ctr">
            <a:spAutoFit/>
          </a:bodyPr>
          <a:lstStyle/>
          <a:p>
            <a:endParaRPr lang="en-US" sz="4400"/>
          </a:p>
        </p:txBody>
      </p:sp>
      <p:sp>
        <p:nvSpPr>
          <p:cNvPr id="6150" name="WordArt 6"/>
          <p:cNvSpPr>
            <a:spLocks noChangeArrowheads="1" noChangeShapeType="1" noTextEdit="1"/>
          </p:cNvSpPr>
          <p:nvPr/>
        </p:nvSpPr>
        <p:spPr bwMode="auto">
          <a:xfrm>
            <a:off x="2971800" y="762000"/>
            <a:ext cx="4800600" cy="4495800"/>
          </a:xfrm>
          <a:prstGeom prst="rect">
            <a:avLst/>
          </a:prstGeom>
        </p:spPr>
        <p:txBody>
          <a:bodyPr wrap="none" fromWordArt="1">
            <a:prstTxWarp prst="textWave1">
              <a:avLst>
                <a:gd name="adj1" fmla="val 13005"/>
                <a:gd name="adj2" fmla="val 0"/>
              </a:avLst>
            </a:prstTxWarp>
          </a:bodyPr>
          <a:lstStyle/>
          <a:p>
            <a:pPr algn="ctr"/>
            <a:r>
              <a:rPr lang="vi-VN" sz="3200" kern="10">
                <a:ln w="9525">
                  <a:noFill/>
                  <a:round/>
                  <a:headEnd/>
                  <a:tailEnd/>
                </a:ln>
                <a:solidFill>
                  <a:srgbClr val="FF00FF"/>
                </a:solidFill>
                <a:effectLst>
                  <a:outerShdw dist="53882" dir="2700000" algn="ctr" rotWithShape="0">
                    <a:srgbClr val="C0C0C0">
                      <a:alpha val="79999"/>
                    </a:srgbClr>
                  </a:outerShdw>
                </a:effectLst>
                <a:latin typeface="Arial"/>
                <a:cs typeface="Arial"/>
              </a:rPr>
              <a:t>III-Các hoạt động </a:t>
            </a:r>
          </a:p>
          <a:p>
            <a:pPr algn="ctr"/>
            <a:r>
              <a:rPr lang="vi-VN" sz="3200" kern="10">
                <a:ln w="9525">
                  <a:noFill/>
                  <a:round/>
                  <a:headEnd/>
                  <a:tailEnd/>
                </a:ln>
                <a:solidFill>
                  <a:srgbClr val="FF00FF"/>
                </a:solidFill>
                <a:effectLst>
                  <a:outerShdw dist="53882" dir="2700000" algn="ctr" rotWithShape="0">
                    <a:srgbClr val="C0C0C0">
                      <a:alpha val="79999"/>
                    </a:srgbClr>
                  </a:outerShdw>
                </a:effectLst>
                <a:latin typeface="Arial"/>
                <a:cs typeface="Arial"/>
              </a:rPr>
              <a:t>dạy học chủ yếu </a:t>
            </a:r>
            <a:endParaRPr lang="en-US" sz="3200" kern="10">
              <a:ln w="9525">
                <a:noFill/>
                <a:round/>
                <a:headEnd/>
                <a:tailEnd/>
              </a:ln>
              <a:solidFill>
                <a:srgbClr val="FF00FF"/>
              </a:solidFill>
              <a:effectLst>
                <a:outerShdw dist="53882" dir="2700000" algn="ctr" rotWithShape="0">
                  <a:srgbClr val="C0C0C0">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500" fill="hold"/>
                                        <p:tgtEl>
                                          <p:spTgt spid="6150"/>
                                        </p:tgtEl>
                                        <p:attrNameLst>
                                          <p:attrName>ppt_x</p:attrName>
                                        </p:attrNameLst>
                                      </p:cBhvr>
                                      <p:tavLst>
                                        <p:tav tm="0">
                                          <p:val>
                                            <p:strVal val="#ppt_x"/>
                                          </p:val>
                                        </p:tav>
                                        <p:tav tm="100000">
                                          <p:val>
                                            <p:strVal val="#ppt_x"/>
                                          </p:val>
                                        </p:tav>
                                      </p:tavLst>
                                    </p:anim>
                                    <p:anim calcmode="lin" valueType="num">
                                      <p:cBhvr additive="base">
                                        <p:cTn id="8"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14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244" name="Text Box 4"/>
          <p:cNvSpPr txBox="1">
            <a:spLocks noChangeArrowheads="1"/>
          </p:cNvSpPr>
          <p:nvPr/>
        </p:nvSpPr>
        <p:spPr bwMode="auto">
          <a:xfrm>
            <a:off x="457200" y="2133600"/>
            <a:ext cx="8001000" cy="3632200"/>
          </a:xfrm>
          <a:prstGeom prst="rect">
            <a:avLst/>
          </a:prstGeom>
          <a:noFill/>
          <a:ln w="9525">
            <a:noFill/>
            <a:miter lim="800000"/>
            <a:headEnd/>
            <a:tailEnd/>
          </a:ln>
        </p:spPr>
        <p:txBody>
          <a:bodyPr>
            <a:spAutoFit/>
          </a:bodyPr>
          <a:lstStyle/>
          <a:p>
            <a:pPr>
              <a:spcBef>
                <a:spcPct val="50000"/>
              </a:spcBef>
            </a:pPr>
            <a:endParaRPr lang="en-US" sz="3600"/>
          </a:p>
          <a:p>
            <a:pPr>
              <a:spcBef>
                <a:spcPct val="50000"/>
              </a:spcBef>
            </a:pPr>
            <a:r>
              <a:rPr lang="en-US" sz="3600"/>
              <a:t> </a:t>
            </a:r>
            <a:r>
              <a:rPr lang="en-US" sz="2800"/>
              <a:t>Người ta sản xuất rô-bốt (còn gọi là người máy)nhằm để giúp việc nhà ,hoặc làm một số việc khó khăn ,nguy hiểm trong nhà máy ,hầm mỏ mà con người không đến được .Bài học hôm nay chúng ta sẽ được làm một mô hình rô –bốt thông qua bài lắp rô- bốt.</a:t>
            </a:r>
          </a:p>
        </p:txBody>
      </p:sp>
      <p:sp>
        <p:nvSpPr>
          <p:cNvPr id="10247" name="WordArt 7"/>
          <p:cNvSpPr>
            <a:spLocks noChangeArrowheads="1" noChangeShapeType="1" noTextEdit="1"/>
          </p:cNvSpPr>
          <p:nvPr/>
        </p:nvSpPr>
        <p:spPr bwMode="auto">
          <a:xfrm>
            <a:off x="1828800" y="381000"/>
            <a:ext cx="5791200" cy="2873375"/>
          </a:xfrm>
          <a:prstGeom prst="rect">
            <a:avLst/>
          </a:prstGeom>
        </p:spPr>
        <p:txBody>
          <a:bodyPr wrap="none" fromWordArt="1">
            <a:prstTxWarp prst="textWave1">
              <a:avLst>
                <a:gd name="adj1" fmla="val 13005"/>
                <a:gd name="adj2" fmla="val 0"/>
              </a:avLst>
            </a:prstTxWarp>
          </a:bodyPr>
          <a:lstStyle/>
          <a:p>
            <a:pPr algn="ctr"/>
            <a:r>
              <a:rPr lang="en-US" sz="3200" kern="10">
                <a:ln w="9525">
                  <a:noFill/>
                  <a:round/>
                  <a:headEnd/>
                  <a:tailEnd/>
                </a:ln>
                <a:solidFill>
                  <a:srgbClr val="00FF00"/>
                </a:solidFill>
                <a:effectLst>
                  <a:outerShdw dist="53882" dir="2700000" algn="ctr" rotWithShape="0">
                    <a:srgbClr val="C0C0C0">
                      <a:alpha val="79999"/>
                    </a:srgbClr>
                  </a:outerShdw>
                </a:effectLst>
                <a:latin typeface="Arial"/>
                <a:cs typeface="Arial"/>
              </a:rPr>
              <a:t>Giới  thiệu bài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diamond(in)">
                                      <p:cBhvr>
                                        <p:cTn id="7" dur="2000"/>
                                        <p:tgtEl>
                                          <p:spTgt spid="10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244">
                                            <p:txEl>
                                              <p:pRg st="1" end="1"/>
                                            </p:txEl>
                                          </p:spTgt>
                                        </p:tgtEl>
                                        <p:attrNameLst>
                                          <p:attrName>style.visibility</p:attrName>
                                        </p:attrNameLst>
                                      </p:cBhvr>
                                      <p:to>
                                        <p:strVal val="visible"/>
                                      </p:to>
                                    </p:set>
                                    <p:animEffect transition="in" filter="checkerboard(across)">
                                      <p:cBhvr>
                                        <p:cTn id="12" dur="500"/>
                                        <p:tgtEl>
                                          <p:spTgt spid="102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9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199" name="WordArt 7"/>
          <p:cNvSpPr>
            <a:spLocks noChangeArrowheads="1" noChangeShapeType="1" noTextEdit="1"/>
          </p:cNvSpPr>
          <p:nvPr/>
        </p:nvSpPr>
        <p:spPr bwMode="auto">
          <a:xfrm>
            <a:off x="990600" y="1524000"/>
            <a:ext cx="3429000" cy="21717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FF00FF"/>
                </a:solidFill>
                <a:effectLst>
                  <a:outerShdw dist="35921" dir="2700000" algn="ctr" rotWithShape="0">
                    <a:srgbClr val="990000"/>
                  </a:outerShdw>
                </a:effectLst>
                <a:latin typeface="Arial"/>
                <a:cs typeface="Arial"/>
              </a:rPr>
              <a:t>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additive="base">
                                        <p:cTn id="7" dur="500" fill="hold"/>
                                        <p:tgtEl>
                                          <p:spTgt spid="8199"/>
                                        </p:tgtEl>
                                        <p:attrNameLst>
                                          <p:attrName>ppt_x</p:attrName>
                                        </p:attrNameLst>
                                      </p:cBhvr>
                                      <p:tavLst>
                                        <p:tav tm="0">
                                          <p:val>
                                            <p:strVal val="#ppt_x"/>
                                          </p:val>
                                        </p:tav>
                                        <p:tav tm="100000">
                                          <p:val>
                                            <p:strVal val="#ppt_x"/>
                                          </p:val>
                                        </p:tav>
                                      </p:tavLst>
                                    </p:anim>
                                    <p:anim calcmode="lin" valueType="num">
                                      <p:cBhvr additive="base">
                                        <p:cTn id="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113"/>
          <p:cNvPicPr>
            <a:picLocks noChangeAspect="1" noChangeArrowheads="1"/>
          </p:cNvPicPr>
          <p:nvPr/>
        </p:nvPicPr>
        <p:blipFill>
          <a:blip r:embed="rId2"/>
          <a:srcRect/>
          <a:stretch>
            <a:fillRect/>
          </a:stretch>
        </p:blipFill>
        <p:spPr bwMode="auto">
          <a:xfrm>
            <a:off x="0" y="0"/>
            <a:ext cx="9829800" cy="7672388"/>
          </a:xfrm>
          <a:prstGeom prst="rect">
            <a:avLst/>
          </a:prstGeom>
          <a:noFill/>
          <a:ln w="9525">
            <a:noFill/>
            <a:miter lim="800000"/>
            <a:headEnd/>
            <a:tailEnd/>
          </a:ln>
        </p:spPr>
      </p:pic>
      <p:sp>
        <p:nvSpPr>
          <p:cNvPr id="9221" name="Text Box 5"/>
          <p:cNvSpPr txBox="1">
            <a:spLocks noChangeArrowheads="1"/>
          </p:cNvSpPr>
          <p:nvPr/>
        </p:nvSpPr>
        <p:spPr bwMode="auto">
          <a:xfrm>
            <a:off x="2438400" y="1524000"/>
            <a:ext cx="5334000" cy="2862263"/>
          </a:xfrm>
          <a:prstGeom prst="rect">
            <a:avLst/>
          </a:prstGeom>
          <a:noFill/>
          <a:ln w="9525">
            <a:noFill/>
            <a:miter lim="800000"/>
            <a:headEnd/>
            <a:tailEnd/>
          </a:ln>
        </p:spPr>
        <p:txBody>
          <a:bodyPr>
            <a:spAutoFit/>
          </a:bodyPr>
          <a:lstStyle/>
          <a:p>
            <a:pPr>
              <a:spcBef>
                <a:spcPct val="50000"/>
              </a:spcBef>
            </a:pPr>
            <a:r>
              <a:rPr lang="en-US" sz="5400" b="1" u="sng">
                <a:solidFill>
                  <a:srgbClr val="FF0066"/>
                </a:solidFill>
              </a:rPr>
              <a:t>*Hoạt động 1</a:t>
            </a:r>
            <a:r>
              <a:rPr lang="en-US" sz="5400"/>
              <a:t>:</a:t>
            </a:r>
          </a:p>
          <a:p>
            <a:pPr>
              <a:spcBef>
                <a:spcPct val="50000"/>
              </a:spcBef>
            </a:pPr>
            <a:r>
              <a:rPr lang="en-US" sz="3600"/>
              <a:t>Giáo viên hướng dẫn hs quan sát và nhận xét mẫu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additive="base">
                                        <p:cTn id="7"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9221">
                                            <p:txEl>
                                              <p:pRg st="1" end="1"/>
                                            </p:txEl>
                                          </p:spTgt>
                                        </p:tgtEl>
                                        <p:attrNameLst>
                                          <p:attrName>style.visibility</p:attrName>
                                        </p:attrNameLst>
                                      </p:cBhvr>
                                      <p:to>
                                        <p:strVal val="visible"/>
                                      </p:to>
                                    </p:set>
                                    <p:animEffect transition="in" filter="checkerboard(across)">
                                      <p:cBhvr>
                                        <p:cTn id="13" dur="500"/>
                                        <p:tgtEl>
                                          <p:spTgt spid="92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AutoShape 5"/>
          <p:cNvSpPr>
            <a:spLocks noChangeArrowheads="1"/>
          </p:cNvSpPr>
          <p:nvPr/>
        </p:nvSpPr>
        <p:spPr bwMode="auto">
          <a:xfrm>
            <a:off x="1524000" y="0"/>
            <a:ext cx="6629400" cy="2362200"/>
          </a:xfrm>
          <a:prstGeom prst="wedgeEllipseCallout">
            <a:avLst>
              <a:gd name="adj1" fmla="val -21528"/>
              <a:gd name="adj2" fmla="val 72176"/>
            </a:avLst>
          </a:prstGeom>
          <a:solidFill>
            <a:srgbClr val="F1F7A7"/>
          </a:solidFill>
          <a:ln w="9525">
            <a:solidFill>
              <a:schemeClr val="tx1"/>
            </a:solidFill>
            <a:miter lim="800000"/>
            <a:headEnd/>
            <a:tailEnd/>
          </a:ln>
        </p:spPr>
        <p:txBody>
          <a:bodyPr/>
          <a:lstStyle/>
          <a:p>
            <a:pPr algn="ctr"/>
            <a:r>
              <a:rPr lang="en-US" sz="2800"/>
              <a:t>Quan sát và trả lời câu hỏi:</a:t>
            </a:r>
          </a:p>
          <a:p>
            <a:r>
              <a:rPr lang="en-US" sz="2800"/>
              <a:t>Rô-bốt gồm có </a:t>
            </a:r>
          </a:p>
          <a:p>
            <a:r>
              <a:rPr lang="en-US" sz="2800"/>
              <a:t>mấy bộ phận?</a:t>
            </a:r>
          </a:p>
          <a:p>
            <a:endParaRPr lang="en-US" sz="2800"/>
          </a:p>
          <a:p>
            <a:pPr algn="ctr"/>
            <a:endParaRPr lang="en-US" sz="2800"/>
          </a:p>
        </p:txBody>
      </p:sp>
      <p:pic>
        <p:nvPicPr>
          <p:cNvPr id="11270" name="Picture 6" descr="Re-exposure of DSC05045"/>
          <p:cNvPicPr>
            <a:picLocks noChangeAspect="1" noChangeArrowheads="1"/>
          </p:cNvPicPr>
          <p:nvPr/>
        </p:nvPicPr>
        <p:blipFill>
          <a:blip r:embed="rId2"/>
          <a:srcRect/>
          <a:stretch>
            <a:fillRect/>
          </a:stretch>
        </p:blipFill>
        <p:spPr bwMode="auto">
          <a:xfrm>
            <a:off x="0" y="2286000"/>
            <a:ext cx="3105150" cy="3886200"/>
          </a:xfrm>
          <a:prstGeom prst="rect">
            <a:avLst/>
          </a:prstGeom>
          <a:noFill/>
          <a:ln w="9525">
            <a:noFill/>
            <a:miter lim="800000"/>
            <a:headEnd/>
            <a:tailEnd/>
          </a:ln>
        </p:spPr>
      </p:pic>
      <p:sp>
        <p:nvSpPr>
          <p:cNvPr id="11271" name="Text Box 7"/>
          <p:cNvSpPr txBox="1">
            <a:spLocks noChangeArrowheads="1"/>
          </p:cNvSpPr>
          <p:nvPr/>
        </p:nvSpPr>
        <p:spPr bwMode="auto">
          <a:xfrm>
            <a:off x="304800" y="6248400"/>
            <a:ext cx="2819400" cy="457200"/>
          </a:xfrm>
          <a:prstGeom prst="rect">
            <a:avLst/>
          </a:prstGeom>
          <a:noFill/>
          <a:ln w="9525">
            <a:noFill/>
            <a:miter lim="800000"/>
            <a:headEnd/>
            <a:tailEnd/>
          </a:ln>
        </p:spPr>
        <p:txBody>
          <a:bodyPr>
            <a:spAutoFit/>
          </a:bodyPr>
          <a:lstStyle/>
          <a:p>
            <a:pPr>
              <a:spcBef>
                <a:spcPct val="50000"/>
              </a:spcBef>
            </a:pPr>
            <a:r>
              <a:rPr lang="en-US" sz="2400"/>
              <a:t>a.Mặt trước rô-bốt</a:t>
            </a:r>
          </a:p>
        </p:txBody>
      </p:sp>
      <p:pic>
        <p:nvPicPr>
          <p:cNvPr id="11272" name="Picture 8" descr="Re-exposure of DSC05042"/>
          <p:cNvPicPr>
            <a:picLocks noChangeAspect="1" noChangeArrowheads="1"/>
          </p:cNvPicPr>
          <p:nvPr/>
        </p:nvPicPr>
        <p:blipFill>
          <a:blip r:embed="rId3"/>
          <a:srcRect/>
          <a:stretch>
            <a:fillRect/>
          </a:stretch>
        </p:blipFill>
        <p:spPr bwMode="auto">
          <a:xfrm>
            <a:off x="5181600" y="2438400"/>
            <a:ext cx="3962400" cy="3962400"/>
          </a:xfrm>
          <a:prstGeom prst="rect">
            <a:avLst/>
          </a:prstGeom>
          <a:noFill/>
          <a:ln w="9525">
            <a:noFill/>
            <a:miter lim="800000"/>
            <a:headEnd/>
            <a:tailEnd/>
          </a:ln>
        </p:spPr>
      </p:pic>
      <p:sp>
        <p:nvSpPr>
          <p:cNvPr id="11273" name="Text Box 9"/>
          <p:cNvSpPr txBox="1">
            <a:spLocks noChangeArrowheads="1"/>
          </p:cNvSpPr>
          <p:nvPr/>
        </p:nvSpPr>
        <p:spPr bwMode="auto">
          <a:xfrm>
            <a:off x="5638800" y="6400800"/>
            <a:ext cx="2514600" cy="457200"/>
          </a:xfrm>
          <a:prstGeom prst="rect">
            <a:avLst/>
          </a:prstGeom>
          <a:noFill/>
          <a:ln w="9525">
            <a:noFill/>
            <a:miter lim="800000"/>
            <a:headEnd/>
            <a:tailEnd/>
          </a:ln>
        </p:spPr>
        <p:txBody>
          <a:bodyPr>
            <a:spAutoFit/>
          </a:bodyPr>
          <a:lstStyle/>
          <a:p>
            <a:pPr>
              <a:spcBef>
                <a:spcPct val="50000"/>
              </a:spcBef>
            </a:pPr>
            <a:r>
              <a:rPr lang="en-US" sz="2400"/>
              <a:t>b.Mặt sau rô-bốt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wedge">
                                      <p:cBhvr>
                                        <p:cTn id="7" dur="2000"/>
                                        <p:tgtEl>
                                          <p:spTgt spid="11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271">
                                            <p:txEl>
                                              <p:pRg st="0" end="0"/>
                                            </p:txEl>
                                          </p:spTgt>
                                        </p:tgtEl>
                                        <p:attrNameLst>
                                          <p:attrName>style.visibility</p:attrName>
                                        </p:attrNameLst>
                                      </p:cBhvr>
                                      <p:to>
                                        <p:strVal val="visible"/>
                                      </p:to>
                                    </p:set>
                                    <p:animEffect transition="in" filter="checkerboard(across)">
                                      <p:cBhvr>
                                        <p:cTn id="12" dur="500"/>
                                        <p:tgtEl>
                                          <p:spTgt spid="112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1272"/>
                                        </p:tgtEl>
                                        <p:attrNameLst>
                                          <p:attrName>style.visibility</p:attrName>
                                        </p:attrNameLst>
                                      </p:cBhvr>
                                      <p:to>
                                        <p:strVal val="visible"/>
                                      </p:to>
                                    </p:set>
                                    <p:animEffect transition="in" filter="wedge">
                                      <p:cBhvr>
                                        <p:cTn id="17" dur="2000"/>
                                        <p:tgtEl>
                                          <p:spTgt spid="112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1273">
                                            <p:txEl>
                                              <p:pRg st="0" end="0"/>
                                            </p:txEl>
                                          </p:spTgt>
                                        </p:tgtEl>
                                        <p:attrNameLst>
                                          <p:attrName>style.visibility</p:attrName>
                                        </p:attrNameLst>
                                      </p:cBhvr>
                                      <p:to>
                                        <p:strVal val="visible"/>
                                      </p:to>
                                    </p:set>
                                    <p:animEffect transition="in" filter="checkerboard(across)">
                                      <p:cBhvr>
                                        <p:cTn id="22" dur="500"/>
                                        <p:tgtEl>
                                          <p:spTgt spid="1127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269"/>
                                        </p:tgtEl>
                                        <p:attrNameLst>
                                          <p:attrName>style.visibility</p:attrName>
                                        </p:attrNameLst>
                                      </p:cBhvr>
                                      <p:to>
                                        <p:strVal val="visible"/>
                                      </p:to>
                                    </p:set>
                                    <p:animEffect transition="in" filter="box(in)">
                                      <p:cBhvr>
                                        <p:cTn id="2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0cfac605e6327b6d05bad428048ea5a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2" name="Text Box 4"/>
          <p:cNvSpPr txBox="1">
            <a:spLocks noChangeArrowheads="1"/>
          </p:cNvSpPr>
          <p:nvPr/>
        </p:nvSpPr>
        <p:spPr bwMode="auto">
          <a:xfrm>
            <a:off x="1600200" y="2514600"/>
            <a:ext cx="5943600" cy="2530475"/>
          </a:xfrm>
          <a:prstGeom prst="rect">
            <a:avLst/>
          </a:prstGeom>
          <a:noFill/>
          <a:ln w="9525">
            <a:noFill/>
            <a:miter lim="800000"/>
            <a:headEnd/>
            <a:tailEnd/>
          </a:ln>
        </p:spPr>
        <p:txBody>
          <a:bodyPr>
            <a:spAutoFit/>
          </a:bodyPr>
          <a:lstStyle/>
          <a:p>
            <a:pPr>
              <a:spcBef>
                <a:spcPct val="50000"/>
              </a:spcBef>
            </a:pPr>
            <a:r>
              <a:rPr lang="en-US" sz="4000"/>
              <a:t>Gồm có 6 bộ phận :chân rô-bốt ,thân rô-bốt, đầu rô-bốt, tay rô-bốt, ăng –ten, truc bánh xe.</a:t>
            </a:r>
          </a:p>
        </p:txBody>
      </p:sp>
      <p:sp>
        <p:nvSpPr>
          <p:cNvPr id="12294" name="AutoShape 6"/>
          <p:cNvSpPr>
            <a:spLocks noChangeArrowheads="1"/>
          </p:cNvSpPr>
          <p:nvPr/>
        </p:nvSpPr>
        <p:spPr bwMode="auto">
          <a:xfrm>
            <a:off x="1447800" y="304800"/>
            <a:ext cx="5715000" cy="1295400"/>
          </a:xfrm>
          <a:prstGeom prst="cloudCallout">
            <a:avLst>
              <a:gd name="adj1" fmla="val -7667"/>
              <a:gd name="adj2" fmla="val 98282"/>
            </a:avLst>
          </a:prstGeom>
          <a:solidFill>
            <a:srgbClr val="FF3399"/>
          </a:solidFill>
          <a:ln w="9525">
            <a:solidFill>
              <a:schemeClr val="tx1"/>
            </a:solidFill>
            <a:round/>
            <a:headEnd/>
            <a:tailEnd/>
          </a:ln>
        </p:spPr>
        <p:txBody>
          <a:bodyPr/>
          <a:lstStyle/>
          <a:p>
            <a:pPr algn="ctr"/>
            <a:r>
              <a:rPr lang="en-US" sz="3200"/>
              <a:t>Trả lời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linds(horizontal)">
                                      <p:cBhvr>
                                        <p:cTn id="7" dur="500"/>
                                        <p:tgtEl>
                                          <p:spTgt spid="12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292">
                                            <p:txEl>
                                              <p:pRg st="0" end="0"/>
                                            </p:txEl>
                                          </p:spTgt>
                                        </p:tgtEl>
                                        <p:attrNameLst>
                                          <p:attrName>style.visibility</p:attrName>
                                        </p:attrNameLst>
                                      </p:cBhvr>
                                      <p:to>
                                        <p:strVal val="visible"/>
                                      </p:to>
                                    </p:set>
                                    <p:animEffect transition="in" filter="checkerboard(across)">
                                      <p:cBhvr>
                                        <p:cTn id="12" dur="500"/>
                                        <p:tgtEl>
                                          <p:spTgt spid="122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Crayons</Template>
  <TotalTime>472</TotalTime>
  <Words>827</Words>
  <Application>Microsoft Office PowerPoint</Application>
  <PresentationFormat>On-screen Show (4:3)</PresentationFormat>
  <Paragraphs>106</Paragraphs>
  <Slides>35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35</vt:i4>
      </vt:variant>
    </vt:vector>
  </HeadingPairs>
  <TitlesOfParts>
    <vt:vector size="40" baseType="lpstr">
      <vt:lpstr>Arial</vt:lpstr>
      <vt:lpstr>Calibri</vt:lpstr>
      <vt:lpstr>Comic Sans MS</vt:lpstr>
      <vt:lpstr>Default Design</vt:lpstr>
      <vt:lpstr>Crayons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36</cp:revision>
  <dcterms:created xsi:type="dcterms:W3CDTF">2009-10-27T07:57:27Z</dcterms:created>
  <dcterms:modified xsi:type="dcterms:W3CDTF">2016-06-30T02:38:41Z</dcterms:modified>
</cp:coreProperties>
</file>