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6"/>
  </p:notesMasterIdLst>
  <p:sldIdLst>
    <p:sldId id="256" r:id="rId2"/>
    <p:sldId id="259" r:id="rId3"/>
    <p:sldId id="274" r:id="rId4"/>
    <p:sldId id="286" r:id="rId5"/>
    <p:sldId id="302" r:id="rId6"/>
    <p:sldId id="263" r:id="rId7"/>
    <p:sldId id="258" r:id="rId8"/>
    <p:sldId id="297" r:id="rId9"/>
    <p:sldId id="298" r:id="rId10"/>
    <p:sldId id="299" r:id="rId11"/>
    <p:sldId id="269" r:id="rId12"/>
    <p:sldId id="262" r:id="rId13"/>
    <p:sldId id="303" r:id="rId14"/>
    <p:sldId id="278" r:id="rId15"/>
  </p:sldIdLst>
  <p:sldSz cx="9144000" cy="5143500" type="screen16x9"/>
  <p:notesSz cx="6858000" cy="9144000"/>
  <p:embeddedFontLst>
    <p:embeddedFont>
      <p:font typeface="Catamaran" panose="020B0604020202020204" charset="0"/>
      <p:regular r:id="rId17"/>
      <p:bold r:id="rId18"/>
    </p:embeddedFont>
    <p:embeddedFont>
      <p:font typeface="Roboto Slab Light" panose="020B0604020202020204" charset="0"/>
      <p:regular r:id="rId19"/>
      <p:bold r:id="rId20"/>
    </p:embeddedFont>
    <p:embeddedFont>
      <p:font typeface="Nunito" panose="020B0604020202020204" charset="0"/>
      <p:regular r:id="rId21"/>
      <p:bold r:id="rId22"/>
      <p:italic r:id="rId23"/>
      <p:boldItalic r:id="rId24"/>
    </p:embeddedFont>
    <p:embeddedFont>
      <p:font typeface="Titan One" panose="020B0604020202020204" charset="0"/>
      <p:regular r:id="rId25"/>
    </p:embeddedFont>
    <p:embeddedFont>
      <p:font typeface="Comfortaa" panose="020B0604020202020204" charset="0"/>
      <p:regular r:id="rId26"/>
      <p:bold r:id="rId27"/>
    </p:embeddedFont>
    <p:embeddedFont>
      <p:font typeface=".VnArial" panose="020B7200000000000000" pitchFamily="34" charset="0"/>
      <p:regular r:id="rId28"/>
      <p:bold r:id="rId29"/>
      <p:italic r:id="rId30"/>
      <p:boldItalic r:id="rId31"/>
    </p:embeddedFont>
    <p:embeddedFont>
      <p:font typeface="Cambria" panose="02040503050406030204" pitchFamily="18" charset="0"/>
      <p:regular r:id="rId32"/>
      <p:bold r:id="rId33"/>
      <p:italic r:id="rId34"/>
      <p:boldItalic r:id="rId35"/>
    </p:embeddedFont>
    <p:embeddedFont>
      <p:font typeface="SVN-Fiolex Girls" panose="020B0604020202020204" charset="0"/>
      <p:regular r:id="rId36"/>
    </p:embeddedFont>
    <p:embeddedFont>
      <p:font typeface="Fira Sans Extra Condensed Medium"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ABC95C-0B2C-407E-B6DC-9CE39B007ACF}">
  <a:tblStyle styleId="{7AABC95C-0B2C-407E-B6DC-9CE39B007A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0648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gde7f478a54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0" name="Google Shape;1970;gde7f478a54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gde7f478a54_0_2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2" name="Google Shape;1432;gde7f478a54_0_2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de7f478a5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de7f478a5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6549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1"/>
        <p:cNvGrpSpPr/>
        <p:nvPr/>
      </p:nvGrpSpPr>
      <p:grpSpPr>
        <a:xfrm>
          <a:off x="0" y="0"/>
          <a:ext cx="0" cy="0"/>
          <a:chOff x="0" y="0"/>
          <a:chExt cx="0" cy="0"/>
        </a:xfrm>
      </p:grpSpPr>
      <p:sp>
        <p:nvSpPr>
          <p:cNvPr id="2512" name="Google Shape;2512;gde7f478a54_0_1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3" name="Google Shape;2513;gde7f478a54_0_1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de7f478a54_0_1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de7f478a54_0_1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2"/>
        <p:cNvGrpSpPr/>
        <p:nvPr/>
      </p:nvGrpSpPr>
      <p:grpSpPr>
        <a:xfrm>
          <a:off x="0" y="0"/>
          <a:ext cx="0" cy="0"/>
          <a:chOff x="0" y="0"/>
          <a:chExt cx="0" cy="0"/>
        </a:xfrm>
      </p:grpSpPr>
      <p:sp>
        <p:nvSpPr>
          <p:cNvPr id="3493" name="Google Shape;3493;gac85b9cf0f_0_7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4" name="Google Shape;3494;gac85b9cf0f_0_7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29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de7f478a5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de7f478a5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89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90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471154" y="3317473"/>
            <a:ext cx="3275978" cy="1463964"/>
          </a:xfrm>
          <a:custGeom>
            <a:avLst/>
            <a:gdLst/>
            <a:ahLst/>
            <a:cxnLst/>
            <a:rect l="l" t="t" r="r" b="b"/>
            <a:pathLst>
              <a:path w="48116" h="21502" extrusionOk="0">
                <a:moveTo>
                  <a:pt x="23815" y="7225"/>
                </a:moveTo>
                <a:lnTo>
                  <a:pt x="23815" y="7225"/>
                </a:lnTo>
                <a:cubicBezTo>
                  <a:pt x="26522" y="7268"/>
                  <a:pt x="29229" y="7860"/>
                  <a:pt x="31703" y="8981"/>
                </a:cubicBezTo>
                <a:cubicBezTo>
                  <a:pt x="29208" y="7902"/>
                  <a:pt x="26522" y="7310"/>
                  <a:pt x="23815" y="7225"/>
                </a:cubicBezTo>
                <a:close/>
                <a:moveTo>
                  <a:pt x="24503" y="0"/>
                </a:moveTo>
                <a:cubicBezTo>
                  <a:pt x="23995" y="0"/>
                  <a:pt x="23477" y="12"/>
                  <a:pt x="22948" y="35"/>
                </a:cubicBezTo>
                <a:cubicBezTo>
                  <a:pt x="12711" y="479"/>
                  <a:pt x="6599" y="5935"/>
                  <a:pt x="3279" y="10419"/>
                </a:cubicBezTo>
                <a:cubicBezTo>
                  <a:pt x="1988" y="12153"/>
                  <a:pt x="889" y="14036"/>
                  <a:pt x="0" y="16024"/>
                </a:cubicBezTo>
                <a:lnTo>
                  <a:pt x="762" y="16489"/>
                </a:lnTo>
                <a:cubicBezTo>
                  <a:pt x="1121" y="16722"/>
                  <a:pt x="1460" y="16933"/>
                  <a:pt x="1819" y="17166"/>
                </a:cubicBezTo>
                <a:lnTo>
                  <a:pt x="1967" y="17271"/>
                </a:lnTo>
                <a:lnTo>
                  <a:pt x="2454" y="17589"/>
                </a:lnTo>
                <a:cubicBezTo>
                  <a:pt x="2961" y="17948"/>
                  <a:pt x="3469" y="18308"/>
                  <a:pt x="3955" y="18667"/>
                </a:cubicBezTo>
                <a:cubicBezTo>
                  <a:pt x="4611" y="19154"/>
                  <a:pt x="5245" y="19640"/>
                  <a:pt x="5880" y="20127"/>
                </a:cubicBezTo>
                <a:lnTo>
                  <a:pt x="5943" y="20169"/>
                </a:lnTo>
                <a:cubicBezTo>
                  <a:pt x="6493" y="20613"/>
                  <a:pt x="7064" y="21057"/>
                  <a:pt x="7635" y="21501"/>
                </a:cubicBezTo>
                <a:cubicBezTo>
                  <a:pt x="8122" y="20211"/>
                  <a:pt x="8735" y="18963"/>
                  <a:pt x="9454" y="17779"/>
                </a:cubicBezTo>
                <a:cubicBezTo>
                  <a:pt x="12612" y="12631"/>
                  <a:pt x="17183" y="10010"/>
                  <a:pt x="23049" y="10010"/>
                </a:cubicBezTo>
                <a:cubicBezTo>
                  <a:pt x="23232" y="10010"/>
                  <a:pt x="23417" y="10012"/>
                  <a:pt x="23603" y="10017"/>
                </a:cubicBezTo>
                <a:cubicBezTo>
                  <a:pt x="32274" y="10250"/>
                  <a:pt x="37245" y="14987"/>
                  <a:pt x="40776" y="20465"/>
                </a:cubicBezTo>
                <a:cubicBezTo>
                  <a:pt x="41242" y="20211"/>
                  <a:pt x="41707" y="19915"/>
                  <a:pt x="42151" y="19640"/>
                </a:cubicBezTo>
                <a:lnTo>
                  <a:pt x="42257" y="19577"/>
                </a:lnTo>
                <a:lnTo>
                  <a:pt x="42278" y="19556"/>
                </a:lnTo>
                <a:cubicBezTo>
                  <a:pt x="42468" y="19429"/>
                  <a:pt x="42638" y="19323"/>
                  <a:pt x="42807" y="19217"/>
                </a:cubicBezTo>
                <a:cubicBezTo>
                  <a:pt x="43209" y="18963"/>
                  <a:pt x="43589" y="18688"/>
                  <a:pt x="43991" y="18435"/>
                </a:cubicBezTo>
                <a:lnTo>
                  <a:pt x="44330" y="18202"/>
                </a:lnTo>
                <a:cubicBezTo>
                  <a:pt x="44964" y="17779"/>
                  <a:pt x="45599" y="17356"/>
                  <a:pt x="46233" y="16933"/>
                </a:cubicBezTo>
                <a:cubicBezTo>
                  <a:pt x="46445" y="16785"/>
                  <a:pt x="46677" y="16658"/>
                  <a:pt x="46910" y="16510"/>
                </a:cubicBezTo>
                <a:cubicBezTo>
                  <a:pt x="47291" y="16235"/>
                  <a:pt x="47692" y="16002"/>
                  <a:pt x="48115" y="15791"/>
                </a:cubicBezTo>
                <a:cubicBezTo>
                  <a:pt x="44178" y="8466"/>
                  <a:pt x="38370" y="0"/>
                  <a:pt x="24503" y="0"/>
                </a:cubicBezTo>
                <a:close/>
              </a:path>
            </a:pathLst>
          </a:custGeom>
          <a:solidFill>
            <a:srgbClr val="F3D55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440925" y="3292962"/>
            <a:ext cx="3337867" cy="1525921"/>
          </a:xfrm>
          <a:custGeom>
            <a:avLst/>
            <a:gdLst/>
            <a:ahLst/>
            <a:cxnLst/>
            <a:rect l="l" t="t" r="r" b="b"/>
            <a:pathLst>
              <a:path w="49025" h="22412" extrusionOk="0">
                <a:moveTo>
                  <a:pt x="24259" y="7247"/>
                </a:moveTo>
                <a:lnTo>
                  <a:pt x="24237" y="7924"/>
                </a:lnTo>
                <a:cubicBezTo>
                  <a:pt x="26902" y="8030"/>
                  <a:pt x="29546" y="8622"/>
                  <a:pt x="32020" y="9658"/>
                </a:cubicBezTo>
                <a:lnTo>
                  <a:pt x="32295" y="9024"/>
                </a:lnTo>
                <a:cubicBezTo>
                  <a:pt x="29757" y="7903"/>
                  <a:pt x="27029" y="7289"/>
                  <a:pt x="24259" y="7247"/>
                </a:cubicBezTo>
                <a:close/>
                <a:moveTo>
                  <a:pt x="24961" y="698"/>
                </a:moveTo>
                <a:cubicBezTo>
                  <a:pt x="37841" y="698"/>
                  <a:pt x="43720" y="7989"/>
                  <a:pt x="48073" y="16024"/>
                </a:cubicBezTo>
                <a:cubicBezTo>
                  <a:pt x="47756" y="16193"/>
                  <a:pt x="47438" y="16384"/>
                  <a:pt x="47142" y="16574"/>
                </a:cubicBezTo>
                <a:cubicBezTo>
                  <a:pt x="46910" y="16701"/>
                  <a:pt x="46698" y="16849"/>
                  <a:pt x="46466" y="16997"/>
                </a:cubicBezTo>
                <a:lnTo>
                  <a:pt x="46191" y="17187"/>
                </a:lnTo>
                <a:cubicBezTo>
                  <a:pt x="45662" y="17526"/>
                  <a:pt x="45112" y="17906"/>
                  <a:pt x="44562" y="18266"/>
                </a:cubicBezTo>
                <a:lnTo>
                  <a:pt x="44541" y="18287"/>
                </a:lnTo>
                <a:lnTo>
                  <a:pt x="44203" y="18499"/>
                </a:lnTo>
                <a:cubicBezTo>
                  <a:pt x="43843" y="18752"/>
                  <a:pt x="43462" y="19006"/>
                  <a:pt x="43060" y="19281"/>
                </a:cubicBezTo>
                <a:lnTo>
                  <a:pt x="43018" y="19302"/>
                </a:lnTo>
                <a:lnTo>
                  <a:pt x="42532" y="19619"/>
                </a:lnTo>
                <a:lnTo>
                  <a:pt x="42384" y="19704"/>
                </a:lnTo>
                <a:cubicBezTo>
                  <a:pt x="42066" y="19916"/>
                  <a:pt x="41707" y="20148"/>
                  <a:pt x="41326" y="20360"/>
                </a:cubicBezTo>
                <a:cubicBezTo>
                  <a:pt x="38450" y="15961"/>
                  <a:pt x="33522" y="10271"/>
                  <a:pt x="24047" y="10039"/>
                </a:cubicBezTo>
                <a:cubicBezTo>
                  <a:pt x="23860" y="10034"/>
                  <a:pt x="23673" y="10031"/>
                  <a:pt x="23488" y="10031"/>
                </a:cubicBezTo>
                <a:cubicBezTo>
                  <a:pt x="17478" y="10031"/>
                  <a:pt x="12823" y="12697"/>
                  <a:pt x="9602" y="17970"/>
                </a:cubicBezTo>
                <a:cubicBezTo>
                  <a:pt x="8946" y="19027"/>
                  <a:pt x="8375" y="20148"/>
                  <a:pt x="7910" y="21290"/>
                </a:cubicBezTo>
                <a:cubicBezTo>
                  <a:pt x="7466" y="20952"/>
                  <a:pt x="7022" y="20613"/>
                  <a:pt x="6599" y="20254"/>
                </a:cubicBezTo>
                <a:lnTo>
                  <a:pt x="6535" y="20212"/>
                </a:lnTo>
                <a:cubicBezTo>
                  <a:pt x="5880" y="19704"/>
                  <a:pt x="5224" y="19218"/>
                  <a:pt x="4611" y="18752"/>
                </a:cubicBezTo>
                <a:cubicBezTo>
                  <a:pt x="4061" y="18350"/>
                  <a:pt x="3553" y="17991"/>
                  <a:pt x="3088" y="17674"/>
                </a:cubicBezTo>
                <a:cubicBezTo>
                  <a:pt x="2961" y="17589"/>
                  <a:pt x="2834" y="17505"/>
                  <a:pt x="2729" y="17420"/>
                </a:cubicBezTo>
                <a:lnTo>
                  <a:pt x="2454" y="17251"/>
                </a:lnTo>
                <a:cubicBezTo>
                  <a:pt x="2031" y="16955"/>
                  <a:pt x="1713" y="16743"/>
                  <a:pt x="1396" y="16553"/>
                </a:cubicBezTo>
                <a:lnTo>
                  <a:pt x="889" y="16257"/>
                </a:lnTo>
                <a:cubicBezTo>
                  <a:pt x="1734" y="14396"/>
                  <a:pt x="2771" y="12640"/>
                  <a:pt x="3997" y="10991"/>
                </a:cubicBezTo>
                <a:cubicBezTo>
                  <a:pt x="7276" y="6549"/>
                  <a:pt x="13303" y="1177"/>
                  <a:pt x="23392" y="733"/>
                </a:cubicBezTo>
                <a:cubicBezTo>
                  <a:pt x="23926" y="710"/>
                  <a:pt x="24449" y="698"/>
                  <a:pt x="24961" y="698"/>
                </a:cubicBezTo>
                <a:close/>
                <a:moveTo>
                  <a:pt x="24959" y="0"/>
                </a:moveTo>
                <a:cubicBezTo>
                  <a:pt x="24438" y="0"/>
                  <a:pt x="23908" y="12"/>
                  <a:pt x="23370" y="35"/>
                </a:cubicBezTo>
                <a:cubicBezTo>
                  <a:pt x="13007" y="479"/>
                  <a:pt x="6810" y="5999"/>
                  <a:pt x="3448" y="10546"/>
                </a:cubicBezTo>
                <a:cubicBezTo>
                  <a:pt x="2136" y="12323"/>
                  <a:pt x="1015" y="14226"/>
                  <a:pt x="127" y="16214"/>
                </a:cubicBezTo>
                <a:lnTo>
                  <a:pt x="0" y="16511"/>
                </a:lnTo>
                <a:lnTo>
                  <a:pt x="423" y="16764"/>
                </a:lnTo>
                <a:lnTo>
                  <a:pt x="1015" y="17145"/>
                </a:lnTo>
                <a:cubicBezTo>
                  <a:pt x="1333" y="17335"/>
                  <a:pt x="1650" y="17526"/>
                  <a:pt x="2052" y="17822"/>
                </a:cubicBezTo>
                <a:lnTo>
                  <a:pt x="2327" y="17991"/>
                </a:lnTo>
                <a:cubicBezTo>
                  <a:pt x="2432" y="18076"/>
                  <a:pt x="2559" y="18160"/>
                  <a:pt x="2686" y="18224"/>
                </a:cubicBezTo>
                <a:cubicBezTo>
                  <a:pt x="3152" y="18562"/>
                  <a:pt x="3659" y="18922"/>
                  <a:pt x="4188" y="19302"/>
                </a:cubicBezTo>
                <a:cubicBezTo>
                  <a:pt x="4801" y="19767"/>
                  <a:pt x="5457" y="20254"/>
                  <a:pt x="6112" y="20762"/>
                </a:cubicBezTo>
                <a:lnTo>
                  <a:pt x="6155" y="20804"/>
                </a:lnTo>
                <a:cubicBezTo>
                  <a:pt x="6726" y="21248"/>
                  <a:pt x="7276" y="21692"/>
                  <a:pt x="7847" y="22136"/>
                </a:cubicBezTo>
                <a:lnTo>
                  <a:pt x="8206" y="22411"/>
                </a:lnTo>
                <a:lnTo>
                  <a:pt x="8375" y="21967"/>
                </a:lnTo>
                <a:cubicBezTo>
                  <a:pt x="8862" y="20698"/>
                  <a:pt x="9475" y="19471"/>
                  <a:pt x="10173" y="18308"/>
                </a:cubicBezTo>
                <a:cubicBezTo>
                  <a:pt x="13279" y="13268"/>
                  <a:pt x="17766" y="10710"/>
                  <a:pt x="23536" y="10710"/>
                </a:cubicBezTo>
                <a:cubicBezTo>
                  <a:pt x="23698" y="10710"/>
                  <a:pt x="23862" y="10712"/>
                  <a:pt x="24026" y="10716"/>
                </a:cubicBezTo>
                <a:cubicBezTo>
                  <a:pt x="33395" y="10969"/>
                  <a:pt x="38154" y="16701"/>
                  <a:pt x="40924" y="21015"/>
                </a:cubicBezTo>
                <a:lnTo>
                  <a:pt x="41094" y="21290"/>
                </a:lnTo>
                <a:lnTo>
                  <a:pt x="41390" y="21121"/>
                </a:lnTo>
                <a:cubicBezTo>
                  <a:pt x="41876" y="20846"/>
                  <a:pt x="42341" y="20550"/>
                  <a:pt x="42764" y="20296"/>
                </a:cubicBezTo>
                <a:lnTo>
                  <a:pt x="42828" y="20254"/>
                </a:lnTo>
                <a:lnTo>
                  <a:pt x="42912" y="20190"/>
                </a:lnTo>
                <a:lnTo>
                  <a:pt x="43399" y="19873"/>
                </a:lnTo>
                <a:lnTo>
                  <a:pt x="43441" y="19852"/>
                </a:lnTo>
                <a:cubicBezTo>
                  <a:pt x="43716" y="19662"/>
                  <a:pt x="44012" y="19493"/>
                  <a:pt x="44287" y="19302"/>
                </a:cubicBezTo>
                <a:lnTo>
                  <a:pt x="44964" y="18837"/>
                </a:lnTo>
                <a:cubicBezTo>
                  <a:pt x="45598" y="18414"/>
                  <a:pt x="46233" y="17991"/>
                  <a:pt x="46846" y="17589"/>
                </a:cubicBezTo>
                <a:lnTo>
                  <a:pt x="47079" y="17420"/>
                </a:lnTo>
                <a:cubicBezTo>
                  <a:pt x="47227" y="17335"/>
                  <a:pt x="47375" y="17251"/>
                  <a:pt x="47523" y="17145"/>
                </a:cubicBezTo>
                <a:cubicBezTo>
                  <a:pt x="47904" y="16912"/>
                  <a:pt x="48284" y="16701"/>
                  <a:pt x="48729" y="16447"/>
                </a:cubicBezTo>
                <a:lnTo>
                  <a:pt x="49025" y="16299"/>
                </a:lnTo>
                <a:lnTo>
                  <a:pt x="48855" y="15982"/>
                </a:lnTo>
                <a:cubicBezTo>
                  <a:pt x="46867" y="12281"/>
                  <a:pt x="44287" y="8051"/>
                  <a:pt x="40269" y="4900"/>
                </a:cubicBezTo>
                <a:cubicBezTo>
                  <a:pt x="36098" y="1606"/>
                  <a:pt x="31083" y="0"/>
                  <a:pt x="24959"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475444" y="3317473"/>
            <a:ext cx="3275978" cy="1198977"/>
          </a:xfrm>
          <a:custGeom>
            <a:avLst/>
            <a:gdLst/>
            <a:ahLst/>
            <a:cxnLst/>
            <a:rect l="l" t="t" r="r" b="b"/>
            <a:pathLst>
              <a:path w="48116" h="17610" extrusionOk="0">
                <a:moveTo>
                  <a:pt x="24522" y="0"/>
                </a:moveTo>
                <a:cubicBezTo>
                  <a:pt x="24015" y="0"/>
                  <a:pt x="23498" y="12"/>
                  <a:pt x="22969" y="35"/>
                </a:cubicBezTo>
                <a:cubicBezTo>
                  <a:pt x="12712" y="479"/>
                  <a:pt x="6621" y="5935"/>
                  <a:pt x="3300" y="10419"/>
                </a:cubicBezTo>
                <a:cubicBezTo>
                  <a:pt x="2010" y="12153"/>
                  <a:pt x="910" y="14036"/>
                  <a:pt x="1" y="16024"/>
                </a:cubicBezTo>
                <a:lnTo>
                  <a:pt x="783" y="16489"/>
                </a:lnTo>
                <a:cubicBezTo>
                  <a:pt x="1354" y="16848"/>
                  <a:pt x="1904" y="17229"/>
                  <a:pt x="2475" y="17610"/>
                </a:cubicBezTo>
                <a:cubicBezTo>
                  <a:pt x="3321" y="15643"/>
                  <a:pt x="4400" y="13782"/>
                  <a:pt x="5669" y="12069"/>
                </a:cubicBezTo>
                <a:cubicBezTo>
                  <a:pt x="9962" y="6316"/>
                  <a:pt x="15821" y="3249"/>
                  <a:pt x="23096" y="2932"/>
                </a:cubicBezTo>
                <a:cubicBezTo>
                  <a:pt x="23578" y="2911"/>
                  <a:pt x="24049" y="2900"/>
                  <a:pt x="24511" y="2900"/>
                </a:cubicBezTo>
                <a:cubicBezTo>
                  <a:pt x="36845" y="2900"/>
                  <a:pt x="41932" y="10382"/>
                  <a:pt x="45662" y="17314"/>
                </a:cubicBezTo>
                <a:cubicBezTo>
                  <a:pt x="46064" y="17039"/>
                  <a:pt x="46487" y="16764"/>
                  <a:pt x="46910" y="16489"/>
                </a:cubicBezTo>
                <a:cubicBezTo>
                  <a:pt x="47333" y="16235"/>
                  <a:pt x="47693" y="16024"/>
                  <a:pt x="48116" y="15791"/>
                </a:cubicBezTo>
                <a:cubicBezTo>
                  <a:pt x="44178" y="8466"/>
                  <a:pt x="38370" y="0"/>
                  <a:pt x="24522" y="0"/>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99289" y="3461879"/>
            <a:ext cx="3023995" cy="1136679"/>
          </a:xfrm>
          <a:custGeom>
            <a:avLst/>
            <a:gdLst/>
            <a:ahLst/>
            <a:cxnLst/>
            <a:rect l="l" t="t" r="r" b="b"/>
            <a:pathLst>
              <a:path w="44415" h="16695" extrusionOk="0">
                <a:moveTo>
                  <a:pt x="21781" y="0"/>
                </a:moveTo>
                <a:cubicBezTo>
                  <a:pt x="21559" y="0"/>
                  <a:pt x="21334" y="3"/>
                  <a:pt x="21108" y="8"/>
                </a:cubicBezTo>
                <a:cubicBezTo>
                  <a:pt x="11485" y="198"/>
                  <a:pt x="5880" y="5422"/>
                  <a:pt x="2877" y="9778"/>
                </a:cubicBezTo>
                <a:cubicBezTo>
                  <a:pt x="1735" y="11428"/>
                  <a:pt x="783" y="13205"/>
                  <a:pt x="1" y="15045"/>
                </a:cubicBezTo>
                <a:cubicBezTo>
                  <a:pt x="804" y="15573"/>
                  <a:pt x="1587" y="16123"/>
                  <a:pt x="2348" y="16694"/>
                </a:cubicBezTo>
                <a:cubicBezTo>
                  <a:pt x="3088" y="14854"/>
                  <a:pt x="4019" y="13099"/>
                  <a:pt x="5161" y="11470"/>
                </a:cubicBezTo>
                <a:cubicBezTo>
                  <a:pt x="9031" y="5887"/>
                  <a:pt x="14467" y="3011"/>
                  <a:pt x="21298" y="2863"/>
                </a:cubicBezTo>
                <a:cubicBezTo>
                  <a:pt x="21493" y="2859"/>
                  <a:pt x="21685" y="2857"/>
                  <a:pt x="21876" y="2857"/>
                </a:cubicBezTo>
                <a:cubicBezTo>
                  <a:pt x="33254" y="2857"/>
                  <a:pt x="38470" y="9616"/>
                  <a:pt x="42151" y="16314"/>
                </a:cubicBezTo>
                <a:cubicBezTo>
                  <a:pt x="42913" y="15806"/>
                  <a:pt x="43653" y="15298"/>
                  <a:pt x="44414" y="14812"/>
                </a:cubicBezTo>
                <a:cubicBezTo>
                  <a:pt x="40444" y="7682"/>
                  <a:pt x="34533" y="0"/>
                  <a:pt x="21781"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723135" y="3614933"/>
            <a:ext cx="2772013" cy="1072883"/>
          </a:xfrm>
          <a:custGeom>
            <a:avLst/>
            <a:gdLst/>
            <a:ahLst/>
            <a:cxnLst/>
            <a:rect l="l" t="t" r="r" b="b"/>
            <a:pathLst>
              <a:path w="40714" h="15758" extrusionOk="0">
                <a:moveTo>
                  <a:pt x="19120" y="1"/>
                </a:moveTo>
                <a:cubicBezTo>
                  <a:pt x="10215" y="1"/>
                  <a:pt x="5144" y="4998"/>
                  <a:pt x="2454" y="9201"/>
                </a:cubicBezTo>
                <a:cubicBezTo>
                  <a:pt x="1481" y="10724"/>
                  <a:pt x="656" y="12374"/>
                  <a:pt x="1" y="14066"/>
                </a:cubicBezTo>
                <a:cubicBezTo>
                  <a:pt x="762" y="14616"/>
                  <a:pt x="1502" y="15187"/>
                  <a:pt x="2242" y="15758"/>
                </a:cubicBezTo>
                <a:cubicBezTo>
                  <a:pt x="2856" y="14066"/>
                  <a:pt x="3659" y="12437"/>
                  <a:pt x="4632" y="10914"/>
                </a:cubicBezTo>
                <a:cubicBezTo>
                  <a:pt x="8116" y="5542"/>
                  <a:pt x="13078" y="2835"/>
                  <a:pt x="19395" y="2835"/>
                </a:cubicBezTo>
                <a:cubicBezTo>
                  <a:pt x="19444" y="2835"/>
                  <a:pt x="19493" y="2835"/>
                  <a:pt x="19543" y="2835"/>
                </a:cubicBezTo>
                <a:cubicBezTo>
                  <a:pt x="29779" y="2899"/>
                  <a:pt x="34961" y="8884"/>
                  <a:pt x="38619" y="15208"/>
                </a:cubicBezTo>
                <a:cubicBezTo>
                  <a:pt x="39317" y="14764"/>
                  <a:pt x="40015" y="14298"/>
                  <a:pt x="40713" y="13812"/>
                </a:cubicBezTo>
                <a:cubicBezTo>
                  <a:pt x="36737" y="6959"/>
                  <a:pt x="30858" y="86"/>
                  <a:pt x="19289" y="1"/>
                </a:cubicBezTo>
                <a:cubicBezTo>
                  <a:pt x="19233" y="1"/>
                  <a:pt x="19176" y="1"/>
                  <a:pt x="19120"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471154" y="3317473"/>
            <a:ext cx="3275978" cy="1463964"/>
          </a:xfrm>
          <a:custGeom>
            <a:avLst/>
            <a:gdLst/>
            <a:ahLst/>
            <a:cxnLst/>
            <a:rect l="l" t="t" r="r" b="b"/>
            <a:pathLst>
              <a:path w="48116" h="21502" extrusionOk="0">
                <a:moveTo>
                  <a:pt x="23815" y="7225"/>
                </a:moveTo>
                <a:lnTo>
                  <a:pt x="23815" y="7225"/>
                </a:lnTo>
                <a:cubicBezTo>
                  <a:pt x="26522" y="7268"/>
                  <a:pt x="29229" y="7860"/>
                  <a:pt x="31703" y="8981"/>
                </a:cubicBezTo>
                <a:cubicBezTo>
                  <a:pt x="29208" y="7902"/>
                  <a:pt x="26522" y="7310"/>
                  <a:pt x="23815" y="7225"/>
                </a:cubicBezTo>
                <a:close/>
                <a:moveTo>
                  <a:pt x="24503" y="0"/>
                </a:moveTo>
                <a:cubicBezTo>
                  <a:pt x="23995" y="0"/>
                  <a:pt x="23477" y="12"/>
                  <a:pt x="22948" y="35"/>
                </a:cubicBezTo>
                <a:cubicBezTo>
                  <a:pt x="12711" y="479"/>
                  <a:pt x="6599" y="5935"/>
                  <a:pt x="3279" y="10419"/>
                </a:cubicBezTo>
                <a:cubicBezTo>
                  <a:pt x="1988" y="12153"/>
                  <a:pt x="889" y="14036"/>
                  <a:pt x="0" y="16024"/>
                </a:cubicBezTo>
                <a:lnTo>
                  <a:pt x="762" y="16489"/>
                </a:lnTo>
                <a:cubicBezTo>
                  <a:pt x="1121" y="16722"/>
                  <a:pt x="1460" y="16933"/>
                  <a:pt x="1819" y="17166"/>
                </a:cubicBezTo>
                <a:lnTo>
                  <a:pt x="1967" y="17271"/>
                </a:lnTo>
                <a:lnTo>
                  <a:pt x="2454" y="17589"/>
                </a:lnTo>
                <a:cubicBezTo>
                  <a:pt x="2961" y="17948"/>
                  <a:pt x="3469" y="18308"/>
                  <a:pt x="3955" y="18667"/>
                </a:cubicBezTo>
                <a:cubicBezTo>
                  <a:pt x="4611" y="19154"/>
                  <a:pt x="5245" y="19640"/>
                  <a:pt x="5880" y="20127"/>
                </a:cubicBezTo>
                <a:lnTo>
                  <a:pt x="5943" y="20169"/>
                </a:lnTo>
                <a:cubicBezTo>
                  <a:pt x="6493" y="20613"/>
                  <a:pt x="7064" y="21057"/>
                  <a:pt x="7635" y="21501"/>
                </a:cubicBezTo>
                <a:cubicBezTo>
                  <a:pt x="8122" y="20211"/>
                  <a:pt x="8735" y="18963"/>
                  <a:pt x="9454" y="17779"/>
                </a:cubicBezTo>
                <a:cubicBezTo>
                  <a:pt x="12612" y="12631"/>
                  <a:pt x="17183" y="10010"/>
                  <a:pt x="23049" y="10010"/>
                </a:cubicBezTo>
                <a:cubicBezTo>
                  <a:pt x="23232" y="10010"/>
                  <a:pt x="23417" y="10012"/>
                  <a:pt x="23603" y="10017"/>
                </a:cubicBezTo>
                <a:cubicBezTo>
                  <a:pt x="32274" y="10250"/>
                  <a:pt x="37245" y="14987"/>
                  <a:pt x="40776" y="20465"/>
                </a:cubicBezTo>
                <a:cubicBezTo>
                  <a:pt x="41242" y="20211"/>
                  <a:pt x="41707" y="19915"/>
                  <a:pt x="42151" y="19640"/>
                </a:cubicBezTo>
                <a:lnTo>
                  <a:pt x="42257" y="19577"/>
                </a:lnTo>
                <a:lnTo>
                  <a:pt x="42278" y="19556"/>
                </a:lnTo>
                <a:cubicBezTo>
                  <a:pt x="42468" y="19429"/>
                  <a:pt x="42638" y="19323"/>
                  <a:pt x="42807" y="19217"/>
                </a:cubicBezTo>
                <a:cubicBezTo>
                  <a:pt x="43209" y="18963"/>
                  <a:pt x="43589" y="18688"/>
                  <a:pt x="43991" y="18435"/>
                </a:cubicBezTo>
                <a:lnTo>
                  <a:pt x="44330" y="18202"/>
                </a:lnTo>
                <a:cubicBezTo>
                  <a:pt x="44964" y="17779"/>
                  <a:pt x="45599" y="17356"/>
                  <a:pt x="46233" y="16933"/>
                </a:cubicBezTo>
                <a:cubicBezTo>
                  <a:pt x="46445" y="16785"/>
                  <a:pt x="46677" y="16658"/>
                  <a:pt x="46910" y="16510"/>
                </a:cubicBezTo>
                <a:cubicBezTo>
                  <a:pt x="47291" y="16235"/>
                  <a:pt x="47692" y="16002"/>
                  <a:pt x="48115" y="15791"/>
                </a:cubicBezTo>
                <a:cubicBezTo>
                  <a:pt x="44178" y="8466"/>
                  <a:pt x="38370" y="0"/>
                  <a:pt x="24503" y="0"/>
                </a:cubicBezTo>
                <a:close/>
              </a:path>
            </a:pathLst>
          </a:custGeom>
          <a:solidFill>
            <a:srgbClr val="F3D557"/>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40925" y="3292962"/>
            <a:ext cx="3337867" cy="1525921"/>
          </a:xfrm>
          <a:custGeom>
            <a:avLst/>
            <a:gdLst/>
            <a:ahLst/>
            <a:cxnLst/>
            <a:rect l="l" t="t" r="r" b="b"/>
            <a:pathLst>
              <a:path w="49025" h="22412" extrusionOk="0">
                <a:moveTo>
                  <a:pt x="24259" y="7247"/>
                </a:moveTo>
                <a:lnTo>
                  <a:pt x="24237" y="7924"/>
                </a:lnTo>
                <a:cubicBezTo>
                  <a:pt x="26902" y="8030"/>
                  <a:pt x="29546" y="8622"/>
                  <a:pt x="32020" y="9658"/>
                </a:cubicBezTo>
                <a:lnTo>
                  <a:pt x="32295" y="9024"/>
                </a:lnTo>
                <a:cubicBezTo>
                  <a:pt x="29757" y="7903"/>
                  <a:pt x="27029" y="7289"/>
                  <a:pt x="24259" y="7247"/>
                </a:cubicBezTo>
                <a:close/>
                <a:moveTo>
                  <a:pt x="24961" y="698"/>
                </a:moveTo>
                <a:cubicBezTo>
                  <a:pt x="37841" y="698"/>
                  <a:pt x="43720" y="7989"/>
                  <a:pt x="48073" y="16024"/>
                </a:cubicBezTo>
                <a:cubicBezTo>
                  <a:pt x="47756" y="16193"/>
                  <a:pt x="47438" y="16384"/>
                  <a:pt x="47142" y="16574"/>
                </a:cubicBezTo>
                <a:cubicBezTo>
                  <a:pt x="46910" y="16701"/>
                  <a:pt x="46698" y="16849"/>
                  <a:pt x="46466" y="16997"/>
                </a:cubicBezTo>
                <a:lnTo>
                  <a:pt x="46191" y="17187"/>
                </a:lnTo>
                <a:cubicBezTo>
                  <a:pt x="45662" y="17526"/>
                  <a:pt x="45112" y="17906"/>
                  <a:pt x="44562" y="18266"/>
                </a:cubicBezTo>
                <a:lnTo>
                  <a:pt x="44541" y="18287"/>
                </a:lnTo>
                <a:lnTo>
                  <a:pt x="44203" y="18499"/>
                </a:lnTo>
                <a:cubicBezTo>
                  <a:pt x="43843" y="18752"/>
                  <a:pt x="43462" y="19006"/>
                  <a:pt x="43060" y="19281"/>
                </a:cubicBezTo>
                <a:lnTo>
                  <a:pt x="43018" y="19302"/>
                </a:lnTo>
                <a:lnTo>
                  <a:pt x="42532" y="19619"/>
                </a:lnTo>
                <a:lnTo>
                  <a:pt x="42384" y="19704"/>
                </a:lnTo>
                <a:cubicBezTo>
                  <a:pt x="42066" y="19916"/>
                  <a:pt x="41707" y="20148"/>
                  <a:pt x="41326" y="20360"/>
                </a:cubicBezTo>
                <a:cubicBezTo>
                  <a:pt x="38450" y="15961"/>
                  <a:pt x="33522" y="10271"/>
                  <a:pt x="24047" y="10039"/>
                </a:cubicBezTo>
                <a:cubicBezTo>
                  <a:pt x="23860" y="10034"/>
                  <a:pt x="23673" y="10031"/>
                  <a:pt x="23488" y="10031"/>
                </a:cubicBezTo>
                <a:cubicBezTo>
                  <a:pt x="17478" y="10031"/>
                  <a:pt x="12823" y="12697"/>
                  <a:pt x="9602" y="17970"/>
                </a:cubicBezTo>
                <a:cubicBezTo>
                  <a:pt x="8946" y="19027"/>
                  <a:pt x="8375" y="20148"/>
                  <a:pt x="7910" y="21290"/>
                </a:cubicBezTo>
                <a:cubicBezTo>
                  <a:pt x="7466" y="20952"/>
                  <a:pt x="7022" y="20613"/>
                  <a:pt x="6599" y="20254"/>
                </a:cubicBezTo>
                <a:lnTo>
                  <a:pt x="6535" y="20212"/>
                </a:lnTo>
                <a:cubicBezTo>
                  <a:pt x="5880" y="19704"/>
                  <a:pt x="5224" y="19218"/>
                  <a:pt x="4611" y="18752"/>
                </a:cubicBezTo>
                <a:cubicBezTo>
                  <a:pt x="4061" y="18350"/>
                  <a:pt x="3553" y="17991"/>
                  <a:pt x="3088" y="17674"/>
                </a:cubicBezTo>
                <a:cubicBezTo>
                  <a:pt x="2961" y="17589"/>
                  <a:pt x="2834" y="17505"/>
                  <a:pt x="2729" y="17420"/>
                </a:cubicBezTo>
                <a:lnTo>
                  <a:pt x="2454" y="17251"/>
                </a:lnTo>
                <a:cubicBezTo>
                  <a:pt x="2031" y="16955"/>
                  <a:pt x="1713" y="16743"/>
                  <a:pt x="1396" y="16553"/>
                </a:cubicBezTo>
                <a:lnTo>
                  <a:pt x="889" y="16257"/>
                </a:lnTo>
                <a:cubicBezTo>
                  <a:pt x="1734" y="14396"/>
                  <a:pt x="2771" y="12640"/>
                  <a:pt x="3997" y="10991"/>
                </a:cubicBezTo>
                <a:cubicBezTo>
                  <a:pt x="7276" y="6549"/>
                  <a:pt x="13303" y="1177"/>
                  <a:pt x="23392" y="733"/>
                </a:cubicBezTo>
                <a:cubicBezTo>
                  <a:pt x="23926" y="710"/>
                  <a:pt x="24449" y="698"/>
                  <a:pt x="24961" y="698"/>
                </a:cubicBezTo>
                <a:close/>
                <a:moveTo>
                  <a:pt x="24959" y="0"/>
                </a:moveTo>
                <a:cubicBezTo>
                  <a:pt x="24438" y="0"/>
                  <a:pt x="23908" y="12"/>
                  <a:pt x="23370" y="35"/>
                </a:cubicBezTo>
                <a:cubicBezTo>
                  <a:pt x="13007" y="479"/>
                  <a:pt x="6810" y="5999"/>
                  <a:pt x="3448" y="10546"/>
                </a:cubicBezTo>
                <a:cubicBezTo>
                  <a:pt x="2136" y="12323"/>
                  <a:pt x="1015" y="14226"/>
                  <a:pt x="127" y="16214"/>
                </a:cubicBezTo>
                <a:lnTo>
                  <a:pt x="0" y="16511"/>
                </a:lnTo>
                <a:lnTo>
                  <a:pt x="423" y="16764"/>
                </a:lnTo>
                <a:lnTo>
                  <a:pt x="1015" y="17145"/>
                </a:lnTo>
                <a:cubicBezTo>
                  <a:pt x="1333" y="17335"/>
                  <a:pt x="1650" y="17526"/>
                  <a:pt x="2052" y="17822"/>
                </a:cubicBezTo>
                <a:lnTo>
                  <a:pt x="2327" y="17991"/>
                </a:lnTo>
                <a:cubicBezTo>
                  <a:pt x="2432" y="18076"/>
                  <a:pt x="2559" y="18160"/>
                  <a:pt x="2686" y="18224"/>
                </a:cubicBezTo>
                <a:cubicBezTo>
                  <a:pt x="3152" y="18562"/>
                  <a:pt x="3659" y="18922"/>
                  <a:pt x="4188" y="19302"/>
                </a:cubicBezTo>
                <a:cubicBezTo>
                  <a:pt x="4801" y="19767"/>
                  <a:pt x="5457" y="20254"/>
                  <a:pt x="6112" y="20762"/>
                </a:cubicBezTo>
                <a:lnTo>
                  <a:pt x="6155" y="20804"/>
                </a:lnTo>
                <a:cubicBezTo>
                  <a:pt x="6726" y="21248"/>
                  <a:pt x="7276" y="21692"/>
                  <a:pt x="7847" y="22136"/>
                </a:cubicBezTo>
                <a:lnTo>
                  <a:pt x="8206" y="22411"/>
                </a:lnTo>
                <a:lnTo>
                  <a:pt x="8375" y="21967"/>
                </a:lnTo>
                <a:cubicBezTo>
                  <a:pt x="8862" y="20698"/>
                  <a:pt x="9475" y="19471"/>
                  <a:pt x="10173" y="18308"/>
                </a:cubicBezTo>
                <a:cubicBezTo>
                  <a:pt x="13279" y="13268"/>
                  <a:pt x="17766" y="10710"/>
                  <a:pt x="23536" y="10710"/>
                </a:cubicBezTo>
                <a:cubicBezTo>
                  <a:pt x="23698" y="10710"/>
                  <a:pt x="23862" y="10712"/>
                  <a:pt x="24026" y="10716"/>
                </a:cubicBezTo>
                <a:cubicBezTo>
                  <a:pt x="33395" y="10969"/>
                  <a:pt x="38154" y="16701"/>
                  <a:pt x="40924" y="21015"/>
                </a:cubicBezTo>
                <a:lnTo>
                  <a:pt x="41094" y="21290"/>
                </a:lnTo>
                <a:lnTo>
                  <a:pt x="41390" y="21121"/>
                </a:lnTo>
                <a:cubicBezTo>
                  <a:pt x="41876" y="20846"/>
                  <a:pt x="42341" y="20550"/>
                  <a:pt x="42764" y="20296"/>
                </a:cubicBezTo>
                <a:lnTo>
                  <a:pt x="42828" y="20254"/>
                </a:lnTo>
                <a:lnTo>
                  <a:pt x="42912" y="20190"/>
                </a:lnTo>
                <a:lnTo>
                  <a:pt x="43399" y="19873"/>
                </a:lnTo>
                <a:lnTo>
                  <a:pt x="43441" y="19852"/>
                </a:lnTo>
                <a:cubicBezTo>
                  <a:pt x="43716" y="19662"/>
                  <a:pt x="44012" y="19493"/>
                  <a:pt x="44287" y="19302"/>
                </a:cubicBezTo>
                <a:lnTo>
                  <a:pt x="44964" y="18837"/>
                </a:lnTo>
                <a:cubicBezTo>
                  <a:pt x="45598" y="18414"/>
                  <a:pt x="46233" y="17991"/>
                  <a:pt x="46846" y="17589"/>
                </a:cubicBezTo>
                <a:lnTo>
                  <a:pt x="47079" y="17420"/>
                </a:lnTo>
                <a:cubicBezTo>
                  <a:pt x="47227" y="17335"/>
                  <a:pt x="47375" y="17251"/>
                  <a:pt x="47523" y="17145"/>
                </a:cubicBezTo>
                <a:cubicBezTo>
                  <a:pt x="47904" y="16912"/>
                  <a:pt x="48284" y="16701"/>
                  <a:pt x="48729" y="16447"/>
                </a:cubicBezTo>
                <a:lnTo>
                  <a:pt x="49025" y="16299"/>
                </a:lnTo>
                <a:lnTo>
                  <a:pt x="48855" y="15982"/>
                </a:lnTo>
                <a:cubicBezTo>
                  <a:pt x="46867" y="12281"/>
                  <a:pt x="44287" y="8051"/>
                  <a:pt x="40269" y="4900"/>
                </a:cubicBezTo>
                <a:cubicBezTo>
                  <a:pt x="36098" y="1606"/>
                  <a:pt x="31083" y="0"/>
                  <a:pt x="24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60931" y="3323648"/>
            <a:ext cx="3275978" cy="1198977"/>
          </a:xfrm>
          <a:custGeom>
            <a:avLst/>
            <a:gdLst/>
            <a:ahLst/>
            <a:cxnLst/>
            <a:rect l="l" t="t" r="r" b="b"/>
            <a:pathLst>
              <a:path w="48116" h="17610" extrusionOk="0">
                <a:moveTo>
                  <a:pt x="24522" y="0"/>
                </a:moveTo>
                <a:cubicBezTo>
                  <a:pt x="24015" y="0"/>
                  <a:pt x="23498" y="12"/>
                  <a:pt x="22969" y="35"/>
                </a:cubicBezTo>
                <a:cubicBezTo>
                  <a:pt x="12712" y="479"/>
                  <a:pt x="6621" y="5935"/>
                  <a:pt x="3300" y="10419"/>
                </a:cubicBezTo>
                <a:cubicBezTo>
                  <a:pt x="2010" y="12153"/>
                  <a:pt x="910" y="14036"/>
                  <a:pt x="1" y="16024"/>
                </a:cubicBezTo>
                <a:lnTo>
                  <a:pt x="783" y="16489"/>
                </a:lnTo>
                <a:cubicBezTo>
                  <a:pt x="1354" y="16848"/>
                  <a:pt x="1904" y="17229"/>
                  <a:pt x="2475" y="17610"/>
                </a:cubicBezTo>
                <a:cubicBezTo>
                  <a:pt x="3321" y="15643"/>
                  <a:pt x="4400" y="13782"/>
                  <a:pt x="5669" y="12069"/>
                </a:cubicBezTo>
                <a:cubicBezTo>
                  <a:pt x="9962" y="6316"/>
                  <a:pt x="15821" y="3249"/>
                  <a:pt x="23096" y="2932"/>
                </a:cubicBezTo>
                <a:cubicBezTo>
                  <a:pt x="23578" y="2911"/>
                  <a:pt x="24049" y="2900"/>
                  <a:pt x="24511" y="2900"/>
                </a:cubicBezTo>
                <a:cubicBezTo>
                  <a:pt x="36845" y="2900"/>
                  <a:pt x="41932" y="10382"/>
                  <a:pt x="45662" y="17314"/>
                </a:cubicBezTo>
                <a:cubicBezTo>
                  <a:pt x="46064" y="17039"/>
                  <a:pt x="46487" y="16764"/>
                  <a:pt x="46910" y="16489"/>
                </a:cubicBezTo>
                <a:cubicBezTo>
                  <a:pt x="47333" y="16235"/>
                  <a:pt x="47693" y="16024"/>
                  <a:pt x="48116" y="15791"/>
                </a:cubicBezTo>
                <a:cubicBezTo>
                  <a:pt x="44178" y="8466"/>
                  <a:pt x="38370" y="0"/>
                  <a:pt x="245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84777" y="3468054"/>
            <a:ext cx="3023995" cy="1136679"/>
          </a:xfrm>
          <a:custGeom>
            <a:avLst/>
            <a:gdLst/>
            <a:ahLst/>
            <a:cxnLst/>
            <a:rect l="l" t="t" r="r" b="b"/>
            <a:pathLst>
              <a:path w="44415" h="16695" extrusionOk="0">
                <a:moveTo>
                  <a:pt x="21781" y="0"/>
                </a:moveTo>
                <a:cubicBezTo>
                  <a:pt x="21559" y="0"/>
                  <a:pt x="21334" y="3"/>
                  <a:pt x="21108" y="8"/>
                </a:cubicBezTo>
                <a:cubicBezTo>
                  <a:pt x="11485" y="198"/>
                  <a:pt x="5880" y="5422"/>
                  <a:pt x="2877" y="9778"/>
                </a:cubicBezTo>
                <a:cubicBezTo>
                  <a:pt x="1735" y="11428"/>
                  <a:pt x="783" y="13205"/>
                  <a:pt x="1" y="15045"/>
                </a:cubicBezTo>
                <a:cubicBezTo>
                  <a:pt x="804" y="15573"/>
                  <a:pt x="1587" y="16123"/>
                  <a:pt x="2348" y="16694"/>
                </a:cubicBezTo>
                <a:cubicBezTo>
                  <a:pt x="3088" y="14854"/>
                  <a:pt x="4019" y="13099"/>
                  <a:pt x="5161" y="11470"/>
                </a:cubicBezTo>
                <a:cubicBezTo>
                  <a:pt x="9031" y="5887"/>
                  <a:pt x="14467" y="3011"/>
                  <a:pt x="21298" y="2863"/>
                </a:cubicBezTo>
                <a:cubicBezTo>
                  <a:pt x="21493" y="2859"/>
                  <a:pt x="21685" y="2857"/>
                  <a:pt x="21876" y="2857"/>
                </a:cubicBezTo>
                <a:cubicBezTo>
                  <a:pt x="33254" y="2857"/>
                  <a:pt x="38470" y="9616"/>
                  <a:pt x="42151" y="16314"/>
                </a:cubicBezTo>
                <a:cubicBezTo>
                  <a:pt x="42913" y="15806"/>
                  <a:pt x="43653" y="15298"/>
                  <a:pt x="44414" y="14812"/>
                </a:cubicBezTo>
                <a:cubicBezTo>
                  <a:pt x="40444" y="7682"/>
                  <a:pt x="34533" y="0"/>
                  <a:pt x="2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08622" y="3621108"/>
            <a:ext cx="2772013" cy="1072883"/>
          </a:xfrm>
          <a:custGeom>
            <a:avLst/>
            <a:gdLst/>
            <a:ahLst/>
            <a:cxnLst/>
            <a:rect l="l" t="t" r="r" b="b"/>
            <a:pathLst>
              <a:path w="40714" h="15758" extrusionOk="0">
                <a:moveTo>
                  <a:pt x="19120" y="1"/>
                </a:moveTo>
                <a:cubicBezTo>
                  <a:pt x="10215" y="1"/>
                  <a:pt x="5144" y="4998"/>
                  <a:pt x="2454" y="9201"/>
                </a:cubicBezTo>
                <a:cubicBezTo>
                  <a:pt x="1481" y="10724"/>
                  <a:pt x="656" y="12374"/>
                  <a:pt x="1" y="14066"/>
                </a:cubicBezTo>
                <a:cubicBezTo>
                  <a:pt x="762" y="14616"/>
                  <a:pt x="1502" y="15187"/>
                  <a:pt x="2242" y="15758"/>
                </a:cubicBezTo>
                <a:cubicBezTo>
                  <a:pt x="2856" y="14066"/>
                  <a:pt x="3659" y="12437"/>
                  <a:pt x="4632" y="10914"/>
                </a:cubicBezTo>
                <a:cubicBezTo>
                  <a:pt x="8116" y="5542"/>
                  <a:pt x="13078" y="2835"/>
                  <a:pt x="19395" y="2835"/>
                </a:cubicBezTo>
                <a:cubicBezTo>
                  <a:pt x="19444" y="2835"/>
                  <a:pt x="19493" y="2835"/>
                  <a:pt x="19543" y="2835"/>
                </a:cubicBezTo>
                <a:cubicBezTo>
                  <a:pt x="29779" y="2899"/>
                  <a:pt x="34961" y="8884"/>
                  <a:pt x="38619" y="15208"/>
                </a:cubicBezTo>
                <a:cubicBezTo>
                  <a:pt x="39317" y="14764"/>
                  <a:pt x="40015" y="14298"/>
                  <a:pt x="40713" y="13812"/>
                </a:cubicBezTo>
                <a:cubicBezTo>
                  <a:pt x="36737" y="6959"/>
                  <a:pt x="30858" y="86"/>
                  <a:pt x="19289" y="1"/>
                </a:cubicBezTo>
                <a:cubicBezTo>
                  <a:pt x="19233" y="1"/>
                  <a:pt x="19176" y="1"/>
                  <a:pt x="19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32467" y="3799829"/>
            <a:ext cx="2543043" cy="986330"/>
          </a:xfrm>
          <a:custGeom>
            <a:avLst/>
            <a:gdLst/>
            <a:ahLst/>
            <a:cxnLst/>
            <a:rect l="l" t="t" r="r" b="b"/>
            <a:pathLst>
              <a:path w="37351" h="14305" extrusionOk="0">
                <a:moveTo>
                  <a:pt x="17314" y="1"/>
                </a:moveTo>
                <a:cubicBezTo>
                  <a:pt x="9021" y="1"/>
                  <a:pt x="4346" y="4789"/>
                  <a:pt x="1862" y="8848"/>
                </a:cubicBezTo>
                <a:cubicBezTo>
                  <a:pt x="1142" y="10053"/>
                  <a:pt x="508" y="11301"/>
                  <a:pt x="0" y="12612"/>
                </a:cubicBezTo>
                <a:lnTo>
                  <a:pt x="487" y="12993"/>
                </a:lnTo>
                <a:cubicBezTo>
                  <a:pt x="1037" y="13437"/>
                  <a:pt x="1608" y="13860"/>
                  <a:pt x="2179" y="14304"/>
                </a:cubicBezTo>
                <a:cubicBezTo>
                  <a:pt x="2665" y="13014"/>
                  <a:pt x="3279" y="11787"/>
                  <a:pt x="3998" y="10603"/>
                </a:cubicBezTo>
                <a:cubicBezTo>
                  <a:pt x="7156" y="5455"/>
                  <a:pt x="11726" y="2834"/>
                  <a:pt x="17592" y="2834"/>
                </a:cubicBezTo>
                <a:cubicBezTo>
                  <a:pt x="17776" y="2834"/>
                  <a:pt x="17961" y="2836"/>
                  <a:pt x="18147" y="2841"/>
                </a:cubicBezTo>
                <a:cubicBezTo>
                  <a:pt x="26818" y="3053"/>
                  <a:pt x="31788" y="7811"/>
                  <a:pt x="35320" y="13289"/>
                </a:cubicBezTo>
                <a:cubicBezTo>
                  <a:pt x="35785" y="13014"/>
                  <a:pt x="36251" y="12739"/>
                  <a:pt x="36673" y="12464"/>
                </a:cubicBezTo>
                <a:cubicBezTo>
                  <a:pt x="36906" y="12316"/>
                  <a:pt x="37139" y="12168"/>
                  <a:pt x="37350" y="12020"/>
                </a:cubicBezTo>
                <a:cubicBezTo>
                  <a:pt x="33480" y="5908"/>
                  <a:pt x="27812" y="282"/>
                  <a:pt x="17851" y="7"/>
                </a:cubicBezTo>
                <a:cubicBezTo>
                  <a:pt x="17670" y="3"/>
                  <a:pt x="17491" y="1"/>
                  <a:pt x="17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03300" y="3792555"/>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1282" y="3853070"/>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3042" y="4845048"/>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31743" y="4929651"/>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34919" y="4876892"/>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22463" y="4341656"/>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25522" y="4291599"/>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89611" y="3792555"/>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076597" y="4283021"/>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20136" y="3892904"/>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954222" y="3875396"/>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07592" y="3853070"/>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299686" y="4847515"/>
            <a:ext cx="489643" cy="227490"/>
          </a:xfrm>
          <a:custGeom>
            <a:avLst/>
            <a:gdLst/>
            <a:ahLst/>
            <a:cxnLst/>
            <a:rect l="l" t="t" r="r" b="b"/>
            <a:pathLst>
              <a:path w="4167" h="1936" extrusionOk="0">
                <a:moveTo>
                  <a:pt x="1866" y="0"/>
                </a:moveTo>
                <a:cubicBezTo>
                  <a:pt x="1359" y="0"/>
                  <a:pt x="855" y="102"/>
                  <a:pt x="381" y="314"/>
                </a:cubicBezTo>
                <a:cubicBezTo>
                  <a:pt x="297" y="335"/>
                  <a:pt x="233" y="378"/>
                  <a:pt x="170" y="441"/>
                </a:cubicBezTo>
                <a:cubicBezTo>
                  <a:pt x="1" y="631"/>
                  <a:pt x="149" y="949"/>
                  <a:pt x="339" y="1118"/>
                </a:cubicBezTo>
                <a:cubicBezTo>
                  <a:pt x="868" y="1628"/>
                  <a:pt x="1935" y="1935"/>
                  <a:pt x="2730" y="1935"/>
                </a:cubicBezTo>
                <a:cubicBezTo>
                  <a:pt x="2826" y="1935"/>
                  <a:pt x="2918" y="1931"/>
                  <a:pt x="3004" y="1922"/>
                </a:cubicBezTo>
                <a:cubicBezTo>
                  <a:pt x="4167" y="1773"/>
                  <a:pt x="3892" y="420"/>
                  <a:pt x="2919" y="145"/>
                </a:cubicBezTo>
                <a:cubicBezTo>
                  <a:pt x="2572" y="50"/>
                  <a:pt x="2218"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51963" y="4707097"/>
            <a:ext cx="355453" cy="173320"/>
          </a:xfrm>
          <a:custGeom>
            <a:avLst/>
            <a:gdLst/>
            <a:ahLst/>
            <a:cxnLst/>
            <a:rect l="l" t="t" r="r" b="b"/>
            <a:pathLst>
              <a:path w="3025" h="1475" extrusionOk="0">
                <a:moveTo>
                  <a:pt x="1287" y="0"/>
                </a:moveTo>
                <a:cubicBezTo>
                  <a:pt x="1225" y="0"/>
                  <a:pt x="1163" y="3"/>
                  <a:pt x="1101" y="8"/>
                </a:cubicBezTo>
                <a:cubicBezTo>
                  <a:pt x="762" y="8"/>
                  <a:pt x="445" y="134"/>
                  <a:pt x="191" y="367"/>
                </a:cubicBezTo>
                <a:cubicBezTo>
                  <a:pt x="64" y="494"/>
                  <a:pt x="1" y="705"/>
                  <a:pt x="43" y="896"/>
                </a:cubicBezTo>
                <a:cubicBezTo>
                  <a:pt x="188" y="1286"/>
                  <a:pt x="794" y="1474"/>
                  <a:pt x="1402" y="1474"/>
                </a:cubicBezTo>
                <a:cubicBezTo>
                  <a:pt x="2211" y="1474"/>
                  <a:pt x="3025" y="1143"/>
                  <a:pt x="2771" y="515"/>
                </a:cubicBezTo>
                <a:cubicBezTo>
                  <a:pt x="2750" y="452"/>
                  <a:pt x="2708" y="431"/>
                  <a:pt x="2666" y="388"/>
                </a:cubicBezTo>
                <a:cubicBezTo>
                  <a:pt x="2253" y="144"/>
                  <a:pt x="1774"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19352" y="4845048"/>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5509" y="4988404"/>
            <a:ext cx="570722" cy="242648"/>
          </a:xfrm>
          <a:custGeom>
            <a:avLst/>
            <a:gdLst/>
            <a:ahLst/>
            <a:cxnLst/>
            <a:rect l="l" t="t" r="r" b="b"/>
            <a:pathLst>
              <a:path w="4857" h="2065" extrusionOk="0">
                <a:moveTo>
                  <a:pt x="2199" y="1"/>
                </a:moveTo>
                <a:cubicBezTo>
                  <a:pt x="1526" y="1"/>
                  <a:pt x="856" y="228"/>
                  <a:pt x="318" y="680"/>
                </a:cubicBezTo>
                <a:cubicBezTo>
                  <a:pt x="127" y="807"/>
                  <a:pt x="21" y="997"/>
                  <a:pt x="0" y="1209"/>
                </a:cubicBezTo>
                <a:cubicBezTo>
                  <a:pt x="21" y="1420"/>
                  <a:pt x="148" y="1611"/>
                  <a:pt x="339" y="1695"/>
                </a:cubicBezTo>
                <a:cubicBezTo>
                  <a:pt x="805" y="1995"/>
                  <a:pt x="1340" y="2050"/>
                  <a:pt x="1885" y="2050"/>
                </a:cubicBezTo>
                <a:cubicBezTo>
                  <a:pt x="2202" y="2050"/>
                  <a:pt x="2523" y="2031"/>
                  <a:pt x="2835" y="2031"/>
                </a:cubicBezTo>
                <a:cubicBezTo>
                  <a:pt x="3007" y="2031"/>
                  <a:pt x="3177" y="2037"/>
                  <a:pt x="3342" y="2055"/>
                </a:cubicBezTo>
                <a:cubicBezTo>
                  <a:pt x="3395" y="2061"/>
                  <a:pt x="3448" y="2064"/>
                  <a:pt x="3499" y="2064"/>
                </a:cubicBezTo>
                <a:cubicBezTo>
                  <a:pt x="4323" y="2064"/>
                  <a:pt x="4856" y="1295"/>
                  <a:pt x="4040" y="638"/>
                </a:cubicBezTo>
                <a:cubicBezTo>
                  <a:pt x="3500" y="212"/>
                  <a:pt x="2848"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18053" y="4929651"/>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1229" y="4876892"/>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134187" y="5132348"/>
            <a:ext cx="73088" cy="114920"/>
          </a:xfrm>
          <a:custGeom>
            <a:avLst/>
            <a:gdLst/>
            <a:ahLst/>
            <a:cxnLst/>
            <a:rect l="l" t="t" r="r" b="b"/>
            <a:pathLst>
              <a:path w="622" h="978" extrusionOk="0">
                <a:moveTo>
                  <a:pt x="170" y="0"/>
                </a:moveTo>
                <a:cubicBezTo>
                  <a:pt x="82" y="0"/>
                  <a:pt x="0" y="72"/>
                  <a:pt x="30" y="174"/>
                </a:cubicBezTo>
                <a:lnTo>
                  <a:pt x="326" y="893"/>
                </a:lnTo>
                <a:cubicBezTo>
                  <a:pt x="368" y="957"/>
                  <a:pt x="410" y="978"/>
                  <a:pt x="474" y="978"/>
                </a:cubicBezTo>
                <a:lnTo>
                  <a:pt x="516" y="978"/>
                </a:lnTo>
                <a:cubicBezTo>
                  <a:pt x="601" y="936"/>
                  <a:pt x="622" y="851"/>
                  <a:pt x="601" y="788"/>
                </a:cubicBezTo>
                <a:lnTo>
                  <a:pt x="283" y="47"/>
                </a:lnTo>
                <a:cubicBezTo>
                  <a:pt x="251" y="15"/>
                  <a:pt x="21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227016" y="5075710"/>
            <a:ext cx="42419" cy="154167"/>
          </a:xfrm>
          <a:custGeom>
            <a:avLst/>
            <a:gdLst/>
            <a:ahLst/>
            <a:cxnLst/>
            <a:rect l="l" t="t" r="r" b="b"/>
            <a:pathLst>
              <a:path w="361" h="1312" extrusionOk="0">
                <a:moveTo>
                  <a:pt x="212" y="1"/>
                </a:moveTo>
                <a:cubicBezTo>
                  <a:pt x="128" y="1"/>
                  <a:pt x="64" y="64"/>
                  <a:pt x="64" y="149"/>
                </a:cubicBezTo>
                <a:lnTo>
                  <a:pt x="22" y="1143"/>
                </a:lnTo>
                <a:cubicBezTo>
                  <a:pt x="1" y="1227"/>
                  <a:pt x="64" y="1312"/>
                  <a:pt x="149" y="1312"/>
                </a:cubicBezTo>
                <a:cubicBezTo>
                  <a:pt x="234" y="1312"/>
                  <a:pt x="318" y="1248"/>
                  <a:pt x="318" y="1164"/>
                </a:cubicBezTo>
                <a:lnTo>
                  <a:pt x="360" y="170"/>
                </a:lnTo>
                <a:cubicBezTo>
                  <a:pt x="360" y="85"/>
                  <a:pt x="297"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08774" y="4341656"/>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1832" y="4291599"/>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89699" y="4213928"/>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230124" y="4163988"/>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9296849" y="3752125"/>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541042" y="3763214"/>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749432" y="3805535"/>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198742" y="4081977"/>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519429" y="4332959"/>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6483" y="4115245"/>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04246" y="4069983"/>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038089" y="4826662"/>
            <a:ext cx="1498205" cy="299302"/>
          </a:xfrm>
          <a:custGeom>
            <a:avLst/>
            <a:gdLst/>
            <a:ahLst/>
            <a:cxnLst/>
            <a:rect l="l" t="t" r="r" b="b"/>
            <a:pathLst>
              <a:path w="13240" h="2645" extrusionOk="0">
                <a:moveTo>
                  <a:pt x="6620" y="1"/>
                </a:moveTo>
                <a:cubicBezTo>
                  <a:pt x="2961" y="1"/>
                  <a:pt x="0" y="593"/>
                  <a:pt x="0" y="1333"/>
                </a:cubicBezTo>
                <a:cubicBezTo>
                  <a:pt x="0" y="2052"/>
                  <a:pt x="2961" y="2644"/>
                  <a:pt x="6620" y="2644"/>
                </a:cubicBezTo>
                <a:cubicBezTo>
                  <a:pt x="10279" y="2644"/>
                  <a:pt x="13240" y="2052"/>
                  <a:pt x="13240" y="1333"/>
                </a:cubicBezTo>
                <a:cubicBezTo>
                  <a:pt x="13240" y="593"/>
                  <a:pt x="10279" y="1"/>
                  <a:pt x="6620"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310032" y="3752125"/>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554225" y="3763214"/>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62614" y="3805535"/>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518327" y="4157291"/>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211925" y="4081977"/>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532612" y="4332959"/>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5791" y="4093745"/>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651178" y="4048483"/>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79665" y="4115245"/>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17429" y="4069983"/>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85833" y="4925222"/>
            <a:ext cx="74344" cy="119381"/>
          </a:xfrm>
          <a:custGeom>
            <a:avLst/>
            <a:gdLst/>
            <a:ahLst/>
            <a:cxnLst/>
            <a:rect l="l" t="t" r="r" b="b"/>
            <a:pathLst>
              <a:path w="657" h="1055" extrusionOk="0">
                <a:moveTo>
                  <a:pt x="163" y="1"/>
                </a:moveTo>
                <a:cubicBezTo>
                  <a:pt x="144" y="1"/>
                  <a:pt x="124" y="6"/>
                  <a:pt x="107" y="18"/>
                </a:cubicBezTo>
                <a:cubicBezTo>
                  <a:pt x="43" y="60"/>
                  <a:pt x="1" y="166"/>
                  <a:pt x="43" y="229"/>
                </a:cubicBezTo>
                <a:lnTo>
                  <a:pt x="382" y="970"/>
                </a:lnTo>
                <a:cubicBezTo>
                  <a:pt x="403" y="1033"/>
                  <a:pt x="445" y="1054"/>
                  <a:pt x="509" y="1054"/>
                </a:cubicBezTo>
                <a:lnTo>
                  <a:pt x="572" y="1054"/>
                </a:lnTo>
                <a:cubicBezTo>
                  <a:pt x="635" y="991"/>
                  <a:pt x="657" y="906"/>
                  <a:pt x="635" y="822"/>
                </a:cubicBezTo>
                <a:lnTo>
                  <a:pt x="297" y="81"/>
                </a:lnTo>
                <a:cubicBezTo>
                  <a:pt x="267" y="36"/>
                  <a:pt x="214"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674435" y="4867399"/>
            <a:ext cx="33608" cy="155592"/>
          </a:xfrm>
          <a:custGeom>
            <a:avLst/>
            <a:gdLst/>
            <a:ahLst/>
            <a:cxnLst/>
            <a:rect l="l" t="t" r="r" b="b"/>
            <a:pathLst>
              <a:path w="297" h="1375" extrusionOk="0">
                <a:moveTo>
                  <a:pt x="149" y="0"/>
                </a:moveTo>
                <a:cubicBezTo>
                  <a:pt x="64" y="0"/>
                  <a:pt x="0" y="85"/>
                  <a:pt x="0" y="148"/>
                </a:cubicBezTo>
                <a:lnTo>
                  <a:pt x="22" y="1206"/>
                </a:lnTo>
                <a:cubicBezTo>
                  <a:pt x="22" y="1290"/>
                  <a:pt x="85" y="1375"/>
                  <a:pt x="170" y="1375"/>
                </a:cubicBezTo>
                <a:cubicBezTo>
                  <a:pt x="233" y="1354"/>
                  <a:pt x="297" y="1290"/>
                  <a:pt x="297" y="1206"/>
                </a:cubicBezTo>
                <a:lnTo>
                  <a:pt x="275" y="148"/>
                </a:lnTo>
                <a:cubicBezTo>
                  <a:pt x="275" y="64"/>
                  <a:pt x="21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889393" y="4610330"/>
            <a:ext cx="104361" cy="40317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915693" y="4668944"/>
            <a:ext cx="218785" cy="171556"/>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847016" y="4598423"/>
            <a:ext cx="96623" cy="253946"/>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930968" y="4502323"/>
            <a:ext cx="172999" cy="145496"/>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709661" y="4550152"/>
            <a:ext cx="104321" cy="40313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568899" y="4608726"/>
            <a:ext cx="218785" cy="170714"/>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759776" y="4538205"/>
            <a:ext cx="96583" cy="253986"/>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599409" y="4441825"/>
            <a:ext cx="172157" cy="145776"/>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704570" y="4917151"/>
            <a:ext cx="163698" cy="7004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835149" y="4978892"/>
            <a:ext cx="163698" cy="6936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889393" y="4610330"/>
            <a:ext cx="104361" cy="40317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915693" y="4668944"/>
            <a:ext cx="218785" cy="171556"/>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847016" y="4598423"/>
            <a:ext cx="96623" cy="253946"/>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930968" y="4502323"/>
            <a:ext cx="172999" cy="145496"/>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709661" y="4550152"/>
            <a:ext cx="104321" cy="40313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568899" y="4608726"/>
            <a:ext cx="218785" cy="170714"/>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759776" y="4538205"/>
            <a:ext cx="96583" cy="253986"/>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599409" y="4441825"/>
            <a:ext cx="172157" cy="145776"/>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704570" y="4917151"/>
            <a:ext cx="163698" cy="7004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835149" y="4978892"/>
            <a:ext cx="163698" cy="6936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flipH="1">
            <a:off x="8334014" y="4772659"/>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flipH="1">
            <a:off x="8217922" y="4821013"/>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flipH="1">
            <a:off x="8375357" y="4762837"/>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flipH="1">
            <a:off x="8243092" y="4683559"/>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flipH="1">
            <a:off x="8482317" y="4723016"/>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flipH="1">
            <a:off x="8504010" y="4771336"/>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flipH="1">
            <a:off x="8447359" y="4713160"/>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flipH="1">
            <a:off x="8517307" y="4633650"/>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flipH="1">
            <a:off x="8437534" y="5025773"/>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flipH="1">
            <a:off x="8329812" y="5076706"/>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flipH="1">
            <a:off x="8334014" y="4772659"/>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flipH="1">
            <a:off x="8217922" y="4821013"/>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flipH="1">
            <a:off x="8375357" y="4762837"/>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flipH="1">
            <a:off x="8243092" y="4683559"/>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flipH="1">
            <a:off x="8482317" y="4723016"/>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flipH="1">
            <a:off x="8504010" y="4771336"/>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flipH="1">
            <a:off x="8447359" y="4713160"/>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flipH="1">
            <a:off x="8517307" y="4633650"/>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flipH="1">
            <a:off x="8437534" y="5025773"/>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flipH="1">
            <a:off x="8329812" y="5076706"/>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flipH="1">
            <a:off x="12729" y="4733225"/>
            <a:ext cx="131783" cy="50911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flipH="1">
            <a:off x="-164973" y="4807241"/>
            <a:ext cx="276274" cy="216635"/>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flipH="1">
            <a:off x="76013" y="4718189"/>
            <a:ext cx="122012" cy="320675"/>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flipH="1">
            <a:off x="-126445" y="4596836"/>
            <a:ext cx="218458" cy="183727"/>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flipH="1">
            <a:off x="239741" y="4657234"/>
            <a:ext cx="131733" cy="50906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flipH="1">
            <a:off x="272951" y="4731200"/>
            <a:ext cx="276274" cy="215572"/>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flipH="1">
            <a:off x="186228" y="4642147"/>
            <a:ext cx="121962" cy="320725"/>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flipH="1">
            <a:off x="293304" y="4520440"/>
            <a:ext cx="217394" cy="184082"/>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flipH="1">
            <a:off x="171191" y="5120673"/>
            <a:ext cx="206712" cy="88446"/>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flipH="1">
            <a:off x="6299" y="5198638"/>
            <a:ext cx="206712" cy="87586"/>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flipH="1">
            <a:off x="12729" y="4733225"/>
            <a:ext cx="131783" cy="50911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flipH="1">
            <a:off x="-164973" y="4807241"/>
            <a:ext cx="276274" cy="216635"/>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flipH="1">
            <a:off x="76013" y="4718189"/>
            <a:ext cx="122012" cy="320675"/>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flipH="1">
            <a:off x="-126445" y="4596836"/>
            <a:ext cx="218458" cy="183727"/>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flipH="1">
            <a:off x="239741" y="4657234"/>
            <a:ext cx="131733" cy="50906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flipH="1">
            <a:off x="272951" y="4731200"/>
            <a:ext cx="276274" cy="215572"/>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flipH="1">
            <a:off x="186228" y="4642147"/>
            <a:ext cx="121962" cy="320725"/>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flipH="1">
            <a:off x="293304" y="4520440"/>
            <a:ext cx="217394" cy="184082"/>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flipH="1">
            <a:off x="171191" y="5120673"/>
            <a:ext cx="206712" cy="88446"/>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flipH="1">
            <a:off x="6299" y="5198638"/>
            <a:ext cx="206712" cy="87586"/>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flipH="1">
            <a:off x="2692414" y="4548634"/>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flipH="1">
            <a:off x="2576322" y="4596988"/>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flipH="1">
            <a:off x="2733757" y="4538812"/>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flipH="1">
            <a:off x="2601492" y="4459534"/>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flipH="1">
            <a:off x="2840717" y="4498991"/>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flipH="1">
            <a:off x="2862410" y="4547311"/>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flipH="1">
            <a:off x="2805759" y="4489135"/>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flipH="1">
            <a:off x="2875707" y="4409625"/>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flipH="1">
            <a:off x="2795934" y="4801748"/>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flipH="1">
            <a:off x="2688212" y="4852681"/>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flipH="1">
            <a:off x="2692414" y="4548634"/>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flipH="1">
            <a:off x="2576322" y="4596988"/>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flipH="1">
            <a:off x="2733757" y="4538812"/>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flipH="1">
            <a:off x="2601492" y="4459534"/>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flipH="1">
            <a:off x="2840717" y="4498991"/>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flipH="1">
            <a:off x="2862410" y="4547311"/>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flipH="1">
            <a:off x="2805759" y="4489135"/>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flipH="1">
            <a:off x="2875707" y="4409625"/>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flipH="1">
            <a:off x="2795934" y="4801748"/>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flipH="1">
            <a:off x="2688212" y="4852681"/>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8198576" y="413692"/>
            <a:ext cx="507387" cy="48624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196448" y="417274"/>
            <a:ext cx="508806" cy="48597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247905" y="462386"/>
            <a:ext cx="398051" cy="380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237904" y="477119"/>
            <a:ext cx="262259" cy="37239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8198576" y="413675"/>
            <a:ext cx="507387" cy="48624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8196448" y="417257"/>
            <a:ext cx="508806" cy="48597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8247905" y="462369"/>
            <a:ext cx="398051" cy="380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247905" y="484979"/>
            <a:ext cx="252265" cy="35820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5863" y="2985460"/>
            <a:ext cx="312992" cy="299939"/>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4550" y="2987670"/>
            <a:ext cx="313867" cy="29977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76294" y="3015498"/>
            <a:ext cx="245545" cy="23490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70125" y="3024586"/>
            <a:ext cx="161779" cy="22971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5863" y="2985450"/>
            <a:ext cx="312992" cy="299939"/>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4550" y="2987660"/>
            <a:ext cx="313867" cy="29977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76294" y="3015488"/>
            <a:ext cx="245545" cy="23490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76294" y="3029435"/>
            <a:ext cx="155628" cy="22095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3212109">
            <a:off x="2226327" y="153542"/>
            <a:ext cx="429099" cy="41125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3212109">
            <a:off x="2227358" y="156354"/>
            <a:ext cx="430299" cy="4110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3212109">
            <a:off x="2267142" y="199738"/>
            <a:ext cx="336633" cy="32208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3212109">
            <a:off x="2292566" y="261568"/>
            <a:ext cx="221793" cy="31496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3212109">
            <a:off x="2226316" y="153534"/>
            <a:ext cx="429099" cy="41125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3212109">
            <a:off x="2227346" y="156346"/>
            <a:ext cx="430299" cy="4110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3212109">
            <a:off x="2267130" y="199730"/>
            <a:ext cx="336633" cy="32208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3211758">
            <a:off x="2299828" y="264564"/>
            <a:ext cx="213340" cy="302947"/>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txBox="1">
            <a:spLocks noGrp="1"/>
          </p:cNvSpPr>
          <p:nvPr>
            <p:ph type="title"/>
          </p:nvPr>
        </p:nvSpPr>
        <p:spPr>
          <a:xfrm>
            <a:off x="1101225" y="740450"/>
            <a:ext cx="6861300" cy="1901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6000">
                <a:latin typeface="Titan One"/>
                <a:ea typeface="Titan One"/>
                <a:cs typeface="Titan One"/>
                <a:sym typeface="Titan 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2"/>
          <p:cNvSpPr txBox="1">
            <a:spLocks noGrp="1"/>
          </p:cNvSpPr>
          <p:nvPr>
            <p:ph type="subTitle" idx="1"/>
          </p:nvPr>
        </p:nvSpPr>
        <p:spPr>
          <a:xfrm>
            <a:off x="2103975" y="2594550"/>
            <a:ext cx="48558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Roboto Slab Light"/>
              <a:buNone/>
              <a:defRPr sz="2000">
                <a:solidFill>
                  <a:schemeClr val="dk1"/>
                </a:solidFill>
                <a:latin typeface="Nunito"/>
                <a:ea typeface="Nunito"/>
                <a:cs typeface="Nunito"/>
                <a:sym typeface="Nunito"/>
              </a:defRPr>
            </a:lvl1pPr>
            <a:lvl2pPr lvl="1"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2pPr>
            <a:lvl3pPr lvl="2"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3pPr>
            <a:lvl4pPr lvl="3"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4pPr>
            <a:lvl5pPr lvl="4"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5pPr>
            <a:lvl6pPr lvl="5"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6pPr>
            <a:lvl7pPr lvl="6"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7pPr>
            <a:lvl8pPr lvl="7"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8pPr>
            <a:lvl9pPr lvl="8"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982"/>
        <p:cNvGrpSpPr/>
        <p:nvPr/>
      </p:nvGrpSpPr>
      <p:grpSpPr>
        <a:xfrm>
          <a:off x="0" y="0"/>
          <a:ext cx="0" cy="0"/>
          <a:chOff x="0" y="0"/>
          <a:chExt cx="0" cy="0"/>
        </a:xfrm>
      </p:grpSpPr>
      <p:sp>
        <p:nvSpPr>
          <p:cNvPr id="983" name="Google Shape;983;p27"/>
          <p:cNvSpPr txBox="1">
            <a:spLocks noGrp="1"/>
          </p:cNvSpPr>
          <p:nvPr>
            <p:ph type="title"/>
          </p:nvPr>
        </p:nvSpPr>
        <p:spPr>
          <a:xfrm>
            <a:off x="601425" y="3439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84" name="Google Shape;984;p27"/>
          <p:cNvSpPr txBox="1">
            <a:spLocks noGrp="1"/>
          </p:cNvSpPr>
          <p:nvPr>
            <p:ph type="body" idx="1"/>
          </p:nvPr>
        </p:nvSpPr>
        <p:spPr>
          <a:xfrm>
            <a:off x="753825" y="932425"/>
            <a:ext cx="4370100" cy="34872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chemeClr val="dk1"/>
              </a:buClr>
              <a:buSzPts val="1200"/>
              <a:buFont typeface="Comfortaa"/>
              <a:buChar char="●"/>
              <a:defRPr sz="1200">
                <a:solidFill>
                  <a:schemeClr val="dk1"/>
                </a:solidFill>
                <a:latin typeface="Nunito"/>
                <a:ea typeface="Nunito"/>
                <a:cs typeface="Nunito"/>
                <a:sym typeface="Nunito"/>
              </a:defRPr>
            </a:lvl1pPr>
            <a:lvl2pPr marL="914400" lvl="1"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2pPr>
            <a:lvl3pPr marL="1371600" lvl="2"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3pPr>
            <a:lvl4pPr marL="1828800" lvl="3"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4pPr>
            <a:lvl5pPr marL="2286000" lvl="4"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5pPr>
            <a:lvl6pPr marL="2743200" lvl="5"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6pPr>
            <a:lvl7pPr marL="3200400" lvl="6"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7pPr>
            <a:lvl8pPr marL="3657600" lvl="7"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8pPr>
            <a:lvl9pPr marL="4114800" lvl="8"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9pPr>
          </a:lstStyle>
          <a:p>
            <a:endParaRPr/>
          </a:p>
        </p:txBody>
      </p:sp>
      <p:sp>
        <p:nvSpPr>
          <p:cNvPr id="985" name="Google Shape;985;p27"/>
          <p:cNvSpPr txBox="1">
            <a:spLocks noGrp="1"/>
          </p:cNvSpPr>
          <p:nvPr>
            <p:ph type="body" idx="2"/>
          </p:nvPr>
        </p:nvSpPr>
        <p:spPr>
          <a:xfrm>
            <a:off x="4719600" y="1440375"/>
            <a:ext cx="3642900" cy="29793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Font typeface="Arial"/>
              <a:buChar char="●"/>
              <a:defRPr sz="1200">
                <a:solidFill>
                  <a:schemeClr val="dk1"/>
                </a:solidFill>
              </a:defRPr>
            </a:lvl1pPr>
            <a:lvl2pPr marL="914400" lvl="1"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2pPr>
            <a:lvl3pPr marL="1371600" lvl="2"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3pPr>
            <a:lvl4pPr marL="1828800" lvl="3"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4pPr>
            <a:lvl5pPr marL="2286000" lvl="4"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5pPr>
            <a:lvl6pPr marL="2743200" lvl="5"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6pPr>
            <a:lvl7pPr marL="3200400" lvl="6"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7pPr>
            <a:lvl8pPr marL="3657600" lvl="7"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8pPr>
            <a:lvl9pPr marL="4114800" lvl="8"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9pPr>
          </a:lstStyle>
          <a:p>
            <a:endParaRPr/>
          </a:p>
        </p:txBody>
      </p:sp>
      <p:grpSp>
        <p:nvGrpSpPr>
          <p:cNvPr id="986" name="Google Shape;986;p27"/>
          <p:cNvGrpSpPr/>
          <p:nvPr/>
        </p:nvGrpSpPr>
        <p:grpSpPr>
          <a:xfrm>
            <a:off x="93673" y="133147"/>
            <a:ext cx="8691964" cy="4708806"/>
            <a:chOff x="93673" y="133147"/>
            <a:chExt cx="8691964" cy="4708806"/>
          </a:xfrm>
        </p:grpSpPr>
        <p:sp>
          <p:nvSpPr>
            <p:cNvPr id="987" name="Google Shape;987;p27"/>
            <p:cNvSpPr/>
            <p:nvPr/>
          </p:nvSpPr>
          <p:spPr>
            <a:xfrm flipH="1">
              <a:off x="8191032" y="4270659"/>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7"/>
            <p:cNvSpPr/>
            <p:nvPr/>
          </p:nvSpPr>
          <p:spPr>
            <a:xfrm flipH="1">
              <a:off x="8191860" y="4274839"/>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7"/>
            <p:cNvSpPr/>
            <p:nvPr/>
          </p:nvSpPr>
          <p:spPr>
            <a:xfrm flipH="1">
              <a:off x="8261058" y="4327486"/>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7"/>
            <p:cNvSpPr/>
            <p:nvPr/>
          </p:nvSpPr>
          <p:spPr>
            <a:xfrm flipH="1">
              <a:off x="8431199" y="4344681"/>
              <a:ext cx="306056" cy="4345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7"/>
            <p:cNvSpPr/>
            <p:nvPr/>
          </p:nvSpPr>
          <p:spPr>
            <a:xfrm flipH="1">
              <a:off x="8191032" y="4270639"/>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7"/>
            <p:cNvSpPr/>
            <p:nvPr/>
          </p:nvSpPr>
          <p:spPr>
            <a:xfrm flipH="1">
              <a:off x="8191860" y="4274819"/>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7"/>
            <p:cNvSpPr/>
            <p:nvPr/>
          </p:nvSpPr>
          <p:spPr>
            <a:xfrm flipH="1">
              <a:off x="8261058" y="4327467"/>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7"/>
            <p:cNvSpPr/>
            <p:nvPr/>
          </p:nvSpPr>
          <p:spPr>
            <a:xfrm flipH="1">
              <a:off x="8431170" y="4353853"/>
              <a:ext cx="294413" cy="41801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7"/>
            <p:cNvSpPr/>
            <p:nvPr/>
          </p:nvSpPr>
          <p:spPr>
            <a:xfrm rot="1425253" flipH="1">
              <a:off x="152018" y="194877"/>
              <a:ext cx="383800" cy="3678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7"/>
            <p:cNvSpPr/>
            <p:nvPr/>
          </p:nvSpPr>
          <p:spPr>
            <a:xfrm rot="1425253" flipH="1">
              <a:off x="151414" y="197798"/>
              <a:ext cx="384873" cy="3676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7"/>
            <p:cNvSpPr/>
            <p:nvPr/>
          </p:nvSpPr>
          <p:spPr>
            <a:xfrm rot="1425253" flipH="1">
              <a:off x="198294" y="233597"/>
              <a:ext cx="301095" cy="28807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7"/>
            <p:cNvSpPr/>
            <p:nvPr/>
          </p:nvSpPr>
          <p:spPr>
            <a:xfrm rot="1425253" flipH="1">
              <a:off x="300376" y="267803"/>
              <a:ext cx="198379" cy="281707"/>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7"/>
            <p:cNvSpPr/>
            <p:nvPr/>
          </p:nvSpPr>
          <p:spPr>
            <a:xfrm rot="1425253" flipH="1">
              <a:off x="152023" y="194866"/>
              <a:ext cx="383800" cy="3678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7"/>
            <p:cNvSpPr/>
            <p:nvPr/>
          </p:nvSpPr>
          <p:spPr>
            <a:xfrm rot="1425253" flipH="1">
              <a:off x="151419" y="197787"/>
              <a:ext cx="384873" cy="3676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7"/>
            <p:cNvSpPr/>
            <p:nvPr/>
          </p:nvSpPr>
          <p:spPr>
            <a:xfrm rot="1425253" flipH="1">
              <a:off x="198299" y="233585"/>
              <a:ext cx="301095" cy="28807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7"/>
            <p:cNvSpPr/>
            <p:nvPr/>
          </p:nvSpPr>
          <p:spPr>
            <a:xfrm rot="1425149" flipH="1">
              <a:off x="300449" y="272175"/>
              <a:ext cx="190829" cy="27096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3" name="Google Shape;1003;p27"/>
          <p:cNvSpPr/>
          <p:nvPr/>
        </p:nvSpPr>
        <p:spPr>
          <a:xfrm>
            <a:off x="6996285" y="98300"/>
            <a:ext cx="1930371" cy="986531"/>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1_1_1_1">
    <p:spTree>
      <p:nvGrpSpPr>
        <p:cNvPr id="1" name="Shape 1072"/>
        <p:cNvGrpSpPr/>
        <p:nvPr/>
      </p:nvGrpSpPr>
      <p:grpSpPr>
        <a:xfrm>
          <a:off x="0" y="0"/>
          <a:ext cx="0" cy="0"/>
          <a:chOff x="0" y="0"/>
          <a:chExt cx="0" cy="0"/>
        </a:xfrm>
      </p:grpSpPr>
      <p:grpSp>
        <p:nvGrpSpPr>
          <p:cNvPr id="1073" name="Google Shape;1073;p30"/>
          <p:cNvGrpSpPr/>
          <p:nvPr/>
        </p:nvGrpSpPr>
        <p:grpSpPr>
          <a:xfrm>
            <a:off x="549152" y="483724"/>
            <a:ext cx="8009829" cy="4176063"/>
            <a:chOff x="549152" y="483724"/>
            <a:chExt cx="8009829" cy="4176063"/>
          </a:xfrm>
        </p:grpSpPr>
        <p:sp>
          <p:nvSpPr>
            <p:cNvPr id="1074" name="Google Shape;1074;p30"/>
            <p:cNvSpPr/>
            <p:nvPr/>
          </p:nvSpPr>
          <p:spPr>
            <a:xfrm rot="924102" flipH="1">
              <a:off x="7596871" y="3904036"/>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0"/>
            <p:cNvSpPr/>
            <p:nvPr/>
          </p:nvSpPr>
          <p:spPr>
            <a:xfrm rot="924102" flipH="1">
              <a:off x="7596518" y="3909319"/>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0"/>
            <p:cNvSpPr/>
            <p:nvPr/>
          </p:nvSpPr>
          <p:spPr>
            <a:xfrm rot="924102" flipH="1">
              <a:off x="7680721" y="3973265"/>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0"/>
            <p:cNvSpPr/>
            <p:nvPr/>
          </p:nvSpPr>
          <p:spPr>
            <a:xfrm rot="924102" flipH="1">
              <a:off x="7873834" y="4021536"/>
              <a:ext cx="361234" cy="51297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0"/>
            <p:cNvSpPr/>
            <p:nvPr/>
          </p:nvSpPr>
          <p:spPr>
            <a:xfrm rot="924102" flipH="1">
              <a:off x="7596878" y="3904014"/>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rot="924102" flipH="1">
              <a:off x="7596524" y="3909297"/>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rot="924102" flipH="1">
              <a:off x="7680727" y="3973242"/>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rot="924111" flipH="1">
              <a:off x="7873686" y="4030480"/>
              <a:ext cx="347568" cy="49345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flipH="1">
              <a:off x="8087957" y="483740"/>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flipH="1">
              <a:off x="8088613" y="487051"/>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8143423" y="528760"/>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flipH="1">
              <a:off x="8278203" y="542382"/>
              <a:ext cx="242446" cy="34429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8087957" y="483724"/>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8088613" y="487036"/>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0"/>
            <p:cNvSpPr/>
            <p:nvPr/>
          </p:nvSpPr>
          <p:spPr>
            <a:xfrm flipH="1">
              <a:off x="8143423" y="528745"/>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0"/>
            <p:cNvSpPr/>
            <p:nvPr/>
          </p:nvSpPr>
          <p:spPr>
            <a:xfrm flipH="1">
              <a:off x="8278135" y="549649"/>
              <a:ext cx="233268" cy="33117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rot="2153308" flipH="1">
              <a:off x="1827439" y="578552"/>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rot="2153308" flipH="1">
              <a:off x="1825978" y="582028"/>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rot="2153308" flipH="1">
              <a:off x="1884149" y="627167"/>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rot="2153308" flipH="1">
              <a:off x="1999552" y="681156"/>
              <a:ext cx="242443" cy="3443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rot="2153308" flipH="1">
              <a:off x="1827448" y="578539"/>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rot="2153308" flipH="1">
              <a:off x="1825987" y="582015"/>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rot="2153308" flipH="1">
              <a:off x="1884158" y="627155"/>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rot="2153337" flipH="1">
              <a:off x="1999946" y="685554"/>
              <a:ext cx="233271" cy="33118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flipH="1">
              <a:off x="549152" y="3931709"/>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0"/>
            <p:cNvSpPr/>
            <p:nvPr/>
          </p:nvSpPr>
          <p:spPr>
            <a:xfrm flipH="1">
              <a:off x="550050" y="3936243"/>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0"/>
            <p:cNvSpPr/>
            <p:nvPr/>
          </p:nvSpPr>
          <p:spPr>
            <a:xfrm flipH="1">
              <a:off x="625084" y="3993341"/>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flipH="1">
              <a:off x="809595" y="4011989"/>
              <a:ext cx="331903" cy="4713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flipH="1">
              <a:off x="549152" y="3931688"/>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0"/>
            <p:cNvSpPr/>
            <p:nvPr/>
          </p:nvSpPr>
          <p:spPr>
            <a:xfrm flipH="1">
              <a:off x="550050" y="3936221"/>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0"/>
            <p:cNvSpPr/>
            <p:nvPr/>
          </p:nvSpPr>
          <p:spPr>
            <a:xfrm flipH="1">
              <a:off x="625084" y="3993320"/>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flipH="1">
              <a:off x="809491" y="4021937"/>
              <a:ext cx="319348" cy="45339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 name="Google Shape;1106;p30"/>
          <p:cNvSpPr/>
          <p:nvPr/>
        </p:nvSpPr>
        <p:spPr>
          <a:xfrm flipH="1">
            <a:off x="4912352" y="2007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0"/>
          <p:cNvSpPr/>
          <p:nvPr/>
        </p:nvSpPr>
        <p:spPr>
          <a:xfrm flipH="1">
            <a:off x="6792581" y="16378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0"/>
          <p:cNvSpPr/>
          <p:nvPr/>
        </p:nvSpPr>
        <p:spPr>
          <a:xfrm flipH="1">
            <a:off x="327694" y="1716476"/>
            <a:ext cx="2056055" cy="105076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1_1_1_1_1">
    <p:spTree>
      <p:nvGrpSpPr>
        <p:cNvPr id="1" name="Shape 1109"/>
        <p:cNvGrpSpPr/>
        <p:nvPr/>
      </p:nvGrpSpPr>
      <p:grpSpPr>
        <a:xfrm>
          <a:off x="0" y="0"/>
          <a:ext cx="0" cy="0"/>
          <a:chOff x="0" y="0"/>
          <a:chExt cx="0" cy="0"/>
        </a:xfrm>
      </p:grpSpPr>
      <p:sp>
        <p:nvSpPr>
          <p:cNvPr id="1110" name="Google Shape;1110;p31"/>
          <p:cNvSpPr/>
          <p:nvPr/>
        </p:nvSpPr>
        <p:spPr>
          <a:xfrm flipH="1">
            <a:off x="7409135" y="246900"/>
            <a:ext cx="1138618" cy="5818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1"/>
          <p:cNvSpPr/>
          <p:nvPr/>
        </p:nvSpPr>
        <p:spPr>
          <a:xfrm flipH="1">
            <a:off x="-604394" y="40628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1"/>
          <p:cNvSpPr/>
          <p:nvPr/>
        </p:nvSpPr>
        <p:spPr>
          <a:xfrm flipH="1">
            <a:off x="6702688" y="3506875"/>
            <a:ext cx="1442235" cy="737065"/>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1"/>
          <p:cNvSpPr/>
          <p:nvPr/>
        </p:nvSpPr>
        <p:spPr>
          <a:xfrm rot="924001" flipH="1">
            <a:off x="3289642" y="204185"/>
            <a:ext cx="384111" cy="36812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1"/>
          <p:cNvSpPr/>
          <p:nvPr/>
        </p:nvSpPr>
        <p:spPr>
          <a:xfrm rot="924001" flipH="1">
            <a:off x="3289447" y="207088"/>
            <a:ext cx="385185" cy="36792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1"/>
          <p:cNvSpPr/>
          <p:nvPr/>
        </p:nvSpPr>
        <p:spPr>
          <a:xfrm rot="924001" flipH="1">
            <a:off x="3335727" y="242233"/>
            <a:ext cx="301339" cy="28830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1"/>
          <p:cNvSpPr/>
          <p:nvPr/>
        </p:nvSpPr>
        <p:spPr>
          <a:xfrm rot="924001" flipH="1">
            <a:off x="3441865" y="268762"/>
            <a:ext cx="198539" cy="28193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1"/>
          <p:cNvSpPr/>
          <p:nvPr/>
        </p:nvSpPr>
        <p:spPr>
          <a:xfrm rot="924001" flipH="1">
            <a:off x="3289645" y="204172"/>
            <a:ext cx="384111" cy="36812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1"/>
          <p:cNvSpPr/>
          <p:nvPr/>
        </p:nvSpPr>
        <p:spPr>
          <a:xfrm rot="924001" flipH="1">
            <a:off x="3289451" y="207076"/>
            <a:ext cx="385185" cy="36792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1"/>
          <p:cNvSpPr/>
          <p:nvPr/>
        </p:nvSpPr>
        <p:spPr>
          <a:xfrm rot="924001" flipH="1">
            <a:off x="3335730" y="242221"/>
            <a:ext cx="301339" cy="28830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1"/>
          <p:cNvSpPr/>
          <p:nvPr/>
        </p:nvSpPr>
        <p:spPr>
          <a:xfrm rot="924250" flipH="1">
            <a:off x="3441773" y="273669"/>
            <a:ext cx="191036" cy="27122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1"/>
          <p:cNvSpPr/>
          <p:nvPr/>
        </p:nvSpPr>
        <p:spPr>
          <a:xfrm rot="1473651" flipH="1">
            <a:off x="222996" y="4480019"/>
            <a:ext cx="469033" cy="44956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1"/>
          <p:cNvSpPr/>
          <p:nvPr/>
        </p:nvSpPr>
        <p:spPr>
          <a:xfrm rot="1473651" flipH="1">
            <a:off x="222209" y="4483588"/>
            <a:ext cx="470345" cy="4493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1"/>
          <p:cNvSpPr/>
          <p:nvPr/>
        </p:nvSpPr>
        <p:spPr>
          <a:xfrm rot="1473651" flipH="1">
            <a:off x="279555" y="4527423"/>
            <a:ext cx="367962"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1"/>
          <p:cNvSpPr/>
          <p:nvPr/>
        </p:nvSpPr>
        <p:spPr>
          <a:xfrm rot="1473651" flipH="1">
            <a:off x="403769" y="4570096"/>
            <a:ext cx="242434" cy="34430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1"/>
          <p:cNvSpPr/>
          <p:nvPr/>
        </p:nvSpPr>
        <p:spPr>
          <a:xfrm rot="1473651" flipH="1">
            <a:off x="223002" y="4480005"/>
            <a:ext cx="469033" cy="44956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1"/>
          <p:cNvSpPr/>
          <p:nvPr/>
        </p:nvSpPr>
        <p:spPr>
          <a:xfrm rot="1473651" flipH="1">
            <a:off x="222215" y="4483574"/>
            <a:ext cx="470345" cy="4493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1"/>
          <p:cNvSpPr/>
          <p:nvPr/>
        </p:nvSpPr>
        <p:spPr>
          <a:xfrm rot="1473651" flipH="1">
            <a:off x="279562" y="4527409"/>
            <a:ext cx="367962"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1"/>
          <p:cNvSpPr/>
          <p:nvPr/>
        </p:nvSpPr>
        <p:spPr>
          <a:xfrm rot="1473785" flipH="1">
            <a:off x="403809" y="4575351"/>
            <a:ext cx="233264" cy="3311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1"/>
          <p:cNvSpPr/>
          <p:nvPr/>
        </p:nvSpPr>
        <p:spPr>
          <a:xfrm flipH="1">
            <a:off x="8072352" y="2068447"/>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1"/>
          <p:cNvSpPr/>
          <p:nvPr/>
        </p:nvSpPr>
        <p:spPr>
          <a:xfrm flipH="1">
            <a:off x="8073250" y="2072980"/>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1"/>
          <p:cNvSpPr/>
          <p:nvPr/>
        </p:nvSpPr>
        <p:spPr>
          <a:xfrm flipH="1">
            <a:off x="8148284" y="2130079"/>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1"/>
          <p:cNvSpPr/>
          <p:nvPr/>
        </p:nvSpPr>
        <p:spPr>
          <a:xfrm flipH="1">
            <a:off x="8332795" y="2148727"/>
            <a:ext cx="331903" cy="4713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1"/>
          <p:cNvSpPr/>
          <p:nvPr/>
        </p:nvSpPr>
        <p:spPr>
          <a:xfrm flipH="1">
            <a:off x="8072352" y="2068425"/>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1"/>
          <p:cNvSpPr/>
          <p:nvPr/>
        </p:nvSpPr>
        <p:spPr>
          <a:xfrm flipH="1">
            <a:off x="8073250" y="2072959"/>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1"/>
          <p:cNvSpPr/>
          <p:nvPr/>
        </p:nvSpPr>
        <p:spPr>
          <a:xfrm flipH="1">
            <a:off x="8148284" y="2130057"/>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1"/>
          <p:cNvSpPr/>
          <p:nvPr/>
        </p:nvSpPr>
        <p:spPr>
          <a:xfrm flipH="1">
            <a:off x="8332691" y="2158675"/>
            <a:ext cx="319348" cy="45339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0"/>
        <p:cNvGrpSpPr/>
        <p:nvPr/>
      </p:nvGrpSpPr>
      <p:grpSpPr>
        <a:xfrm>
          <a:off x="0" y="0"/>
          <a:ext cx="0" cy="0"/>
          <a:chOff x="0" y="0"/>
          <a:chExt cx="0" cy="0"/>
        </a:xfrm>
      </p:grpSpPr>
      <p:sp>
        <p:nvSpPr>
          <p:cNvPr id="171" name="Google Shape;171;p3"/>
          <p:cNvSpPr txBox="1">
            <a:spLocks noGrp="1"/>
          </p:cNvSpPr>
          <p:nvPr>
            <p:ph type="title"/>
          </p:nvPr>
        </p:nvSpPr>
        <p:spPr>
          <a:xfrm>
            <a:off x="2622750" y="2407300"/>
            <a:ext cx="3898500" cy="7209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2" name="Google Shape;172;p3"/>
          <p:cNvSpPr txBox="1">
            <a:spLocks noGrp="1"/>
          </p:cNvSpPr>
          <p:nvPr>
            <p:ph type="subTitle" idx="1"/>
          </p:nvPr>
        </p:nvSpPr>
        <p:spPr>
          <a:xfrm>
            <a:off x="3112650" y="3118600"/>
            <a:ext cx="2918700" cy="720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Roboto Slab Light"/>
              <a:buNone/>
              <a:defRPr sz="1800">
                <a:solidFill>
                  <a:schemeClr val="dk1"/>
                </a:solidFill>
                <a:latin typeface="Nunito"/>
                <a:ea typeface="Nunito"/>
                <a:cs typeface="Nunito"/>
                <a:sym typeface="Nunito"/>
              </a:defRPr>
            </a:lvl1pPr>
            <a:lvl2pPr lvl="1"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173" name="Google Shape;173;p3"/>
          <p:cNvSpPr txBox="1">
            <a:spLocks noGrp="1"/>
          </p:cNvSpPr>
          <p:nvPr>
            <p:ph type="title" idx="2" hasCustomPrompt="1"/>
          </p:nvPr>
        </p:nvSpPr>
        <p:spPr>
          <a:xfrm>
            <a:off x="3507450" y="936363"/>
            <a:ext cx="2129100" cy="1379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0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174" name="Google Shape;174;p3"/>
          <p:cNvGrpSpPr/>
          <p:nvPr/>
        </p:nvGrpSpPr>
        <p:grpSpPr>
          <a:xfrm>
            <a:off x="-152743" y="393476"/>
            <a:ext cx="9351762" cy="5701185"/>
            <a:chOff x="-152743" y="393476"/>
            <a:chExt cx="9351762" cy="5701185"/>
          </a:xfrm>
        </p:grpSpPr>
        <p:sp>
          <p:nvSpPr>
            <p:cNvPr id="175" name="Google Shape;175;p3"/>
            <p:cNvSpPr/>
            <p:nvPr/>
          </p:nvSpPr>
          <p:spPr>
            <a:xfrm flipH="1">
              <a:off x="3351264"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flipH="1">
              <a:off x="8987627"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flipH="1">
              <a:off x="8334064"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flipH="1">
              <a:off x="8950378"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flipH="1">
              <a:off x="8888217"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flipH="1">
              <a:off x="8840980"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flipH="1">
              <a:off x="8778703"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flipH="1">
              <a:off x="3337575"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flipH="1">
              <a:off x="3394801" y="4805258"/>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flipH="1">
              <a:off x="5253612" y="4415142"/>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flipH="1">
              <a:off x="5559360" y="4397633"/>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flipH="1">
              <a:off x="8973937"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flipH="1">
              <a:off x="4806388" y="5369753"/>
              <a:ext cx="489643" cy="227490"/>
            </a:xfrm>
            <a:custGeom>
              <a:avLst/>
              <a:gdLst/>
              <a:ahLst/>
              <a:cxnLst/>
              <a:rect l="l" t="t" r="r" b="b"/>
              <a:pathLst>
                <a:path w="4167" h="1936" extrusionOk="0">
                  <a:moveTo>
                    <a:pt x="1866" y="0"/>
                  </a:moveTo>
                  <a:cubicBezTo>
                    <a:pt x="1359" y="0"/>
                    <a:pt x="855" y="102"/>
                    <a:pt x="381" y="314"/>
                  </a:cubicBezTo>
                  <a:cubicBezTo>
                    <a:pt x="297" y="335"/>
                    <a:pt x="233" y="378"/>
                    <a:pt x="170" y="441"/>
                  </a:cubicBezTo>
                  <a:cubicBezTo>
                    <a:pt x="1" y="631"/>
                    <a:pt x="149" y="949"/>
                    <a:pt x="339" y="1118"/>
                  </a:cubicBezTo>
                  <a:cubicBezTo>
                    <a:pt x="868" y="1628"/>
                    <a:pt x="1935" y="1935"/>
                    <a:pt x="2730" y="1935"/>
                  </a:cubicBezTo>
                  <a:cubicBezTo>
                    <a:pt x="2826" y="1935"/>
                    <a:pt x="2918" y="1931"/>
                    <a:pt x="3004" y="1922"/>
                  </a:cubicBezTo>
                  <a:cubicBezTo>
                    <a:pt x="4167" y="1773"/>
                    <a:pt x="3892" y="420"/>
                    <a:pt x="2919" y="145"/>
                  </a:cubicBezTo>
                  <a:cubicBezTo>
                    <a:pt x="2572" y="50"/>
                    <a:pt x="2218"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flipH="1">
              <a:off x="4488302" y="5229334"/>
              <a:ext cx="355453" cy="173320"/>
            </a:xfrm>
            <a:custGeom>
              <a:avLst/>
              <a:gdLst/>
              <a:ahLst/>
              <a:cxnLst/>
              <a:rect l="l" t="t" r="r" b="b"/>
              <a:pathLst>
                <a:path w="3025" h="1475" extrusionOk="0">
                  <a:moveTo>
                    <a:pt x="1287" y="0"/>
                  </a:moveTo>
                  <a:cubicBezTo>
                    <a:pt x="1225" y="0"/>
                    <a:pt x="1163" y="3"/>
                    <a:pt x="1101" y="8"/>
                  </a:cubicBezTo>
                  <a:cubicBezTo>
                    <a:pt x="762" y="8"/>
                    <a:pt x="445" y="134"/>
                    <a:pt x="191" y="367"/>
                  </a:cubicBezTo>
                  <a:cubicBezTo>
                    <a:pt x="64" y="494"/>
                    <a:pt x="1" y="705"/>
                    <a:pt x="43" y="896"/>
                  </a:cubicBezTo>
                  <a:cubicBezTo>
                    <a:pt x="188" y="1286"/>
                    <a:pt x="794" y="1474"/>
                    <a:pt x="1402" y="1474"/>
                  </a:cubicBezTo>
                  <a:cubicBezTo>
                    <a:pt x="2211" y="1474"/>
                    <a:pt x="3025" y="1143"/>
                    <a:pt x="2771" y="515"/>
                  </a:cubicBezTo>
                  <a:cubicBezTo>
                    <a:pt x="2750" y="452"/>
                    <a:pt x="2708" y="431"/>
                    <a:pt x="2666" y="388"/>
                  </a:cubicBezTo>
                  <a:cubicBezTo>
                    <a:pt x="2253" y="144"/>
                    <a:pt x="1774"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flipH="1">
              <a:off x="8320375"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flipH="1">
              <a:off x="7789487" y="5510642"/>
              <a:ext cx="570722" cy="242648"/>
            </a:xfrm>
            <a:custGeom>
              <a:avLst/>
              <a:gdLst/>
              <a:ahLst/>
              <a:cxnLst/>
              <a:rect l="l" t="t" r="r" b="b"/>
              <a:pathLst>
                <a:path w="4857" h="2065" extrusionOk="0">
                  <a:moveTo>
                    <a:pt x="2199" y="1"/>
                  </a:moveTo>
                  <a:cubicBezTo>
                    <a:pt x="1526" y="1"/>
                    <a:pt x="856" y="228"/>
                    <a:pt x="318" y="680"/>
                  </a:cubicBezTo>
                  <a:cubicBezTo>
                    <a:pt x="127" y="807"/>
                    <a:pt x="21" y="997"/>
                    <a:pt x="0" y="1209"/>
                  </a:cubicBezTo>
                  <a:cubicBezTo>
                    <a:pt x="21" y="1420"/>
                    <a:pt x="148" y="1611"/>
                    <a:pt x="339" y="1695"/>
                  </a:cubicBezTo>
                  <a:cubicBezTo>
                    <a:pt x="805" y="1995"/>
                    <a:pt x="1340" y="2050"/>
                    <a:pt x="1885" y="2050"/>
                  </a:cubicBezTo>
                  <a:cubicBezTo>
                    <a:pt x="2202" y="2050"/>
                    <a:pt x="2523" y="2031"/>
                    <a:pt x="2835" y="2031"/>
                  </a:cubicBezTo>
                  <a:cubicBezTo>
                    <a:pt x="3007" y="2031"/>
                    <a:pt x="3177" y="2037"/>
                    <a:pt x="3342" y="2055"/>
                  </a:cubicBezTo>
                  <a:cubicBezTo>
                    <a:pt x="3395" y="2061"/>
                    <a:pt x="3448" y="2064"/>
                    <a:pt x="3499" y="2064"/>
                  </a:cubicBezTo>
                  <a:cubicBezTo>
                    <a:pt x="4323" y="2064"/>
                    <a:pt x="4856" y="1295"/>
                    <a:pt x="4040" y="638"/>
                  </a:cubicBezTo>
                  <a:cubicBezTo>
                    <a:pt x="3500" y="212"/>
                    <a:pt x="2848"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flipH="1">
              <a:off x="8936688"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flipH="1">
              <a:off x="8874528"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flipH="1">
              <a:off x="7388443" y="5654585"/>
              <a:ext cx="73088" cy="114920"/>
            </a:xfrm>
            <a:custGeom>
              <a:avLst/>
              <a:gdLst/>
              <a:ahLst/>
              <a:cxnLst/>
              <a:rect l="l" t="t" r="r" b="b"/>
              <a:pathLst>
                <a:path w="622" h="978" extrusionOk="0">
                  <a:moveTo>
                    <a:pt x="170" y="0"/>
                  </a:moveTo>
                  <a:cubicBezTo>
                    <a:pt x="82" y="0"/>
                    <a:pt x="0" y="72"/>
                    <a:pt x="30" y="174"/>
                  </a:cubicBezTo>
                  <a:lnTo>
                    <a:pt x="326" y="893"/>
                  </a:lnTo>
                  <a:cubicBezTo>
                    <a:pt x="368" y="957"/>
                    <a:pt x="410" y="978"/>
                    <a:pt x="474" y="978"/>
                  </a:cubicBezTo>
                  <a:lnTo>
                    <a:pt x="516" y="978"/>
                  </a:lnTo>
                  <a:cubicBezTo>
                    <a:pt x="601" y="936"/>
                    <a:pt x="622" y="851"/>
                    <a:pt x="601" y="788"/>
                  </a:cubicBezTo>
                  <a:lnTo>
                    <a:pt x="283" y="47"/>
                  </a:lnTo>
                  <a:cubicBezTo>
                    <a:pt x="251" y="15"/>
                    <a:pt x="21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flipH="1">
              <a:off x="7326283" y="5597948"/>
              <a:ext cx="42419" cy="154167"/>
            </a:xfrm>
            <a:custGeom>
              <a:avLst/>
              <a:gdLst/>
              <a:ahLst/>
              <a:cxnLst/>
              <a:rect l="l" t="t" r="r" b="b"/>
              <a:pathLst>
                <a:path w="361" h="1312" extrusionOk="0">
                  <a:moveTo>
                    <a:pt x="212" y="1"/>
                  </a:moveTo>
                  <a:cubicBezTo>
                    <a:pt x="128" y="1"/>
                    <a:pt x="64" y="64"/>
                    <a:pt x="64" y="149"/>
                  </a:cubicBezTo>
                  <a:lnTo>
                    <a:pt x="22" y="1143"/>
                  </a:lnTo>
                  <a:cubicBezTo>
                    <a:pt x="1" y="1227"/>
                    <a:pt x="64" y="1312"/>
                    <a:pt x="149" y="1312"/>
                  </a:cubicBezTo>
                  <a:cubicBezTo>
                    <a:pt x="234" y="1312"/>
                    <a:pt x="318" y="1248"/>
                    <a:pt x="318" y="1164"/>
                  </a:cubicBezTo>
                  <a:lnTo>
                    <a:pt x="360" y="170"/>
                  </a:lnTo>
                  <a:cubicBezTo>
                    <a:pt x="360" y="85"/>
                    <a:pt x="297"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flipH="1">
              <a:off x="8827291"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flipH="1">
              <a:off x="8765014"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flipH="1">
              <a:off x="5228819" y="4736166"/>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flipH="1">
              <a:off x="5323293" y="4686226"/>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flipH="1">
              <a:off x="480219"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flipH="1">
              <a:off x="209773"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flipH="1">
              <a:off x="-139561"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flipH="1">
              <a:off x="221767"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flipH="1">
              <a:off x="-101297"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flipH="1">
              <a:off x="-70178"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flipH="1">
              <a:off x="11182"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flipH="1">
              <a:off x="324737" y="5213837"/>
              <a:ext cx="1498205" cy="299302"/>
            </a:xfrm>
            <a:custGeom>
              <a:avLst/>
              <a:gdLst/>
              <a:ahLst/>
              <a:cxnLst/>
              <a:rect l="l" t="t" r="r" b="b"/>
              <a:pathLst>
                <a:path w="13240" h="2645" extrusionOk="0">
                  <a:moveTo>
                    <a:pt x="6620" y="1"/>
                  </a:moveTo>
                  <a:cubicBezTo>
                    <a:pt x="2961" y="1"/>
                    <a:pt x="0" y="593"/>
                    <a:pt x="0" y="1333"/>
                  </a:cubicBezTo>
                  <a:cubicBezTo>
                    <a:pt x="0" y="2052"/>
                    <a:pt x="2961" y="2644"/>
                    <a:pt x="6620" y="2644"/>
                  </a:cubicBezTo>
                  <a:cubicBezTo>
                    <a:pt x="10279" y="2644"/>
                    <a:pt x="13240" y="2052"/>
                    <a:pt x="13240" y="1333"/>
                  </a:cubicBezTo>
                  <a:cubicBezTo>
                    <a:pt x="13240" y="593"/>
                    <a:pt x="10279" y="1"/>
                    <a:pt x="6620"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flipH="1">
              <a:off x="467036"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flipH="1">
              <a:off x="196590"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flipH="1">
              <a:off x="-152743"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flipH="1">
              <a:off x="2911800" y="4544466"/>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flipH="1">
              <a:off x="208584"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flipH="1">
              <a:off x="-114480"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flipH="1">
              <a:off x="3082890" y="4480920"/>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flipH="1">
              <a:off x="3164250" y="4435658"/>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flipH="1">
              <a:off x="-83361"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flipH="1">
              <a:off x="-2001"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flipH="1">
              <a:off x="5200853" y="5312397"/>
              <a:ext cx="74344" cy="119381"/>
            </a:xfrm>
            <a:custGeom>
              <a:avLst/>
              <a:gdLst/>
              <a:ahLst/>
              <a:cxnLst/>
              <a:rect l="l" t="t" r="r" b="b"/>
              <a:pathLst>
                <a:path w="657" h="1055" extrusionOk="0">
                  <a:moveTo>
                    <a:pt x="163" y="1"/>
                  </a:moveTo>
                  <a:cubicBezTo>
                    <a:pt x="144" y="1"/>
                    <a:pt x="124" y="6"/>
                    <a:pt x="107" y="18"/>
                  </a:cubicBezTo>
                  <a:cubicBezTo>
                    <a:pt x="43" y="60"/>
                    <a:pt x="1" y="166"/>
                    <a:pt x="43" y="229"/>
                  </a:cubicBezTo>
                  <a:lnTo>
                    <a:pt x="382" y="970"/>
                  </a:lnTo>
                  <a:cubicBezTo>
                    <a:pt x="403" y="1033"/>
                    <a:pt x="445" y="1054"/>
                    <a:pt x="509" y="1054"/>
                  </a:cubicBezTo>
                  <a:lnTo>
                    <a:pt x="572" y="1054"/>
                  </a:lnTo>
                  <a:cubicBezTo>
                    <a:pt x="635" y="991"/>
                    <a:pt x="657" y="906"/>
                    <a:pt x="635" y="822"/>
                  </a:cubicBezTo>
                  <a:lnTo>
                    <a:pt x="297" y="81"/>
                  </a:lnTo>
                  <a:cubicBezTo>
                    <a:pt x="267" y="36"/>
                    <a:pt x="214"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flipH="1">
              <a:off x="5152988" y="5254574"/>
              <a:ext cx="33608" cy="155592"/>
            </a:xfrm>
            <a:custGeom>
              <a:avLst/>
              <a:gdLst/>
              <a:ahLst/>
              <a:cxnLst/>
              <a:rect l="l" t="t" r="r" b="b"/>
              <a:pathLst>
                <a:path w="297" h="1375" extrusionOk="0">
                  <a:moveTo>
                    <a:pt x="149" y="0"/>
                  </a:moveTo>
                  <a:cubicBezTo>
                    <a:pt x="64" y="0"/>
                    <a:pt x="0" y="85"/>
                    <a:pt x="0" y="148"/>
                  </a:cubicBezTo>
                  <a:lnTo>
                    <a:pt x="22" y="1206"/>
                  </a:lnTo>
                  <a:cubicBezTo>
                    <a:pt x="22" y="1290"/>
                    <a:pt x="85" y="1375"/>
                    <a:pt x="170" y="1375"/>
                  </a:cubicBezTo>
                  <a:cubicBezTo>
                    <a:pt x="233" y="1354"/>
                    <a:pt x="297" y="1290"/>
                    <a:pt x="297" y="1206"/>
                  </a:cubicBezTo>
                  <a:lnTo>
                    <a:pt x="275" y="148"/>
                  </a:lnTo>
                  <a:cubicBezTo>
                    <a:pt x="275" y="64"/>
                    <a:pt x="21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893"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220"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3" y="996"/>
                  </a:cubicBezTo>
                  <a:cubicBezTo>
                    <a:pt x="13447" y="996"/>
                    <a:pt x="11866" y="1877"/>
                    <a:pt x="11866" y="1877"/>
                  </a:cubicBezTo>
                  <a:cubicBezTo>
                    <a:pt x="11866"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rgbClr val="E79B4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rot="-325182">
              <a:off x="917084" y="3512909"/>
              <a:ext cx="2003198" cy="1427453"/>
            </a:xfrm>
            <a:custGeom>
              <a:avLst/>
              <a:gdLst/>
              <a:ahLst/>
              <a:cxnLst/>
              <a:rect l="l" t="t" r="r" b="b"/>
              <a:pathLst>
                <a:path w="22292" h="15885" extrusionOk="0">
                  <a:moveTo>
                    <a:pt x="11633" y="2729"/>
                  </a:moveTo>
                  <a:lnTo>
                    <a:pt x="11442" y="3047"/>
                  </a:lnTo>
                  <a:lnTo>
                    <a:pt x="11421" y="3026"/>
                  </a:lnTo>
                  <a:lnTo>
                    <a:pt x="11633" y="2729"/>
                  </a:lnTo>
                  <a:close/>
                  <a:moveTo>
                    <a:pt x="14572" y="2666"/>
                  </a:moveTo>
                  <a:lnTo>
                    <a:pt x="12753" y="4083"/>
                  </a:lnTo>
                  <a:lnTo>
                    <a:pt x="12753" y="4083"/>
                  </a:lnTo>
                  <a:lnTo>
                    <a:pt x="15207" y="3998"/>
                  </a:lnTo>
                  <a:cubicBezTo>
                    <a:pt x="15392" y="3993"/>
                    <a:pt x="15577" y="3990"/>
                    <a:pt x="15762" y="3990"/>
                  </a:cubicBezTo>
                  <a:cubicBezTo>
                    <a:pt x="16317" y="3990"/>
                    <a:pt x="16872" y="4014"/>
                    <a:pt x="17428" y="4062"/>
                  </a:cubicBezTo>
                  <a:cubicBezTo>
                    <a:pt x="17385" y="4104"/>
                    <a:pt x="17322" y="4125"/>
                    <a:pt x="17279" y="4146"/>
                  </a:cubicBezTo>
                  <a:lnTo>
                    <a:pt x="15016" y="5204"/>
                  </a:lnTo>
                  <a:lnTo>
                    <a:pt x="17470" y="5669"/>
                  </a:lnTo>
                  <a:cubicBezTo>
                    <a:pt x="18020" y="5775"/>
                    <a:pt x="18591" y="5902"/>
                    <a:pt x="19098" y="6029"/>
                  </a:cubicBezTo>
                  <a:lnTo>
                    <a:pt x="17005" y="6029"/>
                  </a:lnTo>
                  <a:lnTo>
                    <a:pt x="18485" y="7086"/>
                  </a:lnTo>
                  <a:lnTo>
                    <a:pt x="18485" y="7086"/>
                  </a:lnTo>
                  <a:lnTo>
                    <a:pt x="15862" y="5415"/>
                  </a:lnTo>
                  <a:lnTo>
                    <a:pt x="18823" y="9138"/>
                  </a:lnTo>
                  <a:cubicBezTo>
                    <a:pt x="19225" y="9645"/>
                    <a:pt x="19585" y="10195"/>
                    <a:pt x="19902" y="10745"/>
                  </a:cubicBezTo>
                  <a:cubicBezTo>
                    <a:pt x="19437" y="10618"/>
                    <a:pt x="18971" y="10428"/>
                    <a:pt x="18527" y="10216"/>
                  </a:cubicBezTo>
                  <a:lnTo>
                    <a:pt x="16264" y="9138"/>
                  </a:lnTo>
                  <a:lnTo>
                    <a:pt x="17491" y="11337"/>
                  </a:lnTo>
                  <a:cubicBezTo>
                    <a:pt x="17597" y="11506"/>
                    <a:pt x="17702" y="11697"/>
                    <a:pt x="17787" y="11887"/>
                  </a:cubicBezTo>
                  <a:cubicBezTo>
                    <a:pt x="17385" y="11718"/>
                    <a:pt x="17026" y="11549"/>
                    <a:pt x="16666" y="11337"/>
                  </a:cubicBezTo>
                  <a:lnTo>
                    <a:pt x="14742" y="10195"/>
                  </a:lnTo>
                  <a:lnTo>
                    <a:pt x="15524" y="12289"/>
                  </a:lnTo>
                  <a:cubicBezTo>
                    <a:pt x="15630" y="12606"/>
                    <a:pt x="15736" y="12945"/>
                    <a:pt x="15799" y="13262"/>
                  </a:cubicBezTo>
                  <a:cubicBezTo>
                    <a:pt x="15249" y="12923"/>
                    <a:pt x="14742" y="12543"/>
                    <a:pt x="14255" y="12141"/>
                  </a:cubicBezTo>
                  <a:lnTo>
                    <a:pt x="11992" y="10132"/>
                  </a:lnTo>
                  <a:lnTo>
                    <a:pt x="12986" y="12987"/>
                  </a:lnTo>
                  <a:cubicBezTo>
                    <a:pt x="13113" y="13368"/>
                    <a:pt x="13219" y="13727"/>
                    <a:pt x="13282" y="14129"/>
                  </a:cubicBezTo>
                  <a:cubicBezTo>
                    <a:pt x="12690" y="13812"/>
                    <a:pt x="12182" y="13389"/>
                    <a:pt x="11802" y="12881"/>
                  </a:cubicBezTo>
                  <a:lnTo>
                    <a:pt x="11125" y="11824"/>
                  </a:lnTo>
                  <a:lnTo>
                    <a:pt x="10448" y="12881"/>
                  </a:lnTo>
                  <a:cubicBezTo>
                    <a:pt x="10046" y="13389"/>
                    <a:pt x="9539" y="13812"/>
                    <a:pt x="8968" y="14129"/>
                  </a:cubicBezTo>
                  <a:cubicBezTo>
                    <a:pt x="9031" y="13748"/>
                    <a:pt x="9116" y="13368"/>
                    <a:pt x="9243" y="12987"/>
                  </a:cubicBezTo>
                  <a:lnTo>
                    <a:pt x="10258" y="10132"/>
                  </a:lnTo>
                  <a:lnTo>
                    <a:pt x="10258" y="10132"/>
                  </a:lnTo>
                  <a:lnTo>
                    <a:pt x="7974" y="12141"/>
                  </a:lnTo>
                  <a:cubicBezTo>
                    <a:pt x="7487" y="12564"/>
                    <a:pt x="6980" y="12945"/>
                    <a:pt x="6430" y="13283"/>
                  </a:cubicBezTo>
                  <a:cubicBezTo>
                    <a:pt x="6514" y="12945"/>
                    <a:pt x="6599" y="12606"/>
                    <a:pt x="6726" y="12289"/>
                  </a:cubicBezTo>
                  <a:lnTo>
                    <a:pt x="7487" y="10195"/>
                  </a:lnTo>
                  <a:lnTo>
                    <a:pt x="5584" y="11337"/>
                  </a:lnTo>
                  <a:cubicBezTo>
                    <a:pt x="5224" y="11549"/>
                    <a:pt x="4844" y="11739"/>
                    <a:pt x="4463" y="11887"/>
                  </a:cubicBezTo>
                  <a:cubicBezTo>
                    <a:pt x="4548" y="11718"/>
                    <a:pt x="4632" y="11506"/>
                    <a:pt x="4738" y="11337"/>
                  </a:cubicBezTo>
                  <a:lnTo>
                    <a:pt x="5901" y="9307"/>
                  </a:lnTo>
                  <a:lnTo>
                    <a:pt x="3744" y="10216"/>
                  </a:lnTo>
                  <a:cubicBezTo>
                    <a:pt x="3236" y="10428"/>
                    <a:pt x="2708" y="10597"/>
                    <a:pt x="2158" y="10745"/>
                  </a:cubicBezTo>
                  <a:cubicBezTo>
                    <a:pt x="2517" y="10195"/>
                    <a:pt x="2940" y="9688"/>
                    <a:pt x="3384" y="9201"/>
                  </a:cubicBezTo>
                  <a:lnTo>
                    <a:pt x="7530" y="4696"/>
                  </a:lnTo>
                  <a:lnTo>
                    <a:pt x="7530" y="4696"/>
                  </a:lnTo>
                  <a:lnTo>
                    <a:pt x="3723" y="7129"/>
                  </a:lnTo>
                  <a:lnTo>
                    <a:pt x="3723" y="7129"/>
                  </a:lnTo>
                  <a:lnTo>
                    <a:pt x="6874" y="4844"/>
                  </a:lnTo>
                  <a:lnTo>
                    <a:pt x="8651" y="4146"/>
                  </a:lnTo>
                  <a:lnTo>
                    <a:pt x="6557" y="4104"/>
                  </a:lnTo>
                  <a:cubicBezTo>
                    <a:pt x="6768" y="4062"/>
                    <a:pt x="6980" y="4041"/>
                    <a:pt x="7212" y="3998"/>
                  </a:cubicBezTo>
                  <a:lnTo>
                    <a:pt x="9137" y="3660"/>
                  </a:lnTo>
                  <a:lnTo>
                    <a:pt x="8016" y="2899"/>
                  </a:lnTo>
                  <a:lnTo>
                    <a:pt x="8016" y="2899"/>
                  </a:lnTo>
                  <a:cubicBezTo>
                    <a:pt x="8460" y="3026"/>
                    <a:pt x="8883" y="3174"/>
                    <a:pt x="9285" y="3364"/>
                  </a:cubicBezTo>
                  <a:lnTo>
                    <a:pt x="10808" y="4083"/>
                  </a:lnTo>
                  <a:lnTo>
                    <a:pt x="10385" y="4781"/>
                  </a:lnTo>
                  <a:lnTo>
                    <a:pt x="10385" y="4781"/>
                  </a:lnTo>
                  <a:lnTo>
                    <a:pt x="11273" y="4295"/>
                  </a:lnTo>
                  <a:lnTo>
                    <a:pt x="15588" y="6325"/>
                  </a:lnTo>
                  <a:lnTo>
                    <a:pt x="12288" y="3723"/>
                  </a:lnTo>
                  <a:lnTo>
                    <a:pt x="12986" y="3343"/>
                  </a:lnTo>
                  <a:cubicBezTo>
                    <a:pt x="13494" y="3047"/>
                    <a:pt x="14022" y="2835"/>
                    <a:pt x="14572" y="2666"/>
                  </a:cubicBezTo>
                  <a:close/>
                  <a:moveTo>
                    <a:pt x="9171" y="0"/>
                  </a:moveTo>
                  <a:cubicBezTo>
                    <a:pt x="8920" y="0"/>
                    <a:pt x="8673" y="58"/>
                    <a:pt x="8439" y="192"/>
                  </a:cubicBezTo>
                  <a:cubicBezTo>
                    <a:pt x="8079" y="382"/>
                    <a:pt x="7826" y="741"/>
                    <a:pt x="7805" y="1164"/>
                  </a:cubicBezTo>
                  <a:lnTo>
                    <a:pt x="7805" y="1249"/>
                  </a:lnTo>
                  <a:cubicBezTo>
                    <a:pt x="7645" y="1226"/>
                    <a:pt x="7488" y="1214"/>
                    <a:pt x="7334" y="1214"/>
                  </a:cubicBezTo>
                  <a:cubicBezTo>
                    <a:pt x="7057" y="1214"/>
                    <a:pt x="6786" y="1252"/>
                    <a:pt x="6514" y="1334"/>
                  </a:cubicBezTo>
                  <a:cubicBezTo>
                    <a:pt x="6049" y="1439"/>
                    <a:pt x="5711" y="1820"/>
                    <a:pt x="5647" y="2285"/>
                  </a:cubicBezTo>
                  <a:cubicBezTo>
                    <a:pt x="5626" y="2433"/>
                    <a:pt x="5626" y="2560"/>
                    <a:pt x="5668" y="2708"/>
                  </a:cubicBezTo>
                  <a:cubicBezTo>
                    <a:pt x="3279" y="3216"/>
                    <a:pt x="2961" y="3723"/>
                    <a:pt x="2856" y="3893"/>
                  </a:cubicBezTo>
                  <a:cubicBezTo>
                    <a:pt x="2644" y="4168"/>
                    <a:pt x="2602" y="4527"/>
                    <a:pt x="2729" y="4844"/>
                  </a:cubicBezTo>
                  <a:cubicBezTo>
                    <a:pt x="1650" y="5331"/>
                    <a:pt x="593" y="5902"/>
                    <a:pt x="254" y="6388"/>
                  </a:cubicBezTo>
                  <a:cubicBezTo>
                    <a:pt x="0" y="6727"/>
                    <a:pt x="0" y="7171"/>
                    <a:pt x="233" y="7509"/>
                  </a:cubicBezTo>
                  <a:cubicBezTo>
                    <a:pt x="339" y="7657"/>
                    <a:pt x="487" y="7784"/>
                    <a:pt x="677" y="7848"/>
                  </a:cubicBezTo>
                  <a:cubicBezTo>
                    <a:pt x="423" y="8186"/>
                    <a:pt x="318" y="8588"/>
                    <a:pt x="339" y="9011"/>
                  </a:cubicBezTo>
                  <a:cubicBezTo>
                    <a:pt x="381" y="9349"/>
                    <a:pt x="571" y="9666"/>
                    <a:pt x="868" y="9836"/>
                  </a:cubicBezTo>
                  <a:cubicBezTo>
                    <a:pt x="106" y="10999"/>
                    <a:pt x="296" y="11485"/>
                    <a:pt x="381" y="11697"/>
                  </a:cubicBezTo>
                  <a:cubicBezTo>
                    <a:pt x="487" y="11972"/>
                    <a:pt x="698" y="12183"/>
                    <a:pt x="952" y="12289"/>
                  </a:cubicBezTo>
                  <a:cubicBezTo>
                    <a:pt x="1142" y="12371"/>
                    <a:pt x="1368" y="12405"/>
                    <a:pt x="1615" y="12405"/>
                  </a:cubicBezTo>
                  <a:cubicBezTo>
                    <a:pt x="1944" y="12405"/>
                    <a:pt x="2312" y="12343"/>
                    <a:pt x="2686" y="12247"/>
                  </a:cubicBezTo>
                  <a:lnTo>
                    <a:pt x="2686" y="12247"/>
                  </a:lnTo>
                  <a:cubicBezTo>
                    <a:pt x="2623" y="12564"/>
                    <a:pt x="2665" y="12902"/>
                    <a:pt x="2813" y="13198"/>
                  </a:cubicBezTo>
                  <a:cubicBezTo>
                    <a:pt x="3004" y="13516"/>
                    <a:pt x="3363" y="13706"/>
                    <a:pt x="3723" y="13706"/>
                  </a:cubicBezTo>
                  <a:cubicBezTo>
                    <a:pt x="4082" y="13685"/>
                    <a:pt x="4442" y="13600"/>
                    <a:pt x="4780" y="13473"/>
                  </a:cubicBezTo>
                  <a:lnTo>
                    <a:pt x="4780" y="13473"/>
                  </a:lnTo>
                  <a:cubicBezTo>
                    <a:pt x="4717" y="14065"/>
                    <a:pt x="4801" y="14510"/>
                    <a:pt x="5076" y="14785"/>
                  </a:cubicBezTo>
                  <a:cubicBezTo>
                    <a:pt x="5287" y="15011"/>
                    <a:pt x="5571" y="15139"/>
                    <a:pt x="5873" y="15139"/>
                  </a:cubicBezTo>
                  <a:cubicBezTo>
                    <a:pt x="5966" y="15139"/>
                    <a:pt x="6061" y="15127"/>
                    <a:pt x="6155" y="15102"/>
                  </a:cubicBezTo>
                  <a:cubicBezTo>
                    <a:pt x="6578" y="14996"/>
                    <a:pt x="6980" y="14806"/>
                    <a:pt x="7360" y="14552"/>
                  </a:cubicBezTo>
                  <a:cubicBezTo>
                    <a:pt x="7360" y="14869"/>
                    <a:pt x="7445" y="15144"/>
                    <a:pt x="7614" y="15398"/>
                  </a:cubicBezTo>
                  <a:cubicBezTo>
                    <a:pt x="7847" y="15715"/>
                    <a:pt x="8185" y="15884"/>
                    <a:pt x="8566" y="15884"/>
                  </a:cubicBezTo>
                  <a:cubicBezTo>
                    <a:pt x="9222" y="15884"/>
                    <a:pt x="10321" y="15250"/>
                    <a:pt x="11125" y="14510"/>
                  </a:cubicBezTo>
                  <a:cubicBezTo>
                    <a:pt x="11908" y="15250"/>
                    <a:pt x="13007" y="15884"/>
                    <a:pt x="13684" y="15884"/>
                  </a:cubicBezTo>
                  <a:cubicBezTo>
                    <a:pt x="14044" y="15884"/>
                    <a:pt x="14382" y="15694"/>
                    <a:pt x="14615" y="15398"/>
                  </a:cubicBezTo>
                  <a:cubicBezTo>
                    <a:pt x="14763" y="15144"/>
                    <a:pt x="14868" y="14869"/>
                    <a:pt x="14868" y="14552"/>
                  </a:cubicBezTo>
                  <a:cubicBezTo>
                    <a:pt x="15249" y="14806"/>
                    <a:pt x="15651" y="14996"/>
                    <a:pt x="16074" y="15123"/>
                  </a:cubicBezTo>
                  <a:cubicBezTo>
                    <a:pt x="16168" y="15148"/>
                    <a:pt x="16264" y="15160"/>
                    <a:pt x="16358" y="15160"/>
                  </a:cubicBezTo>
                  <a:cubicBezTo>
                    <a:pt x="16665" y="15160"/>
                    <a:pt x="16958" y="15032"/>
                    <a:pt x="17153" y="14806"/>
                  </a:cubicBezTo>
                  <a:cubicBezTo>
                    <a:pt x="17406" y="14510"/>
                    <a:pt x="17512" y="14087"/>
                    <a:pt x="17449" y="13473"/>
                  </a:cubicBezTo>
                  <a:lnTo>
                    <a:pt x="17449" y="13473"/>
                  </a:lnTo>
                  <a:cubicBezTo>
                    <a:pt x="17787" y="13621"/>
                    <a:pt x="18147" y="13685"/>
                    <a:pt x="18506" y="13706"/>
                  </a:cubicBezTo>
                  <a:cubicBezTo>
                    <a:pt x="18525" y="13707"/>
                    <a:pt x="18544" y="13708"/>
                    <a:pt x="18563" y="13708"/>
                  </a:cubicBezTo>
                  <a:cubicBezTo>
                    <a:pt x="18923" y="13708"/>
                    <a:pt x="19256" y="13520"/>
                    <a:pt x="19437" y="13198"/>
                  </a:cubicBezTo>
                  <a:cubicBezTo>
                    <a:pt x="19585" y="12945"/>
                    <a:pt x="19627" y="12627"/>
                    <a:pt x="19564" y="12331"/>
                  </a:cubicBezTo>
                  <a:lnTo>
                    <a:pt x="19564" y="12331"/>
                  </a:lnTo>
                  <a:cubicBezTo>
                    <a:pt x="19824" y="12422"/>
                    <a:pt x="20091" y="12464"/>
                    <a:pt x="20354" y="12464"/>
                  </a:cubicBezTo>
                  <a:cubicBezTo>
                    <a:pt x="20582" y="12464"/>
                    <a:pt x="20807" y="12432"/>
                    <a:pt x="21023" y="12374"/>
                  </a:cubicBezTo>
                  <a:cubicBezTo>
                    <a:pt x="21319" y="12268"/>
                    <a:pt x="21531" y="12035"/>
                    <a:pt x="21636" y="11760"/>
                  </a:cubicBezTo>
                  <a:cubicBezTo>
                    <a:pt x="21805" y="11316"/>
                    <a:pt x="21679" y="10703"/>
                    <a:pt x="21234" y="9899"/>
                  </a:cubicBezTo>
                  <a:lnTo>
                    <a:pt x="21298" y="9878"/>
                  </a:lnTo>
                  <a:cubicBezTo>
                    <a:pt x="21636" y="9709"/>
                    <a:pt x="21869" y="9370"/>
                    <a:pt x="21911" y="8990"/>
                  </a:cubicBezTo>
                  <a:cubicBezTo>
                    <a:pt x="21975" y="8461"/>
                    <a:pt x="21679" y="7911"/>
                    <a:pt x="21256" y="7403"/>
                  </a:cubicBezTo>
                  <a:cubicBezTo>
                    <a:pt x="21890" y="7213"/>
                    <a:pt x="22059" y="6938"/>
                    <a:pt x="22123" y="6790"/>
                  </a:cubicBezTo>
                  <a:cubicBezTo>
                    <a:pt x="22292" y="6452"/>
                    <a:pt x="22271" y="6029"/>
                    <a:pt x="22059" y="5733"/>
                  </a:cubicBezTo>
                  <a:cubicBezTo>
                    <a:pt x="21700" y="5204"/>
                    <a:pt x="20600" y="4781"/>
                    <a:pt x="19394" y="4464"/>
                  </a:cubicBezTo>
                  <a:cubicBezTo>
                    <a:pt x="19437" y="4379"/>
                    <a:pt x="19500" y="4273"/>
                    <a:pt x="19521" y="4168"/>
                  </a:cubicBezTo>
                  <a:cubicBezTo>
                    <a:pt x="19627" y="3850"/>
                    <a:pt x="19564" y="3512"/>
                    <a:pt x="19394" y="3237"/>
                  </a:cubicBezTo>
                  <a:cubicBezTo>
                    <a:pt x="19246" y="3026"/>
                    <a:pt x="18929" y="2539"/>
                    <a:pt x="16708" y="2433"/>
                  </a:cubicBezTo>
                  <a:cubicBezTo>
                    <a:pt x="16814" y="1841"/>
                    <a:pt x="16455" y="1249"/>
                    <a:pt x="15862" y="1101"/>
                  </a:cubicBezTo>
                  <a:cubicBezTo>
                    <a:pt x="15665" y="1030"/>
                    <a:pt x="15444" y="1000"/>
                    <a:pt x="15211" y="1000"/>
                  </a:cubicBezTo>
                  <a:cubicBezTo>
                    <a:pt x="14744" y="1000"/>
                    <a:pt x="14227" y="1122"/>
                    <a:pt x="13748" y="1291"/>
                  </a:cubicBezTo>
                  <a:cubicBezTo>
                    <a:pt x="13705" y="1101"/>
                    <a:pt x="13621" y="932"/>
                    <a:pt x="13515" y="805"/>
                  </a:cubicBezTo>
                  <a:cubicBezTo>
                    <a:pt x="13261" y="488"/>
                    <a:pt x="12859" y="318"/>
                    <a:pt x="12457" y="318"/>
                  </a:cubicBezTo>
                  <a:cubicBezTo>
                    <a:pt x="11950" y="382"/>
                    <a:pt x="11485" y="593"/>
                    <a:pt x="11125" y="932"/>
                  </a:cubicBezTo>
                  <a:cubicBezTo>
                    <a:pt x="10595" y="449"/>
                    <a:pt x="9871" y="0"/>
                    <a:pt x="9171"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914"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198"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2" y="996"/>
                  </a:cubicBezTo>
                  <a:cubicBezTo>
                    <a:pt x="13442" y="996"/>
                    <a:pt x="11844" y="1877"/>
                    <a:pt x="11844" y="1877"/>
                  </a:cubicBezTo>
                  <a:cubicBezTo>
                    <a:pt x="11844"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rot="-325182">
              <a:off x="1903309" y="3854841"/>
              <a:ext cx="446703" cy="479412"/>
            </a:xfrm>
            <a:custGeom>
              <a:avLst/>
              <a:gdLst/>
              <a:ahLst/>
              <a:cxnLst/>
              <a:rect l="l" t="t" r="r" b="b"/>
              <a:pathLst>
                <a:path w="4971" h="5335" extrusionOk="0">
                  <a:moveTo>
                    <a:pt x="2832" y="0"/>
                  </a:moveTo>
                  <a:cubicBezTo>
                    <a:pt x="1144" y="0"/>
                    <a:pt x="1" y="3310"/>
                    <a:pt x="1" y="3310"/>
                  </a:cubicBezTo>
                  <a:cubicBezTo>
                    <a:pt x="1" y="3310"/>
                    <a:pt x="96" y="5335"/>
                    <a:pt x="2776" y="5335"/>
                  </a:cubicBezTo>
                  <a:cubicBezTo>
                    <a:pt x="3194" y="5335"/>
                    <a:pt x="3676" y="5285"/>
                    <a:pt x="4231" y="5171"/>
                  </a:cubicBezTo>
                  <a:cubicBezTo>
                    <a:pt x="4675" y="5065"/>
                    <a:pt x="4971" y="4685"/>
                    <a:pt x="4971" y="4262"/>
                  </a:cubicBezTo>
                  <a:cubicBezTo>
                    <a:pt x="4971" y="2908"/>
                    <a:pt x="4823" y="793"/>
                    <a:pt x="3427" y="138"/>
                  </a:cubicBezTo>
                  <a:cubicBezTo>
                    <a:pt x="3222" y="43"/>
                    <a:pt x="3024" y="0"/>
                    <a:pt x="2832" y="0"/>
                  </a:cubicBezTo>
                  <a:close/>
                </a:path>
              </a:pathLst>
            </a:custGeom>
            <a:solidFill>
              <a:srgbClr val="D9D8B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rot="-325182">
              <a:off x="1652809" y="3946322"/>
              <a:ext cx="545461" cy="603781"/>
            </a:xfrm>
            <a:custGeom>
              <a:avLst/>
              <a:gdLst/>
              <a:ahLst/>
              <a:cxnLst/>
              <a:rect l="l" t="t" r="r" b="b"/>
              <a:pathLst>
                <a:path w="6070" h="6719" extrusionOk="0">
                  <a:moveTo>
                    <a:pt x="2589" y="0"/>
                  </a:moveTo>
                  <a:cubicBezTo>
                    <a:pt x="219" y="0"/>
                    <a:pt x="0" y="5197"/>
                    <a:pt x="0" y="5197"/>
                  </a:cubicBezTo>
                  <a:cubicBezTo>
                    <a:pt x="0" y="5197"/>
                    <a:pt x="568" y="6718"/>
                    <a:pt x="2444" y="6718"/>
                  </a:cubicBezTo>
                  <a:cubicBezTo>
                    <a:pt x="3203" y="6718"/>
                    <a:pt x="4177" y="6469"/>
                    <a:pt x="5414" y="5768"/>
                  </a:cubicBezTo>
                  <a:cubicBezTo>
                    <a:pt x="5858" y="5514"/>
                    <a:pt x="6070" y="4985"/>
                    <a:pt x="5922" y="4499"/>
                  </a:cubicBezTo>
                  <a:cubicBezTo>
                    <a:pt x="5435" y="2976"/>
                    <a:pt x="4611" y="269"/>
                    <a:pt x="2813" y="15"/>
                  </a:cubicBezTo>
                  <a:cubicBezTo>
                    <a:pt x="2736" y="5"/>
                    <a:pt x="2662" y="0"/>
                    <a:pt x="258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rot="-325182">
              <a:off x="1653395" y="3958528"/>
              <a:ext cx="275606" cy="604500"/>
            </a:xfrm>
            <a:custGeom>
              <a:avLst/>
              <a:gdLst/>
              <a:ahLst/>
              <a:cxnLst/>
              <a:rect l="l" t="t" r="r" b="b"/>
              <a:pathLst>
                <a:path w="3067" h="6727" extrusionOk="0">
                  <a:moveTo>
                    <a:pt x="2559" y="0"/>
                  </a:moveTo>
                  <a:cubicBezTo>
                    <a:pt x="338" y="43"/>
                    <a:pt x="21" y="4653"/>
                    <a:pt x="0" y="5161"/>
                  </a:cubicBezTo>
                  <a:cubicBezTo>
                    <a:pt x="0" y="5203"/>
                    <a:pt x="0" y="5224"/>
                    <a:pt x="21" y="5245"/>
                  </a:cubicBezTo>
                  <a:cubicBezTo>
                    <a:pt x="120" y="5501"/>
                    <a:pt x="767" y="6726"/>
                    <a:pt x="2456" y="6726"/>
                  </a:cubicBezTo>
                  <a:cubicBezTo>
                    <a:pt x="2583" y="6726"/>
                    <a:pt x="2716" y="6719"/>
                    <a:pt x="2855" y="6705"/>
                  </a:cubicBezTo>
                  <a:cubicBezTo>
                    <a:pt x="2982" y="6683"/>
                    <a:pt x="3067" y="6557"/>
                    <a:pt x="3003" y="6430"/>
                  </a:cubicBezTo>
                  <a:cubicBezTo>
                    <a:pt x="1988" y="4526"/>
                    <a:pt x="1671" y="2073"/>
                    <a:pt x="2728" y="296"/>
                  </a:cubicBezTo>
                  <a:cubicBezTo>
                    <a:pt x="2623" y="148"/>
                    <a:pt x="2644" y="169"/>
                    <a:pt x="2559" y="0"/>
                  </a:cubicBezTo>
                  <a:close/>
                </a:path>
              </a:pathLst>
            </a:custGeom>
            <a:solidFill>
              <a:srgbClr val="EDECC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rot="-325182">
              <a:off x="1369583" y="4220987"/>
              <a:ext cx="1215470" cy="371848"/>
            </a:xfrm>
            <a:custGeom>
              <a:avLst/>
              <a:gdLst/>
              <a:ahLst/>
              <a:cxnLst/>
              <a:rect l="l" t="t" r="r" b="b"/>
              <a:pathLst>
                <a:path w="13526" h="4138" extrusionOk="0">
                  <a:moveTo>
                    <a:pt x="233" y="0"/>
                  </a:moveTo>
                  <a:cubicBezTo>
                    <a:pt x="149" y="0"/>
                    <a:pt x="106" y="127"/>
                    <a:pt x="191" y="148"/>
                  </a:cubicBezTo>
                  <a:cubicBezTo>
                    <a:pt x="783" y="381"/>
                    <a:pt x="1333" y="740"/>
                    <a:pt x="1777" y="1206"/>
                  </a:cubicBezTo>
                  <a:cubicBezTo>
                    <a:pt x="1819" y="1227"/>
                    <a:pt x="1798" y="1290"/>
                    <a:pt x="1756" y="1311"/>
                  </a:cubicBezTo>
                  <a:cubicBezTo>
                    <a:pt x="1122" y="1438"/>
                    <a:pt x="550" y="1713"/>
                    <a:pt x="64" y="2136"/>
                  </a:cubicBezTo>
                  <a:cubicBezTo>
                    <a:pt x="1" y="2179"/>
                    <a:pt x="43" y="2263"/>
                    <a:pt x="128" y="2263"/>
                  </a:cubicBezTo>
                  <a:cubicBezTo>
                    <a:pt x="442" y="2167"/>
                    <a:pt x="1040" y="2045"/>
                    <a:pt x="1658" y="2045"/>
                  </a:cubicBezTo>
                  <a:cubicBezTo>
                    <a:pt x="1995" y="2045"/>
                    <a:pt x="2338" y="2082"/>
                    <a:pt x="2644" y="2179"/>
                  </a:cubicBezTo>
                  <a:cubicBezTo>
                    <a:pt x="3004" y="2327"/>
                    <a:pt x="3321" y="2580"/>
                    <a:pt x="3533" y="2919"/>
                  </a:cubicBezTo>
                  <a:cubicBezTo>
                    <a:pt x="3554" y="2940"/>
                    <a:pt x="3533" y="3003"/>
                    <a:pt x="3490" y="3003"/>
                  </a:cubicBezTo>
                  <a:cubicBezTo>
                    <a:pt x="3300" y="3088"/>
                    <a:pt x="3342" y="3384"/>
                    <a:pt x="3575" y="3384"/>
                  </a:cubicBezTo>
                  <a:cubicBezTo>
                    <a:pt x="3645" y="3381"/>
                    <a:pt x="3715" y="3379"/>
                    <a:pt x="3784" y="3379"/>
                  </a:cubicBezTo>
                  <a:cubicBezTo>
                    <a:pt x="4168" y="3379"/>
                    <a:pt x="4510" y="3434"/>
                    <a:pt x="4653" y="3596"/>
                  </a:cubicBezTo>
                  <a:cubicBezTo>
                    <a:pt x="5078" y="4020"/>
                    <a:pt x="5430" y="4137"/>
                    <a:pt x="5691" y="4137"/>
                  </a:cubicBezTo>
                  <a:cubicBezTo>
                    <a:pt x="6015" y="4137"/>
                    <a:pt x="6197" y="3955"/>
                    <a:pt x="6197" y="3955"/>
                  </a:cubicBezTo>
                  <a:cubicBezTo>
                    <a:pt x="6197" y="3955"/>
                    <a:pt x="7173" y="3362"/>
                    <a:pt x="8208" y="3362"/>
                  </a:cubicBezTo>
                  <a:cubicBezTo>
                    <a:pt x="8484" y="3362"/>
                    <a:pt x="8764" y="3404"/>
                    <a:pt x="9031" y="3511"/>
                  </a:cubicBezTo>
                  <a:cubicBezTo>
                    <a:pt x="9038" y="3517"/>
                    <a:pt x="9044" y="3520"/>
                    <a:pt x="9050" y="3520"/>
                  </a:cubicBezTo>
                  <a:cubicBezTo>
                    <a:pt x="9065" y="3520"/>
                    <a:pt x="9080" y="3505"/>
                    <a:pt x="9095" y="3490"/>
                  </a:cubicBezTo>
                  <a:cubicBezTo>
                    <a:pt x="9244" y="3247"/>
                    <a:pt x="9936" y="2248"/>
                    <a:pt x="10969" y="2248"/>
                  </a:cubicBezTo>
                  <a:cubicBezTo>
                    <a:pt x="11107" y="2248"/>
                    <a:pt x="11251" y="2266"/>
                    <a:pt x="11400" y="2305"/>
                  </a:cubicBezTo>
                  <a:cubicBezTo>
                    <a:pt x="11409" y="2308"/>
                    <a:pt x="11417" y="2310"/>
                    <a:pt x="11424" y="2310"/>
                  </a:cubicBezTo>
                  <a:cubicBezTo>
                    <a:pt x="11473" y="2310"/>
                    <a:pt x="11500" y="2255"/>
                    <a:pt x="11464" y="2200"/>
                  </a:cubicBezTo>
                  <a:cubicBezTo>
                    <a:pt x="11257" y="1907"/>
                    <a:pt x="10896" y="1726"/>
                    <a:pt x="10530" y="1726"/>
                  </a:cubicBezTo>
                  <a:cubicBezTo>
                    <a:pt x="10446" y="1726"/>
                    <a:pt x="10362" y="1736"/>
                    <a:pt x="10279" y="1756"/>
                  </a:cubicBezTo>
                  <a:cubicBezTo>
                    <a:pt x="10216" y="1756"/>
                    <a:pt x="10173" y="1692"/>
                    <a:pt x="10216" y="1650"/>
                  </a:cubicBezTo>
                  <a:cubicBezTo>
                    <a:pt x="10577" y="1323"/>
                    <a:pt x="11486" y="617"/>
                    <a:pt x="12621" y="617"/>
                  </a:cubicBezTo>
                  <a:cubicBezTo>
                    <a:pt x="12880" y="617"/>
                    <a:pt x="13151" y="654"/>
                    <a:pt x="13430" y="740"/>
                  </a:cubicBezTo>
                  <a:cubicBezTo>
                    <a:pt x="13441" y="747"/>
                    <a:pt x="13450" y="750"/>
                    <a:pt x="13459" y="750"/>
                  </a:cubicBezTo>
                  <a:cubicBezTo>
                    <a:pt x="13505" y="750"/>
                    <a:pt x="13526" y="670"/>
                    <a:pt x="13473" y="635"/>
                  </a:cubicBezTo>
                  <a:cubicBezTo>
                    <a:pt x="13113" y="357"/>
                    <a:pt x="12514" y="3"/>
                    <a:pt x="11889" y="3"/>
                  </a:cubicBezTo>
                  <a:cubicBezTo>
                    <a:pt x="11705" y="3"/>
                    <a:pt x="11519" y="34"/>
                    <a:pt x="11337" y="106"/>
                  </a:cubicBezTo>
                  <a:cubicBezTo>
                    <a:pt x="10173" y="571"/>
                    <a:pt x="9137" y="1333"/>
                    <a:pt x="8714" y="2305"/>
                  </a:cubicBezTo>
                  <a:cubicBezTo>
                    <a:pt x="8714" y="2348"/>
                    <a:pt x="8672" y="2348"/>
                    <a:pt x="8651" y="2348"/>
                  </a:cubicBezTo>
                  <a:cubicBezTo>
                    <a:pt x="8641" y="2348"/>
                    <a:pt x="8629" y="2348"/>
                    <a:pt x="8616" y="2348"/>
                  </a:cubicBezTo>
                  <a:cubicBezTo>
                    <a:pt x="8263" y="2348"/>
                    <a:pt x="6778" y="2367"/>
                    <a:pt x="5901" y="3448"/>
                  </a:cubicBezTo>
                  <a:cubicBezTo>
                    <a:pt x="5891" y="3469"/>
                    <a:pt x="5870" y="3479"/>
                    <a:pt x="5848" y="3479"/>
                  </a:cubicBezTo>
                  <a:cubicBezTo>
                    <a:pt x="5827" y="3479"/>
                    <a:pt x="5806" y="3469"/>
                    <a:pt x="5796" y="3448"/>
                  </a:cubicBezTo>
                  <a:cubicBezTo>
                    <a:pt x="5531" y="2938"/>
                    <a:pt x="5031" y="2630"/>
                    <a:pt x="4490" y="2630"/>
                  </a:cubicBezTo>
                  <a:cubicBezTo>
                    <a:pt x="4425" y="2630"/>
                    <a:pt x="4360" y="2635"/>
                    <a:pt x="4294" y="2644"/>
                  </a:cubicBezTo>
                  <a:cubicBezTo>
                    <a:pt x="4282" y="2650"/>
                    <a:pt x="4269" y="2653"/>
                    <a:pt x="4258" y="2653"/>
                  </a:cubicBezTo>
                  <a:cubicBezTo>
                    <a:pt x="4230" y="2653"/>
                    <a:pt x="4209" y="2638"/>
                    <a:pt x="4209" y="2623"/>
                  </a:cubicBezTo>
                  <a:cubicBezTo>
                    <a:pt x="4061" y="2284"/>
                    <a:pt x="2898" y="85"/>
                    <a:pt x="233" y="0"/>
                  </a:cubicBezTo>
                  <a:close/>
                </a:path>
              </a:pathLst>
            </a:custGeom>
            <a:solidFill>
              <a:srgbClr val="E79B4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893"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220"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3" y="996"/>
                  </a:cubicBezTo>
                  <a:cubicBezTo>
                    <a:pt x="13447" y="996"/>
                    <a:pt x="11866" y="1877"/>
                    <a:pt x="11866" y="1877"/>
                  </a:cubicBezTo>
                  <a:cubicBezTo>
                    <a:pt x="11866"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rgbClr val="E79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rot="-325182">
              <a:off x="917084" y="3512909"/>
              <a:ext cx="2003198" cy="1427453"/>
            </a:xfrm>
            <a:custGeom>
              <a:avLst/>
              <a:gdLst/>
              <a:ahLst/>
              <a:cxnLst/>
              <a:rect l="l" t="t" r="r" b="b"/>
              <a:pathLst>
                <a:path w="22292" h="15885" extrusionOk="0">
                  <a:moveTo>
                    <a:pt x="11633" y="2729"/>
                  </a:moveTo>
                  <a:lnTo>
                    <a:pt x="11442" y="3047"/>
                  </a:lnTo>
                  <a:lnTo>
                    <a:pt x="11421" y="3026"/>
                  </a:lnTo>
                  <a:lnTo>
                    <a:pt x="11633" y="2729"/>
                  </a:lnTo>
                  <a:close/>
                  <a:moveTo>
                    <a:pt x="14572" y="2666"/>
                  </a:moveTo>
                  <a:lnTo>
                    <a:pt x="12753" y="4083"/>
                  </a:lnTo>
                  <a:lnTo>
                    <a:pt x="12753" y="4083"/>
                  </a:lnTo>
                  <a:lnTo>
                    <a:pt x="15207" y="3998"/>
                  </a:lnTo>
                  <a:cubicBezTo>
                    <a:pt x="15392" y="3993"/>
                    <a:pt x="15577" y="3990"/>
                    <a:pt x="15762" y="3990"/>
                  </a:cubicBezTo>
                  <a:cubicBezTo>
                    <a:pt x="16317" y="3990"/>
                    <a:pt x="16872" y="4014"/>
                    <a:pt x="17428" y="4062"/>
                  </a:cubicBezTo>
                  <a:cubicBezTo>
                    <a:pt x="17385" y="4104"/>
                    <a:pt x="17322" y="4125"/>
                    <a:pt x="17279" y="4146"/>
                  </a:cubicBezTo>
                  <a:lnTo>
                    <a:pt x="15016" y="5204"/>
                  </a:lnTo>
                  <a:lnTo>
                    <a:pt x="17470" y="5669"/>
                  </a:lnTo>
                  <a:cubicBezTo>
                    <a:pt x="18020" y="5775"/>
                    <a:pt x="18591" y="5902"/>
                    <a:pt x="19098" y="6029"/>
                  </a:cubicBezTo>
                  <a:lnTo>
                    <a:pt x="17005" y="6029"/>
                  </a:lnTo>
                  <a:lnTo>
                    <a:pt x="18485" y="7086"/>
                  </a:lnTo>
                  <a:lnTo>
                    <a:pt x="18485" y="7086"/>
                  </a:lnTo>
                  <a:lnTo>
                    <a:pt x="15862" y="5415"/>
                  </a:lnTo>
                  <a:lnTo>
                    <a:pt x="18823" y="9138"/>
                  </a:lnTo>
                  <a:cubicBezTo>
                    <a:pt x="19225" y="9645"/>
                    <a:pt x="19585" y="10195"/>
                    <a:pt x="19902" y="10745"/>
                  </a:cubicBezTo>
                  <a:cubicBezTo>
                    <a:pt x="19437" y="10618"/>
                    <a:pt x="18971" y="10428"/>
                    <a:pt x="18527" y="10216"/>
                  </a:cubicBezTo>
                  <a:lnTo>
                    <a:pt x="16264" y="9138"/>
                  </a:lnTo>
                  <a:lnTo>
                    <a:pt x="17491" y="11337"/>
                  </a:lnTo>
                  <a:cubicBezTo>
                    <a:pt x="17597" y="11506"/>
                    <a:pt x="17702" y="11697"/>
                    <a:pt x="17787" y="11887"/>
                  </a:cubicBezTo>
                  <a:cubicBezTo>
                    <a:pt x="17385" y="11718"/>
                    <a:pt x="17026" y="11549"/>
                    <a:pt x="16666" y="11337"/>
                  </a:cubicBezTo>
                  <a:lnTo>
                    <a:pt x="14742" y="10195"/>
                  </a:lnTo>
                  <a:lnTo>
                    <a:pt x="15524" y="12289"/>
                  </a:lnTo>
                  <a:cubicBezTo>
                    <a:pt x="15630" y="12606"/>
                    <a:pt x="15736" y="12945"/>
                    <a:pt x="15799" y="13262"/>
                  </a:cubicBezTo>
                  <a:cubicBezTo>
                    <a:pt x="15249" y="12923"/>
                    <a:pt x="14742" y="12543"/>
                    <a:pt x="14255" y="12141"/>
                  </a:cubicBezTo>
                  <a:lnTo>
                    <a:pt x="11992" y="10132"/>
                  </a:lnTo>
                  <a:lnTo>
                    <a:pt x="12986" y="12987"/>
                  </a:lnTo>
                  <a:cubicBezTo>
                    <a:pt x="13113" y="13368"/>
                    <a:pt x="13219" y="13727"/>
                    <a:pt x="13282" y="14129"/>
                  </a:cubicBezTo>
                  <a:cubicBezTo>
                    <a:pt x="12690" y="13812"/>
                    <a:pt x="12182" y="13389"/>
                    <a:pt x="11802" y="12881"/>
                  </a:cubicBezTo>
                  <a:lnTo>
                    <a:pt x="11125" y="11824"/>
                  </a:lnTo>
                  <a:lnTo>
                    <a:pt x="10448" y="12881"/>
                  </a:lnTo>
                  <a:cubicBezTo>
                    <a:pt x="10046" y="13389"/>
                    <a:pt x="9539" y="13812"/>
                    <a:pt x="8968" y="14129"/>
                  </a:cubicBezTo>
                  <a:cubicBezTo>
                    <a:pt x="9031" y="13748"/>
                    <a:pt x="9116" y="13368"/>
                    <a:pt x="9243" y="12987"/>
                  </a:cubicBezTo>
                  <a:lnTo>
                    <a:pt x="10258" y="10132"/>
                  </a:lnTo>
                  <a:lnTo>
                    <a:pt x="10258" y="10132"/>
                  </a:lnTo>
                  <a:lnTo>
                    <a:pt x="7974" y="12141"/>
                  </a:lnTo>
                  <a:cubicBezTo>
                    <a:pt x="7487" y="12564"/>
                    <a:pt x="6980" y="12945"/>
                    <a:pt x="6430" y="13283"/>
                  </a:cubicBezTo>
                  <a:cubicBezTo>
                    <a:pt x="6514" y="12945"/>
                    <a:pt x="6599" y="12606"/>
                    <a:pt x="6726" y="12289"/>
                  </a:cubicBezTo>
                  <a:lnTo>
                    <a:pt x="7487" y="10195"/>
                  </a:lnTo>
                  <a:lnTo>
                    <a:pt x="5584" y="11337"/>
                  </a:lnTo>
                  <a:cubicBezTo>
                    <a:pt x="5224" y="11549"/>
                    <a:pt x="4844" y="11739"/>
                    <a:pt x="4463" y="11887"/>
                  </a:cubicBezTo>
                  <a:cubicBezTo>
                    <a:pt x="4548" y="11718"/>
                    <a:pt x="4632" y="11506"/>
                    <a:pt x="4738" y="11337"/>
                  </a:cubicBezTo>
                  <a:lnTo>
                    <a:pt x="5901" y="9307"/>
                  </a:lnTo>
                  <a:lnTo>
                    <a:pt x="3744" y="10216"/>
                  </a:lnTo>
                  <a:cubicBezTo>
                    <a:pt x="3236" y="10428"/>
                    <a:pt x="2708" y="10597"/>
                    <a:pt x="2158" y="10745"/>
                  </a:cubicBezTo>
                  <a:cubicBezTo>
                    <a:pt x="2517" y="10195"/>
                    <a:pt x="2940" y="9688"/>
                    <a:pt x="3384" y="9201"/>
                  </a:cubicBezTo>
                  <a:lnTo>
                    <a:pt x="7530" y="4696"/>
                  </a:lnTo>
                  <a:lnTo>
                    <a:pt x="7530" y="4696"/>
                  </a:lnTo>
                  <a:lnTo>
                    <a:pt x="3723" y="7129"/>
                  </a:lnTo>
                  <a:lnTo>
                    <a:pt x="3723" y="7129"/>
                  </a:lnTo>
                  <a:lnTo>
                    <a:pt x="6874" y="4844"/>
                  </a:lnTo>
                  <a:lnTo>
                    <a:pt x="8651" y="4146"/>
                  </a:lnTo>
                  <a:lnTo>
                    <a:pt x="6557" y="4104"/>
                  </a:lnTo>
                  <a:cubicBezTo>
                    <a:pt x="6768" y="4062"/>
                    <a:pt x="6980" y="4041"/>
                    <a:pt x="7212" y="3998"/>
                  </a:cubicBezTo>
                  <a:lnTo>
                    <a:pt x="9137" y="3660"/>
                  </a:lnTo>
                  <a:lnTo>
                    <a:pt x="8016" y="2899"/>
                  </a:lnTo>
                  <a:lnTo>
                    <a:pt x="8016" y="2899"/>
                  </a:lnTo>
                  <a:cubicBezTo>
                    <a:pt x="8460" y="3026"/>
                    <a:pt x="8883" y="3174"/>
                    <a:pt x="9285" y="3364"/>
                  </a:cubicBezTo>
                  <a:lnTo>
                    <a:pt x="10808" y="4083"/>
                  </a:lnTo>
                  <a:lnTo>
                    <a:pt x="10385" y="4781"/>
                  </a:lnTo>
                  <a:lnTo>
                    <a:pt x="10385" y="4781"/>
                  </a:lnTo>
                  <a:lnTo>
                    <a:pt x="11273" y="4295"/>
                  </a:lnTo>
                  <a:lnTo>
                    <a:pt x="15588" y="6325"/>
                  </a:lnTo>
                  <a:lnTo>
                    <a:pt x="12288" y="3723"/>
                  </a:lnTo>
                  <a:lnTo>
                    <a:pt x="12986" y="3343"/>
                  </a:lnTo>
                  <a:cubicBezTo>
                    <a:pt x="13494" y="3047"/>
                    <a:pt x="14022" y="2835"/>
                    <a:pt x="14572" y="2666"/>
                  </a:cubicBezTo>
                  <a:close/>
                  <a:moveTo>
                    <a:pt x="9171" y="0"/>
                  </a:moveTo>
                  <a:cubicBezTo>
                    <a:pt x="8920" y="0"/>
                    <a:pt x="8673" y="58"/>
                    <a:pt x="8439" y="192"/>
                  </a:cubicBezTo>
                  <a:cubicBezTo>
                    <a:pt x="8079" y="382"/>
                    <a:pt x="7826" y="741"/>
                    <a:pt x="7805" y="1164"/>
                  </a:cubicBezTo>
                  <a:lnTo>
                    <a:pt x="7805" y="1249"/>
                  </a:lnTo>
                  <a:cubicBezTo>
                    <a:pt x="7645" y="1226"/>
                    <a:pt x="7488" y="1214"/>
                    <a:pt x="7334" y="1214"/>
                  </a:cubicBezTo>
                  <a:cubicBezTo>
                    <a:pt x="7057" y="1214"/>
                    <a:pt x="6786" y="1252"/>
                    <a:pt x="6514" y="1334"/>
                  </a:cubicBezTo>
                  <a:cubicBezTo>
                    <a:pt x="6049" y="1439"/>
                    <a:pt x="5711" y="1820"/>
                    <a:pt x="5647" y="2285"/>
                  </a:cubicBezTo>
                  <a:cubicBezTo>
                    <a:pt x="5626" y="2433"/>
                    <a:pt x="5626" y="2560"/>
                    <a:pt x="5668" y="2708"/>
                  </a:cubicBezTo>
                  <a:cubicBezTo>
                    <a:pt x="3279" y="3216"/>
                    <a:pt x="2961" y="3723"/>
                    <a:pt x="2856" y="3893"/>
                  </a:cubicBezTo>
                  <a:cubicBezTo>
                    <a:pt x="2644" y="4168"/>
                    <a:pt x="2602" y="4527"/>
                    <a:pt x="2729" y="4844"/>
                  </a:cubicBezTo>
                  <a:cubicBezTo>
                    <a:pt x="1650" y="5331"/>
                    <a:pt x="593" y="5902"/>
                    <a:pt x="254" y="6388"/>
                  </a:cubicBezTo>
                  <a:cubicBezTo>
                    <a:pt x="0" y="6727"/>
                    <a:pt x="0" y="7171"/>
                    <a:pt x="233" y="7509"/>
                  </a:cubicBezTo>
                  <a:cubicBezTo>
                    <a:pt x="339" y="7657"/>
                    <a:pt x="487" y="7784"/>
                    <a:pt x="677" y="7848"/>
                  </a:cubicBezTo>
                  <a:cubicBezTo>
                    <a:pt x="423" y="8186"/>
                    <a:pt x="318" y="8588"/>
                    <a:pt x="339" y="9011"/>
                  </a:cubicBezTo>
                  <a:cubicBezTo>
                    <a:pt x="381" y="9349"/>
                    <a:pt x="571" y="9666"/>
                    <a:pt x="868" y="9836"/>
                  </a:cubicBezTo>
                  <a:cubicBezTo>
                    <a:pt x="106" y="10999"/>
                    <a:pt x="296" y="11485"/>
                    <a:pt x="381" y="11697"/>
                  </a:cubicBezTo>
                  <a:cubicBezTo>
                    <a:pt x="487" y="11972"/>
                    <a:pt x="698" y="12183"/>
                    <a:pt x="952" y="12289"/>
                  </a:cubicBezTo>
                  <a:cubicBezTo>
                    <a:pt x="1142" y="12371"/>
                    <a:pt x="1368" y="12405"/>
                    <a:pt x="1615" y="12405"/>
                  </a:cubicBezTo>
                  <a:cubicBezTo>
                    <a:pt x="1944" y="12405"/>
                    <a:pt x="2312" y="12343"/>
                    <a:pt x="2686" y="12247"/>
                  </a:cubicBezTo>
                  <a:lnTo>
                    <a:pt x="2686" y="12247"/>
                  </a:lnTo>
                  <a:cubicBezTo>
                    <a:pt x="2623" y="12564"/>
                    <a:pt x="2665" y="12902"/>
                    <a:pt x="2813" y="13198"/>
                  </a:cubicBezTo>
                  <a:cubicBezTo>
                    <a:pt x="3004" y="13516"/>
                    <a:pt x="3363" y="13706"/>
                    <a:pt x="3723" y="13706"/>
                  </a:cubicBezTo>
                  <a:cubicBezTo>
                    <a:pt x="4082" y="13685"/>
                    <a:pt x="4442" y="13600"/>
                    <a:pt x="4780" y="13473"/>
                  </a:cubicBezTo>
                  <a:lnTo>
                    <a:pt x="4780" y="13473"/>
                  </a:lnTo>
                  <a:cubicBezTo>
                    <a:pt x="4717" y="14065"/>
                    <a:pt x="4801" y="14510"/>
                    <a:pt x="5076" y="14785"/>
                  </a:cubicBezTo>
                  <a:cubicBezTo>
                    <a:pt x="5287" y="15011"/>
                    <a:pt x="5571" y="15139"/>
                    <a:pt x="5873" y="15139"/>
                  </a:cubicBezTo>
                  <a:cubicBezTo>
                    <a:pt x="5966" y="15139"/>
                    <a:pt x="6061" y="15127"/>
                    <a:pt x="6155" y="15102"/>
                  </a:cubicBezTo>
                  <a:cubicBezTo>
                    <a:pt x="6578" y="14996"/>
                    <a:pt x="6980" y="14806"/>
                    <a:pt x="7360" y="14552"/>
                  </a:cubicBezTo>
                  <a:cubicBezTo>
                    <a:pt x="7360" y="14869"/>
                    <a:pt x="7445" y="15144"/>
                    <a:pt x="7614" y="15398"/>
                  </a:cubicBezTo>
                  <a:cubicBezTo>
                    <a:pt x="7847" y="15715"/>
                    <a:pt x="8185" y="15884"/>
                    <a:pt x="8566" y="15884"/>
                  </a:cubicBezTo>
                  <a:cubicBezTo>
                    <a:pt x="9222" y="15884"/>
                    <a:pt x="10321" y="15250"/>
                    <a:pt x="11125" y="14510"/>
                  </a:cubicBezTo>
                  <a:cubicBezTo>
                    <a:pt x="11908" y="15250"/>
                    <a:pt x="13007" y="15884"/>
                    <a:pt x="13684" y="15884"/>
                  </a:cubicBezTo>
                  <a:cubicBezTo>
                    <a:pt x="14044" y="15884"/>
                    <a:pt x="14382" y="15694"/>
                    <a:pt x="14615" y="15398"/>
                  </a:cubicBezTo>
                  <a:cubicBezTo>
                    <a:pt x="14763" y="15144"/>
                    <a:pt x="14868" y="14869"/>
                    <a:pt x="14868" y="14552"/>
                  </a:cubicBezTo>
                  <a:cubicBezTo>
                    <a:pt x="15249" y="14806"/>
                    <a:pt x="15651" y="14996"/>
                    <a:pt x="16074" y="15123"/>
                  </a:cubicBezTo>
                  <a:cubicBezTo>
                    <a:pt x="16168" y="15148"/>
                    <a:pt x="16264" y="15160"/>
                    <a:pt x="16358" y="15160"/>
                  </a:cubicBezTo>
                  <a:cubicBezTo>
                    <a:pt x="16665" y="15160"/>
                    <a:pt x="16958" y="15032"/>
                    <a:pt x="17153" y="14806"/>
                  </a:cubicBezTo>
                  <a:cubicBezTo>
                    <a:pt x="17406" y="14510"/>
                    <a:pt x="17512" y="14087"/>
                    <a:pt x="17449" y="13473"/>
                  </a:cubicBezTo>
                  <a:lnTo>
                    <a:pt x="17449" y="13473"/>
                  </a:lnTo>
                  <a:cubicBezTo>
                    <a:pt x="17787" y="13621"/>
                    <a:pt x="18147" y="13685"/>
                    <a:pt x="18506" y="13706"/>
                  </a:cubicBezTo>
                  <a:cubicBezTo>
                    <a:pt x="18525" y="13707"/>
                    <a:pt x="18544" y="13708"/>
                    <a:pt x="18563" y="13708"/>
                  </a:cubicBezTo>
                  <a:cubicBezTo>
                    <a:pt x="18923" y="13708"/>
                    <a:pt x="19256" y="13520"/>
                    <a:pt x="19437" y="13198"/>
                  </a:cubicBezTo>
                  <a:cubicBezTo>
                    <a:pt x="19585" y="12945"/>
                    <a:pt x="19627" y="12627"/>
                    <a:pt x="19564" y="12331"/>
                  </a:cubicBezTo>
                  <a:lnTo>
                    <a:pt x="19564" y="12331"/>
                  </a:lnTo>
                  <a:cubicBezTo>
                    <a:pt x="19824" y="12422"/>
                    <a:pt x="20091" y="12464"/>
                    <a:pt x="20354" y="12464"/>
                  </a:cubicBezTo>
                  <a:cubicBezTo>
                    <a:pt x="20582" y="12464"/>
                    <a:pt x="20807" y="12432"/>
                    <a:pt x="21023" y="12374"/>
                  </a:cubicBezTo>
                  <a:cubicBezTo>
                    <a:pt x="21319" y="12268"/>
                    <a:pt x="21531" y="12035"/>
                    <a:pt x="21636" y="11760"/>
                  </a:cubicBezTo>
                  <a:cubicBezTo>
                    <a:pt x="21805" y="11316"/>
                    <a:pt x="21679" y="10703"/>
                    <a:pt x="21234" y="9899"/>
                  </a:cubicBezTo>
                  <a:lnTo>
                    <a:pt x="21298" y="9878"/>
                  </a:lnTo>
                  <a:cubicBezTo>
                    <a:pt x="21636" y="9709"/>
                    <a:pt x="21869" y="9370"/>
                    <a:pt x="21911" y="8990"/>
                  </a:cubicBezTo>
                  <a:cubicBezTo>
                    <a:pt x="21975" y="8461"/>
                    <a:pt x="21679" y="7911"/>
                    <a:pt x="21256" y="7403"/>
                  </a:cubicBezTo>
                  <a:cubicBezTo>
                    <a:pt x="21890" y="7213"/>
                    <a:pt x="22059" y="6938"/>
                    <a:pt x="22123" y="6790"/>
                  </a:cubicBezTo>
                  <a:cubicBezTo>
                    <a:pt x="22292" y="6452"/>
                    <a:pt x="22271" y="6029"/>
                    <a:pt x="22059" y="5733"/>
                  </a:cubicBezTo>
                  <a:cubicBezTo>
                    <a:pt x="21700" y="5204"/>
                    <a:pt x="20600" y="4781"/>
                    <a:pt x="19394" y="4464"/>
                  </a:cubicBezTo>
                  <a:cubicBezTo>
                    <a:pt x="19437" y="4379"/>
                    <a:pt x="19500" y="4273"/>
                    <a:pt x="19521" y="4168"/>
                  </a:cubicBezTo>
                  <a:cubicBezTo>
                    <a:pt x="19627" y="3850"/>
                    <a:pt x="19564" y="3512"/>
                    <a:pt x="19394" y="3237"/>
                  </a:cubicBezTo>
                  <a:cubicBezTo>
                    <a:pt x="19246" y="3026"/>
                    <a:pt x="18929" y="2539"/>
                    <a:pt x="16708" y="2433"/>
                  </a:cubicBezTo>
                  <a:cubicBezTo>
                    <a:pt x="16814" y="1841"/>
                    <a:pt x="16455" y="1249"/>
                    <a:pt x="15862" y="1101"/>
                  </a:cubicBezTo>
                  <a:cubicBezTo>
                    <a:pt x="15665" y="1030"/>
                    <a:pt x="15444" y="1000"/>
                    <a:pt x="15211" y="1000"/>
                  </a:cubicBezTo>
                  <a:cubicBezTo>
                    <a:pt x="14744" y="1000"/>
                    <a:pt x="14227" y="1122"/>
                    <a:pt x="13748" y="1291"/>
                  </a:cubicBezTo>
                  <a:cubicBezTo>
                    <a:pt x="13705" y="1101"/>
                    <a:pt x="13621" y="932"/>
                    <a:pt x="13515" y="805"/>
                  </a:cubicBezTo>
                  <a:cubicBezTo>
                    <a:pt x="13261" y="488"/>
                    <a:pt x="12859" y="318"/>
                    <a:pt x="12457" y="318"/>
                  </a:cubicBezTo>
                  <a:cubicBezTo>
                    <a:pt x="11950" y="382"/>
                    <a:pt x="11485" y="593"/>
                    <a:pt x="11125" y="932"/>
                  </a:cubicBezTo>
                  <a:cubicBezTo>
                    <a:pt x="10595" y="449"/>
                    <a:pt x="9871" y="0"/>
                    <a:pt x="9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914"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198"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2" y="996"/>
                  </a:cubicBezTo>
                  <a:cubicBezTo>
                    <a:pt x="13442" y="996"/>
                    <a:pt x="11844" y="1877"/>
                    <a:pt x="11844" y="1877"/>
                  </a:cubicBezTo>
                  <a:cubicBezTo>
                    <a:pt x="11844"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rot="-325182">
              <a:off x="1903309" y="3854841"/>
              <a:ext cx="446703" cy="479412"/>
            </a:xfrm>
            <a:custGeom>
              <a:avLst/>
              <a:gdLst/>
              <a:ahLst/>
              <a:cxnLst/>
              <a:rect l="l" t="t" r="r" b="b"/>
              <a:pathLst>
                <a:path w="4971" h="5335" extrusionOk="0">
                  <a:moveTo>
                    <a:pt x="2832" y="0"/>
                  </a:moveTo>
                  <a:cubicBezTo>
                    <a:pt x="1144" y="0"/>
                    <a:pt x="1" y="3310"/>
                    <a:pt x="1" y="3310"/>
                  </a:cubicBezTo>
                  <a:cubicBezTo>
                    <a:pt x="1" y="3310"/>
                    <a:pt x="96" y="5335"/>
                    <a:pt x="2776" y="5335"/>
                  </a:cubicBezTo>
                  <a:cubicBezTo>
                    <a:pt x="3194" y="5335"/>
                    <a:pt x="3676" y="5285"/>
                    <a:pt x="4231" y="5171"/>
                  </a:cubicBezTo>
                  <a:cubicBezTo>
                    <a:pt x="4675" y="5065"/>
                    <a:pt x="4971" y="4685"/>
                    <a:pt x="4971" y="4262"/>
                  </a:cubicBezTo>
                  <a:cubicBezTo>
                    <a:pt x="4971" y="2908"/>
                    <a:pt x="4823" y="793"/>
                    <a:pt x="3427" y="138"/>
                  </a:cubicBezTo>
                  <a:cubicBezTo>
                    <a:pt x="3222" y="43"/>
                    <a:pt x="3024" y="0"/>
                    <a:pt x="2832" y="0"/>
                  </a:cubicBezTo>
                  <a:close/>
                </a:path>
              </a:pathLst>
            </a:custGeom>
            <a:solidFill>
              <a:srgbClr val="D9D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rot="-325182">
              <a:off x="1652809" y="3946322"/>
              <a:ext cx="545461" cy="603781"/>
            </a:xfrm>
            <a:custGeom>
              <a:avLst/>
              <a:gdLst/>
              <a:ahLst/>
              <a:cxnLst/>
              <a:rect l="l" t="t" r="r" b="b"/>
              <a:pathLst>
                <a:path w="6070" h="6719" extrusionOk="0">
                  <a:moveTo>
                    <a:pt x="2589" y="0"/>
                  </a:moveTo>
                  <a:cubicBezTo>
                    <a:pt x="219" y="0"/>
                    <a:pt x="0" y="5197"/>
                    <a:pt x="0" y="5197"/>
                  </a:cubicBezTo>
                  <a:cubicBezTo>
                    <a:pt x="0" y="5197"/>
                    <a:pt x="568" y="6718"/>
                    <a:pt x="2444" y="6718"/>
                  </a:cubicBezTo>
                  <a:cubicBezTo>
                    <a:pt x="3203" y="6718"/>
                    <a:pt x="4177" y="6469"/>
                    <a:pt x="5414" y="5768"/>
                  </a:cubicBezTo>
                  <a:cubicBezTo>
                    <a:pt x="5858" y="5514"/>
                    <a:pt x="6070" y="4985"/>
                    <a:pt x="5922" y="4499"/>
                  </a:cubicBezTo>
                  <a:cubicBezTo>
                    <a:pt x="5435" y="2976"/>
                    <a:pt x="4611" y="269"/>
                    <a:pt x="2813" y="15"/>
                  </a:cubicBezTo>
                  <a:cubicBezTo>
                    <a:pt x="2736" y="5"/>
                    <a:pt x="2662" y="0"/>
                    <a:pt x="25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rot="-325182">
              <a:off x="1653395" y="3958528"/>
              <a:ext cx="275606" cy="604500"/>
            </a:xfrm>
            <a:custGeom>
              <a:avLst/>
              <a:gdLst/>
              <a:ahLst/>
              <a:cxnLst/>
              <a:rect l="l" t="t" r="r" b="b"/>
              <a:pathLst>
                <a:path w="3067" h="6727" extrusionOk="0">
                  <a:moveTo>
                    <a:pt x="2559" y="0"/>
                  </a:moveTo>
                  <a:cubicBezTo>
                    <a:pt x="338" y="43"/>
                    <a:pt x="21" y="4653"/>
                    <a:pt x="0" y="5161"/>
                  </a:cubicBezTo>
                  <a:cubicBezTo>
                    <a:pt x="0" y="5203"/>
                    <a:pt x="0" y="5224"/>
                    <a:pt x="21" y="5245"/>
                  </a:cubicBezTo>
                  <a:cubicBezTo>
                    <a:pt x="120" y="5501"/>
                    <a:pt x="767" y="6726"/>
                    <a:pt x="2456" y="6726"/>
                  </a:cubicBezTo>
                  <a:cubicBezTo>
                    <a:pt x="2583" y="6726"/>
                    <a:pt x="2716" y="6719"/>
                    <a:pt x="2855" y="6705"/>
                  </a:cubicBezTo>
                  <a:cubicBezTo>
                    <a:pt x="2982" y="6683"/>
                    <a:pt x="3067" y="6557"/>
                    <a:pt x="3003" y="6430"/>
                  </a:cubicBezTo>
                  <a:cubicBezTo>
                    <a:pt x="1988" y="4526"/>
                    <a:pt x="1671" y="2073"/>
                    <a:pt x="2728" y="296"/>
                  </a:cubicBezTo>
                  <a:cubicBezTo>
                    <a:pt x="2623" y="148"/>
                    <a:pt x="2644" y="169"/>
                    <a:pt x="2559" y="0"/>
                  </a:cubicBezTo>
                  <a:close/>
                </a:path>
              </a:pathLst>
            </a:custGeom>
            <a:solidFill>
              <a:srgbClr val="EDE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rot="-325182">
              <a:off x="1369583" y="4220987"/>
              <a:ext cx="1215470" cy="371848"/>
            </a:xfrm>
            <a:custGeom>
              <a:avLst/>
              <a:gdLst/>
              <a:ahLst/>
              <a:cxnLst/>
              <a:rect l="l" t="t" r="r" b="b"/>
              <a:pathLst>
                <a:path w="13526" h="4138" extrusionOk="0">
                  <a:moveTo>
                    <a:pt x="233" y="0"/>
                  </a:moveTo>
                  <a:cubicBezTo>
                    <a:pt x="149" y="0"/>
                    <a:pt x="106" y="127"/>
                    <a:pt x="191" y="148"/>
                  </a:cubicBezTo>
                  <a:cubicBezTo>
                    <a:pt x="783" y="381"/>
                    <a:pt x="1333" y="740"/>
                    <a:pt x="1777" y="1206"/>
                  </a:cubicBezTo>
                  <a:cubicBezTo>
                    <a:pt x="1819" y="1227"/>
                    <a:pt x="1798" y="1290"/>
                    <a:pt x="1756" y="1311"/>
                  </a:cubicBezTo>
                  <a:cubicBezTo>
                    <a:pt x="1122" y="1438"/>
                    <a:pt x="550" y="1713"/>
                    <a:pt x="64" y="2136"/>
                  </a:cubicBezTo>
                  <a:cubicBezTo>
                    <a:pt x="1" y="2179"/>
                    <a:pt x="43" y="2263"/>
                    <a:pt x="128" y="2263"/>
                  </a:cubicBezTo>
                  <a:cubicBezTo>
                    <a:pt x="442" y="2167"/>
                    <a:pt x="1040" y="2045"/>
                    <a:pt x="1658" y="2045"/>
                  </a:cubicBezTo>
                  <a:cubicBezTo>
                    <a:pt x="1995" y="2045"/>
                    <a:pt x="2338" y="2082"/>
                    <a:pt x="2644" y="2179"/>
                  </a:cubicBezTo>
                  <a:cubicBezTo>
                    <a:pt x="3004" y="2327"/>
                    <a:pt x="3321" y="2580"/>
                    <a:pt x="3533" y="2919"/>
                  </a:cubicBezTo>
                  <a:cubicBezTo>
                    <a:pt x="3554" y="2940"/>
                    <a:pt x="3533" y="3003"/>
                    <a:pt x="3490" y="3003"/>
                  </a:cubicBezTo>
                  <a:cubicBezTo>
                    <a:pt x="3300" y="3088"/>
                    <a:pt x="3342" y="3384"/>
                    <a:pt x="3575" y="3384"/>
                  </a:cubicBezTo>
                  <a:cubicBezTo>
                    <a:pt x="3645" y="3381"/>
                    <a:pt x="3715" y="3379"/>
                    <a:pt x="3784" y="3379"/>
                  </a:cubicBezTo>
                  <a:cubicBezTo>
                    <a:pt x="4168" y="3379"/>
                    <a:pt x="4510" y="3434"/>
                    <a:pt x="4653" y="3596"/>
                  </a:cubicBezTo>
                  <a:cubicBezTo>
                    <a:pt x="5078" y="4020"/>
                    <a:pt x="5430" y="4137"/>
                    <a:pt x="5691" y="4137"/>
                  </a:cubicBezTo>
                  <a:cubicBezTo>
                    <a:pt x="6015" y="4137"/>
                    <a:pt x="6197" y="3955"/>
                    <a:pt x="6197" y="3955"/>
                  </a:cubicBezTo>
                  <a:cubicBezTo>
                    <a:pt x="6197" y="3955"/>
                    <a:pt x="7173" y="3362"/>
                    <a:pt x="8208" y="3362"/>
                  </a:cubicBezTo>
                  <a:cubicBezTo>
                    <a:pt x="8484" y="3362"/>
                    <a:pt x="8764" y="3404"/>
                    <a:pt x="9031" y="3511"/>
                  </a:cubicBezTo>
                  <a:cubicBezTo>
                    <a:pt x="9038" y="3517"/>
                    <a:pt x="9044" y="3520"/>
                    <a:pt x="9050" y="3520"/>
                  </a:cubicBezTo>
                  <a:cubicBezTo>
                    <a:pt x="9065" y="3520"/>
                    <a:pt x="9080" y="3505"/>
                    <a:pt x="9095" y="3490"/>
                  </a:cubicBezTo>
                  <a:cubicBezTo>
                    <a:pt x="9244" y="3247"/>
                    <a:pt x="9936" y="2248"/>
                    <a:pt x="10969" y="2248"/>
                  </a:cubicBezTo>
                  <a:cubicBezTo>
                    <a:pt x="11107" y="2248"/>
                    <a:pt x="11251" y="2266"/>
                    <a:pt x="11400" y="2305"/>
                  </a:cubicBezTo>
                  <a:cubicBezTo>
                    <a:pt x="11409" y="2308"/>
                    <a:pt x="11417" y="2310"/>
                    <a:pt x="11424" y="2310"/>
                  </a:cubicBezTo>
                  <a:cubicBezTo>
                    <a:pt x="11473" y="2310"/>
                    <a:pt x="11500" y="2255"/>
                    <a:pt x="11464" y="2200"/>
                  </a:cubicBezTo>
                  <a:cubicBezTo>
                    <a:pt x="11257" y="1907"/>
                    <a:pt x="10896" y="1726"/>
                    <a:pt x="10530" y="1726"/>
                  </a:cubicBezTo>
                  <a:cubicBezTo>
                    <a:pt x="10446" y="1726"/>
                    <a:pt x="10362" y="1736"/>
                    <a:pt x="10279" y="1756"/>
                  </a:cubicBezTo>
                  <a:cubicBezTo>
                    <a:pt x="10216" y="1756"/>
                    <a:pt x="10173" y="1692"/>
                    <a:pt x="10216" y="1650"/>
                  </a:cubicBezTo>
                  <a:cubicBezTo>
                    <a:pt x="10577" y="1323"/>
                    <a:pt x="11486" y="617"/>
                    <a:pt x="12621" y="617"/>
                  </a:cubicBezTo>
                  <a:cubicBezTo>
                    <a:pt x="12880" y="617"/>
                    <a:pt x="13151" y="654"/>
                    <a:pt x="13430" y="740"/>
                  </a:cubicBezTo>
                  <a:cubicBezTo>
                    <a:pt x="13441" y="747"/>
                    <a:pt x="13450" y="750"/>
                    <a:pt x="13459" y="750"/>
                  </a:cubicBezTo>
                  <a:cubicBezTo>
                    <a:pt x="13505" y="750"/>
                    <a:pt x="13526" y="670"/>
                    <a:pt x="13473" y="635"/>
                  </a:cubicBezTo>
                  <a:cubicBezTo>
                    <a:pt x="13113" y="357"/>
                    <a:pt x="12514" y="3"/>
                    <a:pt x="11889" y="3"/>
                  </a:cubicBezTo>
                  <a:cubicBezTo>
                    <a:pt x="11705" y="3"/>
                    <a:pt x="11519" y="34"/>
                    <a:pt x="11337" y="106"/>
                  </a:cubicBezTo>
                  <a:cubicBezTo>
                    <a:pt x="10173" y="571"/>
                    <a:pt x="9137" y="1333"/>
                    <a:pt x="8714" y="2305"/>
                  </a:cubicBezTo>
                  <a:cubicBezTo>
                    <a:pt x="8714" y="2348"/>
                    <a:pt x="8672" y="2348"/>
                    <a:pt x="8651" y="2348"/>
                  </a:cubicBezTo>
                  <a:cubicBezTo>
                    <a:pt x="8641" y="2348"/>
                    <a:pt x="8629" y="2348"/>
                    <a:pt x="8616" y="2348"/>
                  </a:cubicBezTo>
                  <a:cubicBezTo>
                    <a:pt x="8263" y="2348"/>
                    <a:pt x="6778" y="2367"/>
                    <a:pt x="5901" y="3448"/>
                  </a:cubicBezTo>
                  <a:cubicBezTo>
                    <a:pt x="5891" y="3469"/>
                    <a:pt x="5870" y="3479"/>
                    <a:pt x="5848" y="3479"/>
                  </a:cubicBezTo>
                  <a:cubicBezTo>
                    <a:pt x="5827" y="3479"/>
                    <a:pt x="5806" y="3469"/>
                    <a:pt x="5796" y="3448"/>
                  </a:cubicBezTo>
                  <a:cubicBezTo>
                    <a:pt x="5531" y="2938"/>
                    <a:pt x="5031" y="2630"/>
                    <a:pt x="4490" y="2630"/>
                  </a:cubicBezTo>
                  <a:cubicBezTo>
                    <a:pt x="4425" y="2630"/>
                    <a:pt x="4360" y="2635"/>
                    <a:pt x="4294" y="2644"/>
                  </a:cubicBezTo>
                  <a:cubicBezTo>
                    <a:pt x="4282" y="2650"/>
                    <a:pt x="4269" y="2653"/>
                    <a:pt x="4258" y="2653"/>
                  </a:cubicBezTo>
                  <a:cubicBezTo>
                    <a:pt x="4230" y="2653"/>
                    <a:pt x="4209" y="2638"/>
                    <a:pt x="4209" y="2623"/>
                  </a:cubicBezTo>
                  <a:cubicBezTo>
                    <a:pt x="4061" y="2284"/>
                    <a:pt x="2898" y="85"/>
                    <a:pt x="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rot="360229" flipH="1">
              <a:off x="6434748" y="2522915"/>
              <a:ext cx="2349923" cy="2313042"/>
            </a:xfrm>
            <a:custGeom>
              <a:avLst/>
              <a:gdLst/>
              <a:ahLst/>
              <a:cxnLst/>
              <a:rect l="l" t="t" r="r" b="b"/>
              <a:pathLst>
                <a:path w="25825" h="25419" extrusionOk="0">
                  <a:moveTo>
                    <a:pt x="21574" y="1"/>
                  </a:moveTo>
                  <a:cubicBezTo>
                    <a:pt x="20540" y="1"/>
                    <a:pt x="19473" y="716"/>
                    <a:pt x="19522" y="1627"/>
                  </a:cubicBezTo>
                  <a:cubicBezTo>
                    <a:pt x="19219" y="1092"/>
                    <a:pt x="18645" y="767"/>
                    <a:pt x="18042" y="767"/>
                  </a:cubicBezTo>
                  <a:cubicBezTo>
                    <a:pt x="17929" y="767"/>
                    <a:pt x="17816" y="779"/>
                    <a:pt x="17703" y="802"/>
                  </a:cubicBezTo>
                  <a:cubicBezTo>
                    <a:pt x="17026" y="908"/>
                    <a:pt x="16582" y="1542"/>
                    <a:pt x="16709" y="2219"/>
                  </a:cubicBezTo>
                  <a:cubicBezTo>
                    <a:pt x="16529" y="2029"/>
                    <a:pt x="16291" y="1933"/>
                    <a:pt x="16053" y="1933"/>
                  </a:cubicBezTo>
                  <a:cubicBezTo>
                    <a:pt x="15815" y="1933"/>
                    <a:pt x="15577" y="2029"/>
                    <a:pt x="15398" y="2219"/>
                  </a:cubicBezTo>
                  <a:cubicBezTo>
                    <a:pt x="14724" y="2852"/>
                    <a:pt x="14760" y="3878"/>
                    <a:pt x="14763" y="3949"/>
                  </a:cubicBezTo>
                  <a:lnTo>
                    <a:pt x="14763" y="3949"/>
                  </a:lnTo>
                  <a:cubicBezTo>
                    <a:pt x="12289" y="5545"/>
                    <a:pt x="10470" y="8183"/>
                    <a:pt x="10470" y="8183"/>
                  </a:cubicBezTo>
                  <a:cubicBezTo>
                    <a:pt x="10343" y="8373"/>
                    <a:pt x="10279" y="8606"/>
                    <a:pt x="10301" y="8839"/>
                  </a:cubicBezTo>
                  <a:cubicBezTo>
                    <a:pt x="10026" y="9135"/>
                    <a:pt x="9814" y="9410"/>
                    <a:pt x="9645" y="9642"/>
                  </a:cubicBezTo>
                  <a:cubicBezTo>
                    <a:pt x="9328" y="9537"/>
                    <a:pt x="9010" y="9494"/>
                    <a:pt x="8693" y="9473"/>
                  </a:cubicBezTo>
                  <a:cubicBezTo>
                    <a:pt x="8038" y="9473"/>
                    <a:pt x="7784" y="9685"/>
                    <a:pt x="7741" y="9960"/>
                  </a:cubicBezTo>
                  <a:cubicBezTo>
                    <a:pt x="7234" y="9811"/>
                    <a:pt x="6726" y="9706"/>
                    <a:pt x="6198" y="9663"/>
                  </a:cubicBezTo>
                  <a:cubicBezTo>
                    <a:pt x="6621" y="8521"/>
                    <a:pt x="7826" y="5116"/>
                    <a:pt x="6747" y="5011"/>
                  </a:cubicBezTo>
                  <a:cubicBezTo>
                    <a:pt x="6712" y="5007"/>
                    <a:pt x="6678" y="5005"/>
                    <a:pt x="6645" y="5005"/>
                  </a:cubicBezTo>
                  <a:cubicBezTo>
                    <a:pt x="5915" y="5005"/>
                    <a:pt x="5599" y="5866"/>
                    <a:pt x="5457" y="6533"/>
                  </a:cubicBezTo>
                  <a:cubicBezTo>
                    <a:pt x="5542" y="5666"/>
                    <a:pt x="5521" y="4376"/>
                    <a:pt x="4865" y="4376"/>
                  </a:cubicBezTo>
                  <a:cubicBezTo>
                    <a:pt x="3871" y="4376"/>
                    <a:pt x="3871" y="6660"/>
                    <a:pt x="3871" y="6660"/>
                  </a:cubicBezTo>
                  <a:cubicBezTo>
                    <a:pt x="3871" y="6660"/>
                    <a:pt x="3814" y="4358"/>
                    <a:pt x="3004" y="4358"/>
                  </a:cubicBezTo>
                  <a:cubicBezTo>
                    <a:pt x="2964" y="4358"/>
                    <a:pt x="2921" y="4364"/>
                    <a:pt x="2877" y="4376"/>
                  </a:cubicBezTo>
                  <a:cubicBezTo>
                    <a:pt x="1947" y="4630"/>
                    <a:pt x="2116" y="7189"/>
                    <a:pt x="2116" y="7189"/>
                  </a:cubicBezTo>
                  <a:cubicBezTo>
                    <a:pt x="2116" y="7189"/>
                    <a:pt x="1884" y="4885"/>
                    <a:pt x="1170" y="4885"/>
                  </a:cubicBezTo>
                  <a:cubicBezTo>
                    <a:pt x="1078" y="4885"/>
                    <a:pt x="977" y="4923"/>
                    <a:pt x="868" y="5011"/>
                  </a:cubicBezTo>
                  <a:cubicBezTo>
                    <a:pt x="1" y="5709"/>
                    <a:pt x="614" y="12645"/>
                    <a:pt x="3385" y="13576"/>
                  </a:cubicBezTo>
                  <a:cubicBezTo>
                    <a:pt x="3702" y="14676"/>
                    <a:pt x="4125" y="15733"/>
                    <a:pt x="4675" y="16727"/>
                  </a:cubicBezTo>
                  <a:cubicBezTo>
                    <a:pt x="5775" y="18800"/>
                    <a:pt x="7720" y="20323"/>
                    <a:pt x="9941" y="21126"/>
                  </a:cubicBezTo>
                  <a:lnTo>
                    <a:pt x="10554" y="24256"/>
                  </a:lnTo>
                  <a:cubicBezTo>
                    <a:pt x="10576" y="24383"/>
                    <a:pt x="10660" y="24531"/>
                    <a:pt x="10766" y="24616"/>
                  </a:cubicBezTo>
                  <a:cubicBezTo>
                    <a:pt x="11095" y="24891"/>
                    <a:pt x="11773" y="25419"/>
                    <a:pt x="12142" y="25419"/>
                  </a:cubicBezTo>
                  <a:cubicBezTo>
                    <a:pt x="12199" y="25419"/>
                    <a:pt x="12249" y="25406"/>
                    <a:pt x="12289" y="25377"/>
                  </a:cubicBezTo>
                  <a:cubicBezTo>
                    <a:pt x="12712" y="25124"/>
                    <a:pt x="11612" y="24468"/>
                    <a:pt x="11612" y="24468"/>
                  </a:cubicBezTo>
                  <a:lnTo>
                    <a:pt x="11612" y="24468"/>
                  </a:lnTo>
                  <a:cubicBezTo>
                    <a:pt x="11612" y="24468"/>
                    <a:pt x="12739" y="25094"/>
                    <a:pt x="13309" y="25094"/>
                  </a:cubicBezTo>
                  <a:cubicBezTo>
                    <a:pt x="13402" y="25094"/>
                    <a:pt x="13480" y="25077"/>
                    <a:pt x="13536" y="25039"/>
                  </a:cubicBezTo>
                  <a:cubicBezTo>
                    <a:pt x="13938" y="24743"/>
                    <a:pt x="12078" y="24066"/>
                    <a:pt x="12077" y="24066"/>
                  </a:cubicBezTo>
                  <a:lnTo>
                    <a:pt x="12077" y="24066"/>
                  </a:lnTo>
                  <a:cubicBezTo>
                    <a:pt x="12077" y="24066"/>
                    <a:pt x="12885" y="24316"/>
                    <a:pt x="13324" y="24316"/>
                  </a:cubicBezTo>
                  <a:cubicBezTo>
                    <a:pt x="13483" y="24316"/>
                    <a:pt x="13594" y="24283"/>
                    <a:pt x="13600" y="24193"/>
                  </a:cubicBezTo>
                  <a:cubicBezTo>
                    <a:pt x="13600" y="23749"/>
                    <a:pt x="11739" y="23601"/>
                    <a:pt x="11739" y="23601"/>
                  </a:cubicBezTo>
                  <a:lnTo>
                    <a:pt x="11739" y="21613"/>
                  </a:lnTo>
                  <a:cubicBezTo>
                    <a:pt x="12341" y="21719"/>
                    <a:pt x="12944" y="21766"/>
                    <a:pt x="13546" y="21766"/>
                  </a:cubicBezTo>
                  <a:cubicBezTo>
                    <a:pt x="13663" y="21766"/>
                    <a:pt x="13779" y="21764"/>
                    <a:pt x="13896" y="21761"/>
                  </a:cubicBezTo>
                  <a:lnTo>
                    <a:pt x="14171" y="23685"/>
                  </a:lnTo>
                  <a:cubicBezTo>
                    <a:pt x="14192" y="23833"/>
                    <a:pt x="14256" y="23960"/>
                    <a:pt x="14361" y="24045"/>
                  </a:cubicBezTo>
                  <a:cubicBezTo>
                    <a:pt x="14644" y="24309"/>
                    <a:pt x="15247" y="24809"/>
                    <a:pt x="15569" y="24809"/>
                  </a:cubicBezTo>
                  <a:cubicBezTo>
                    <a:pt x="15608" y="24809"/>
                    <a:pt x="15643" y="24801"/>
                    <a:pt x="15673" y="24785"/>
                  </a:cubicBezTo>
                  <a:cubicBezTo>
                    <a:pt x="16074" y="24553"/>
                    <a:pt x="15124" y="23940"/>
                    <a:pt x="15123" y="23939"/>
                  </a:cubicBezTo>
                  <a:lnTo>
                    <a:pt x="15123" y="23939"/>
                  </a:lnTo>
                  <a:cubicBezTo>
                    <a:pt x="15124" y="23940"/>
                    <a:pt x="16092" y="24559"/>
                    <a:pt x="16598" y="24559"/>
                  </a:cubicBezTo>
                  <a:cubicBezTo>
                    <a:pt x="16676" y="24559"/>
                    <a:pt x="16743" y="24544"/>
                    <a:pt x="16793" y="24510"/>
                  </a:cubicBezTo>
                  <a:cubicBezTo>
                    <a:pt x="17153" y="24278"/>
                    <a:pt x="15546" y="23601"/>
                    <a:pt x="15546" y="23601"/>
                  </a:cubicBezTo>
                  <a:lnTo>
                    <a:pt x="15546" y="23601"/>
                  </a:lnTo>
                  <a:cubicBezTo>
                    <a:pt x="15546" y="23601"/>
                    <a:pt x="16316" y="23887"/>
                    <a:pt x="16686" y="23887"/>
                  </a:cubicBezTo>
                  <a:cubicBezTo>
                    <a:pt x="16798" y="23887"/>
                    <a:pt x="16873" y="23860"/>
                    <a:pt x="16878" y="23791"/>
                  </a:cubicBezTo>
                  <a:cubicBezTo>
                    <a:pt x="16899" y="23389"/>
                    <a:pt x="15271" y="23178"/>
                    <a:pt x="15271" y="23178"/>
                  </a:cubicBezTo>
                  <a:lnTo>
                    <a:pt x="15355" y="21592"/>
                  </a:lnTo>
                  <a:cubicBezTo>
                    <a:pt x="17238" y="21232"/>
                    <a:pt x="18951" y="20302"/>
                    <a:pt x="20241" y="18885"/>
                  </a:cubicBezTo>
                  <a:cubicBezTo>
                    <a:pt x="21214" y="18863"/>
                    <a:pt x="22588" y="18462"/>
                    <a:pt x="22715" y="16368"/>
                  </a:cubicBezTo>
                  <a:cubicBezTo>
                    <a:pt x="22758" y="15902"/>
                    <a:pt x="22694" y="15458"/>
                    <a:pt x="22567" y="15014"/>
                  </a:cubicBezTo>
                  <a:cubicBezTo>
                    <a:pt x="23096" y="14866"/>
                    <a:pt x="23730" y="13640"/>
                    <a:pt x="24069" y="12032"/>
                  </a:cubicBezTo>
                  <a:cubicBezTo>
                    <a:pt x="24957" y="11757"/>
                    <a:pt x="25824" y="11250"/>
                    <a:pt x="25740" y="10932"/>
                  </a:cubicBezTo>
                  <a:cubicBezTo>
                    <a:pt x="25655" y="10679"/>
                    <a:pt x="24894" y="10361"/>
                    <a:pt x="24280" y="10150"/>
                  </a:cubicBezTo>
                  <a:cubicBezTo>
                    <a:pt x="24344" y="7887"/>
                    <a:pt x="23709" y="5391"/>
                    <a:pt x="21616" y="3890"/>
                  </a:cubicBezTo>
                  <a:lnTo>
                    <a:pt x="21764" y="3869"/>
                  </a:lnTo>
                  <a:cubicBezTo>
                    <a:pt x="22229" y="3763"/>
                    <a:pt x="23857" y="3276"/>
                    <a:pt x="23350" y="1394"/>
                  </a:cubicBezTo>
                  <a:cubicBezTo>
                    <a:pt x="23089" y="394"/>
                    <a:pt x="22340" y="1"/>
                    <a:pt x="21574" y="1"/>
                  </a:cubicBezTo>
                  <a:close/>
                </a:path>
              </a:pathLst>
            </a:custGeom>
            <a:solidFill>
              <a:srgbClr val="E79B4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rot="360229" flipH="1">
              <a:off x="6346229" y="2449338"/>
              <a:ext cx="2499972" cy="2458455"/>
            </a:xfrm>
            <a:custGeom>
              <a:avLst/>
              <a:gdLst/>
              <a:ahLst/>
              <a:cxnLst/>
              <a:rect l="l" t="t" r="r" b="b"/>
              <a:pathLst>
                <a:path w="27474" h="27017" extrusionOk="0">
                  <a:moveTo>
                    <a:pt x="22311" y="1594"/>
                  </a:moveTo>
                  <a:cubicBezTo>
                    <a:pt x="22780" y="1594"/>
                    <a:pt x="23182" y="1947"/>
                    <a:pt x="23264" y="2420"/>
                  </a:cubicBezTo>
                  <a:cubicBezTo>
                    <a:pt x="23370" y="2716"/>
                    <a:pt x="23349" y="3054"/>
                    <a:pt x="23201" y="3350"/>
                  </a:cubicBezTo>
                  <a:cubicBezTo>
                    <a:pt x="22968" y="3731"/>
                    <a:pt x="22418" y="3879"/>
                    <a:pt x="22249" y="3900"/>
                  </a:cubicBezTo>
                  <a:lnTo>
                    <a:pt x="22186" y="3900"/>
                  </a:lnTo>
                  <a:lnTo>
                    <a:pt x="21065" y="4027"/>
                  </a:lnTo>
                  <a:lnTo>
                    <a:pt x="20980" y="2377"/>
                  </a:lnTo>
                  <a:cubicBezTo>
                    <a:pt x="20959" y="2060"/>
                    <a:pt x="21467" y="1701"/>
                    <a:pt x="21995" y="1616"/>
                  </a:cubicBezTo>
                  <a:cubicBezTo>
                    <a:pt x="22101" y="1595"/>
                    <a:pt x="22186" y="1595"/>
                    <a:pt x="22270" y="1595"/>
                  </a:cubicBezTo>
                  <a:cubicBezTo>
                    <a:pt x="22284" y="1594"/>
                    <a:pt x="22298" y="1594"/>
                    <a:pt x="22311" y="1594"/>
                  </a:cubicBezTo>
                  <a:close/>
                  <a:moveTo>
                    <a:pt x="5372" y="6967"/>
                  </a:moveTo>
                  <a:cubicBezTo>
                    <a:pt x="5372" y="7033"/>
                    <a:pt x="5359" y="7112"/>
                    <a:pt x="5353" y="7204"/>
                  </a:cubicBezTo>
                  <a:lnTo>
                    <a:pt x="5353" y="7204"/>
                  </a:lnTo>
                  <a:cubicBezTo>
                    <a:pt x="5356" y="7121"/>
                    <a:pt x="5361" y="7041"/>
                    <a:pt x="5372" y="6967"/>
                  </a:cubicBezTo>
                  <a:close/>
                  <a:moveTo>
                    <a:pt x="18730" y="2357"/>
                  </a:moveTo>
                  <a:cubicBezTo>
                    <a:pt x="19050" y="2357"/>
                    <a:pt x="19357" y="2540"/>
                    <a:pt x="19500" y="2843"/>
                  </a:cubicBezTo>
                  <a:lnTo>
                    <a:pt x="20240" y="4154"/>
                  </a:lnTo>
                  <a:lnTo>
                    <a:pt x="20134" y="4154"/>
                  </a:lnTo>
                  <a:lnTo>
                    <a:pt x="20303" y="4281"/>
                  </a:lnTo>
                  <a:lnTo>
                    <a:pt x="21171" y="5867"/>
                  </a:lnTo>
                  <a:lnTo>
                    <a:pt x="21128" y="4852"/>
                  </a:lnTo>
                  <a:lnTo>
                    <a:pt x="21826" y="5359"/>
                  </a:lnTo>
                  <a:cubicBezTo>
                    <a:pt x="23962" y="6861"/>
                    <a:pt x="24216" y="9484"/>
                    <a:pt x="24174" y="10943"/>
                  </a:cubicBezTo>
                  <a:lnTo>
                    <a:pt x="24153" y="11514"/>
                  </a:lnTo>
                  <a:lnTo>
                    <a:pt x="24703" y="11704"/>
                  </a:lnTo>
                  <a:cubicBezTo>
                    <a:pt x="24851" y="11768"/>
                    <a:pt x="24999" y="11810"/>
                    <a:pt x="25104" y="11852"/>
                  </a:cubicBezTo>
                  <a:cubicBezTo>
                    <a:pt x="24914" y="11958"/>
                    <a:pt x="24724" y="12021"/>
                    <a:pt x="24512" y="12085"/>
                  </a:cubicBezTo>
                  <a:lnTo>
                    <a:pt x="24047" y="12233"/>
                  </a:lnTo>
                  <a:lnTo>
                    <a:pt x="23962" y="12677"/>
                  </a:lnTo>
                  <a:cubicBezTo>
                    <a:pt x="23666" y="14073"/>
                    <a:pt x="23201" y="14919"/>
                    <a:pt x="22989" y="15067"/>
                  </a:cubicBezTo>
                  <a:lnTo>
                    <a:pt x="22228" y="15278"/>
                  </a:lnTo>
                  <a:lnTo>
                    <a:pt x="22482" y="16061"/>
                  </a:lnTo>
                  <a:cubicBezTo>
                    <a:pt x="22588" y="16399"/>
                    <a:pt x="22630" y="16759"/>
                    <a:pt x="22609" y="17118"/>
                  </a:cubicBezTo>
                  <a:cubicBezTo>
                    <a:pt x="22524" y="18303"/>
                    <a:pt x="21995" y="18874"/>
                    <a:pt x="20896" y="18895"/>
                  </a:cubicBezTo>
                  <a:lnTo>
                    <a:pt x="20557" y="18895"/>
                  </a:lnTo>
                  <a:lnTo>
                    <a:pt x="20325" y="19149"/>
                  </a:lnTo>
                  <a:cubicBezTo>
                    <a:pt x="19161" y="20439"/>
                    <a:pt x="17596" y="21306"/>
                    <a:pt x="15883" y="21602"/>
                  </a:cubicBezTo>
                  <a:lnTo>
                    <a:pt x="15270" y="21729"/>
                  </a:lnTo>
                  <a:lnTo>
                    <a:pt x="14551" y="21750"/>
                  </a:lnTo>
                  <a:cubicBezTo>
                    <a:pt x="14442" y="21754"/>
                    <a:pt x="14332" y="21755"/>
                    <a:pt x="14221" y="21755"/>
                  </a:cubicBezTo>
                  <a:cubicBezTo>
                    <a:pt x="13670" y="21755"/>
                    <a:pt x="13109" y="21711"/>
                    <a:pt x="12563" y="21623"/>
                  </a:cubicBezTo>
                  <a:lnTo>
                    <a:pt x="11632" y="21454"/>
                  </a:lnTo>
                  <a:lnTo>
                    <a:pt x="11632" y="22935"/>
                  </a:lnTo>
                  <a:lnTo>
                    <a:pt x="11315" y="21327"/>
                  </a:lnTo>
                  <a:lnTo>
                    <a:pt x="10892" y="21179"/>
                  </a:lnTo>
                  <a:cubicBezTo>
                    <a:pt x="8735" y="20397"/>
                    <a:pt x="7022" y="18980"/>
                    <a:pt x="6070" y="17140"/>
                  </a:cubicBezTo>
                  <a:cubicBezTo>
                    <a:pt x="5541" y="16209"/>
                    <a:pt x="5118" y="15194"/>
                    <a:pt x="4822" y="14158"/>
                  </a:cubicBezTo>
                  <a:lnTo>
                    <a:pt x="4716" y="13756"/>
                  </a:lnTo>
                  <a:lnTo>
                    <a:pt x="4315" y="13608"/>
                  </a:lnTo>
                  <a:cubicBezTo>
                    <a:pt x="3701" y="13417"/>
                    <a:pt x="3130" y="12677"/>
                    <a:pt x="2707" y="11535"/>
                  </a:cubicBezTo>
                  <a:cubicBezTo>
                    <a:pt x="2284" y="10351"/>
                    <a:pt x="2030" y="9124"/>
                    <a:pt x="1988" y="7855"/>
                  </a:cubicBezTo>
                  <a:lnTo>
                    <a:pt x="1988" y="7855"/>
                  </a:lnTo>
                  <a:cubicBezTo>
                    <a:pt x="2009" y="7940"/>
                    <a:pt x="2009" y="8003"/>
                    <a:pt x="2009" y="8067"/>
                  </a:cubicBezTo>
                  <a:lnTo>
                    <a:pt x="3595" y="7919"/>
                  </a:lnTo>
                  <a:cubicBezTo>
                    <a:pt x="3574" y="7453"/>
                    <a:pt x="3574" y="6967"/>
                    <a:pt x="3659" y="6502"/>
                  </a:cubicBezTo>
                  <a:cubicBezTo>
                    <a:pt x="3722" y="6819"/>
                    <a:pt x="3743" y="7136"/>
                    <a:pt x="3765" y="7474"/>
                  </a:cubicBezTo>
                  <a:lnTo>
                    <a:pt x="5351" y="7453"/>
                  </a:lnTo>
                  <a:cubicBezTo>
                    <a:pt x="5351" y="7397"/>
                    <a:pt x="5351" y="7340"/>
                    <a:pt x="5352" y="7284"/>
                  </a:cubicBezTo>
                  <a:lnTo>
                    <a:pt x="5352" y="7284"/>
                  </a:lnTo>
                  <a:lnTo>
                    <a:pt x="6916" y="7496"/>
                  </a:lnTo>
                  <a:cubicBezTo>
                    <a:pt x="6958" y="7347"/>
                    <a:pt x="7000" y="7199"/>
                    <a:pt x="7043" y="7051"/>
                  </a:cubicBezTo>
                  <a:lnTo>
                    <a:pt x="7043" y="7051"/>
                  </a:lnTo>
                  <a:cubicBezTo>
                    <a:pt x="6852" y="8130"/>
                    <a:pt x="6556" y="9166"/>
                    <a:pt x="6133" y="10181"/>
                  </a:cubicBezTo>
                  <a:lnTo>
                    <a:pt x="5774" y="11154"/>
                  </a:lnTo>
                  <a:lnTo>
                    <a:pt x="6789" y="11260"/>
                  </a:lnTo>
                  <a:cubicBezTo>
                    <a:pt x="7275" y="11302"/>
                    <a:pt x="7741" y="11408"/>
                    <a:pt x="8206" y="11535"/>
                  </a:cubicBezTo>
                  <a:lnTo>
                    <a:pt x="9115" y="11810"/>
                  </a:lnTo>
                  <a:lnTo>
                    <a:pt x="9200" y="11091"/>
                  </a:lnTo>
                  <a:lnTo>
                    <a:pt x="9348" y="11091"/>
                  </a:lnTo>
                  <a:cubicBezTo>
                    <a:pt x="9602" y="11091"/>
                    <a:pt x="9856" y="11133"/>
                    <a:pt x="10109" y="11218"/>
                  </a:cubicBezTo>
                  <a:lnTo>
                    <a:pt x="10617" y="11366"/>
                  </a:lnTo>
                  <a:lnTo>
                    <a:pt x="10934" y="10922"/>
                  </a:lnTo>
                  <a:cubicBezTo>
                    <a:pt x="11125" y="10668"/>
                    <a:pt x="11357" y="10393"/>
                    <a:pt x="11569" y="10139"/>
                  </a:cubicBezTo>
                  <a:lnTo>
                    <a:pt x="11801" y="9864"/>
                  </a:lnTo>
                  <a:lnTo>
                    <a:pt x="11759" y="9547"/>
                  </a:lnTo>
                  <a:cubicBezTo>
                    <a:pt x="11780" y="9505"/>
                    <a:pt x="11801" y="9441"/>
                    <a:pt x="11823" y="9399"/>
                  </a:cubicBezTo>
                  <a:cubicBezTo>
                    <a:pt x="12034" y="9103"/>
                    <a:pt x="13578" y="7009"/>
                    <a:pt x="15587" y="5613"/>
                  </a:cubicBezTo>
                  <a:lnTo>
                    <a:pt x="15862" y="5423"/>
                  </a:lnTo>
                  <a:lnTo>
                    <a:pt x="15989" y="5338"/>
                  </a:lnTo>
                  <a:lnTo>
                    <a:pt x="15629" y="4746"/>
                  </a:lnTo>
                  <a:lnTo>
                    <a:pt x="16222" y="4725"/>
                  </a:lnTo>
                  <a:cubicBezTo>
                    <a:pt x="16200" y="4302"/>
                    <a:pt x="16349" y="3921"/>
                    <a:pt x="16623" y="3604"/>
                  </a:cubicBezTo>
                  <a:cubicBezTo>
                    <a:pt x="16645" y="3562"/>
                    <a:pt x="16687" y="3541"/>
                    <a:pt x="16729" y="3519"/>
                  </a:cubicBezTo>
                  <a:cubicBezTo>
                    <a:pt x="16750" y="3519"/>
                    <a:pt x="16772" y="3541"/>
                    <a:pt x="16793" y="3562"/>
                  </a:cubicBezTo>
                  <a:lnTo>
                    <a:pt x="18738" y="6015"/>
                  </a:lnTo>
                  <a:lnTo>
                    <a:pt x="18167" y="2885"/>
                  </a:lnTo>
                  <a:cubicBezTo>
                    <a:pt x="18104" y="2610"/>
                    <a:pt x="18252" y="2441"/>
                    <a:pt x="18548" y="2377"/>
                  </a:cubicBezTo>
                  <a:cubicBezTo>
                    <a:pt x="18608" y="2364"/>
                    <a:pt x="18669" y="2357"/>
                    <a:pt x="18730" y="2357"/>
                  </a:cubicBezTo>
                  <a:close/>
                  <a:moveTo>
                    <a:pt x="13218" y="23294"/>
                  </a:moveTo>
                  <a:cubicBezTo>
                    <a:pt x="13451" y="23315"/>
                    <a:pt x="13684" y="23336"/>
                    <a:pt x="13895" y="23336"/>
                  </a:cubicBezTo>
                  <a:lnTo>
                    <a:pt x="13980" y="23865"/>
                  </a:lnTo>
                  <a:cubicBezTo>
                    <a:pt x="13726" y="23781"/>
                    <a:pt x="13472" y="23717"/>
                    <a:pt x="13218" y="23696"/>
                  </a:cubicBezTo>
                  <a:lnTo>
                    <a:pt x="13218" y="23294"/>
                  </a:lnTo>
                  <a:close/>
                  <a:moveTo>
                    <a:pt x="22295" y="0"/>
                  </a:moveTo>
                  <a:cubicBezTo>
                    <a:pt x="22127" y="0"/>
                    <a:pt x="21956" y="17"/>
                    <a:pt x="21784" y="51"/>
                  </a:cubicBezTo>
                  <a:cubicBezTo>
                    <a:pt x="21065" y="157"/>
                    <a:pt x="20388" y="516"/>
                    <a:pt x="19902" y="1066"/>
                  </a:cubicBezTo>
                  <a:cubicBezTo>
                    <a:pt x="19538" y="869"/>
                    <a:pt x="19131" y="759"/>
                    <a:pt x="18727" y="759"/>
                  </a:cubicBezTo>
                  <a:cubicBezTo>
                    <a:pt x="18567" y="759"/>
                    <a:pt x="18408" y="776"/>
                    <a:pt x="18252" y="812"/>
                  </a:cubicBezTo>
                  <a:cubicBezTo>
                    <a:pt x="17596" y="918"/>
                    <a:pt x="17025" y="1341"/>
                    <a:pt x="16750" y="1954"/>
                  </a:cubicBezTo>
                  <a:cubicBezTo>
                    <a:pt x="16306" y="1954"/>
                    <a:pt x="15862" y="2145"/>
                    <a:pt x="15545" y="2462"/>
                  </a:cubicBezTo>
                  <a:cubicBezTo>
                    <a:pt x="15037" y="2948"/>
                    <a:pt x="14720" y="3625"/>
                    <a:pt x="14657" y="4344"/>
                  </a:cubicBezTo>
                  <a:cubicBezTo>
                    <a:pt x="13070" y="5529"/>
                    <a:pt x="11653" y="6946"/>
                    <a:pt x="10511" y="8553"/>
                  </a:cubicBezTo>
                  <a:lnTo>
                    <a:pt x="10469" y="8638"/>
                  </a:lnTo>
                  <a:cubicBezTo>
                    <a:pt x="10321" y="8849"/>
                    <a:pt x="10236" y="9103"/>
                    <a:pt x="10194" y="9357"/>
                  </a:cubicBezTo>
                  <a:lnTo>
                    <a:pt x="10004" y="9568"/>
                  </a:lnTo>
                  <a:cubicBezTo>
                    <a:pt x="9792" y="9526"/>
                    <a:pt x="9581" y="9505"/>
                    <a:pt x="9369" y="9505"/>
                  </a:cubicBezTo>
                  <a:cubicBezTo>
                    <a:pt x="9311" y="9499"/>
                    <a:pt x="9252" y="9497"/>
                    <a:pt x="9194" y="9497"/>
                  </a:cubicBezTo>
                  <a:cubicBezTo>
                    <a:pt x="8793" y="9497"/>
                    <a:pt x="8412" y="9624"/>
                    <a:pt x="8079" y="9864"/>
                  </a:cubicBezTo>
                  <a:lnTo>
                    <a:pt x="7952" y="9822"/>
                  </a:lnTo>
                  <a:cubicBezTo>
                    <a:pt x="9052" y="6607"/>
                    <a:pt x="8587" y="5867"/>
                    <a:pt x="8417" y="5571"/>
                  </a:cubicBezTo>
                  <a:cubicBezTo>
                    <a:pt x="8206" y="5254"/>
                    <a:pt x="7868" y="5042"/>
                    <a:pt x="7487" y="5021"/>
                  </a:cubicBezTo>
                  <a:cubicBezTo>
                    <a:pt x="7416" y="5010"/>
                    <a:pt x="7345" y="5005"/>
                    <a:pt x="7275" y="5005"/>
                  </a:cubicBezTo>
                  <a:cubicBezTo>
                    <a:pt x="7073" y="5005"/>
                    <a:pt x="6877" y="5048"/>
                    <a:pt x="6704" y="5127"/>
                  </a:cubicBezTo>
                  <a:cubicBezTo>
                    <a:pt x="6641" y="5000"/>
                    <a:pt x="6556" y="4894"/>
                    <a:pt x="6472" y="4788"/>
                  </a:cubicBezTo>
                  <a:cubicBezTo>
                    <a:pt x="6218" y="4535"/>
                    <a:pt x="5901" y="4387"/>
                    <a:pt x="5562" y="4387"/>
                  </a:cubicBezTo>
                  <a:cubicBezTo>
                    <a:pt x="5538" y="4385"/>
                    <a:pt x="5514" y="4385"/>
                    <a:pt x="5491" y="4385"/>
                  </a:cubicBezTo>
                  <a:cubicBezTo>
                    <a:pt x="5139" y="4385"/>
                    <a:pt x="4826" y="4530"/>
                    <a:pt x="4568" y="4767"/>
                  </a:cubicBezTo>
                  <a:cubicBezTo>
                    <a:pt x="4526" y="4704"/>
                    <a:pt x="4463" y="4662"/>
                    <a:pt x="4399" y="4619"/>
                  </a:cubicBezTo>
                  <a:cubicBezTo>
                    <a:pt x="4188" y="4453"/>
                    <a:pt x="3934" y="4363"/>
                    <a:pt x="3667" y="4363"/>
                  </a:cubicBezTo>
                  <a:cubicBezTo>
                    <a:pt x="3560" y="4363"/>
                    <a:pt x="3451" y="4377"/>
                    <a:pt x="3342" y="4408"/>
                  </a:cubicBezTo>
                  <a:cubicBezTo>
                    <a:pt x="2982" y="4513"/>
                    <a:pt x="2665" y="4746"/>
                    <a:pt x="2475" y="5085"/>
                  </a:cubicBezTo>
                  <a:cubicBezTo>
                    <a:pt x="2275" y="4951"/>
                    <a:pt x="2049" y="4887"/>
                    <a:pt x="1825" y="4887"/>
                  </a:cubicBezTo>
                  <a:cubicBezTo>
                    <a:pt x="1551" y="4887"/>
                    <a:pt x="1278" y="4983"/>
                    <a:pt x="1057" y="5169"/>
                  </a:cubicBezTo>
                  <a:cubicBezTo>
                    <a:pt x="0" y="6036"/>
                    <a:pt x="508" y="9209"/>
                    <a:pt x="613" y="9822"/>
                  </a:cubicBezTo>
                  <a:cubicBezTo>
                    <a:pt x="825" y="11091"/>
                    <a:pt x="1544" y="13967"/>
                    <a:pt x="3405" y="14940"/>
                  </a:cubicBezTo>
                  <a:cubicBezTo>
                    <a:pt x="3722" y="15955"/>
                    <a:pt x="4145" y="16949"/>
                    <a:pt x="4653" y="17901"/>
                  </a:cubicBezTo>
                  <a:cubicBezTo>
                    <a:pt x="5816" y="19995"/>
                    <a:pt x="7677" y="21644"/>
                    <a:pt x="9940" y="22512"/>
                  </a:cubicBezTo>
                  <a:lnTo>
                    <a:pt x="10448" y="25198"/>
                  </a:lnTo>
                  <a:cubicBezTo>
                    <a:pt x="10511" y="25515"/>
                    <a:pt x="10680" y="25811"/>
                    <a:pt x="10934" y="26022"/>
                  </a:cubicBezTo>
                  <a:cubicBezTo>
                    <a:pt x="11759" y="26699"/>
                    <a:pt x="12351" y="27016"/>
                    <a:pt x="12838" y="27016"/>
                  </a:cubicBezTo>
                  <a:cubicBezTo>
                    <a:pt x="13049" y="27016"/>
                    <a:pt x="13261" y="26953"/>
                    <a:pt x="13430" y="26826"/>
                  </a:cubicBezTo>
                  <a:cubicBezTo>
                    <a:pt x="13515" y="26784"/>
                    <a:pt x="13599" y="26699"/>
                    <a:pt x="13663" y="26636"/>
                  </a:cubicBezTo>
                  <a:cubicBezTo>
                    <a:pt x="13793" y="26657"/>
                    <a:pt x="13908" y="26667"/>
                    <a:pt x="14010" y="26667"/>
                  </a:cubicBezTo>
                  <a:cubicBezTo>
                    <a:pt x="14404" y="26667"/>
                    <a:pt x="14598" y="26529"/>
                    <a:pt x="14699" y="26445"/>
                  </a:cubicBezTo>
                  <a:cubicBezTo>
                    <a:pt x="14889" y="26318"/>
                    <a:pt x="15037" y="26107"/>
                    <a:pt x="15080" y="25874"/>
                  </a:cubicBezTo>
                  <a:cubicBezTo>
                    <a:pt x="15479" y="26170"/>
                    <a:pt x="15889" y="26383"/>
                    <a:pt x="16280" y="26383"/>
                  </a:cubicBezTo>
                  <a:cubicBezTo>
                    <a:pt x="16448" y="26383"/>
                    <a:pt x="16613" y="26344"/>
                    <a:pt x="16772" y="26255"/>
                  </a:cubicBezTo>
                  <a:cubicBezTo>
                    <a:pt x="16856" y="26213"/>
                    <a:pt x="16920" y="26149"/>
                    <a:pt x="16983" y="26107"/>
                  </a:cubicBezTo>
                  <a:cubicBezTo>
                    <a:pt x="17086" y="26134"/>
                    <a:pt x="17191" y="26148"/>
                    <a:pt x="17296" y="26148"/>
                  </a:cubicBezTo>
                  <a:cubicBezTo>
                    <a:pt x="17513" y="26148"/>
                    <a:pt x="17728" y="26087"/>
                    <a:pt x="17914" y="25959"/>
                  </a:cubicBezTo>
                  <a:cubicBezTo>
                    <a:pt x="18210" y="25790"/>
                    <a:pt x="18358" y="25472"/>
                    <a:pt x="18337" y="25134"/>
                  </a:cubicBezTo>
                  <a:cubicBezTo>
                    <a:pt x="18337" y="25049"/>
                    <a:pt x="18315" y="24986"/>
                    <a:pt x="18294" y="24923"/>
                  </a:cubicBezTo>
                  <a:cubicBezTo>
                    <a:pt x="18337" y="24817"/>
                    <a:pt x="18358" y="24732"/>
                    <a:pt x="18358" y="24626"/>
                  </a:cubicBezTo>
                  <a:cubicBezTo>
                    <a:pt x="18421" y="23971"/>
                    <a:pt x="17914" y="23569"/>
                    <a:pt x="16793" y="23294"/>
                  </a:cubicBezTo>
                  <a:lnTo>
                    <a:pt x="16814" y="23040"/>
                  </a:lnTo>
                  <a:cubicBezTo>
                    <a:pt x="18506" y="22596"/>
                    <a:pt x="20071" y="21708"/>
                    <a:pt x="21298" y="20460"/>
                  </a:cubicBezTo>
                  <a:cubicBezTo>
                    <a:pt x="22989" y="20291"/>
                    <a:pt x="24089" y="19107"/>
                    <a:pt x="24195" y="17224"/>
                  </a:cubicBezTo>
                  <a:cubicBezTo>
                    <a:pt x="24216" y="16865"/>
                    <a:pt x="24195" y="16505"/>
                    <a:pt x="24132" y="16167"/>
                  </a:cubicBezTo>
                  <a:cubicBezTo>
                    <a:pt x="24829" y="15490"/>
                    <a:pt x="25231" y="14221"/>
                    <a:pt x="25422" y="13438"/>
                  </a:cubicBezTo>
                  <a:cubicBezTo>
                    <a:pt x="26225" y="13142"/>
                    <a:pt x="27473" y="12508"/>
                    <a:pt x="27177" y="11514"/>
                  </a:cubicBezTo>
                  <a:cubicBezTo>
                    <a:pt x="27050" y="11091"/>
                    <a:pt x="26648" y="10753"/>
                    <a:pt x="25760" y="10393"/>
                  </a:cubicBezTo>
                  <a:cubicBezTo>
                    <a:pt x="25718" y="8193"/>
                    <a:pt x="25041" y="6311"/>
                    <a:pt x="23793" y="4958"/>
                  </a:cubicBezTo>
                  <a:cubicBezTo>
                    <a:pt x="24110" y="4746"/>
                    <a:pt x="24385" y="4492"/>
                    <a:pt x="24576" y="4175"/>
                  </a:cubicBezTo>
                  <a:cubicBezTo>
                    <a:pt x="24956" y="3519"/>
                    <a:pt x="25041" y="2716"/>
                    <a:pt x="24808" y="1997"/>
                  </a:cubicBezTo>
                  <a:cubicBezTo>
                    <a:pt x="24531" y="812"/>
                    <a:pt x="23476" y="0"/>
                    <a:pt x="22295"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rot="360229" flipH="1">
              <a:off x="7420959" y="4340874"/>
              <a:ext cx="383085" cy="500390"/>
            </a:xfrm>
            <a:custGeom>
              <a:avLst/>
              <a:gdLst/>
              <a:ahLst/>
              <a:cxnLst/>
              <a:rect l="l" t="t" r="r" b="b"/>
              <a:pathLst>
                <a:path w="4210" h="5499" extrusionOk="0">
                  <a:moveTo>
                    <a:pt x="1" y="1"/>
                  </a:moveTo>
                  <a:lnTo>
                    <a:pt x="825" y="4336"/>
                  </a:lnTo>
                  <a:cubicBezTo>
                    <a:pt x="847" y="4463"/>
                    <a:pt x="931" y="4611"/>
                    <a:pt x="1037" y="4696"/>
                  </a:cubicBezTo>
                  <a:cubicBezTo>
                    <a:pt x="1366" y="4971"/>
                    <a:pt x="2044" y="5499"/>
                    <a:pt x="2426" y="5499"/>
                  </a:cubicBezTo>
                  <a:cubicBezTo>
                    <a:pt x="2486" y="5499"/>
                    <a:pt x="2538" y="5486"/>
                    <a:pt x="2581" y="5457"/>
                  </a:cubicBezTo>
                  <a:cubicBezTo>
                    <a:pt x="2983" y="5204"/>
                    <a:pt x="1883" y="4548"/>
                    <a:pt x="1883" y="4548"/>
                  </a:cubicBezTo>
                  <a:lnTo>
                    <a:pt x="1883" y="4548"/>
                  </a:lnTo>
                  <a:cubicBezTo>
                    <a:pt x="1883" y="4548"/>
                    <a:pt x="3010" y="5174"/>
                    <a:pt x="3580" y="5174"/>
                  </a:cubicBezTo>
                  <a:cubicBezTo>
                    <a:pt x="3673" y="5174"/>
                    <a:pt x="3751" y="5157"/>
                    <a:pt x="3807" y="5119"/>
                  </a:cubicBezTo>
                  <a:cubicBezTo>
                    <a:pt x="4209" y="4823"/>
                    <a:pt x="2349" y="4146"/>
                    <a:pt x="2348" y="4146"/>
                  </a:cubicBezTo>
                  <a:lnTo>
                    <a:pt x="2348" y="4146"/>
                  </a:lnTo>
                  <a:cubicBezTo>
                    <a:pt x="2348" y="4146"/>
                    <a:pt x="3156" y="4396"/>
                    <a:pt x="3595" y="4396"/>
                  </a:cubicBezTo>
                  <a:cubicBezTo>
                    <a:pt x="3754" y="4396"/>
                    <a:pt x="3865" y="4363"/>
                    <a:pt x="3871" y="4273"/>
                  </a:cubicBezTo>
                  <a:cubicBezTo>
                    <a:pt x="3871" y="3850"/>
                    <a:pt x="2010" y="3681"/>
                    <a:pt x="2010" y="3681"/>
                  </a:cubicBezTo>
                  <a:lnTo>
                    <a:pt x="2010" y="445"/>
                  </a:lnTo>
                  <a:lnTo>
                    <a:pt x="1" y="1"/>
                  </a:ln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rot="360229" flipH="1">
              <a:off x="7133479" y="4301395"/>
              <a:ext cx="319480" cy="450615"/>
            </a:xfrm>
            <a:custGeom>
              <a:avLst/>
              <a:gdLst/>
              <a:ahLst/>
              <a:cxnLst/>
              <a:rect l="l" t="t" r="r" b="b"/>
              <a:pathLst>
                <a:path w="3511" h="4952" extrusionOk="0">
                  <a:moveTo>
                    <a:pt x="0" y="0"/>
                  </a:moveTo>
                  <a:lnTo>
                    <a:pt x="550" y="3828"/>
                  </a:lnTo>
                  <a:cubicBezTo>
                    <a:pt x="571" y="3976"/>
                    <a:pt x="635" y="4103"/>
                    <a:pt x="740" y="4188"/>
                  </a:cubicBezTo>
                  <a:cubicBezTo>
                    <a:pt x="1023" y="4452"/>
                    <a:pt x="1609" y="4952"/>
                    <a:pt x="1942" y="4952"/>
                  </a:cubicBezTo>
                  <a:cubicBezTo>
                    <a:pt x="1983" y="4952"/>
                    <a:pt x="2020" y="4944"/>
                    <a:pt x="2052" y="4928"/>
                  </a:cubicBezTo>
                  <a:cubicBezTo>
                    <a:pt x="2432" y="4696"/>
                    <a:pt x="1482" y="4083"/>
                    <a:pt x="1481" y="4082"/>
                  </a:cubicBezTo>
                  <a:lnTo>
                    <a:pt x="1481" y="4082"/>
                  </a:lnTo>
                  <a:cubicBezTo>
                    <a:pt x="1482" y="4083"/>
                    <a:pt x="2450" y="4702"/>
                    <a:pt x="2956" y="4702"/>
                  </a:cubicBezTo>
                  <a:cubicBezTo>
                    <a:pt x="3034" y="4702"/>
                    <a:pt x="3101" y="4687"/>
                    <a:pt x="3151" y="4653"/>
                  </a:cubicBezTo>
                  <a:cubicBezTo>
                    <a:pt x="3511" y="4421"/>
                    <a:pt x="1904" y="3744"/>
                    <a:pt x="1904" y="3744"/>
                  </a:cubicBezTo>
                  <a:lnTo>
                    <a:pt x="1904" y="3744"/>
                  </a:lnTo>
                  <a:cubicBezTo>
                    <a:pt x="1904" y="3744"/>
                    <a:pt x="2674" y="4030"/>
                    <a:pt x="3044" y="4030"/>
                  </a:cubicBezTo>
                  <a:cubicBezTo>
                    <a:pt x="3156" y="4030"/>
                    <a:pt x="3231" y="4003"/>
                    <a:pt x="3236" y="3934"/>
                  </a:cubicBezTo>
                  <a:cubicBezTo>
                    <a:pt x="3257" y="3553"/>
                    <a:pt x="1629" y="3321"/>
                    <a:pt x="1629" y="3321"/>
                  </a:cubicBezTo>
                  <a:lnTo>
                    <a:pt x="1777" y="466"/>
                  </a:lnTo>
                  <a:lnTo>
                    <a:pt x="0" y="0"/>
                  </a:ln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rot="360229" flipH="1">
              <a:off x="8081916" y="3008062"/>
              <a:ext cx="738872" cy="846541"/>
            </a:xfrm>
            <a:custGeom>
              <a:avLst/>
              <a:gdLst/>
              <a:ahLst/>
              <a:cxnLst/>
              <a:rect l="l" t="t" r="r" b="b"/>
              <a:pathLst>
                <a:path w="8120" h="9303" extrusionOk="0">
                  <a:moveTo>
                    <a:pt x="3066" y="0"/>
                  </a:moveTo>
                  <a:cubicBezTo>
                    <a:pt x="3025" y="0"/>
                    <a:pt x="2983" y="6"/>
                    <a:pt x="2938" y="18"/>
                  </a:cubicBezTo>
                  <a:cubicBezTo>
                    <a:pt x="2008" y="251"/>
                    <a:pt x="2198" y="2831"/>
                    <a:pt x="2198" y="2831"/>
                  </a:cubicBezTo>
                  <a:cubicBezTo>
                    <a:pt x="2198" y="2831"/>
                    <a:pt x="1948" y="512"/>
                    <a:pt x="1240" y="512"/>
                  </a:cubicBezTo>
                  <a:cubicBezTo>
                    <a:pt x="1151" y="512"/>
                    <a:pt x="1054" y="549"/>
                    <a:pt x="950" y="632"/>
                  </a:cubicBezTo>
                  <a:cubicBezTo>
                    <a:pt x="1" y="1370"/>
                    <a:pt x="777" y="9303"/>
                    <a:pt x="4075" y="9303"/>
                  </a:cubicBezTo>
                  <a:cubicBezTo>
                    <a:pt x="4084" y="9303"/>
                    <a:pt x="4093" y="9303"/>
                    <a:pt x="4101" y="9303"/>
                  </a:cubicBezTo>
                  <a:cubicBezTo>
                    <a:pt x="7401" y="9261"/>
                    <a:pt x="6132" y="5665"/>
                    <a:pt x="6132" y="5665"/>
                  </a:cubicBezTo>
                  <a:cubicBezTo>
                    <a:pt x="6132" y="5665"/>
                    <a:pt x="8120" y="758"/>
                    <a:pt x="6808" y="632"/>
                  </a:cubicBezTo>
                  <a:cubicBezTo>
                    <a:pt x="6775" y="628"/>
                    <a:pt x="6743" y="627"/>
                    <a:pt x="6712" y="627"/>
                  </a:cubicBezTo>
                  <a:cubicBezTo>
                    <a:pt x="5983" y="627"/>
                    <a:pt x="5669" y="1462"/>
                    <a:pt x="5534" y="2132"/>
                  </a:cubicBezTo>
                  <a:lnTo>
                    <a:pt x="5534" y="2132"/>
                  </a:lnTo>
                  <a:cubicBezTo>
                    <a:pt x="5605" y="1263"/>
                    <a:pt x="5594" y="18"/>
                    <a:pt x="4947" y="18"/>
                  </a:cubicBezTo>
                  <a:cubicBezTo>
                    <a:pt x="3932" y="18"/>
                    <a:pt x="3932" y="2281"/>
                    <a:pt x="3932" y="2281"/>
                  </a:cubicBezTo>
                  <a:cubicBezTo>
                    <a:pt x="3932" y="2281"/>
                    <a:pt x="3875" y="0"/>
                    <a:pt x="3066" y="0"/>
                  </a:cubicBezTo>
                  <a:close/>
                </a:path>
              </a:pathLst>
            </a:custGeom>
            <a:solidFill>
              <a:srgbClr val="C8AB8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rot="360229" flipH="1">
              <a:off x="6683596" y="3461585"/>
              <a:ext cx="705022" cy="721785"/>
            </a:xfrm>
            <a:custGeom>
              <a:avLst/>
              <a:gdLst/>
              <a:ahLst/>
              <a:cxnLst/>
              <a:rect l="l" t="t" r="r" b="b"/>
              <a:pathLst>
                <a:path w="7748" h="7932" extrusionOk="0">
                  <a:moveTo>
                    <a:pt x="2183" y="0"/>
                  </a:moveTo>
                  <a:cubicBezTo>
                    <a:pt x="2021" y="0"/>
                    <a:pt x="1871" y="17"/>
                    <a:pt x="1735" y="51"/>
                  </a:cubicBezTo>
                  <a:cubicBezTo>
                    <a:pt x="1" y="495"/>
                    <a:pt x="2073" y="2547"/>
                    <a:pt x="2073" y="2547"/>
                  </a:cubicBezTo>
                  <a:cubicBezTo>
                    <a:pt x="2073" y="2547"/>
                    <a:pt x="720" y="2885"/>
                    <a:pt x="762" y="3689"/>
                  </a:cubicBezTo>
                  <a:cubicBezTo>
                    <a:pt x="804" y="4492"/>
                    <a:pt x="2856" y="5127"/>
                    <a:pt x="2856" y="5127"/>
                  </a:cubicBezTo>
                  <a:cubicBezTo>
                    <a:pt x="2856" y="5127"/>
                    <a:pt x="2673" y="5093"/>
                    <a:pt x="2436" y="5093"/>
                  </a:cubicBezTo>
                  <a:cubicBezTo>
                    <a:pt x="1998" y="5093"/>
                    <a:pt x="1376" y="5209"/>
                    <a:pt x="1376" y="5867"/>
                  </a:cubicBezTo>
                  <a:cubicBezTo>
                    <a:pt x="1376" y="6861"/>
                    <a:pt x="2793" y="7453"/>
                    <a:pt x="4125" y="7834"/>
                  </a:cubicBezTo>
                  <a:cubicBezTo>
                    <a:pt x="4125" y="7834"/>
                    <a:pt x="4500" y="7932"/>
                    <a:pt x="5003" y="7932"/>
                  </a:cubicBezTo>
                  <a:cubicBezTo>
                    <a:pt x="5978" y="7932"/>
                    <a:pt x="7433" y="7564"/>
                    <a:pt x="7572" y="5402"/>
                  </a:cubicBezTo>
                  <a:cubicBezTo>
                    <a:pt x="7748" y="2377"/>
                    <a:pt x="4124" y="0"/>
                    <a:pt x="2183" y="0"/>
                  </a:cubicBezTo>
                  <a:close/>
                </a:path>
              </a:pathLst>
            </a:custGeom>
            <a:solidFill>
              <a:srgbClr val="C8AB8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rot="360229" flipH="1">
              <a:off x="6529403" y="2850210"/>
              <a:ext cx="2061563" cy="1647584"/>
            </a:xfrm>
            <a:custGeom>
              <a:avLst/>
              <a:gdLst/>
              <a:ahLst/>
              <a:cxnLst/>
              <a:rect l="l" t="t" r="r" b="b"/>
              <a:pathLst>
                <a:path w="22656" h="18106" extrusionOk="0">
                  <a:moveTo>
                    <a:pt x="15759" y="1"/>
                  </a:moveTo>
                  <a:cubicBezTo>
                    <a:pt x="11711" y="1"/>
                    <a:pt x="6900" y="6792"/>
                    <a:pt x="6900" y="6792"/>
                  </a:cubicBezTo>
                  <a:cubicBezTo>
                    <a:pt x="5601" y="6252"/>
                    <a:pt x="4454" y="5976"/>
                    <a:pt x="3527" y="5976"/>
                  </a:cubicBezTo>
                  <a:cubicBezTo>
                    <a:pt x="858" y="5976"/>
                    <a:pt x="1" y="8256"/>
                    <a:pt x="2543" y="13073"/>
                  </a:cubicBezTo>
                  <a:cubicBezTo>
                    <a:pt x="4198" y="16197"/>
                    <a:pt x="7802" y="18106"/>
                    <a:pt x="11397" y="18106"/>
                  </a:cubicBezTo>
                  <a:cubicBezTo>
                    <a:pt x="15105" y="18106"/>
                    <a:pt x="18804" y="16076"/>
                    <a:pt x="20351" y="11254"/>
                  </a:cubicBezTo>
                  <a:cubicBezTo>
                    <a:pt x="22656" y="4064"/>
                    <a:pt x="18828" y="320"/>
                    <a:pt x="16163" y="24"/>
                  </a:cubicBezTo>
                  <a:cubicBezTo>
                    <a:pt x="16029" y="8"/>
                    <a:pt x="15894" y="1"/>
                    <a:pt x="15759" y="1"/>
                  </a:cubicBezTo>
                  <a:close/>
                </a:path>
              </a:pathLst>
            </a:custGeom>
            <a:solidFill>
              <a:srgbClr val="D9D8B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rot="360229" flipH="1">
              <a:off x="6390846" y="2724764"/>
              <a:ext cx="1522422" cy="1118894"/>
            </a:xfrm>
            <a:custGeom>
              <a:avLst/>
              <a:gdLst/>
              <a:ahLst/>
              <a:cxnLst/>
              <a:rect l="l" t="t" r="r" b="b"/>
              <a:pathLst>
                <a:path w="16731" h="12296" extrusionOk="0">
                  <a:moveTo>
                    <a:pt x="8270" y="1"/>
                  </a:moveTo>
                  <a:cubicBezTo>
                    <a:pt x="4252" y="1"/>
                    <a:pt x="467" y="5436"/>
                    <a:pt x="467" y="5436"/>
                  </a:cubicBezTo>
                  <a:cubicBezTo>
                    <a:pt x="0" y="6304"/>
                    <a:pt x="535" y="6515"/>
                    <a:pt x="1167" y="6515"/>
                  </a:cubicBezTo>
                  <a:cubicBezTo>
                    <a:pt x="1767" y="6515"/>
                    <a:pt x="2455" y="6324"/>
                    <a:pt x="2455" y="6324"/>
                  </a:cubicBezTo>
                  <a:lnTo>
                    <a:pt x="2455" y="6324"/>
                  </a:lnTo>
                  <a:cubicBezTo>
                    <a:pt x="2455" y="6325"/>
                    <a:pt x="1165" y="8376"/>
                    <a:pt x="2603" y="8799"/>
                  </a:cubicBezTo>
                  <a:cubicBezTo>
                    <a:pt x="2738" y="8838"/>
                    <a:pt x="2866" y="8856"/>
                    <a:pt x="2988" y="8856"/>
                  </a:cubicBezTo>
                  <a:cubicBezTo>
                    <a:pt x="4178" y="8856"/>
                    <a:pt x="4718" y="7150"/>
                    <a:pt x="4718" y="7149"/>
                  </a:cubicBezTo>
                  <a:lnTo>
                    <a:pt x="4718" y="7149"/>
                  </a:lnTo>
                  <a:cubicBezTo>
                    <a:pt x="4718" y="7150"/>
                    <a:pt x="4083" y="10089"/>
                    <a:pt x="5437" y="10470"/>
                  </a:cubicBezTo>
                  <a:cubicBezTo>
                    <a:pt x="5535" y="10499"/>
                    <a:pt x="5630" y="10513"/>
                    <a:pt x="5723" y="10513"/>
                  </a:cubicBezTo>
                  <a:cubicBezTo>
                    <a:pt x="6898" y="10513"/>
                    <a:pt x="7679" y="8334"/>
                    <a:pt x="7679" y="8334"/>
                  </a:cubicBezTo>
                  <a:lnTo>
                    <a:pt x="7679" y="8334"/>
                  </a:lnTo>
                  <a:cubicBezTo>
                    <a:pt x="7679" y="8334"/>
                    <a:pt x="7171" y="11020"/>
                    <a:pt x="8482" y="11189"/>
                  </a:cubicBezTo>
                  <a:cubicBezTo>
                    <a:pt x="8526" y="11194"/>
                    <a:pt x="8569" y="11197"/>
                    <a:pt x="8612" y="11197"/>
                  </a:cubicBezTo>
                  <a:cubicBezTo>
                    <a:pt x="9841" y="11197"/>
                    <a:pt x="10217" y="8883"/>
                    <a:pt x="10217" y="8883"/>
                  </a:cubicBezTo>
                  <a:cubicBezTo>
                    <a:pt x="10217" y="8883"/>
                    <a:pt x="10337" y="12296"/>
                    <a:pt x="12318" y="12296"/>
                  </a:cubicBezTo>
                  <a:cubicBezTo>
                    <a:pt x="12371" y="12296"/>
                    <a:pt x="12425" y="12293"/>
                    <a:pt x="12480" y="12289"/>
                  </a:cubicBezTo>
                  <a:cubicBezTo>
                    <a:pt x="14066" y="12140"/>
                    <a:pt x="16731" y="1989"/>
                    <a:pt x="9307" y="128"/>
                  </a:cubicBezTo>
                  <a:cubicBezTo>
                    <a:pt x="8961" y="41"/>
                    <a:pt x="8615" y="1"/>
                    <a:pt x="8270" y="1"/>
                  </a:cubicBezTo>
                  <a:close/>
                </a:path>
              </a:pathLst>
            </a:custGeom>
            <a:solidFill>
              <a:srgbClr val="EDECC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rot="360229" flipH="1">
              <a:off x="7296407" y="3403258"/>
              <a:ext cx="893016" cy="760368"/>
            </a:xfrm>
            <a:custGeom>
              <a:avLst/>
              <a:gdLst/>
              <a:ahLst/>
              <a:cxnLst/>
              <a:rect l="l" t="t" r="r" b="b"/>
              <a:pathLst>
                <a:path w="9814" h="8356" extrusionOk="0">
                  <a:moveTo>
                    <a:pt x="2263" y="0"/>
                  </a:moveTo>
                  <a:cubicBezTo>
                    <a:pt x="0" y="0"/>
                    <a:pt x="2517" y="2433"/>
                    <a:pt x="2517" y="2433"/>
                  </a:cubicBezTo>
                  <a:cubicBezTo>
                    <a:pt x="2517" y="2433"/>
                    <a:pt x="762" y="2433"/>
                    <a:pt x="762" y="3194"/>
                  </a:cubicBezTo>
                  <a:cubicBezTo>
                    <a:pt x="762" y="3934"/>
                    <a:pt x="3321" y="5055"/>
                    <a:pt x="3321" y="5055"/>
                  </a:cubicBezTo>
                  <a:cubicBezTo>
                    <a:pt x="3321" y="5055"/>
                    <a:pt x="2724" y="4861"/>
                    <a:pt x="2195" y="4861"/>
                  </a:cubicBezTo>
                  <a:cubicBezTo>
                    <a:pt x="1784" y="4861"/>
                    <a:pt x="1415" y="4978"/>
                    <a:pt x="1396" y="5393"/>
                  </a:cubicBezTo>
                  <a:cubicBezTo>
                    <a:pt x="1333" y="6324"/>
                    <a:pt x="3067" y="7212"/>
                    <a:pt x="4759" y="7931"/>
                  </a:cubicBezTo>
                  <a:cubicBezTo>
                    <a:pt x="4759" y="7931"/>
                    <a:pt x="5830" y="8355"/>
                    <a:pt x="6937" y="8355"/>
                  </a:cubicBezTo>
                  <a:cubicBezTo>
                    <a:pt x="7987" y="8355"/>
                    <a:pt x="9069" y="7975"/>
                    <a:pt x="9306" y="6493"/>
                  </a:cubicBezTo>
                  <a:cubicBezTo>
                    <a:pt x="9814" y="3469"/>
                    <a:pt x="4526" y="0"/>
                    <a:pt x="2263" y="0"/>
                  </a:cubicBezTo>
                  <a:close/>
                </a:path>
              </a:pathLst>
            </a:custGeom>
            <a:solidFill>
              <a:srgbClr val="C8AB8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rot="360229" flipH="1">
              <a:off x="6454358" y="3314031"/>
              <a:ext cx="292910" cy="212841"/>
            </a:xfrm>
            <a:custGeom>
              <a:avLst/>
              <a:gdLst/>
              <a:ahLst/>
              <a:cxnLst/>
              <a:rect l="l" t="t" r="r" b="b"/>
              <a:pathLst>
                <a:path w="3219" h="2339" extrusionOk="0">
                  <a:moveTo>
                    <a:pt x="629" y="1"/>
                  </a:moveTo>
                  <a:cubicBezTo>
                    <a:pt x="0" y="1"/>
                    <a:pt x="78" y="1164"/>
                    <a:pt x="173" y="1867"/>
                  </a:cubicBezTo>
                  <a:cubicBezTo>
                    <a:pt x="211" y="2155"/>
                    <a:pt x="458" y="2338"/>
                    <a:pt x="741" y="2338"/>
                  </a:cubicBezTo>
                  <a:cubicBezTo>
                    <a:pt x="770" y="2338"/>
                    <a:pt x="799" y="2336"/>
                    <a:pt x="829" y="2332"/>
                  </a:cubicBezTo>
                  <a:cubicBezTo>
                    <a:pt x="1886" y="2163"/>
                    <a:pt x="3218" y="1486"/>
                    <a:pt x="3113" y="1106"/>
                  </a:cubicBezTo>
                  <a:cubicBezTo>
                    <a:pt x="2965" y="619"/>
                    <a:pt x="871" y="48"/>
                    <a:pt x="871" y="48"/>
                  </a:cubicBezTo>
                  <a:cubicBezTo>
                    <a:pt x="780" y="16"/>
                    <a:pt x="700" y="1"/>
                    <a:pt x="629" y="1"/>
                  </a:cubicBez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rot="360229" flipH="1">
              <a:off x="6843108" y="2890294"/>
              <a:ext cx="546602" cy="489471"/>
            </a:xfrm>
            <a:custGeom>
              <a:avLst/>
              <a:gdLst/>
              <a:ahLst/>
              <a:cxnLst/>
              <a:rect l="l" t="t" r="r" b="b"/>
              <a:pathLst>
                <a:path w="6007" h="5379" extrusionOk="0">
                  <a:moveTo>
                    <a:pt x="3000" y="1"/>
                  </a:moveTo>
                  <a:cubicBezTo>
                    <a:pt x="2230" y="1"/>
                    <a:pt x="1462" y="329"/>
                    <a:pt x="931" y="966"/>
                  </a:cubicBezTo>
                  <a:cubicBezTo>
                    <a:pt x="0" y="2108"/>
                    <a:pt x="148" y="3800"/>
                    <a:pt x="1290" y="4751"/>
                  </a:cubicBezTo>
                  <a:cubicBezTo>
                    <a:pt x="1786" y="5172"/>
                    <a:pt x="2393" y="5378"/>
                    <a:pt x="2999" y="5378"/>
                  </a:cubicBezTo>
                  <a:cubicBezTo>
                    <a:pt x="3763" y="5378"/>
                    <a:pt x="4524" y="5050"/>
                    <a:pt x="5055" y="4413"/>
                  </a:cubicBezTo>
                  <a:cubicBezTo>
                    <a:pt x="6007" y="3271"/>
                    <a:pt x="5859" y="1579"/>
                    <a:pt x="4717" y="627"/>
                  </a:cubicBezTo>
                  <a:cubicBezTo>
                    <a:pt x="4221" y="207"/>
                    <a:pt x="3610" y="1"/>
                    <a:pt x="3000"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rot="360229" flipH="1">
              <a:off x="6944276" y="3013464"/>
              <a:ext cx="349781" cy="222851"/>
            </a:xfrm>
            <a:custGeom>
              <a:avLst/>
              <a:gdLst/>
              <a:ahLst/>
              <a:cxnLst/>
              <a:rect l="l" t="t" r="r" b="b"/>
              <a:pathLst>
                <a:path w="3844" h="2449" extrusionOk="0">
                  <a:moveTo>
                    <a:pt x="1815" y="0"/>
                  </a:moveTo>
                  <a:cubicBezTo>
                    <a:pt x="992" y="0"/>
                    <a:pt x="251" y="553"/>
                    <a:pt x="37" y="1391"/>
                  </a:cubicBezTo>
                  <a:cubicBezTo>
                    <a:pt x="0" y="1539"/>
                    <a:pt x="113" y="1629"/>
                    <a:pt x="227" y="1629"/>
                  </a:cubicBezTo>
                  <a:cubicBezTo>
                    <a:pt x="309" y="1629"/>
                    <a:pt x="391" y="1582"/>
                    <a:pt x="418" y="1476"/>
                  </a:cubicBezTo>
                  <a:cubicBezTo>
                    <a:pt x="597" y="830"/>
                    <a:pt x="1188" y="397"/>
                    <a:pt x="1828" y="397"/>
                  </a:cubicBezTo>
                  <a:cubicBezTo>
                    <a:pt x="1942" y="397"/>
                    <a:pt x="2058" y="411"/>
                    <a:pt x="2173" y="440"/>
                  </a:cubicBezTo>
                  <a:cubicBezTo>
                    <a:pt x="2956" y="630"/>
                    <a:pt x="3421" y="1412"/>
                    <a:pt x="3231" y="2195"/>
                  </a:cubicBezTo>
                  <a:cubicBezTo>
                    <a:pt x="3188" y="2301"/>
                    <a:pt x="3252" y="2406"/>
                    <a:pt x="3358" y="2449"/>
                  </a:cubicBezTo>
                  <a:lnTo>
                    <a:pt x="3421" y="2449"/>
                  </a:lnTo>
                  <a:cubicBezTo>
                    <a:pt x="3506" y="2428"/>
                    <a:pt x="3569" y="2385"/>
                    <a:pt x="3590" y="2301"/>
                  </a:cubicBezTo>
                  <a:cubicBezTo>
                    <a:pt x="3844" y="1328"/>
                    <a:pt x="3252" y="313"/>
                    <a:pt x="2279" y="59"/>
                  </a:cubicBezTo>
                  <a:cubicBezTo>
                    <a:pt x="2123" y="19"/>
                    <a:pt x="1968" y="0"/>
                    <a:pt x="1815" y="0"/>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360229" flipH="1">
              <a:off x="7157064" y="2881352"/>
              <a:ext cx="123206" cy="181720"/>
            </a:xfrm>
            <a:custGeom>
              <a:avLst/>
              <a:gdLst/>
              <a:ahLst/>
              <a:cxnLst/>
              <a:rect l="l" t="t" r="r" b="b"/>
              <a:pathLst>
                <a:path w="1354" h="1997" extrusionOk="0">
                  <a:moveTo>
                    <a:pt x="408" y="0"/>
                  </a:moveTo>
                  <a:cubicBezTo>
                    <a:pt x="318" y="0"/>
                    <a:pt x="229" y="54"/>
                    <a:pt x="212" y="178"/>
                  </a:cubicBezTo>
                  <a:cubicBezTo>
                    <a:pt x="0" y="1151"/>
                    <a:pt x="973" y="1912"/>
                    <a:pt x="1015" y="1954"/>
                  </a:cubicBezTo>
                  <a:cubicBezTo>
                    <a:pt x="1037" y="1975"/>
                    <a:pt x="1079" y="1997"/>
                    <a:pt x="1142" y="1997"/>
                  </a:cubicBezTo>
                  <a:cubicBezTo>
                    <a:pt x="1206" y="1997"/>
                    <a:pt x="1269" y="1954"/>
                    <a:pt x="1311" y="1912"/>
                  </a:cubicBezTo>
                  <a:cubicBezTo>
                    <a:pt x="1354" y="1806"/>
                    <a:pt x="1333" y="1701"/>
                    <a:pt x="1248" y="1637"/>
                  </a:cubicBezTo>
                  <a:cubicBezTo>
                    <a:pt x="1248" y="1616"/>
                    <a:pt x="444" y="1003"/>
                    <a:pt x="614" y="262"/>
                  </a:cubicBezTo>
                  <a:cubicBezTo>
                    <a:pt x="663" y="103"/>
                    <a:pt x="533" y="0"/>
                    <a:pt x="408" y="0"/>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360229" flipH="1">
              <a:off x="7227566" y="2916849"/>
              <a:ext cx="129030" cy="167525"/>
            </a:xfrm>
            <a:custGeom>
              <a:avLst/>
              <a:gdLst/>
              <a:ahLst/>
              <a:cxnLst/>
              <a:rect l="l" t="t" r="r" b="b"/>
              <a:pathLst>
                <a:path w="1418" h="1841" extrusionOk="0">
                  <a:moveTo>
                    <a:pt x="275" y="1"/>
                  </a:moveTo>
                  <a:cubicBezTo>
                    <a:pt x="148" y="1"/>
                    <a:pt x="64" y="85"/>
                    <a:pt x="64" y="191"/>
                  </a:cubicBezTo>
                  <a:cubicBezTo>
                    <a:pt x="0" y="1185"/>
                    <a:pt x="1058" y="1798"/>
                    <a:pt x="1100" y="1819"/>
                  </a:cubicBezTo>
                  <a:cubicBezTo>
                    <a:pt x="1121" y="1841"/>
                    <a:pt x="1163" y="1841"/>
                    <a:pt x="1184" y="1841"/>
                  </a:cubicBezTo>
                  <a:cubicBezTo>
                    <a:pt x="1269" y="1841"/>
                    <a:pt x="1332" y="1798"/>
                    <a:pt x="1375" y="1735"/>
                  </a:cubicBezTo>
                  <a:cubicBezTo>
                    <a:pt x="1417" y="1650"/>
                    <a:pt x="1375" y="1523"/>
                    <a:pt x="1290" y="1481"/>
                  </a:cubicBezTo>
                  <a:cubicBezTo>
                    <a:pt x="1290" y="1460"/>
                    <a:pt x="402" y="952"/>
                    <a:pt x="465" y="212"/>
                  </a:cubicBezTo>
                  <a:cubicBezTo>
                    <a:pt x="465" y="106"/>
                    <a:pt x="381" y="22"/>
                    <a:pt x="275" y="1"/>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rot="360229" flipH="1">
              <a:off x="7245739" y="2997451"/>
              <a:ext cx="161788" cy="140954"/>
            </a:xfrm>
            <a:custGeom>
              <a:avLst/>
              <a:gdLst/>
              <a:ahLst/>
              <a:cxnLst/>
              <a:rect l="l" t="t" r="r" b="b"/>
              <a:pathLst>
                <a:path w="1778" h="1549" extrusionOk="0">
                  <a:moveTo>
                    <a:pt x="231" y="1"/>
                  </a:moveTo>
                  <a:cubicBezTo>
                    <a:pt x="218" y="1"/>
                    <a:pt x="204" y="2"/>
                    <a:pt x="191" y="5"/>
                  </a:cubicBezTo>
                  <a:cubicBezTo>
                    <a:pt x="64" y="26"/>
                    <a:pt x="1" y="132"/>
                    <a:pt x="22" y="237"/>
                  </a:cubicBezTo>
                  <a:cubicBezTo>
                    <a:pt x="212" y="1231"/>
                    <a:pt x="1396" y="1549"/>
                    <a:pt x="1460" y="1549"/>
                  </a:cubicBezTo>
                  <a:lnTo>
                    <a:pt x="1502" y="1549"/>
                  </a:lnTo>
                  <a:cubicBezTo>
                    <a:pt x="1735" y="1549"/>
                    <a:pt x="1777" y="1231"/>
                    <a:pt x="1544" y="1168"/>
                  </a:cubicBezTo>
                  <a:cubicBezTo>
                    <a:pt x="1544" y="1168"/>
                    <a:pt x="572" y="893"/>
                    <a:pt x="424" y="174"/>
                  </a:cubicBezTo>
                  <a:cubicBezTo>
                    <a:pt x="405" y="63"/>
                    <a:pt x="322" y="1"/>
                    <a:pt x="231" y="1"/>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360229" flipH="1">
              <a:off x="6718881" y="2468681"/>
              <a:ext cx="833415" cy="360711"/>
            </a:xfrm>
            <a:custGeom>
              <a:avLst/>
              <a:gdLst/>
              <a:ahLst/>
              <a:cxnLst/>
              <a:rect l="l" t="t" r="r" b="b"/>
              <a:pathLst>
                <a:path w="9159" h="3964" extrusionOk="0">
                  <a:moveTo>
                    <a:pt x="6886" y="0"/>
                  </a:moveTo>
                  <a:cubicBezTo>
                    <a:pt x="5855" y="0"/>
                    <a:pt x="4795" y="717"/>
                    <a:pt x="4844" y="1616"/>
                  </a:cubicBezTo>
                  <a:cubicBezTo>
                    <a:pt x="4519" y="1074"/>
                    <a:pt x="3947" y="763"/>
                    <a:pt x="3339" y="763"/>
                  </a:cubicBezTo>
                  <a:cubicBezTo>
                    <a:pt x="3235" y="763"/>
                    <a:pt x="3130" y="772"/>
                    <a:pt x="3025" y="791"/>
                  </a:cubicBezTo>
                  <a:cubicBezTo>
                    <a:pt x="2348" y="897"/>
                    <a:pt x="1883" y="1552"/>
                    <a:pt x="2010" y="2229"/>
                  </a:cubicBezTo>
                  <a:cubicBezTo>
                    <a:pt x="1841" y="2039"/>
                    <a:pt x="1603" y="1944"/>
                    <a:pt x="1365" y="1944"/>
                  </a:cubicBezTo>
                  <a:cubicBezTo>
                    <a:pt x="1127" y="1944"/>
                    <a:pt x="889" y="2039"/>
                    <a:pt x="720" y="2229"/>
                  </a:cubicBezTo>
                  <a:cubicBezTo>
                    <a:pt x="1" y="2885"/>
                    <a:pt x="64" y="3963"/>
                    <a:pt x="64" y="3963"/>
                  </a:cubicBezTo>
                  <a:cubicBezTo>
                    <a:pt x="64" y="3963"/>
                    <a:pt x="1666" y="2878"/>
                    <a:pt x="3318" y="2878"/>
                  </a:cubicBezTo>
                  <a:cubicBezTo>
                    <a:pt x="3467" y="2878"/>
                    <a:pt x="3617" y="2887"/>
                    <a:pt x="3765" y="2906"/>
                  </a:cubicBezTo>
                  <a:cubicBezTo>
                    <a:pt x="3765" y="2906"/>
                    <a:pt x="4709" y="3907"/>
                    <a:pt x="6559" y="3907"/>
                  </a:cubicBezTo>
                  <a:cubicBezTo>
                    <a:pt x="6648" y="3907"/>
                    <a:pt x="6739" y="3905"/>
                    <a:pt x="6832" y="3900"/>
                  </a:cubicBezTo>
                  <a:cubicBezTo>
                    <a:pt x="6917" y="3900"/>
                    <a:pt x="6980" y="3879"/>
                    <a:pt x="7065" y="3879"/>
                  </a:cubicBezTo>
                  <a:cubicBezTo>
                    <a:pt x="7551" y="3773"/>
                    <a:pt x="9158" y="3286"/>
                    <a:pt x="8672" y="1404"/>
                  </a:cubicBezTo>
                  <a:cubicBezTo>
                    <a:pt x="8402" y="395"/>
                    <a:pt x="7652" y="0"/>
                    <a:pt x="6886" y="0"/>
                  </a:cubicBezTo>
                  <a:close/>
                </a:path>
              </a:pathLst>
            </a:custGeom>
            <a:solidFill>
              <a:srgbClr val="BB3D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rot="360229" flipH="1">
              <a:off x="6434798" y="2522875"/>
              <a:ext cx="2349923" cy="2313042"/>
            </a:xfrm>
            <a:custGeom>
              <a:avLst/>
              <a:gdLst/>
              <a:ahLst/>
              <a:cxnLst/>
              <a:rect l="l" t="t" r="r" b="b"/>
              <a:pathLst>
                <a:path w="25825" h="25419" extrusionOk="0">
                  <a:moveTo>
                    <a:pt x="21574" y="1"/>
                  </a:moveTo>
                  <a:cubicBezTo>
                    <a:pt x="20540" y="1"/>
                    <a:pt x="19473" y="716"/>
                    <a:pt x="19522" y="1627"/>
                  </a:cubicBezTo>
                  <a:cubicBezTo>
                    <a:pt x="19219" y="1092"/>
                    <a:pt x="18645" y="767"/>
                    <a:pt x="18042" y="767"/>
                  </a:cubicBezTo>
                  <a:cubicBezTo>
                    <a:pt x="17929" y="767"/>
                    <a:pt x="17816" y="779"/>
                    <a:pt x="17703" y="802"/>
                  </a:cubicBezTo>
                  <a:cubicBezTo>
                    <a:pt x="17026" y="908"/>
                    <a:pt x="16582" y="1542"/>
                    <a:pt x="16709" y="2219"/>
                  </a:cubicBezTo>
                  <a:cubicBezTo>
                    <a:pt x="16529" y="2029"/>
                    <a:pt x="16291" y="1933"/>
                    <a:pt x="16053" y="1933"/>
                  </a:cubicBezTo>
                  <a:cubicBezTo>
                    <a:pt x="15815" y="1933"/>
                    <a:pt x="15577" y="2029"/>
                    <a:pt x="15398" y="2219"/>
                  </a:cubicBezTo>
                  <a:cubicBezTo>
                    <a:pt x="14724" y="2852"/>
                    <a:pt x="14760" y="3878"/>
                    <a:pt x="14763" y="3949"/>
                  </a:cubicBezTo>
                  <a:lnTo>
                    <a:pt x="14763" y="3949"/>
                  </a:lnTo>
                  <a:cubicBezTo>
                    <a:pt x="12289" y="5545"/>
                    <a:pt x="10470" y="8183"/>
                    <a:pt x="10470" y="8183"/>
                  </a:cubicBezTo>
                  <a:cubicBezTo>
                    <a:pt x="10343" y="8373"/>
                    <a:pt x="10279" y="8606"/>
                    <a:pt x="10301" y="8839"/>
                  </a:cubicBezTo>
                  <a:cubicBezTo>
                    <a:pt x="10026" y="9135"/>
                    <a:pt x="9814" y="9410"/>
                    <a:pt x="9645" y="9642"/>
                  </a:cubicBezTo>
                  <a:cubicBezTo>
                    <a:pt x="9328" y="9537"/>
                    <a:pt x="9010" y="9494"/>
                    <a:pt x="8693" y="9473"/>
                  </a:cubicBezTo>
                  <a:cubicBezTo>
                    <a:pt x="8038" y="9473"/>
                    <a:pt x="7784" y="9685"/>
                    <a:pt x="7741" y="9960"/>
                  </a:cubicBezTo>
                  <a:cubicBezTo>
                    <a:pt x="7234" y="9811"/>
                    <a:pt x="6726" y="9706"/>
                    <a:pt x="6198" y="9663"/>
                  </a:cubicBezTo>
                  <a:cubicBezTo>
                    <a:pt x="6621" y="8521"/>
                    <a:pt x="7826" y="5116"/>
                    <a:pt x="6747" y="5011"/>
                  </a:cubicBezTo>
                  <a:cubicBezTo>
                    <a:pt x="6712" y="5007"/>
                    <a:pt x="6678" y="5005"/>
                    <a:pt x="6645" y="5005"/>
                  </a:cubicBezTo>
                  <a:cubicBezTo>
                    <a:pt x="5915" y="5005"/>
                    <a:pt x="5599" y="5866"/>
                    <a:pt x="5457" y="6533"/>
                  </a:cubicBezTo>
                  <a:cubicBezTo>
                    <a:pt x="5542" y="5666"/>
                    <a:pt x="5521" y="4376"/>
                    <a:pt x="4865" y="4376"/>
                  </a:cubicBezTo>
                  <a:cubicBezTo>
                    <a:pt x="3871" y="4376"/>
                    <a:pt x="3871" y="6660"/>
                    <a:pt x="3871" y="6660"/>
                  </a:cubicBezTo>
                  <a:cubicBezTo>
                    <a:pt x="3871" y="6660"/>
                    <a:pt x="3814" y="4358"/>
                    <a:pt x="3004" y="4358"/>
                  </a:cubicBezTo>
                  <a:cubicBezTo>
                    <a:pt x="2964" y="4358"/>
                    <a:pt x="2921" y="4364"/>
                    <a:pt x="2877" y="4376"/>
                  </a:cubicBezTo>
                  <a:cubicBezTo>
                    <a:pt x="1947" y="4630"/>
                    <a:pt x="2116" y="7189"/>
                    <a:pt x="2116" y="7189"/>
                  </a:cubicBezTo>
                  <a:cubicBezTo>
                    <a:pt x="2116" y="7189"/>
                    <a:pt x="1884" y="4885"/>
                    <a:pt x="1170" y="4885"/>
                  </a:cubicBezTo>
                  <a:cubicBezTo>
                    <a:pt x="1078" y="4885"/>
                    <a:pt x="977" y="4923"/>
                    <a:pt x="868" y="5011"/>
                  </a:cubicBezTo>
                  <a:cubicBezTo>
                    <a:pt x="1" y="5709"/>
                    <a:pt x="614" y="12645"/>
                    <a:pt x="3385" y="13576"/>
                  </a:cubicBezTo>
                  <a:cubicBezTo>
                    <a:pt x="3702" y="14676"/>
                    <a:pt x="4125" y="15733"/>
                    <a:pt x="4675" y="16727"/>
                  </a:cubicBezTo>
                  <a:cubicBezTo>
                    <a:pt x="5775" y="18800"/>
                    <a:pt x="7720" y="20323"/>
                    <a:pt x="9941" y="21126"/>
                  </a:cubicBezTo>
                  <a:lnTo>
                    <a:pt x="10554" y="24256"/>
                  </a:lnTo>
                  <a:cubicBezTo>
                    <a:pt x="10576" y="24383"/>
                    <a:pt x="10660" y="24531"/>
                    <a:pt x="10766" y="24616"/>
                  </a:cubicBezTo>
                  <a:cubicBezTo>
                    <a:pt x="11095" y="24891"/>
                    <a:pt x="11773" y="25419"/>
                    <a:pt x="12142" y="25419"/>
                  </a:cubicBezTo>
                  <a:cubicBezTo>
                    <a:pt x="12199" y="25419"/>
                    <a:pt x="12249" y="25406"/>
                    <a:pt x="12289" y="25377"/>
                  </a:cubicBezTo>
                  <a:cubicBezTo>
                    <a:pt x="12712" y="25124"/>
                    <a:pt x="11612" y="24468"/>
                    <a:pt x="11612" y="24468"/>
                  </a:cubicBezTo>
                  <a:lnTo>
                    <a:pt x="11612" y="24468"/>
                  </a:lnTo>
                  <a:cubicBezTo>
                    <a:pt x="11612" y="24468"/>
                    <a:pt x="12739" y="25094"/>
                    <a:pt x="13309" y="25094"/>
                  </a:cubicBezTo>
                  <a:cubicBezTo>
                    <a:pt x="13402" y="25094"/>
                    <a:pt x="13480" y="25077"/>
                    <a:pt x="13536" y="25039"/>
                  </a:cubicBezTo>
                  <a:cubicBezTo>
                    <a:pt x="13938" y="24743"/>
                    <a:pt x="12078" y="24066"/>
                    <a:pt x="12077" y="24066"/>
                  </a:cubicBezTo>
                  <a:lnTo>
                    <a:pt x="12077" y="24066"/>
                  </a:lnTo>
                  <a:cubicBezTo>
                    <a:pt x="12077" y="24066"/>
                    <a:pt x="12885" y="24316"/>
                    <a:pt x="13324" y="24316"/>
                  </a:cubicBezTo>
                  <a:cubicBezTo>
                    <a:pt x="13483" y="24316"/>
                    <a:pt x="13594" y="24283"/>
                    <a:pt x="13600" y="24193"/>
                  </a:cubicBezTo>
                  <a:cubicBezTo>
                    <a:pt x="13600" y="23749"/>
                    <a:pt x="11739" y="23601"/>
                    <a:pt x="11739" y="23601"/>
                  </a:cubicBezTo>
                  <a:lnTo>
                    <a:pt x="11739" y="21613"/>
                  </a:lnTo>
                  <a:cubicBezTo>
                    <a:pt x="12341" y="21719"/>
                    <a:pt x="12944" y="21766"/>
                    <a:pt x="13546" y="21766"/>
                  </a:cubicBezTo>
                  <a:cubicBezTo>
                    <a:pt x="13663" y="21766"/>
                    <a:pt x="13779" y="21764"/>
                    <a:pt x="13896" y="21761"/>
                  </a:cubicBezTo>
                  <a:lnTo>
                    <a:pt x="14171" y="23685"/>
                  </a:lnTo>
                  <a:cubicBezTo>
                    <a:pt x="14192" y="23833"/>
                    <a:pt x="14256" y="23960"/>
                    <a:pt x="14361" y="24045"/>
                  </a:cubicBezTo>
                  <a:cubicBezTo>
                    <a:pt x="14644" y="24309"/>
                    <a:pt x="15247" y="24809"/>
                    <a:pt x="15569" y="24809"/>
                  </a:cubicBezTo>
                  <a:cubicBezTo>
                    <a:pt x="15608" y="24809"/>
                    <a:pt x="15643" y="24801"/>
                    <a:pt x="15673" y="24785"/>
                  </a:cubicBezTo>
                  <a:cubicBezTo>
                    <a:pt x="16074" y="24553"/>
                    <a:pt x="15124" y="23940"/>
                    <a:pt x="15123" y="23939"/>
                  </a:cubicBezTo>
                  <a:lnTo>
                    <a:pt x="15123" y="23939"/>
                  </a:lnTo>
                  <a:cubicBezTo>
                    <a:pt x="15124" y="23940"/>
                    <a:pt x="16092" y="24559"/>
                    <a:pt x="16598" y="24559"/>
                  </a:cubicBezTo>
                  <a:cubicBezTo>
                    <a:pt x="16676" y="24559"/>
                    <a:pt x="16743" y="24544"/>
                    <a:pt x="16793" y="24510"/>
                  </a:cubicBezTo>
                  <a:cubicBezTo>
                    <a:pt x="17153" y="24278"/>
                    <a:pt x="15546" y="23601"/>
                    <a:pt x="15546" y="23601"/>
                  </a:cubicBezTo>
                  <a:lnTo>
                    <a:pt x="15546" y="23601"/>
                  </a:lnTo>
                  <a:cubicBezTo>
                    <a:pt x="15546" y="23601"/>
                    <a:pt x="16316" y="23887"/>
                    <a:pt x="16686" y="23887"/>
                  </a:cubicBezTo>
                  <a:cubicBezTo>
                    <a:pt x="16798" y="23887"/>
                    <a:pt x="16873" y="23860"/>
                    <a:pt x="16878" y="23791"/>
                  </a:cubicBezTo>
                  <a:cubicBezTo>
                    <a:pt x="16899" y="23389"/>
                    <a:pt x="15271" y="23178"/>
                    <a:pt x="15271" y="23178"/>
                  </a:cubicBezTo>
                  <a:lnTo>
                    <a:pt x="15355" y="21592"/>
                  </a:lnTo>
                  <a:cubicBezTo>
                    <a:pt x="17238" y="21232"/>
                    <a:pt x="18951" y="20302"/>
                    <a:pt x="20241" y="18885"/>
                  </a:cubicBezTo>
                  <a:cubicBezTo>
                    <a:pt x="21214" y="18863"/>
                    <a:pt x="22588" y="18462"/>
                    <a:pt x="22715" y="16368"/>
                  </a:cubicBezTo>
                  <a:cubicBezTo>
                    <a:pt x="22758" y="15902"/>
                    <a:pt x="22694" y="15458"/>
                    <a:pt x="22567" y="15014"/>
                  </a:cubicBezTo>
                  <a:cubicBezTo>
                    <a:pt x="23096" y="14866"/>
                    <a:pt x="23730" y="13640"/>
                    <a:pt x="24069" y="12032"/>
                  </a:cubicBezTo>
                  <a:cubicBezTo>
                    <a:pt x="24957" y="11757"/>
                    <a:pt x="25824" y="11250"/>
                    <a:pt x="25740" y="10932"/>
                  </a:cubicBezTo>
                  <a:cubicBezTo>
                    <a:pt x="25655" y="10679"/>
                    <a:pt x="24894" y="10361"/>
                    <a:pt x="24280" y="10150"/>
                  </a:cubicBezTo>
                  <a:cubicBezTo>
                    <a:pt x="24344" y="7887"/>
                    <a:pt x="23709" y="5391"/>
                    <a:pt x="21616" y="3890"/>
                  </a:cubicBezTo>
                  <a:lnTo>
                    <a:pt x="21764" y="3869"/>
                  </a:lnTo>
                  <a:cubicBezTo>
                    <a:pt x="22229" y="3763"/>
                    <a:pt x="23857" y="3276"/>
                    <a:pt x="23350" y="1394"/>
                  </a:cubicBezTo>
                  <a:cubicBezTo>
                    <a:pt x="23089" y="394"/>
                    <a:pt x="22340" y="1"/>
                    <a:pt x="21574" y="1"/>
                  </a:cubicBezTo>
                  <a:close/>
                </a:path>
              </a:pathLst>
            </a:custGeom>
            <a:solidFill>
              <a:srgbClr val="E79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rot="360229" flipH="1">
              <a:off x="6346279" y="2449297"/>
              <a:ext cx="2499972" cy="2458455"/>
            </a:xfrm>
            <a:custGeom>
              <a:avLst/>
              <a:gdLst/>
              <a:ahLst/>
              <a:cxnLst/>
              <a:rect l="l" t="t" r="r" b="b"/>
              <a:pathLst>
                <a:path w="27474" h="27017" extrusionOk="0">
                  <a:moveTo>
                    <a:pt x="22311" y="1594"/>
                  </a:moveTo>
                  <a:cubicBezTo>
                    <a:pt x="22780" y="1594"/>
                    <a:pt x="23182" y="1947"/>
                    <a:pt x="23264" y="2420"/>
                  </a:cubicBezTo>
                  <a:cubicBezTo>
                    <a:pt x="23370" y="2716"/>
                    <a:pt x="23349" y="3054"/>
                    <a:pt x="23201" y="3350"/>
                  </a:cubicBezTo>
                  <a:cubicBezTo>
                    <a:pt x="22968" y="3731"/>
                    <a:pt x="22418" y="3879"/>
                    <a:pt x="22249" y="3900"/>
                  </a:cubicBezTo>
                  <a:lnTo>
                    <a:pt x="22186" y="3900"/>
                  </a:lnTo>
                  <a:lnTo>
                    <a:pt x="21065" y="4027"/>
                  </a:lnTo>
                  <a:lnTo>
                    <a:pt x="20980" y="2377"/>
                  </a:lnTo>
                  <a:cubicBezTo>
                    <a:pt x="20959" y="2060"/>
                    <a:pt x="21467" y="1701"/>
                    <a:pt x="21995" y="1616"/>
                  </a:cubicBezTo>
                  <a:cubicBezTo>
                    <a:pt x="22101" y="1595"/>
                    <a:pt x="22186" y="1595"/>
                    <a:pt x="22270" y="1595"/>
                  </a:cubicBezTo>
                  <a:cubicBezTo>
                    <a:pt x="22284" y="1594"/>
                    <a:pt x="22298" y="1594"/>
                    <a:pt x="22311" y="1594"/>
                  </a:cubicBezTo>
                  <a:close/>
                  <a:moveTo>
                    <a:pt x="5372" y="6967"/>
                  </a:moveTo>
                  <a:cubicBezTo>
                    <a:pt x="5372" y="7033"/>
                    <a:pt x="5359" y="7112"/>
                    <a:pt x="5353" y="7204"/>
                  </a:cubicBezTo>
                  <a:lnTo>
                    <a:pt x="5353" y="7204"/>
                  </a:lnTo>
                  <a:cubicBezTo>
                    <a:pt x="5356" y="7121"/>
                    <a:pt x="5361" y="7041"/>
                    <a:pt x="5372" y="6967"/>
                  </a:cubicBezTo>
                  <a:close/>
                  <a:moveTo>
                    <a:pt x="18730" y="2357"/>
                  </a:moveTo>
                  <a:cubicBezTo>
                    <a:pt x="19050" y="2357"/>
                    <a:pt x="19357" y="2540"/>
                    <a:pt x="19500" y="2843"/>
                  </a:cubicBezTo>
                  <a:lnTo>
                    <a:pt x="20240" y="4154"/>
                  </a:lnTo>
                  <a:lnTo>
                    <a:pt x="20134" y="4154"/>
                  </a:lnTo>
                  <a:lnTo>
                    <a:pt x="20303" y="4281"/>
                  </a:lnTo>
                  <a:lnTo>
                    <a:pt x="21171" y="5867"/>
                  </a:lnTo>
                  <a:lnTo>
                    <a:pt x="21128" y="4852"/>
                  </a:lnTo>
                  <a:lnTo>
                    <a:pt x="21826" y="5359"/>
                  </a:lnTo>
                  <a:cubicBezTo>
                    <a:pt x="23962" y="6861"/>
                    <a:pt x="24216" y="9484"/>
                    <a:pt x="24174" y="10943"/>
                  </a:cubicBezTo>
                  <a:lnTo>
                    <a:pt x="24153" y="11514"/>
                  </a:lnTo>
                  <a:lnTo>
                    <a:pt x="24703" y="11704"/>
                  </a:lnTo>
                  <a:cubicBezTo>
                    <a:pt x="24851" y="11768"/>
                    <a:pt x="24999" y="11810"/>
                    <a:pt x="25104" y="11852"/>
                  </a:cubicBezTo>
                  <a:cubicBezTo>
                    <a:pt x="24914" y="11958"/>
                    <a:pt x="24724" y="12021"/>
                    <a:pt x="24512" y="12085"/>
                  </a:cubicBezTo>
                  <a:lnTo>
                    <a:pt x="24047" y="12233"/>
                  </a:lnTo>
                  <a:lnTo>
                    <a:pt x="23962" y="12677"/>
                  </a:lnTo>
                  <a:cubicBezTo>
                    <a:pt x="23666" y="14073"/>
                    <a:pt x="23201" y="14919"/>
                    <a:pt x="22989" y="15067"/>
                  </a:cubicBezTo>
                  <a:lnTo>
                    <a:pt x="22228" y="15278"/>
                  </a:lnTo>
                  <a:lnTo>
                    <a:pt x="22482" y="16061"/>
                  </a:lnTo>
                  <a:cubicBezTo>
                    <a:pt x="22588" y="16399"/>
                    <a:pt x="22630" y="16759"/>
                    <a:pt x="22609" y="17118"/>
                  </a:cubicBezTo>
                  <a:cubicBezTo>
                    <a:pt x="22524" y="18303"/>
                    <a:pt x="21995" y="18874"/>
                    <a:pt x="20896" y="18895"/>
                  </a:cubicBezTo>
                  <a:lnTo>
                    <a:pt x="20557" y="18895"/>
                  </a:lnTo>
                  <a:lnTo>
                    <a:pt x="20325" y="19149"/>
                  </a:lnTo>
                  <a:cubicBezTo>
                    <a:pt x="19161" y="20439"/>
                    <a:pt x="17596" y="21306"/>
                    <a:pt x="15883" y="21602"/>
                  </a:cubicBezTo>
                  <a:lnTo>
                    <a:pt x="15270" y="21729"/>
                  </a:lnTo>
                  <a:lnTo>
                    <a:pt x="14551" y="21750"/>
                  </a:lnTo>
                  <a:cubicBezTo>
                    <a:pt x="14442" y="21754"/>
                    <a:pt x="14332" y="21755"/>
                    <a:pt x="14221" y="21755"/>
                  </a:cubicBezTo>
                  <a:cubicBezTo>
                    <a:pt x="13670" y="21755"/>
                    <a:pt x="13109" y="21711"/>
                    <a:pt x="12563" y="21623"/>
                  </a:cubicBezTo>
                  <a:lnTo>
                    <a:pt x="11632" y="21454"/>
                  </a:lnTo>
                  <a:lnTo>
                    <a:pt x="11632" y="22935"/>
                  </a:lnTo>
                  <a:lnTo>
                    <a:pt x="11315" y="21327"/>
                  </a:lnTo>
                  <a:lnTo>
                    <a:pt x="10892" y="21179"/>
                  </a:lnTo>
                  <a:cubicBezTo>
                    <a:pt x="8735" y="20397"/>
                    <a:pt x="7022" y="18980"/>
                    <a:pt x="6070" y="17140"/>
                  </a:cubicBezTo>
                  <a:cubicBezTo>
                    <a:pt x="5541" y="16209"/>
                    <a:pt x="5118" y="15194"/>
                    <a:pt x="4822" y="14158"/>
                  </a:cubicBezTo>
                  <a:lnTo>
                    <a:pt x="4716" y="13756"/>
                  </a:lnTo>
                  <a:lnTo>
                    <a:pt x="4315" y="13608"/>
                  </a:lnTo>
                  <a:cubicBezTo>
                    <a:pt x="3701" y="13417"/>
                    <a:pt x="3130" y="12677"/>
                    <a:pt x="2707" y="11535"/>
                  </a:cubicBezTo>
                  <a:cubicBezTo>
                    <a:pt x="2284" y="10351"/>
                    <a:pt x="2030" y="9124"/>
                    <a:pt x="1988" y="7855"/>
                  </a:cubicBezTo>
                  <a:lnTo>
                    <a:pt x="1988" y="7855"/>
                  </a:lnTo>
                  <a:cubicBezTo>
                    <a:pt x="2009" y="7940"/>
                    <a:pt x="2009" y="8003"/>
                    <a:pt x="2009" y="8067"/>
                  </a:cubicBezTo>
                  <a:lnTo>
                    <a:pt x="3595" y="7919"/>
                  </a:lnTo>
                  <a:cubicBezTo>
                    <a:pt x="3574" y="7453"/>
                    <a:pt x="3574" y="6967"/>
                    <a:pt x="3659" y="6502"/>
                  </a:cubicBezTo>
                  <a:cubicBezTo>
                    <a:pt x="3722" y="6819"/>
                    <a:pt x="3743" y="7136"/>
                    <a:pt x="3765" y="7474"/>
                  </a:cubicBezTo>
                  <a:lnTo>
                    <a:pt x="5351" y="7453"/>
                  </a:lnTo>
                  <a:cubicBezTo>
                    <a:pt x="5351" y="7397"/>
                    <a:pt x="5351" y="7340"/>
                    <a:pt x="5352" y="7284"/>
                  </a:cubicBezTo>
                  <a:lnTo>
                    <a:pt x="5352" y="7284"/>
                  </a:lnTo>
                  <a:lnTo>
                    <a:pt x="6916" y="7496"/>
                  </a:lnTo>
                  <a:cubicBezTo>
                    <a:pt x="6958" y="7347"/>
                    <a:pt x="7000" y="7199"/>
                    <a:pt x="7043" y="7051"/>
                  </a:cubicBezTo>
                  <a:lnTo>
                    <a:pt x="7043" y="7051"/>
                  </a:lnTo>
                  <a:cubicBezTo>
                    <a:pt x="6852" y="8130"/>
                    <a:pt x="6556" y="9166"/>
                    <a:pt x="6133" y="10181"/>
                  </a:cubicBezTo>
                  <a:lnTo>
                    <a:pt x="5774" y="11154"/>
                  </a:lnTo>
                  <a:lnTo>
                    <a:pt x="6789" y="11260"/>
                  </a:lnTo>
                  <a:cubicBezTo>
                    <a:pt x="7275" y="11302"/>
                    <a:pt x="7741" y="11408"/>
                    <a:pt x="8206" y="11535"/>
                  </a:cubicBezTo>
                  <a:lnTo>
                    <a:pt x="9115" y="11810"/>
                  </a:lnTo>
                  <a:lnTo>
                    <a:pt x="9200" y="11091"/>
                  </a:lnTo>
                  <a:lnTo>
                    <a:pt x="9348" y="11091"/>
                  </a:lnTo>
                  <a:cubicBezTo>
                    <a:pt x="9602" y="11091"/>
                    <a:pt x="9856" y="11133"/>
                    <a:pt x="10109" y="11218"/>
                  </a:cubicBezTo>
                  <a:lnTo>
                    <a:pt x="10617" y="11366"/>
                  </a:lnTo>
                  <a:lnTo>
                    <a:pt x="10934" y="10922"/>
                  </a:lnTo>
                  <a:cubicBezTo>
                    <a:pt x="11125" y="10668"/>
                    <a:pt x="11357" y="10393"/>
                    <a:pt x="11569" y="10139"/>
                  </a:cubicBezTo>
                  <a:lnTo>
                    <a:pt x="11801" y="9864"/>
                  </a:lnTo>
                  <a:lnTo>
                    <a:pt x="11759" y="9547"/>
                  </a:lnTo>
                  <a:cubicBezTo>
                    <a:pt x="11780" y="9505"/>
                    <a:pt x="11801" y="9441"/>
                    <a:pt x="11823" y="9399"/>
                  </a:cubicBezTo>
                  <a:cubicBezTo>
                    <a:pt x="12034" y="9103"/>
                    <a:pt x="13578" y="7009"/>
                    <a:pt x="15587" y="5613"/>
                  </a:cubicBezTo>
                  <a:lnTo>
                    <a:pt x="15862" y="5423"/>
                  </a:lnTo>
                  <a:lnTo>
                    <a:pt x="15989" y="5338"/>
                  </a:lnTo>
                  <a:lnTo>
                    <a:pt x="15629" y="4746"/>
                  </a:lnTo>
                  <a:lnTo>
                    <a:pt x="16222" y="4725"/>
                  </a:lnTo>
                  <a:cubicBezTo>
                    <a:pt x="16200" y="4302"/>
                    <a:pt x="16349" y="3921"/>
                    <a:pt x="16623" y="3604"/>
                  </a:cubicBezTo>
                  <a:cubicBezTo>
                    <a:pt x="16645" y="3562"/>
                    <a:pt x="16687" y="3541"/>
                    <a:pt x="16729" y="3519"/>
                  </a:cubicBezTo>
                  <a:cubicBezTo>
                    <a:pt x="16750" y="3519"/>
                    <a:pt x="16772" y="3541"/>
                    <a:pt x="16793" y="3562"/>
                  </a:cubicBezTo>
                  <a:lnTo>
                    <a:pt x="18738" y="6015"/>
                  </a:lnTo>
                  <a:lnTo>
                    <a:pt x="18167" y="2885"/>
                  </a:lnTo>
                  <a:cubicBezTo>
                    <a:pt x="18104" y="2610"/>
                    <a:pt x="18252" y="2441"/>
                    <a:pt x="18548" y="2377"/>
                  </a:cubicBezTo>
                  <a:cubicBezTo>
                    <a:pt x="18608" y="2364"/>
                    <a:pt x="18669" y="2357"/>
                    <a:pt x="18730" y="2357"/>
                  </a:cubicBezTo>
                  <a:close/>
                  <a:moveTo>
                    <a:pt x="13218" y="23294"/>
                  </a:moveTo>
                  <a:cubicBezTo>
                    <a:pt x="13451" y="23315"/>
                    <a:pt x="13684" y="23336"/>
                    <a:pt x="13895" y="23336"/>
                  </a:cubicBezTo>
                  <a:lnTo>
                    <a:pt x="13980" y="23865"/>
                  </a:lnTo>
                  <a:cubicBezTo>
                    <a:pt x="13726" y="23781"/>
                    <a:pt x="13472" y="23717"/>
                    <a:pt x="13218" y="23696"/>
                  </a:cubicBezTo>
                  <a:lnTo>
                    <a:pt x="13218" y="23294"/>
                  </a:lnTo>
                  <a:close/>
                  <a:moveTo>
                    <a:pt x="22295" y="0"/>
                  </a:moveTo>
                  <a:cubicBezTo>
                    <a:pt x="22127" y="0"/>
                    <a:pt x="21956" y="17"/>
                    <a:pt x="21784" y="51"/>
                  </a:cubicBezTo>
                  <a:cubicBezTo>
                    <a:pt x="21065" y="157"/>
                    <a:pt x="20388" y="516"/>
                    <a:pt x="19902" y="1066"/>
                  </a:cubicBezTo>
                  <a:cubicBezTo>
                    <a:pt x="19538" y="869"/>
                    <a:pt x="19131" y="759"/>
                    <a:pt x="18727" y="759"/>
                  </a:cubicBezTo>
                  <a:cubicBezTo>
                    <a:pt x="18567" y="759"/>
                    <a:pt x="18408" y="776"/>
                    <a:pt x="18252" y="812"/>
                  </a:cubicBezTo>
                  <a:cubicBezTo>
                    <a:pt x="17596" y="918"/>
                    <a:pt x="17025" y="1341"/>
                    <a:pt x="16750" y="1954"/>
                  </a:cubicBezTo>
                  <a:cubicBezTo>
                    <a:pt x="16306" y="1954"/>
                    <a:pt x="15862" y="2145"/>
                    <a:pt x="15545" y="2462"/>
                  </a:cubicBezTo>
                  <a:cubicBezTo>
                    <a:pt x="15037" y="2948"/>
                    <a:pt x="14720" y="3625"/>
                    <a:pt x="14657" y="4344"/>
                  </a:cubicBezTo>
                  <a:cubicBezTo>
                    <a:pt x="13070" y="5529"/>
                    <a:pt x="11653" y="6946"/>
                    <a:pt x="10511" y="8553"/>
                  </a:cubicBezTo>
                  <a:lnTo>
                    <a:pt x="10469" y="8638"/>
                  </a:lnTo>
                  <a:cubicBezTo>
                    <a:pt x="10321" y="8849"/>
                    <a:pt x="10236" y="9103"/>
                    <a:pt x="10194" y="9357"/>
                  </a:cubicBezTo>
                  <a:lnTo>
                    <a:pt x="10004" y="9568"/>
                  </a:lnTo>
                  <a:cubicBezTo>
                    <a:pt x="9792" y="9526"/>
                    <a:pt x="9581" y="9505"/>
                    <a:pt x="9369" y="9505"/>
                  </a:cubicBezTo>
                  <a:cubicBezTo>
                    <a:pt x="9311" y="9499"/>
                    <a:pt x="9252" y="9497"/>
                    <a:pt x="9194" y="9497"/>
                  </a:cubicBezTo>
                  <a:cubicBezTo>
                    <a:pt x="8793" y="9497"/>
                    <a:pt x="8412" y="9624"/>
                    <a:pt x="8079" y="9864"/>
                  </a:cubicBezTo>
                  <a:lnTo>
                    <a:pt x="7952" y="9822"/>
                  </a:lnTo>
                  <a:cubicBezTo>
                    <a:pt x="9052" y="6607"/>
                    <a:pt x="8587" y="5867"/>
                    <a:pt x="8417" y="5571"/>
                  </a:cubicBezTo>
                  <a:cubicBezTo>
                    <a:pt x="8206" y="5254"/>
                    <a:pt x="7868" y="5042"/>
                    <a:pt x="7487" y="5021"/>
                  </a:cubicBezTo>
                  <a:cubicBezTo>
                    <a:pt x="7416" y="5010"/>
                    <a:pt x="7345" y="5005"/>
                    <a:pt x="7275" y="5005"/>
                  </a:cubicBezTo>
                  <a:cubicBezTo>
                    <a:pt x="7073" y="5005"/>
                    <a:pt x="6877" y="5048"/>
                    <a:pt x="6704" y="5127"/>
                  </a:cubicBezTo>
                  <a:cubicBezTo>
                    <a:pt x="6641" y="5000"/>
                    <a:pt x="6556" y="4894"/>
                    <a:pt x="6472" y="4788"/>
                  </a:cubicBezTo>
                  <a:cubicBezTo>
                    <a:pt x="6218" y="4535"/>
                    <a:pt x="5901" y="4387"/>
                    <a:pt x="5562" y="4387"/>
                  </a:cubicBezTo>
                  <a:cubicBezTo>
                    <a:pt x="5538" y="4385"/>
                    <a:pt x="5514" y="4385"/>
                    <a:pt x="5491" y="4385"/>
                  </a:cubicBezTo>
                  <a:cubicBezTo>
                    <a:pt x="5139" y="4385"/>
                    <a:pt x="4826" y="4530"/>
                    <a:pt x="4568" y="4767"/>
                  </a:cubicBezTo>
                  <a:cubicBezTo>
                    <a:pt x="4526" y="4704"/>
                    <a:pt x="4463" y="4662"/>
                    <a:pt x="4399" y="4619"/>
                  </a:cubicBezTo>
                  <a:cubicBezTo>
                    <a:pt x="4188" y="4453"/>
                    <a:pt x="3934" y="4363"/>
                    <a:pt x="3667" y="4363"/>
                  </a:cubicBezTo>
                  <a:cubicBezTo>
                    <a:pt x="3560" y="4363"/>
                    <a:pt x="3451" y="4377"/>
                    <a:pt x="3342" y="4408"/>
                  </a:cubicBezTo>
                  <a:cubicBezTo>
                    <a:pt x="2982" y="4513"/>
                    <a:pt x="2665" y="4746"/>
                    <a:pt x="2475" y="5085"/>
                  </a:cubicBezTo>
                  <a:cubicBezTo>
                    <a:pt x="2275" y="4951"/>
                    <a:pt x="2049" y="4887"/>
                    <a:pt x="1825" y="4887"/>
                  </a:cubicBezTo>
                  <a:cubicBezTo>
                    <a:pt x="1551" y="4887"/>
                    <a:pt x="1278" y="4983"/>
                    <a:pt x="1057" y="5169"/>
                  </a:cubicBezTo>
                  <a:cubicBezTo>
                    <a:pt x="0" y="6036"/>
                    <a:pt x="508" y="9209"/>
                    <a:pt x="613" y="9822"/>
                  </a:cubicBezTo>
                  <a:cubicBezTo>
                    <a:pt x="825" y="11091"/>
                    <a:pt x="1544" y="13967"/>
                    <a:pt x="3405" y="14940"/>
                  </a:cubicBezTo>
                  <a:cubicBezTo>
                    <a:pt x="3722" y="15955"/>
                    <a:pt x="4145" y="16949"/>
                    <a:pt x="4653" y="17901"/>
                  </a:cubicBezTo>
                  <a:cubicBezTo>
                    <a:pt x="5816" y="19995"/>
                    <a:pt x="7677" y="21644"/>
                    <a:pt x="9940" y="22512"/>
                  </a:cubicBezTo>
                  <a:lnTo>
                    <a:pt x="10448" y="25198"/>
                  </a:lnTo>
                  <a:cubicBezTo>
                    <a:pt x="10511" y="25515"/>
                    <a:pt x="10680" y="25811"/>
                    <a:pt x="10934" y="26022"/>
                  </a:cubicBezTo>
                  <a:cubicBezTo>
                    <a:pt x="11759" y="26699"/>
                    <a:pt x="12351" y="27016"/>
                    <a:pt x="12838" y="27016"/>
                  </a:cubicBezTo>
                  <a:cubicBezTo>
                    <a:pt x="13049" y="27016"/>
                    <a:pt x="13261" y="26953"/>
                    <a:pt x="13430" y="26826"/>
                  </a:cubicBezTo>
                  <a:cubicBezTo>
                    <a:pt x="13515" y="26784"/>
                    <a:pt x="13599" y="26699"/>
                    <a:pt x="13663" y="26636"/>
                  </a:cubicBezTo>
                  <a:cubicBezTo>
                    <a:pt x="13793" y="26657"/>
                    <a:pt x="13908" y="26667"/>
                    <a:pt x="14010" y="26667"/>
                  </a:cubicBezTo>
                  <a:cubicBezTo>
                    <a:pt x="14404" y="26667"/>
                    <a:pt x="14598" y="26529"/>
                    <a:pt x="14699" y="26445"/>
                  </a:cubicBezTo>
                  <a:cubicBezTo>
                    <a:pt x="14889" y="26318"/>
                    <a:pt x="15037" y="26107"/>
                    <a:pt x="15080" y="25874"/>
                  </a:cubicBezTo>
                  <a:cubicBezTo>
                    <a:pt x="15479" y="26170"/>
                    <a:pt x="15889" y="26383"/>
                    <a:pt x="16280" y="26383"/>
                  </a:cubicBezTo>
                  <a:cubicBezTo>
                    <a:pt x="16448" y="26383"/>
                    <a:pt x="16613" y="26344"/>
                    <a:pt x="16772" y="26255"/>
                  </a:cubicBezTo>
                  <a:cubicBezTo>
                    <a:pt x="16856" y="26213"/>
                    <a:pt x="16920" y="26149"/>
                    <a:pt x="16983" y="26107"/>
                  </a:cubicBezTo>
                  <a:cubicBezTo>
                    <a:pt x="17086" y="26134"/>
                    <a:pt x="17191" y="26148"/>
                    <a:pt x="17296" y="26148"/>
                  </a:cubicBezTo>
                  <a:cubicBezTo>
                    <a:pt x="17513" y="26148"/>
                    <a:pt x="17728" y="26087"/>
                    <a:pt x="17914" y="25959"/>
                  </a:cubicBezTo>
                  <a:cubicBezTo>
                    <a:pt x="18210" y="25790"/>
                    <a:pt x="18358" y="25472"/>
                    <a:pt x="18337" y="25134"/>
                  </a:cubicBezTo>
                  <a:cubicBezTo>
                    <a:pt x="18337" y="25049"/>
                    <a:pt x="18315" y="24986"/>
                    <a:pt x="18294" y="24923"/>
                  </a:cubicBezTo>
                  <a:cubicBezTo>
                    <a:pt x="18337" y="24817"/>
                    <a:pt x="18358" y="24732"/>
                    <a:pt x="18358" y="24626"/>
                  </a:cubicBezTo>
                  <a:cubicBezTo>
                    <a:pt x="18421" y="23971"/>
                    <a:pt x="17914" y="23569"/>
                    <a:pt x="16793" y="23294"/>
                  </a:cubicBezTo>
                  <a:lnTo>
                    <a:pt x="16814" y="23040"/>
                  </a:lnTo>
                  <a:cubicBezTo>
                    <a:pt x="18506" y="22596"/>
                    <a:pt x="20071" y="21708"/>
                    <a:pt x="21298" y="20460"/>
                  </a:cubicBezTo>
                  <a:cubicBezTo>
                    <a:pt x="22989" y="20291"/>
                    <a:pt x="24089" y="19107"/>
                    <a:pt x="24195" y="17224"/>
                  </a:cubicBezTo>
                  <a:cubicBezTo>
                    <a:pt x="24216" y="16865"/>
                    <a:pt x="24195" y="16505"/>
                    <a:pt x="24132" y="16167"/>
                  </a:cubicBezTo>
                  <a:cubicBezTo>
                    <a:pt x="24829" y="15490"/>
                    <a:pt x="25231" y="14221"/>
                    <a:pt x="25422" y="13438"/>
                  </a:cubicBezTo>
                  <a:cubicBezTo>
                    <a:pt x="26225" y="13142"/>
                    <a:pt x="27473" y="12508"/>
                    <a:pt x="27177" y="11514"/>
                  </a:cubicBezTo>
                  <a:cubicBezTo>
                    <a:pt x="27050" y="11091"/>
                    <a:pt x="26648" y="10753"/>
                    <a:pt x="25760" y="10393"/>
                  </a:cubicBezTo>
                  <a:cubicBezTo>
                    <a:pt x="25718" y="8193"/>
                    <a:pt x="25041" y="6311"/>
                    <a:pt x="23793" y="4958"/>
                  </a:cubicBezTo>
                  <a:cubicBezTo>
                    <a:pt x="24110" y="4746"/>
                    <a:pt x="24385" y="4492"/>
                    <a:pt x="24576" y="4175"/>
                  </a:cubicBezTo>
                  <a:cubicBezTo>
                    <a:pt x="24956" y="3519"/>
                    <a:pt x="25041" y="2716"/>
                    <a:pt x="24808" y="1997"/>
                  </a:cubicBezTo>
                  <a:cubicBezTo>
                    <a:pt x="24531" y="812"/>
                    <a:pt x="23476" y="0"/>
                    <a:pt x="222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rot="360229" flipH="1">
              <a:off x="7421009" y="4340833"/>
              <a:ext cx="383085" cy="500390"/>
            </a:xfrm>
            <a:custGeom>
              <a:avLst/>
              <a:gdLst/>
              <a:ahLst/>
              <a:cxnLst/>
              <a:rect l="l" t="t" r="r" b="b"/>
              <a:pathLst>
                <a:path w="4210" h="5499" extrusionOk="0">
                  <a:moveTo>
                    <a:pt x="1" y="1"/>
                  </a:moveTo>
                  <a:lnTo>
                    <a:pt x="825" y="4336"/>
                  </a:lnTo>
                  <a:cubicBezTo>
                    <a:pt x="847" y="4463"/>
                    <a:pt x="931" y="4611"/>
                    <a:pt x="1037" y="4696"/>
                  </a:cubicBezTo>
                  <a:cubicBezTo>
                    <a:pt x="1366" y="4971"/>
                    <a:pt x="2044" y="5499"/>
                    <a:pt x="2426" y="5499"/>
                  </a:cubicBezTo>
                  <a:cubicBezTo>
                    <a:pt x="2486" y="5499"/>
                    <a:pt x="2538" y="5486"/>
                    <a:pt x="2581" y="5457"/>
                  </a:cubicBezTo>
                  <a:cubicBezTo>
                    <a:pt x="2983" y="5204"/>
                    <a:pt x="1883" y="4548"/>
                    <a:pt x="1883" y="4548"/>
                  </a:cubicBezTo>
                  <a:lnTo>
                    <a:pt x="1883" y="4548"/>
                  </a:lnTo>
                  <a:cubicBezTo>
                    <a:pt x="1883" y="4548"/>
                    <a:pt x="3010" y="5174"/>
                    <a:pt x="3580" y="5174"/>
                  </a:cubicBezTo>
                  <a:cubicBezTo>
                    <a:pt x="3673" y="5174"/>
                    <a:pt x="3751" y="5157"/>
                    <a:pt x="3807" y="5119"/>
                  </a:cubicBezTo>
                  <a:cubicBezTo>
                    <a:pt x="4209" y="4823"/>
                    <a:pt x="2349" y="4146"/>
                    <a:pt x="2348" y="4146"/>
                  </a:cubicBezTo>
                  <a:lnTo>
                    <a:pt x="2348" y="4146"/>
                  </a:lnTo>
                  <a:cubicBezTo>
                    <a:pt x="2348" y="4146"/>
                    <a:pt x="3156" y="4396"/>
                    <a:pt x="3595" y="4396"/>
                  </a:cubicBezTo>
                  <a:cubicBezTo>
                    <a:pt x="3754" y="4396"/>
                    <a:pt x="3865" y="4363"/>
                    <a:pt x="3871" y="4273"/>
                  </a:cubicBezTo>
                  <a:cubicBezTo>
                    <a:pt x="3871" y="3850"/>
                    <a:pt x="2010" y="3681"/>
                    <a:pt x="2010" y="3681"/>
                  </a:cubicBezTo>
                  <a:lnTo>
                    <a:pt x="2010" y="44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rot="360229" flipH="1">
              <a:off x="7133529" y="4301354"/>
              <a:ext cx="319480" cy="450615"/>
            </a:xfrm>
            <a:custGeom>
              <a:avLst/>
              <a:gdLst/>
              <a:ahLst/>
              <a:cxnLst/>
              <a:rect l="l" t="t" r="r" b="b"/>
              <a:pathLst>
                <a:path w="3511" h="4952" extrusionOk="0">
                  <a:moveTo>
                    <a:pt x="0" y="0"/>
                  </a:moveTo>
                  <a:lnTo>
                    <a:pt x="550" y="3828"/>
                  </a:lnTo>
                  <a:cubicBezTo>
                    <a:pt x="571" y="3976"/>
                    <a:pt x="635" y="4103"/>
                    <a:pt x="740" y="4188"/>
                  </a:cubicBezTo>
                  <a:cubicBezTo>
                    <a:pt x="1023" y="4452"/>
                    <a:pt x="1609" y="4952"/>
                    <a:pt x="1942" y="4952"/>
                  </a:cubicBezTo>
                  <a:cubicBezTo>
                    <a:pt x="1983" y="4952"/>
                    <a:pt x="2020" y="4944"/>
                    <a:pt x="2052" y="4928"/>
                  </a:cubicBezTo>
                  <a:cubicBezTo>
                    <a:pt x="2432" y="4696"/>
                    <a:pt x="1482" y="4083"/>
                    <a:pt x="1481" y="4082"/>
                  </a:cubicBezTo>
                  <a:lnTo>
                    <a:pt x="1481" y="4082"/>
                  </a:lnTo>
                  <a:cubicBezTo>
                    <a:pt x="1482" y="4083"/>
                    <a:pt x="2450" y="4702"/>
                    <a:pt x="2956" y="4702"/>
                  </a:cubicBezTo>
                  <a:cubicBezTo>
                    <a:pt x="3034" y="4702"/>
                    <a:pt x="3101" y="4687"/>
                    <a:pt x="3151" y="4653"/>
                  </a:cubicBezTo>
                  <a:cubicBezTo>
                    <a:pt x="3511" y="4421"/>
                    <a:pt x="1904" y="3744"/>
                    <a:pt x="1904" y="3744"/>
                  </a:cubicBezTo>
                  <a:lnTo>
                    <a:pt x="1904" y="3744"/>
                  </a:lnTo>
                  <a:cubicBezTo>
                    <a:pt x="1904" y="3744"/>
                    <a:pt x="2674" y="4030"/>
                    <a:pt x="3044" y="4030"/>
                  </a:cubicBezTo>
                  <a:cubicBezTo>
                    <a:pt x="3156" y="4030"/>
                    <a:pt x="3231" y="4003"/>
                    <a:pt x="3236" y="3934"/>
                  </a:cubicBezTo>
                  <a:cubicBezTo>
                    <a:pt x="3257" y="3553"/>
                    <a:pt x="1629" y="3321"/>
                    <a:pt x="1629" y="3321"/>
                  </a:cubicBezTo>
                  <a:lnTo>
                    <a:pt x="1777" y="466"/>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rot="360229" flipH="1">
              <a:off x="8081966" y="3008021"/>
              <a:ext cx="738872" cy="846541"/>
            </a:xfrm>
            <a:custGeom>
              <a:avLst/>
              <a:gdLst/>
              <a:ahLst/>
              <a:cxnLst/>
              <a:rect l="l" t="t" r="r" b="b"/>
              <a:pathLst>
                <a:path w="8120" h="9303" extrusionOk="0">
                  <a:moveTo>
                    <a:pt x="3066" y="0"/>
                  </a:moveTo>
                  <a:cubicBezTo>
                    <a:pt x="3025" y="0"/>
                    <a:pt x="2983" y="6"/>
                    <a:pt x="2938" y="18"/>
                  </a:cubicBezTo>
                  <a:cubicBezTo>
                    <a:pt x="2008" y="251"/>
                    <a:pt x="2198" y="2831"/>
                    <a:pt x="2198" y="2831"/>
                  </a:cubicBezTo>
                  <a:cubicBezTo>
                    <a:pt x="2198" y="2831"/>
                    <a:pt x="1948" y="512"/>
                    <a:pt x="1240" y="512"/>
                  </a:cubicBezTo>
                  <a:cubicBezTo>
                    <a:pt x="1151" y="512"/>
                    <a:pt x="1054" y="549"/>
                    <a:pt x="950" y="632"/>
                  </a:cubicBezTo>
                  <a:cubicBezTo>
                    <a:pt x="1" y="1370"/>
                    <a:pt x="777" y="9303"/>
                    <a:pt x="4075" y="9303"/>
                  </a:cubicBezTo>
                  <a:cubicBezTo>
                    <a:pt x="4084" y="9303"/>
                    <a:pt x="4093" y="9303"/>
                    <a:pt x="4101" y="9303"/>
                  </a:cubicBezTo>
                  <a:cubicBezTo>
                    <a:pt x="7401" y="9261"/>
                    <a:pt x="6132" y="5665"/>
                    <a:pt x="6132" y="5665"/>
                  </a:cubicBezTo>
                  <a:cubicBezTo>
                    <a:pt x="6132" y="5665"/>
                    <a:pt x="8120" y="758"/>
                    <a:pt x="6808" y="632"/>
                  </a:cubicBezTo>
                  <a:cubicBezTo>
                    <a:pt x="6775" y="628"/>
                    <a:pt x="6743" y="627"/>
                    <a:pt x="6712" y="627"/>
                  </a:cubicBezTo>
                  <a:cubicBezTo>
                    <a:pt x="5983" y="627"/>
                    <a:pt x="5669" y="1462"/>
                    <a:pt x="5534" y="2132"/>
                  </a:cubicBezTo>
                  <a:lnTo>
                    <a:pt x="5534" y="2132"/>
                  </a:lnTo>
                  <a:cubicBezTo>
                    <a:pt x="5605" y="1263"/>
                    <a:pt x="5594" y="18"/>
                    <a:pt x="4947" y="18"/>
                  </a:cubicBezTo>
                  <a:cubicBezTo>
                    <a:pt x="3932" y="18"/>
                    <a:pt x="3932" y="2281"/>
                    <a:pt x="3932" y="2281"/>
                  </a:cubicBezTo>
                  <a:cubicBezTo>
                    <a:pt x="3932" y="2281"/>
                    <a:pt x="3875" y="0"/>
                    <a:pt x="3066" y="0"/>
                  </a:cubicBezTo>
                  <a:close/>
                </a:path>
              </a:pathLst>
            </a:custGeom>
            <a:solidFill>
              <a:srgbClr val="C8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rot="360229" flipH="1">
              <a:off x="6683646" y="3461545"/>
              <a:ext cx="705022" cy="721785"/>
            </a:xfrm>
            <a:custGeom>
              <a:avLst/>
              <a:gdLst/>
              <a:ahLst/>
              <a:cxnLst/>
              <a:rect l="l" t="t" r="r" b="b"/>
              <a:pathLst>
                <a:path w="7748" h="7932" extrusionOk="0">
                  <a:moveTo>
                    <a:pt x="2183" y="0"/>
                  </a:moveTo>
                  <a:cubicBezTo>
                    <a:pt x="2021" y="0"/>
                    <a:pt x="1871" y="17"/>
                    <a:pt x="1735" y="51"/>
                  </a:cubicBezTo>
                  <a:cubicBezTo>
                    <a:pt x="1" y="495"/>
                    <a:pt x="2073" y="2547"/>
                    <a:pt x="2073" y="2547"/>
                  </a:cubicBezTo>
                  <a:cubicBezTo>
                    <a:pt x="2073" y="2547"/>
                    <a:pt x="720" y="2885"/>
                    <a:pt x="762" y="3689"/>
                  </a:cubicBezTo>
                  <a:cubicBezTo>
                    <a:pt x="804" y="4492"/>
                    <a:pt x="2856" y="5127"/>
                    <a:pt x="2856" y="5127"/>
                  </a:cubicBezTo>
                  <a:cubicBezTo>
                    <a:pt x="2856" y="5127"/>
                    <a:pt x="2673" y="5093"/>
                    <a:pt x="2436" y="5093"/>
                  </a:cubicBezTo>
                  <a:cubicBezTo>
                    <a:pt x="1998" y="5093"/>
                    <a:pt x="1376" y="5209"/>
                    <a:pt x="1376" y="5867"/>
                  </a:cubicBezTo>
                  <a:cubicBezTo>
                    <a:pt x="1376" y="6861"/>
                    <a:pt x="2793" y="7453"/>
                    <a:pt x="4125" y="7834"/>
                  </a:cubicBezTo>
                  <a:cubicBezTo>
                    <a:pt x="4125" y="7834"/>
                    <a:pt x="4500" y="7932"/>
                    <a:pt x="5003" y="7932"/>
                  </a:cubicBezTo>
                  <a:cubicBezTo>
                    <a:pt x="5978" y="7932"/>
                    <a:pt x="7433" y="7564"/>
                    <a:pt x="7572" y="5402"/>
                  </a:cubicBezTo>
                  <a:cubicBezTo>
                    <a:pt x="7748" y="2377"/>
                    <a:pt x="4124" y="0"/>
                    <a:pt x="2183" y="0"/>
                  </a:cubicBezTo>
                  <a:close/>
                </a:path>
              </a:pathLst>
            </a:custGeom>
            <a:solidFill>
              <a:srgbClr val="C8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rot="360229" flipH="1">
              <a:off x="6529453" y="2850169"/>
              <a:ext cx="2061563" cy="1647584"/>
            </a:xfrm>
            <a:custGeom>
              <a:avLst/>
              <a:gdLst/>
              <a:ahLst/>
              <a:cxnLst/>
              <a:rect l="l" t="t" r="r" b="b"/>
              <a:pathLst>
                <a:path w="22656" h="18106" extrusionOk="0">
                  <a:moveTo>
                    <a:pt x="15759" y="1"/>
                  </a:moveTo>
                  <a:cubicBezTo>
                    <a:pt x="11711" y="1"/>
                    <a:pt x="6900" y="6792"/>
                    <a:pt x="6900" y="6792"/>
                  </a:cubicBezTo>
                  <a:cubicBezTo>
                    <a:pt x="5601" y="6252"/>
                    <a:pt x="4454" y="5976"/>
                    <a:pt x="3527" y="5976"/>
                  </a:cubicBezTo>
                  <a:cubicBezTo>
                    <a:pt x="858" y="5976"/>
                    <a:pt x="1" y="8256"/>
                    <a:pt x="2543" y="13073"/>
                  </a:cubicBezTo>
                  <a:cubicBezTo>
                    <a:pt x="4198" y="16197"/>
                    <a:pt x="7802" y="18106"/>
                    <a:pt x="11397" y="18106"/>
                  </a:cubicBezTo>
                  <a:cubicBezTo>
                    <a:pt x="15105" y="18106"/>
                    <a:pt x="18804" y="16076"/>
                    <a:pt x="20351" y="11254"/>
                  </a:cubicBezTo>
                  <a:cubicBezTo>
                    <a:pt x="22656" y="4064"/>
                    <a:pt x="18828" y="320"/>
                    <a:pt x="16163" y="24"/>
                  </a:cubicBezTo>
                  <a:cubicBezTo>
                    <a:pt x="16029" y="8"/>
                    <a:pt x="15894" y="1"/>
                    <a:pt x="15759" y="1"/>
                  </a:cubicBezTo>
                  <a:close/>
                </a:path>
              </a:pathLst>
            </a:custGeom>
            <a:solidFill>
              <a:srgbClr val="D9D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rot="360229" flipH="1">
              <a:off x="6390896" y="2724724"/>
              <a:ext cx="1522422" cy="1118894"/>
            </a:xfrm>
            <a:custGeom>
              <a:avLst/>
              <a:gdLst/>
              <a:ahLst/>
              <a:cxnLst/>
              <a:rect l="l" t="t" r="r" b="b"/>
              <a:pathLst>
                <a:path w="16731" h="12296" extrusionOk="0">
                  <a:moveTo>
                    <a:pt x="8270" y="1"/>
                  </a:moveTo>
                  <a:cubicBezTo>
                    <a:pt x="4252" y="1"/>
                    <a:pt x="467" y="5436"/>
                    <a:pt x="467" y="5436"/>
                  </a:cubicBezTo>
                  <a:cubicBezTo>
                    <a:pt x="0" y="6304"/>
                    <a:pt x="535" y="6515"/>
                    <a:pt x="1167" y="6515"/>
                  </a:cubicBezTo>
                  <a:cubicBezTo>
                    <a:pt x="1767" y="6515"/>
                    <a:pt x="2455" y="6324"/>
                    <a:pt x="2455" y="6324"/>
                  </a:cubicBezTo>
                  <a:lnTo>
                    <a:pt x="2455" y="6324"/>
                  </a:lnTo>
                  <a:cubicBezTo>
                    <a:pt x="2455" y="6325"/>
                    <a:pt x="1165" y="8376"/>
                    <a:pt x="2603" y="8799"/>
                  </a:cubicBezTo>
                  <a:cubicBezTo>
                    <a:pt x="2738" y="8838"/>
                    <a:pt x="2866" y="8856"/>
                    <a:pt x="2988" y="8856"/>
                  </a:cubicBezTo>
                  <a:cubicBezTo>
                    <a:pt x="4178" y="8856"/>
                    <a:pt x="4718" y="7150"/>
                    <a:pt x="4718" y="7149"/>
                  </a:cubicBezTo>
                  <a:lnTo>
                    <a:pt x="4718" y="7149"/>
                  </a:lnTo>
                  <a:cubicBezTo>
                    <a:pt x="4718" y="7150"/>
                    <a:pt x="4083" y="10089"/>
                    <a:pt x="5437" y="10470"/>
                  </a:cubicBezTo>
                  <a:cubicBezTo>
                    <a:pt x="5535" y="10499"/>
                    <a:pt x="5630" y="10513"/>
                    <a:pt x="5723" y="10513"/>
                  </a:cubicBezTo>
                  <a:cubicBezTo>
                    <a:pt x="6898" y="10513"/>
                    <a:pt x="7679" y="8334"/>
                    <a:pt x="7679" y="8334"/>
                  </a:cubicBezTo>
                  <a:lnTo>
                    <a:pt x="7679" y="8334"/>
                  </a:lnTo>
                  <a:cubicBezTo>
                    <a:pt x="7679" y="8334"/>
                    <a:pt x="7171" y="11020"/>
                    <a:pt x="8482" y="11189"/>
                  </a:cubicBezTo>
                  <a:cubicBezTo>
                    <a:pt x="8526" y="11194"/>
                    <a:pt x="8569" y="11197"/>
                    <a:pt x="8612" y="11197"/>
                  </a:cubicBezTo>
                  <a:cubicBezTo>
                    <a:pt x="9841" y="11197"/>
                    <a:pt x="10217" y="8883"/>
                    <a:pt x="10217" y="8883"/>
                  </a:cubicBezTo>
                  <a:cubicBezTo>
                    <a:pt x="10217" y="8883"/>
                    <a:pt x="10337" y="12296"/>
                    <a:pt x="12318" y="12296"/>
                  </a:cubicBezTo>
                  <a:cubicBezTo>
                    <a:pt x="12371" y="12296"/>
                    <a:pt x="12425" y="12293"/>
                    <a:pt x="12480" y="12289"/>
                  </a:cubicBezTo>
                  <a:cubicBezTo>
                    <a:pt x="14066" y="12140"/>
                    <a:pt x="16731" y="1989"/>
                    <a:pt x="9307" y="128"/>
                  </a:cubicBezTo>
                  <a:cubicBezTo>
                    <a:pt x="8961" y="41"/>
                    <a:pt x="8615" y="1"/>
                    <a:pt x="8270" y="1"/>
                  </a:cubicBezTo>
                  <a:close/>
                </a:path>
              </a:pathLst>
            </a:custGeom>
            <a:solidFill>
              <a:srgbClr val="EDE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rot="360229" flipH="1">
              <a:off x="7296457" y="3403218"/>
              <a:ext cx="893016" cy="760368"/>
            </a:xfrm>
            <a:custGeom>
              <a:avLst/>
              <a:gdLst/>
              <a:ahLst/>
              <a:cxnLst/>
              <a:rect l="l" t="t" r="r" b="b"/>
              <a:pathLst>
                <a:path w="9814" h="8356" extrusionOk="0">
                  <a:moveTo>
                    <a:pt x="2263" y="0"/>
                  </a:moveTo>
                  <a:cubicBezTo>
                    <a:pt x="0" y="0"/>
                    <a:pt x="2517" y="2433"/>
                    <a:pt x="2517" y="2433"/>
                  </a:cubicBezTo>
                  <a:cubicBezTo>
                    <a:pt x="2517" y="2433"/>
                    <a:pt x="762" y="2433"/>
                    <a:pt x="762" y="3194"/>
                  </a:cubicBezTo>
                  <a:cubicBezTo>
                    <a:pt x="762" y="3934"/>
                    <a:pt x="3321" y="5055"/>
                    <a:pt x="3321" y="5055"/>
                  </a:cubicBezTo>
                  <a:cubicBezTo>
                    <a:pt x="3321" y="5055"/>
                    <a:pt x="2724" y="4861"/>
                    <a:pt x="2195" y="4861"/>
                  </a:cubicBezTo>
                  <a:cubicBezTo>
                    <a:pt x="1784" y="4861"/>
                    <a:pt x="1415" y="4978"/>
                    <a:pt x="1396" y="5393"/>
                  </a:cubicBezTo>
                  <a:cubicBezTo>
                    <a:pt x="1333" y="6324"/>
                    <a:pt x="3067" y="7212"/>
                    <a:pt x="4759" y="7931"/>
                  </a:cubicBezTo>
                  <a:cubicBezTo>
                    <a:pt x="4759" y="7931"/>
                    <a:pt x="5830" y="8355"/>
                    <a:pt x="6937" y="8355"/>
                  </a:cubicBezTo>
                  <a:cubicBezTo>
                    <a:pt x="7987" y="8355"/>
                    <a:pt x="9069" y="7975"/>
                    <a:pt x="9306" y="6493"/>
                  </a:cubicBezTo>
                  <a:cubicBezTo>
                    <a:pt x="9814" y="3469"/>
                    <a:pt x="4526" y="0"/>
                    <a:pt x="2263" y="0"/>
                  </a:cubicBezTo>
                  <a:close/>
                </a:path>
              </a:pathLst>
            </a:custGeom>
            <a:solidFill>
              <a:srgbClr val="C8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rot="360229" flipH="1">
              <a:off x="6454408" y="3313990"/>
              <a:ext cx="292910" cy="212841"/>
            </a:xfrm>
            <a:custGeom>
              <a:avLst/>
              <a:gdLst/>
              <a:ahLst/>
              <a:cxnLst/>
              <a:rect l="l" t="t" r="r" b="b"/>
              <a:pathLst>
                <a:path w="3219" h="2339" extrusionOk="0">
                  <a:moveTo>
                    <a:pt x="629" y="1"/>
                  </a:moveTo>
                  <a:cubicBezTo>
                    <a:pt x="0" y="1"/>
                    <a:pt x="78" y="1164"/>
                    <a:pt x="173" y="1867"/>
                  </a:cubicBezTo>
                  <a:cubicBezTo>
                    <a:pt x="211" y="2155"/>
                    <a:pt x="458" y="2338"/>
                    <a:pt x="741" y="2338"/>
                  </a:cubicBezTo>
                  <a:cubicBezTo>
                    <a:pt x="770" y="2338"/>
                    <a:pt x="799" y="2336"/>
                    <a:pt x="829" y="2332"/>
                  </a:cubicBezTo>
                  <a:cubicBezTo>
                    <a:pt x="1886" y="2163"/>
                    <a:pt x="3218" y="1486"/>
                    <a:pt x="3113" y="1106"/>
                  </a:cubicBezTo>
                  <a:cubicBezTo>
                    <a:pt x="2965" y="619"/>
                    <a:pt x="871" y="48"/>
                    <a:pt x="871" y="48"/>
                  </a:cubicBezTo>
                  <a:cubicBezTo>
                    <a:pt x="780" y="16"/>
                    <a:pt x="700" y="1"/>
                    <a:pt x="6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rot="360229" flipH="1">
              <a:off x="6843158" y="2890253"/>
              <a:ext cx="546602" cy="489471"/>
            </a:xfrm>
            <a:custGeom>
              <a:avLst/>
              <a:gdLst/>
              <a:ahLst/>
              <a:cxnLst/>
              <a:rect l="l" t="t" r="r" b="b"/>
              <a:pathLst>
                <a:path w="6007" h="5379" extrusionOk="0">
                  <a:moveTo>
                    <a:pt x="3000" y="1"/>
                  </a:moveTo>
                  <a:cubicBezTo>
                    <a:pt x="2230" y="1"/>
                    <a:pt x="1462" y="329"/>
                    <a:pt x="931" y="966"/>
                  </a:cubicBezTo>
                  <a:cubicBezTo>
                    <a:pt x="0" y="2108"/>
                    <a:pt x="148" y="3800"/>
                    <a:pt x="1290" y="4751"/>
                  </a:cubicBezTo>
                  <a:cubicBezTo>
                    <a:pt x="1786" y="5172"/>
                    <a:pt x="2393" y="5378"/>
                    <a:pt x="2999" y="5378"/>
                  </a:cubicBezTo>
                  <a:cubicBezTo>
                    <a:pt x="3763" y="5378"/>
                    <a:pt x="4524" y="5050"/>
                    <a:pt x="5055" y="4413"/>
                  </a:cubicBezTo>
                  <a:cubicBezTo>
                    <a:pt x="6007" y="3271"/>
                    <a:pt x="5859" y="1579"/>
                    <a:pt x="4717" y="627"/>
                  </a:cubicBezTo>
                  <a:cubicBezTo>
                    <a:pt x="4221" y="207"/>
                    <a:pt x="3610" y="1"/>
                    <a:pt x="30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rot="360229" flipH="1">
              <a:off x="6944326" y="3013424"/>
              <a:ext cx="349781" cy="222851"/>
            </a:xfrm>
            <a:custGeom>
              <a:avLst/>
              <a:gdLst/>
              <a:ahLst/>
              <a:cxnLst/>
              <a:rect l="l" t="t" r="r" b="b"/>
              <a:pathLst>
                <a:path w="3844" h="2449" extrusionOk="0">
                  <a:moveTo>
                    <a:pt x="1815" y="0"/>
                  </a:moveTo>
                  <a:cubicBezTo>
                    <a:pt x="992" y="0"/>
                    <a:pt x="251" y="553"/>
                    <a:pt x="37" y="1391"/>
                  </a:cubicBezTo>
                  <a:cubicBezTo>
                    <a:pt x="0" y="1539"/>
                    <a:pt x="113" y="1629"/>
                    <a:pt x="227" y="1629"/>
                  </a:cubicBezTo>
                  <a:cubicBezTo>
                    <a:pt x="309" y="1629"/>
                    <a:pt x="391" y="1582"/>
                    <a:pt x="418" y="1476"/>
                  </a:cubicBezTo>
                  <a:cubicBezTo>
                    <a:pt x="597" y="830"/>
                    <a:pt x="1188" y="397"/>
                    <a:pt x="1828" y="397"/>
                  </a:cubicBezTo>
                  <a:cubicBezTo>
                    <a:pt x="1942" y="397"/>
                    <a:pt x="2058" y="411"/>
                    <a:pt x="2173" y="440"/>
                  </a:cubicBezTo>
                  <a:cubicBezTo>
                    <a:pt x="2956" y="630"/>
                    <a:pt x="3421" y="1412"/>
                    <a:pt x="3231" y="2195"/>
                  </a:cubicBezTo>
                  <a:cubicBezTo>
                    <a:pt x="3188" y="2301"/>
                    <a:pt x="3252" y="2406"/>
                    <a:pt x="3358" y="2449"/>
                  </a:cubicBezTo>
                  <a:lnTo>
                    <a:pt x="3421" y="2449"/>
                  </a:lnTo>
                  <a:cubicBezTo>
                    <a:pt x="3506" y="2428"/>
                    <a:pt x="3569" y="2385"/>
                    <a:pt x="3590" y="2301"/>
                  </a:cubicBezTo>
                  <a:cubicBezTo>
                    <a:pt x="3844" y="1328"/>
                    <a:pt x="3252" y="313"/>
                    <a:pt x="2279" y="59"/>
                  </a:cubicBezTo>
                  <a:cubicBezTo>
                    <a:pt x="2123" y="19"/>
                    <a:pt x="1968" y="0"/>
                    <a:pt x="1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rot="360229" flipH="1">
              <a:off x="7157114" y="2881311"/>
              <a:ext cx="123206" cy="181720"/>
            </a:xfrm>
            <a:custGeom>
              <a:avLst/>
              <a:gdLst/>
              <a:ahLst/>
              <a:cxnLst/>
              <a:rect l="l" t="t" r="r" b="b"/>
              <a:pathLst>
                <a:path w="1354" h="1997" extrusionOk="0">
                  <a:moveTo>
                    <a:pt x="408" y="0"/>
                  </a:moveTo>
                  <a:cubicBezTo>
                    <a:pt x="318" y="0"/>
                    <a:pt x="229" y="54"/>
                    <a:pt x="212" y="178"/>
                  </a:cubicBezTo>
                  <a:cubicBezTo>
                    <a:pt x="0" y="1151"/>
                    <a:pt x="973" y="1912"/>
                    <a:pt x="1015" y="1954"/>
                  </a:cubicBezTo>
                  <a:cubicBezTo>
                    <a:pt x="1037" y="1975"/>
                    <a:pt x="1079" y="1997"/>
                    <a:pt x="1142" y="1997"/>
                  </a:cubicBezTo>
                  <a:cubicBezTo>
                    <a:pt x="1206" y="1997"/>
                    <a:pt x="1269" y="1954"/>
                    <a:pt x="1311" y="1912"/>
                  </a:cubicBezTo>
                  <a:cubicBezTo>
                    <a:pt x="1354" y="1806"/>
                    <a:pt x="1333" y="1701"/>
                    <a:pt x="1248" y="1637"/>
                  </a:cubicBezTo>
                  <a:cubicBezTo>
                    <a:pt x="1248" y="1616"/>
                    <a:pt x="444" y="1003"/>
                    <a:pt x="614" y="262"/>
                  </a:cubicBezTo>
                  <a:cubicBezTo>
                    <a:pt x="663" y="103"/>
                    <a:pt x="533" y="0"/>
                    <a:pt x="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rot="360229" flipH="1">
              <a:off x="7227616" y="2916808"/>
              <a:ext cx="129030" cy="167525"/>
            </a:xfrm>
            <a:custGeom>
              <a:avLst/>
              <a:gdLst/>
              <a:ahLst/>
              <a:cxnLst/>
              <a:rect l="l" t="t" r="r" b="b"/>
              <a:pathLst>
                <a:path w="1418" h="1841" extrusionOk="0">
                  <a:moveTo>
                    <a:pt x="275" y="1"/>
                  </a:moveTo>
                  <a:cubicBezTo>
                    <a:pt x="148" y="1"/>
                    <a:pt x="64" y="85"/>
                    <a:pt x="64" y="191"/>
                  </a:cubicBezTo>
                  <a:cubicBezTo>
                    <a:pt x="0" y="1185"/>
                    <a:pt x="1058" y="1798"/>
                    <a:pt x="1100" y="1819"/>
                  </a:cubicBezTo>
                  <a:cubicBezTo>
                    <a:pt x="1121" y="1841"/>
                    <a:pt x="1163" y="1841"/>
                    <a:pt x="1184" y="1841"/>
                  </a:cubicBezTo>
                  <a:cubicBezTo>
                    <a:pt x="1269" y="1841"/>
                    <a:pt x="1332" y="1798"/>
                    <a:pt x="1375" y="1735"/>
                  </a:cubicBezTo>
                  <a:cubicBezTo>
                    <a:pt x="1417" y="1650"/>
                    <a:pt x="1375" y="1523"/>
                    <a:pt x="1290" y="1481"/>
                  </a:cubicBezTo>
                  <a:cubicBezTo>
                    <a:pt x="1290" y="1460"/>
                    <a:pt x="402" y="952"/>
                    <a:pt x="465" y="212"/>
                  </a:cubicBezTo>
                  <a:cubicBezTo>
                    <a:pt x="465" y="106"/>
                    <a:pt x="381" y="22"/>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rot="360229" flipH="1">
              <a:off x="7245789" y="2997411"/>
              <a:ext cx="161788" cy="140954"/>
            </a:xfrm>
            <a:custGeom>
              <a:avLst/>
              <a:gdLst/>
              <a:ahLst/>
              <a:cxnLst/>
              <a:rect l="l" t="t" r="r" b="b"/>
              <a:pathLst>
                <a:path w="1778" h="1549" extrusionOk="0">
                  <a:moveTo>
                    <a:pt x="231" y="1"/>
                  </a:moveTo>
                  <a:cubicBezTo>
                    <a:pt x="218" y="1"/>
                    <a:pt x="204" y="2"/>
                    <a:pt x="191" y="5"/>
                  </a:cubicBezTo>
                  <a:cubicBezTo>
                    <a:pt x="64" y="26"/>
                    <a:pt x="1" y="132"/>
                    <a:pt x="22" y="237"/>
                  </a:cubicBezTo>
                  <a:cubicBezTo>
                    <a:pt x="212" y="1231"/>
                    <a:pt x="1396" y="1549"/>
                    <a:pt x="1460" y="1549"/>
                  </a:cubicBezTo>
                  <a:lnTo>
                    <a:pt x="1502" y="1549"/>
                  </a:lnTo>
                  <a:cubicBezTo>
                    <a:pt x="1735" y="1549"/>
                    <a:pt x="1777" y="1231"/>
                    <a:pt x="1544" y="1168"/>
                  </a:cubicBezTo>
                  <a:cubicBezTo>
                    <a:pt x="1544" y="1168"/>
                    <a:pt x="572" y="893"/>
                    <a:pt x="424" y="174"/>
                  </a:cubicBezTo>
                  <a:cubicBezTo>
                    <a:pt x="405" y="63"/>
                    <a:pt x="322"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rot="360229" flipH="1">
              <a:off x="6718931" y="2468641"/>
              <a:ext cx="833415" cy="360711"/>
            </a:xfrm>
            <a:custGeom>
              <a:avLst/>
              <a:gdLst/>
              <a:ahLst/>
              <a:cxnLst/>
              <a:rect l="l" t="t" r="r" b="b"/>
              <a:pathLst>
                <a:path w="9159" h="3964" extrusionOk="0">
                  <a:moveTo>
                    <a:pt x="6886" y="0"/>
                  </a:moveTo>
                  <a:cubicBezTo>
                    <a:pt x="5855" y="0"/>
                    <a:pt x="4795" y="717"/>
                    <a:pt x="4844" y="1616"/>
                  </a:cubicBezTo>
                  <a:cubicBezTo>
                    <a:pt x="4519" y="1074"/>
                    <a:pt x="3947" y="763"/>
                    <a:pt x="3339" y="763"/>
                  </a:cubicBezTo>
                  <a:cubicBezTo>
                    <a:pt x="3235" y="763"/>
                    <a:pt x="3130" y="772"/>
                    <a:pt x="3025" y="791"/>
                  </a:cubicBezTo>
                  <a:cubicBezTo>
                    <a:pt x="2348" y="897"/>
                    <a:pt x="1883" y="1552"/>
                    <a:pt x="2010" y="2229"/>
                  </a:cubicBezTo>
                  <a:cubicBezTo>
                    <a:pt x="1841" y="2039"/>
                    <a:pt x="1603" y="1944"/>
                    <a:pt x="1365" y="1944"/>
                  </a:cubicBezTo>
                  <a:cubicBezTo>
                    <a:pt x="1127" y="1944"/>
                    <a:pt x="889" y="2039"/>
                    <a:pt x="720" y="2229"/>
                  </a:cubicBezTo>
                  <a:cubicBezTo>
                    <a:pt x="1" y="2885"/>
                    <a:pt x="64" y="3963"/>
                    <a:pt x="64" y="3963"/>
                  </a:cubicBezTo>
                  <a:cubicBezTo>
                    <a:pt x="64" y="3963"/>
                    <a:pt x="1666" y="2878"/>
                    <a:pt x="3318" y="2878"/>
                  </a:cubicBezTo>
                  <a:cubicBezTo>
                    <a:pt x="3467" y="2878"/>
                    <a:pt x="3617" y="2887"/>
                    <a:pt x="3765" y="2906"/>
                  </a:cubicBezTo>
                  <a:cubicBezTo>
                    <a:pt x="3765" y="2906"/>
                    <a:pt x="4709" y="3907"/>
                    <a:pt x="6559" y="3907"/>
                  </a:cubicBezTo>
                  <a:cubicBezTo>
                    <a:pt x="6648" y="3907"/>
                    <a:pt x="6739" y="3905"/>
                    <a:pt x="6832" y="3900"/>
                  </a:cubicBezTo>
                  <a:cubicBezTo>
                    <a:pt x="6917" y="3900"/>
                    <a:pt x="6980" y="3879"/>
                    <a:pt x="7065" y="3879"/>
                  </a:cubicBezTo>
                  <a:cubicBezTo>
                    <a:pt x="7551" y="3773"/>
                    <a:pt x="9158" y="3286"/>
                    <a:pt x="8672" y="1404"/>
                  </a:cubicBezTo>
                  <a:cubicBezTo>
                    <a:pt x="8402" y="395"/>
                    <a:pt x="7652" y="0"/>
                    <a:pt x="6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6727787" y="393494"/>
              <a:ext cx="515383" cy="493902"/>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6725625" y="397132"/>
              <a:ext cx="516825" cy="49362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6777899" y="442958"/>
              <a:ext cx="404324" cy="386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6767739" y="457924"/>
              <a:ext cx="266392" cy="37826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727787" y="393476"/>
              <a:ext cx="515383" cy="493902"/>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6725625" y="397115"/>
              <a:ext cx="516825" cy="49362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6777899" y="442941"/>
              <a:ext cx="404324" cy="386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6777899" y="465908"/>
              <a:ext cx="256282" cy="36385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516599" y="2417488"/>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14937" y="2420285"/>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555115" y="2455505"/>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547306" y="2467008"/>
              <a:ext cx="204742" cy="29073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516599" y="2417475"/>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514937" y="2420272"/>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555115" y="2455492"/>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555115" y="2473145"/>
              <a:ext cx="196980" cy="27966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350348" y="334075"/>
            <a:ext cx="9549377" cy="1601000"/>
            <a:chOff x="-350348" y="334075"/>
            <a:chExt cx="9549377" cy="1601000"/>
          </a:xfrm>
        </p:grpSpPr>
        <p:sp>
          <p:nvSpPr>
            <p:cNvPr id="282" name="Google Shape;282;p3"/>
            <p:cNvSpPr/>
            <p:nvPr/>
          </p:nvSpPr>
          <p:spPr>
            <a:xfrm>
              <a:off x="7332213" y="981025"/>
              <a:ext cx="1866816" cy="954050"/>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350348" y="334075"/>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5"/>
        <p:cNvGrpSpPr/>
        <p:nvPr/>
      </p:nvGrpSpPr>
      <p:grpSpPr>
        <a:xfrm>
          <a:off x="0" y="0"/>
          <a:ext cx="0" cy="0"/>
          <a:chOff x="0" y="0"/>
          <a:chExt cx="0" cy="0"/>
        </a:xfrm>
      </p:grpSpPr>
      <p:sp>
        <p:nvSpPr>
          <p:cNvPr id="366" name="Google Shape;366;p8"/>
          <p:cNvSpPr txBox="1">
            <a:spLocks noGrp="1"/>
          </p:cNvSpPr>
          <p:nvPr>
            <p:ph type="title"/>
          </p:nvPr>
        </p:nvSpPr>
        <p:spPr>
          <a:xfrm>
            <a:off x="1308300" y="1177050"/>
            <a:ext cx="6527400" cy="27894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367" name="Google Shape;367;p8"/>
          <p:cNvSpPr/>
          <p:nvPr/>
        </p:nvSpPr>
        <p:spPr>
          <a:xfrm flipH="1">
            <a:off x="2004506" y="5300322"/>
            <a:ext cx="74590" cy="83012"/>
          </a:xfrm>
          <a:custGeom>
            <a:avLst/>
            <a:gdLst/>
            <a:ahLst/>
            <a:cxnLst/>
            <a:rect l="l" t="t" r="r" b="b"/>
            <a:pathLst>
              <a:path w="3321" h="3696" extrusionOk="0">
                <a:moveTo>
                  <a:pt x="2034" y="771"/>
                </a:moveTo>
                <a:cubicBezTo>
                  <a:pt x="2295" y="771"/>
                  <a:pt x="2506" y="924"/>
                  <a:pt x="2554" y="1305"/>
                </a:cubicBezTo>
                <a:cubicBezTo>
                  <a:pt x="2605" y="1842"/>
                  <a:pt x="1969" y="2713"/>
                  <a:pt x="1399" y="2713"/>
                </a:cubicBezTo>
                <a:cubicBezTo>
                  <a:pt x="1226" y="2713"/>
                  <a:pt x="1059" y="2633"/>
                  <a:pt x="919" y="2439"/>
                </a:cubicBezTo>
                <a:cubicBezTo>
                  <a:pt x="419" y="1724"/>
                  <a:pt x="1382" y="771"/>
                  <a:pt x="2034" y="771"/>
                </a:cubicBezTo>
                <a:close/>
                <a:moveTo>
                  <a:pt x="2205" y="0"/>
                </a:moveTo>
                <a:cubicBezTo>
                  <a:pt x="1226" y="0"/>
                  <a:pt x="0" y="1227"/>
                  <a:pt x="152" y="2439"/>
                </a:cubicBezTo>
                <a:cubicBezTo>
                  <a:pt x="257" y="3341"/>
                  <a:pt x="667" y="3696"/>
                  <a:pt x="1159" y="3696"/>
                </a:cubicBezTo>
                <a:cubicBezTo>
                  <a:pt x="2067" y="3696"/>
                  <a:pt x="3256" y="2484"/>
                  <a:pt x="3321" y="1272"/>
                </a:cubicBezTo>
                <a:cubicBezTo>
                  <a:pt x="3192" y="359"/>
                  <a:pt x="2735" y="0"/>
                  <a:pt x="2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flipH="1">
            <a:off x="1915340" y="5341872"/>
            <a:ext cx="74612" cy="83214"/>
          </a:xfrm>
          <a:custGeom>
            <a:avLst/>
            <a:gdLst/>
            <a:ahLst/>
            <a:cxnLst/>
            <a:rect l="l" t="t" r="r" b="b"/>
            <a:pathLst>
              <a:path w="3322" h="3705" extrusionOk="0">
                <a:moveTo>
                  <a:pt x="2024" y="783"/>
                </a:moveTo>
                <a:cubicBezTo>
                  <a:pt x="2290" y="783"/>
                  <a:pt x="2506" y="937"/>
                  <a:pt x="2554" y="1323"/>
                </a:cubicBezTo>
                <a:cubicBezTo>
                  <a:pt x="2605" y="1833"/>
                  <a:pt x="1955" y="2712"/>
                  <a:pt x="1393" y="2712"/>
                </a:cubicBezTo>
                <a:cubicBezTo>
                  <a:pt x="1219" y="2712"/>
                  <a:pt x="1053" y="2628"/>
                  <a:pt x="920" y="2424"/>
                </a:cubicBezTo>
                <a:cubicBezTo>
                  <a:pt x="422" y="1713"/>
                  <a:pt x="1373" y="783"/>
                  <a:pt x="2024" y="783"/>
                </a:cubicBezTo>
                <a:close/>
                <a:moveTo>
                  <a:pt x="2208" y="1"/>
                </a:moveTo>
                <a:cubicBezTo>
                  <a:pt x="1228" y="1"/>
                  <a:pt x="1" y="1222"/>
                  <a:pt x="152" y="2457"/>
                </a:cubicBezTo>
                <a:cubicBezTo>
                  <a:pt x="257" y="3352"/>
                  <a:pt x="661" y="3704"/>
                  <a:pt x="1148" y="3704"/>
                </a:cubicBezTo>
                <a:cubicBezTo>
                  <a:pt x="2058" y="3704"/>
                  <a:pt x="3256" y="2473"/>
                  <a:pt x="3321" y="1256"/>
                </a:cubicBezTo>
                <a:cubicBezTo>
                  <a:pt x="3193" y="356"/>
                  <a:pt x="2736" y="1"/>
                  <a:pt x="2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527347" y="545825"/>
            <a:ext cx="2125428" cy="108627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6827772" y="287100"/>
            <a:ext cx="1302282" cy="665597"/>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4178426" y="3862976"/>
            <a:ext cx="1803590" cy="921850"/>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8"/>
          <p:cNvGrpSpPr/>
          <p:nvPr/>
        </p:nvGrpSpPr>
        <p:grpSpPr>
          <a:xfrm>
            <a:off x="2505023" y="198064"/>
            <a:ext cx="594604" cy="571315"/>
            <a:chOff x="2505023" y="198064"/>
            <a:chExt cx="594604" cy="571315"/>
          </a:xfrm>
        </p:grpSpPr>
        <p:sp>
          <p:nvSpPr>
            <p:cNvPr id="373" name="Google Shape;373;p8"/>
            <p:cNvSpPr/>
            <p:nvPr/>
          </p:nvSpPr>
          <p:spPr>
            <a:xfrm>
              <a:off x="2507507" y="198084"/>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2505023" y="202264"/>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2565076" y="254911"/>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2553404" y="272106"/>
              <a:ext cx="306056" cy="4345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2507507" y="198064"/>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2505023" y="202244"/>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2565076" y="254892"/>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2565076" y="281278"/>
              <a:ext cx="294413" cy="41801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8"/>
          <p:cNvGrpSpPr/>
          <p:nvPr/>
        </p:nvGrpSpPr>
        <p:grpSpPr>
          <a:xfrm>
            <a:off x="299800" y="2353066"/>
            <a:ext cx="518028" cy="518022"/>
            <a:chOff x="-5050675" y="-979334"/>
            <a:chExt cx="518028" cy="518022"/>
          </a:xfrm>
        </p:grpSpPr>
        <p:sp>
          <p:nvSpPr>
            <p:cNvPr id="382" name="Google Shape;382;p8"/>
            <p:cNvSpPr/>
            <p:nvPr/>
          </p:nvSpPr>
          <p:spPr>
            <a:xfrm rot="-2443570">
              <a:off x="-4979091" y="-900789"/>
              <a:ext cx="373673" cy="35807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rot="-2443570">
              <a:off x="-4978750" y="-898084"/>
              <a:ext cx="374718" cy="357871"/>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rot="-2443570">
              <a:off x="-4943742" y="-861645"/>
              <a:ext cx="293151" cy="28042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rot="-2443570">
              <a:off x="-4932157" y="-815243"/>
              <a:ext cx="193144" cy="27423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rot="-2443570">
              <a:off x="-4979099" y="-900798"/>
              <a:ext cx="373673" cy="35807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rot="-2443570">
              <a:off x="-4978758" y="-898093"/>
              <a:ext cx="374718" cy="357871"/>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rot="-2443570">
              <a:off x="-4943750" y="-861655"/>
              <a:ext cx="293151" cy="28042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2443632">
              <a:off x="-4925315" y="-812013"/>
              <a:ext cx="185824" cy="26380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8"/>
          <p:cNvGrpSpPr/>
          <p:nvPr/>
        </p:nvGrpSpPr>
        <p:grpSpPr>
          <a:xfrm>
            <a:off x="8268274" y="1632102"/>
            <a:ext cx="594585" cy="585847"/>
            <a:chOff x="-4285176" y="-2755898"/>
            <a:chExt cx="594585" cy="585847"/>
          </a:xfrm>
        </p:grpSpPr>
        <p:sp>
          <p:nvSpPr>
            <p:cNvPr id="391" name="Google Shape;391;p8"/>
            <p:cNvSpPr/>
            <p:nvPr/>
          </p:nvSpPr>
          <p:spPr>
            <a:xfrm rot="-1267100">
              <a:off x="-4219962" y="-2687185"/>
              <a:ext cx="464312" cy="44490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rot="-1267100">
              <a:off x="-4220686" y="-2683652"/>
              <a:ext cx="465610" cy="4446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rot="-1267100">
              <a:off x="-4175817" y="-2640618"/>
              <a:ext cx="364258" cy="348437"/>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rot="-1267100">
              <a:off x="-4176712" y="-2602100"/>
              <a:ext cx="239994" cy="340738"/>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rot="-1267100">
              <a:off x="-4219967" y="-2687200"/>
              <a:ext cx="464312" cy="44490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rot="-1267100">
              <a:off x="-4220692" y="-2683666"/>
              <a:ext cx="465610" cy="4446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rot="-1267100">
              <a:off x="-4175823" y="-2640632"/>
              <a:ext cx="364258" cy="348437"/>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rot="-1267042">
              <a:off x="-4167619" y="-2596611"/>
              <a:ext cx="230902" cy="32776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6"/>
        <p:cNvGrpSpPr/>
        <p:nvPr/>
      </p:nvGrpSpPr>
      <p:grpSpPr>
        <a:xfrm>
          <a:off x="0" y="0"/>
          <a:ext cx="0" cy="0"/>
          <a:chOff x="0" y="0"/>
          <a:chExt cx="0" cy="0"/>
        </a:xfrm>
      </p:grpSpPr>
      <p:sp>
        <p:nvSpPr>
          <p:cNvPr id="477" name="Google Shape;477;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
  <p:cSld name="CUSTOM_19_1">
    <p:spTree>
      <p:nvGrpSpPr>
        <p:cNvPr id="1" name="Shape 479"/>
        <p:cNvGrpSpPr/>
        <p:nvPr/>
      </p:nvGrpSpPr>
      <p:grpSpPr>
        <a:xfrm>
          <a:off x="0" y="0"/>
          <a:ext cx="0" cy="0"/>
          <a:chOff x="0" y="0"/>
          <a:chExt cx="0" cy="0"/>
        </a:xfrm>
      </p:grpSpPr>
      <p:sp>
        <p:nvSpPr>
          <p:cNvPr id="480" name="Google Shape;480;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txBox="1">
            <a:spLocks noGrp="1"/>
          </p:cNvSpPr>
          <p:nvPr>
            <p:ph type="title"/>
          </p:nvPr>
        </p:nvSpPr>
        <p:spPr>
          <a:xfrm>
            <a:off x="4349375" y="851750"/>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82" name="Google Shape;482;p13"/>
          <p:cNvSpPr txBox="1">
            <a:spLocks noGrp="1"/>
          </p:cNvSpPr>
          <p:nvPr>
            <p:ph type="subTitle" idx="1"/>
          </p:nvPr>
        </p:nvSpPr>
        <p:spPr>
          <a:xfrm>
            <a:off x="4349375" y="123320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83" name="Google Shape;483;p13"/>
          <p:cNvSpPr txBox="1">
            <a:spLocks noGrp="1"/>
          </p:cNvSpPr>
          <p:nvPr>
            <p:ph type="title" idx="2" hasCustomPrompt="1"/>
          </p:nvPr>
        </p:nvSpPr>
        <p:spPr>
          <a:xfrm>
            <a:off x="3410775" y="889913"/>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4" name="Google Shape;484;p13"/>
          <p:cNvSpPr txBox="1">
            <a:spLocks noGrp="1"/>
          </p:cNvSpPr>
          <p:nvPr>
            <p:ph type="title" idx="3"/>
          </p:nvPr>
        </p:nvSpPr>
        <p:spPr>
          <a:xfrm>
            <a:off x="601425" y="343900"/>
            <a:ext cx="3058200" cy="106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85" name="Google Shape;485;p13"/>
          <p:cNvSpPr txBox="1">
            <a:spLocks noGrp="1"/>
          </p:cNvSpPr>
          <p:nvPr>
            <p:ph type="title" idx="4"/>
          </p:nvPr>
        </p:nvSpPr>
        <p:spPr>
          <a:xfrm>
            <a:off x="4349375" y="1602575"/>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86" name="Google Shape;486;p13"/>
          <p:cNvSpPr txBox="1">
            <a:spLocks noGrp="1"/>
          </p:cNvSpPr>
          <p:nvPr>
            <p:ph type="subTitle" idx="5"/>
          </p:nvPr>
        </p:nvSpPr>
        <p:spPr>
          <a:xfrm>
            <a:off x="4349375" y="198315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87" name="Google Shape;487;p13"/>
          <p:cNvSpPr txBox="1">
            <a:spLocks noGrp="1"/>
          </p:cNvSpPr>
          <p:nvPr>
            <p:ph type="title" idx="6" hasCustomPrompt="1"/>
          </p:nvPr>
        </p:nvSpPr>
        <p:spPr>
          <a:xfrm>
            <a:off x="3410775" y="1642428"/>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8" name="Google Shape;488;p13"/>
          <p:cNvSpPr txBox="1">
            <a:spLocks noGrp="1"/>
          </p:cNvSpPr>
          <p:nvPr>
            <p:ph type="title" idx="7"/>
          </p:nvPr>
        </p:nvSpPr>
        <p:spPr>
          <a:xfrm>
            <a:off x="4349375" y="2355850"/>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89" name="Google Shape;489;p13"/>
          <p:cNvSpPr txBox="1">
            <a:spLocks noGrp="1"/>
          </p:cNvSpPr>
          <p:nvPr>
            <p:ph type="subTitle" idx="8"/>
          </p:nvPr>
        </p:nvSpPr>
        <p:spPr>
          <a:xfrm>
            <a:off x="4349375" y="273555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90" name="Google Shape;490;p13"/>
          <p:cNvSpPr txBox="1">
            <a:spLocks noGrp="1"/>
          </p:cNvSpPr>
          <p:nvPr>
            <p:ph type="title" idx="9" hasCustomPrompt="1"/>
          </p:nvPr>
        </p:nvSpPr>
        <p:spPr>
          <a:xfrm>
            <a:off x="3410775" y="2394944"/>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91" name="Google Shape;491;p13"/>
          <p:cNvSpPr txBox="1">
            <a:spLocks noGrp="1"/>
          </p:cNvSpPr>
          <p:nvPr>
            <p:ph type="title" idx="13"/>
          </p:nvPr>
        </p:nvSpPr>
        <p:spPr>
          <a:xfrm>
            <a:off x="4349375" y="3110150"/>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2" name="Google Shape;492;p13"/>
          <p:cNvSpPr txBox="1">
            <a:spLocks noGrp="1"/>
          </p:cNvSpPr>
          <p:nvPr>
            <p:ph type="subTitle" idx="14"/>
          </p:nvPr>
        </p:nvSpPr>
        <p:spPr>
          <a:xfrm>
            <a:off x="4349375" y="3495225"/>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93" name="Google Shape;493;p13"/>
          <p:cNvSpPr txBox="1">
            <a:spLocks noGrp="1"/>
          </p:cNvSpPr>
          <p:nvPr>
            <p:ph type="title" idx="15" hasCustomPrompt="1"/>
          </p:nvPr>
        </p:nvSpPr>
        <p:spPr>
          <a:xfrm>
            <a:off x="3410775" y="3147459"/>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94" name="Google Shape;494;p13"/>
          <p:cNvSpPr txBox="1">
            <a:spLocks noGrp="1"/>
          </p:cNvSpPr>
          <p:nvPr>
            <p:ph type="title" idx="16"/>
          </p:nvPr>
        </p:nvSpPr>
        <p:spPr>
          <a:xfrm>
            <a:off x="4349375" y="3884875"/>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5" name="Google Shape;495;p13"/>
          <p:cNvSpPr txBox="1">
            <a:spLocks noGrp="1"/>
          </p:cNvSpPr>
          <p:nvPr>
            <p:ph type="subTitle" idx="17"/>
          </p:nvPr>
        </p:nvSpPr>
        <p:spPr>
          <a:xfrm>
            <a:off x="4349375" y="427025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96" name="Google Shape;496;p13"/>
          <p:cNvSpPr txBox="1">
            <a:spLocks noGrp="1"/>
          </p:cNvSpPr>
          <p:nvPr>
            <p:ph type="title" idx="18" hasCustomPrompt="1"/>
          </p:nvPr>
        </p:nvSpPr>
        <p:spPr>
          <a:xfrm>
            <a:off x="3410775" y="3935375"/>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497" name="Google Shape;497;p13"/>
          <p:cNvGrpSpPr/>
          <p:nvPr/>
        </p:nvGrpSpPr>
        <p:grpSpPr>
          <a:xfrm>
            <a:off x="-341369" y="200050"/>
            <a:ext cx="10276342" cy="1863175"/>
            <a:chOff x="-341369" y="200050"/>
            <a:chExt cx="10276342" cy="1863175"/>
          </a:xfrm>
        </p:grpSpPr>
        <p:sp>
          <p:nvSpPr>
            <p:cNvPr id="498" name="Google Shape;498;p13"/>
            <p:cNvSpPr/>
            <p:nvPr/>
          </p:nvSpPr>
          <p:spPr>
            <a:xfrm>
              <a:off x="8270788" y="2000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341369" y="1484523"/>
              <a:ext cx="1132362" cy="57870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13"/>
          <p:cNvGrpSpPr/>
          <p:nvPr/>
        </p:nvGrpSpPr>
        <p:grpSpPr>
          <a:xfrm>
            <a:off x="4175049" y="200051"/>
            <a:ext cx="4774152" cy="4774405"/>
            <a:chOff x="4175049" y="200051"/>
            <a:chExt cx="4774152" cy="4774405"/>
          </a:xfrm>
        </p:grpSpPr>
        <p:sp>
          <p:nvSpPr>
            <p:cNvPr id="501" name="Google Shape;501;p13"/>
            <p:cNvSpPr/>
            <p:nvPr/>
          </p:nvSpPr>
          <p:spPr>
            <a:xfrm>
              <a:off x="4176496" y="200063"/>
              <a:ext cx="344790" cy="330443"/>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4175049" y="202497"/>
              <a:ext cx="345755" cy="3302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4210020" y="233155"/>
              <a:ext cx="270492" cy="2587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4203223" y="243167"/>
              <a:ext cx="178216" cy="2530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4176496" y="200051"/>
              <a:ext cx="344790" cy="330443"/>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4175049" y="202485"/>
              <a:ext cx="345755" cy="3302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3"/>
            <p:cNvSpPr/>
            <p:nvPr/>
          </p:nvSpPr>
          <p:spPr>
            <a:xfrm>
              <a:off x="4210020" y="233143"/>
              <a:ext cx="270492" cy="2587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3"/>
            <p:cNvSpPr/>
            <p:nvPr/>
          </p:nvSpPr>
          <p:spPr>
            <a:xfrm>
              <a:off x="4210020" y="248509"/>
              <a:ext cx="171443" cy="2434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8472074" y="4514095"/>
              <a:ext cx="477128" cy="45724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8470072" y="4517464"/>
              <a:ext cx="478462" cy="45699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8518463" y="4559886"/>
              <a:ext cx="374312" cy="358101"/>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8509058" y="4573741"/>
              <a:ext cx="246618" cy="350188"/>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8472074" y="4514079"/>
              <a:ext cx="477128" cy="45724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8470072" y="4517448"/>
              <a:ext cx="478462" cy="45699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a:off x="8518463" y="4559871"/>
              <a:ext cx="374312" cy="358101"/>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8518463" y="4581133"/>
              <a:ext cx="237246" cy="33682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54">
    <p:spTree>
      <p:nvGrpSpPr>
        <p:cNvPr id="1" name="Shape 517"/>
        <p:cNvGrpSpPr/>
        <p:nvPr/>
      </p:nvGrpSpPr>
      <p:grpSpPr>
        <a:xfrm>
          <a:off x="0" y="0"/>
          <a:ext cx="0" cy="0"/>
          <a:chOff x="0" y="0"/>
          <a:chExt cx="0" cy="0"/>
        </a:xfrm>
      </p:grpSpPr>
      <p:sp>
        <p:nvSpPr>
          <p:cNvPr id="518" name="Google Shape;518;p14"/>
          <p:cNvSpPr txBox="1">
            <a:spLocks noGrp="1"/>
          </p:cNvSpPr>
          <p:nvPr>
            <p:ph type="title"/>
          </p:nvPr>
        </p:nvSpPr>
        <p:spPr>
          <a:xfrm>
            <a:off x="4735650" y="2532650"/>
            <a:ext cx="2587500" cy="627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519" name="Google Shape;519;p14"/>
          <p:cNvSpPr txBox="1">
            <a:spLocks noGrp="1"/>
          </p:cNvSpPr>
          <p:nvPr>
            <p:ph type="subTitle" idx="1"/>
          </p:nvPr>
        </p:nvSpPr>
        <p:spPr>
          <a:xfrm>
            <a:off x="5047775" y="3199200"/>
            <a:ext cx="2275500" cy="5055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100"/>
              <a:buFont typeface="Nunito"/>
              <a:buNone/>
              <a:defRPr sz="1400">
                <a:solidFill>
                  <a:schemeClr val="dk1"/>
                </a:solidFill>
                <a:latin typeface="Nunito"/>
                <a:ea typeface="Nunito"/>
                <a:cs typeface="Nunito"/>
                <a:sym typeface="Nunito"/>
              </a:defRPr>
            </a:lvl1pPr>
            <a:lvl2pPr lvl="1"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2pPr>
            <a:lvl3pPr lvl="2"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3pPr>
            <a:lvl4pPr lvl="3"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4pPr>
            <a:lvl5pPr lvl="4"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5pPr>
            <a:lvl6pPr lvl="5"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6pPr>
            <a:lvl7pPr lvl="6"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7pPr>
            <a:lvl8pPr lvl="7"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8pPr>
            <a:lvl9pPr lvl="8"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9pPr>
          </a:lstStyle>
          <a:p>
            <a:endParaRPr/>
          </a:p>
        </p:txBody>
      </p:sp>
      <p:sp>
        <p:nvSpPr>
          <p:cNvPr id="520" name="Google Shape;520;p14"/>
          <p:cNvSpPr txBox="1">
            <a:spLocks noGrp="1"/>
          </p:cNvSpPr>
          <p:nvPr>
            <p:ph type="title" idx="2" hasCustomPrompt="1"/>
          </p:nvPr>
        </p:nvSpPr>
        <p:spPr>
          <a:xfrm>
            <a:off x="5194050" y="1018238"/>
            <a:ext cx="2129100" cy="137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10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521" name="Google Shape;521;p14"/>
          <p:cNvSpPr/>
          <p:nvPr/>
        </p:nvSpPr>
        <p:spPr>
          <a:xfrm>
            <a:off x="217515"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18814"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115638"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750243" y="5369753"/>
            <a:ext cx="489643" cy="227490"/>
          </a:xfrm>
          <a:custGeom>
            <a:avLst/>
            <a:gdLst/>
            <a:ahLst/>
            <a:cxnLst/>
            <a:rect l="l" t="t" r="r" b="b"/>
            <a:pathLst>
              <a:path w="4167" h="1936" extrusionOk="0">
                <a:moveTo>
                  <a:pt x="1866" y="0"/>
                </a:moveTo>
                <a:cubicBezTo>
                  <a:pt x="1359" y="0"/>
                  <a:pt x="855" y="102"/>
                  <a:pt x="381" y="314"/>
                </a:cubicBezTo>
                <a:cubicBezTo>
                  <a:pt x="297" y="335"/>
                  <a:pt x="233" y="378"/>
                  <a:pt x="170" y="441"/>
                </a:cubicBezTo>
                <a:cubicBezTo>
                  <a:pt x="1" y="631"/>
                  <a:pt x="149" y="949"/>
                  <a:pt x="339" y="1118"/>
                </a:cubicBezTo>
                <a:cubicBezTo>
                  <a:pt x="868" y="1628"/>
                  <a:pt x="1935" y="1935"/>
                  <a:pt x="2730" y="1935"/>
                </a:cubicBezTo>
                <a:cubicBezTo>
                  <a:pt x="2826" y="1935"/>
                  <a:pt x="2918" y="1931"/>
                  <a:pt x="3004" y="1922"/>
                </a:cubicBezTo>
                <a:cubicBezTo>
                  <a:pt x="4167" y="1773"/>
                  <a:pt x="3892" y="420"/>
                  <a:pt x="2919" y="145"/>
                </a:cubicBezTo>
                <a:cubicBezTo>
                  <a:pt x="2572" y="50"/>
                  <a:pt x="2218"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4202520" y="5229334"/>
            <a:ext cx="355453" cy="173320"/>
          </a:xfrm>
          <a:custGeom>
            <a:avLst/>
            <a:gdLst/>
            <a:ahLst/>
            <a:cxnLst/>
            <a:rect l="l" t="t" r="r" b="b"/>
            <a:pathLst>
              <a:path w="3025" h="1475" extrusionOk="0">
                <a:moveTo>
                  <a:pt x="1287" y="0"/>
                </a:moveTo>
                <a:cubicBezTo>
                  <a:pt x="1225" y="0"/>
                  <a:pt x="1163" y="3"/>
                  <a:pt x="1101" y="8"/>
                </a:cubicBezTo>
                <a:cubicBezTo>
                  <a:pt x="762" y="8"/>
                  <a:pt x="445" y="134"/>
                  <a:pt x="191" y="367"/>
                </a:cubicBezTo>
                <a:cubicBezTo>
                  <a:pt x="64" y="494"/>
                  <a:pt x="1" y="705"/>
                  <a:pt x="43" y="896"/>
                </a:cubicBezTo>
                <a:cubicBezTo>
                  <a:pt x="188" y="1286"/>
                  <a:pt x="794" y="1474"/>
                  <a:pt x="1402" y="1474"/>
                </a:cubicBezTo>
                <a:cubicBezTo>
                  <a:pt x="2211" y="1474"/>
                  <a:pt x="3025" y="1143"/>
                  <a:pt x="2771" y="515"/>
                </a:cubicBezTo>
                <a:cubicBezTo>
                  <a:pt x="2750" y="452"/>
                  <a:pt x="2708" y="431"/>
                  <a:pt x="2666" y="388"/>
                </a:cubicBezTo>
                <a:cubicBezTo>
                  <a:pt x="2253" y="144"/>
                  <a:pt x="1774"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231204"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686066" y="5510642"/>
            <a:ext cx="570722" cy="242648"/>
          </a:xfrm>
          <a:custGeom>
            <a:avLst/>
            <a:gdLst/>
            <a:ahLst/>
            <a:cxnLst/>
            <a:rect l="l" t="t" r="r" b="b"/>
            <a:pathLst>
              <a:path w="4857" h="2065" extrusionOk="0">
                <a:moveTo>
                  <a:pt x="2199" y="1"/>
                </a:moveTo>
                <a:cubicBezTo>
                  <a:pt x="1526" y="1"/>
                  <a:pt x="856" y="228"/>
                  <a:pt x="318" y="680"/>
                </a:cubicBezTo>
                <a:cubicBezTo>
                  <a:pt x="127" y="807"/>
                  <a:pt x="21" y="997"/>
                  <a:pt x="0" y="1209"/>
                </a:cubicBezTo>
                <a:cubicBezTo>
                  <a:pt x="21" y="1420"/>
                  <a:pt x="148" y="1611"/>
                  <a:pt x="339" y="1695"/>
                </a:cubicBezTo>
                <a:cubicBezTo>
                  <a:pt x="805" y="1995"/>
                  <a:pt x="1340" y="2050"/>
                  <a:pt x="1885" y="2050"/>
                </a:cubicBezTo>
                <a:cubicBezTo>
                  <a:pt x="2202" y="2050"/>
                  <a:pt x="2523" y="2031"/>
                  <a:pt x="2835" y="2031"/>
                </a:cubicBezTo>
                <a:cubicBezTo>
                  <a:pt x="3007" y="2031"/>
                  <a:pt x="3177" y="2037"/>
                  <a:pt x="3342" y="2055"/>
                </a:cubicBezTo>
                <a:cubicBezTo>
                  <a:pt x="3395" y="2061"/>
                  <a:pt x="3448" y="2064"/>
                  <a:pt x="3499" y="2064"/>
                </a:cubicBezTo>
                <a:cubicBezTo>
                  <a:pt x="4323" y="2064"/>
                  <a:pt x="4856" y="1295"/>
                  <a:pt x="4040" y="638"/>
                </a:cubicBezTo>
                <a:cubicBezTo>
                  <a:pt x="3500" y="212"/>
                  <a:pt x="2848"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32503"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129327"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1584744" y="5654585"/>
            <a:ext cx="73088" cy="114920"/>
          </a:xfrm>
          <a:custGeom>
            <a:avLst/>
            <a:gdLst/>
            <a:ahLst/>
            <a:cxnLst/>
            <a:rect l="l" t="t" r="r" b="b"/>
            <a:pathLst>
              <a:path w="622" h="978" extrusionOk="0">
                <a:moveTo>
                  <a:pt x="170" y="0"/>
                </a:moveTo>
                <a:cubicBezTo>
                  <a:pt x="82" y="0"/>
                  <a:pt x="0" y="72"/>
                  <a:pt x="30" y="174"/>
                </a:cubicBezTo>
                <a:lnTo>
                  <a:pt x="326" y="893"/>
                </a:lnTo>
                <a:cubicBezTo>
                  <a:pt x="368" y="957"/>
                  <a:pt x="410" y="978"/>
                  <a:pt x="474" y="978"/>
                </a:cubicBezTo>
                <a:lnTo>
                  <a:pt x="516" y="978"/>
                </a:lnTo>
                <a:cubicBezTo>
                  <a:pt x="601" y="936"/>
                  <a:pt x="622" y="851"/>
                  <a:pt x="601" y="788"/>
                </a:cubicBezTo>
                <a:lnTo>
                  <a:pt x="283" y="47"/>
                </a:lnTo>
                <a:cubicBezTo>
                  <a:pt x="251" y="15"/>
                  <a:pt x="21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1677573" y="5597948"/>
            <a:ext cx="42419" cy="154167"/>
          </a:xfrm>
          <a:custGeom>
            <a:avLst/>
            <a:gdLst/>
            <a:ahLst/>
            <a:cxnLst/>
            <a:rect l="l" t="t" r="r" b="b"/>
            <a:pathLst>
              <a:path w="361" h="1312" extrusionOk="0">
                <a:moveTo>
                  <a:pt x="212" y="1"/>
                </a:moveTo>
                <a:cubicBezTo>
                  <a:pt x="128" y="1"/>
                  <a:pt x="64" y="64"/>
                  <a:pt x="64" y="149"/>
                </a:cubicBezTo>
                <a:lnTo>
                  <a:pt x="22" y="1143"/>
                </a:lnTo>
                <a:cubicBezTo>
                  <a:pt x="1" y="1227"/>
                  <a:pt x="64" y="1312"/>
                  <a:pt x="149" y="1312"/>
                </a:cubicBezTo>
                <a:cubicBezTo>
                  <a:pt x="234" y="1312"/>
                  <a:pt x="318" y="1248"/>
                  <a:pt x="318" y="1164"/>
                </a:cubicBezTo>
                <a:lnTo>
                  <a:pt x="360" y="170"/>
                </a:lnTo>
                <a:cubicBezTo>
                  <a:pt x="360" y="85"/>
                  <a:pt x="297"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8482093"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8726286"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7223333" y="5213837"/>
            <a:ext cx="1498205" cy="299302"/>
          </a:xfrm>
          <a:custGeom>
            <a:avLst/>
            <a:gdLst/>
            <a:ahLst/>
            <a:cxnLst/>
            <a:rect l="l" t="t" r="r" b="b"/>
            <a:pathLst>
              <a:path w="13240" h="2645" extrusionOk="0">
                <a:moveTo>
                  <a:pt x="6620" y="1"/>
                </a:moveTo>
                <a:cubicBezTo>
                  <a:pt x="2961" y="1"/>
                  <a:pt x="0" y="593"/>
                  <a:pt x="0" y="1333"/>
                </a:cubicBezTo>
                <a:cubicBezTo>
                  <a:pt x="0" y="2052"/>
                  <a:pt x="2961" y="2644"/>
                  <a:pt x="6620" y="2644"/>
                </a:cubicBezTo>
                <a:cubicBezTo>
                  <a:pt x="10279" y="2644"/>
                  <a:pt x="13240" y="2052"/>
                  <a:pt x="13240" y="1333"/>
                </a:cubicBezTo>
                <a:cubicBezTo>
                  <a:pt x="13240" y="593"/>
                  <a:pt x="10279" y="1"/>
                  <a:pt x="6620"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8495276"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8739469"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14"/>
          <p:cNvGrpSpPr/>
          <p:nvPr/>
        </p:nvGrpSpPr>
        <p:grpSpPr>
          <a:xfrm>
            <a:off x="-152743" y="4192710"/>
            <a:ext cx="9351762" cy="1901951"/>
            <a:chOff x="-152743" y="4192710"/>
            <a:chExt cx="9351762" cy="1901951"/>
          </a:xfrm>
        </p:grpSpPr>
        <p:sp>
          <p:nvSpPr>
            <p:cNvPr id="538" name="Google Shape;538;p14"/>
            <p:cNvSpPr/>
            <p:nvPr/>
          </p:nvSpPr>
          <p:spPr>
            <a:xfrm>
              <a:off x="-152743"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70725"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128093"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225035"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139054"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5527153" y="4805258"/>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3670692" y="4415142"/>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3404778" y="4397633"/>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57036"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141783"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238724"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3740255" y="4736166"/>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3680680" y="4686226"/>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2934676"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8383986"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8704673"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9051727"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8989490"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2947858"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5703571" y="4544466"/>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8397169"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8717856"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5901035" y="4480920"/>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5836422" y="4435658"/>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9064909"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9002673"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4" name="Google Shape;564;p14"/>
          <p:cNvSpPr/>
          <p:nvPr/>
        </p:nvSpPr>
        <p:spPr>
          <a:xfrm>
            <a:off x="3771077" y="5312397"/>
            <a:ext cx="74344" cy="119381"/>
          </a:xfrm>
          <a:custGeom>
            <a:avLst/>
            <a:gdLst/>
            <a:ahLst/>
            <a:cxnLst/>
            <a:rect l="l" t="t" r="r" b="b"/>
            <a:pathLst>
              <a:path w="657" h="1055" extrusionOk="0">
                <a:moveTo>
                  <a:pt x="163" y="1"/>
                </a:moveTo>
                <a:cubicBezTo>
                  <a:pt x="144" y="1"/>
                  <a:pt x="124" y="6"/>
                  <a:pt x="107" y="18"/>
                </a:cubicBezTo>
                <a:cubicBezTo>
                  <a:pt x="43" y="60"/>
                  <a:pt x="1" y="166"/>
                  <a:pt x="43" y="229"/>
                </a:cubicBezTo>
                <a:lnTo>
                  <a:pt x="382" y="970"/>
                </a:lnTo>
                <a:cubicBezTo>
                  <a:pt x="403" y="1033"/>
                  <a:pt x="445" y="1054"/>
                  <a:pt x="509" y="1054"/>
                </a:cubicBezTo>
                <a:lnTo>
                  <a:pt x="572" y="1054"/>
                </a:lnTo>
                <a:cubicBezTo>
                  <a:pt x="635" y="991"/>
                  <a:pt x="657" y="906"/>
                  <a:pt x="635" y="822"/>
                </a:cubicBezTo>
                <a:lnTo>
                  <a:pt x="297" y="81"/>
                </a:lnTo>
                <a:cubicBezTo>
                  <a:pt x="267" y="36"/>
                  <a:pt x="214"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3859679" y="5254574"/>
            <a:ext cx="33608" cy="155592"/>
          </a:xfrm>
          <a:custGeom>
            <a:avLst/>
            <a:gdLst/>
            <a:ahLst/>
            <a:cxnLst/>
            <a:rect l="l" t="t" r="r" b="b"/>
            <a:pathLst>
              <a:path w="297" h="1375" extrusionOk="0">
                <a:moveTo>
                  <a:pt x="149" y="0"/>
                </a:moveTo>
                <a:cubicBezTo>
                  <a:pt x="64" y="0"/>
                  <a:pt x="0" y="85"/>
                  <a:pt x="0" y="148"/>
                </a:cubicBezTo>
                <a:lnTo>
                  <a:pt x="22" y="1206"/>
                </a:lnTo>
                <a:cubicBezTo>
                  <a:pt x="22" y="1290"/>
                  <a:pt x="85" y="1375"/>
                  <a:pt x="170" y="1375"/>
                </a:cubicBezTo>
                <a:cubicBezTo>
                  <a:pt x="233" y="1354"/>
                  <a:pt x="297" y="1290"/>
                  <a:pt x="297" y="1206"/>
                </a:cubicBezTo>
                <a:lnTo>
                  <a:pt x="275" y="148"/>
                </a:lnTo>
                <a:cubicBezTo>
                  <a:pt x="275" y="64"/>
                  <a:pt x="21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 name="Google Shape;566;p14"/>
          <p:cNvGrpSpPr/>
          <p:nvPr/>
        </p:nvGrpSpPr>
        <p:grpSpPr>
          <a:xfrm>
            <a:off x="3203280" y="265661"/>
            <a:ext cx="713823" cy="701794"/>
            <a:chOff x="3203280" y="265661"/>
            <a:chExt cx="713823" cy="701794"/>
          </a:xfrm>
        </p:grpSpPr>
        <p:sp>
          <p:nvSpPr>
            <p:cNvPr id="567" name="Google Shape;567;p14"/>
            <p:cNvSpPr/>
            <p:nvPr/>
          </p:nvSpPr>
          <p:spPr>
            <a:xfrm rot="1116294" flipH="1">
              <a:off x="3275733" y="342115"/>
              <a:ext cx="568362" cy="544627"/>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rot="1116294" flipH="1">
              <a:off x="3275213" y="346433"/>
              <a:ext cx="569951" cy="54432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rot="1116294" flipH="1">
              <a:off x="3344071" y="398803"/>
              <a:ext cx="445886" cy="42653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rot="1116294" flipH="1">
              <a:off x="3499063" y="442529"/>
              <a:ext cx="293775" cy="41711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rot="1116294" flipH="1">
              <a:off x="3275739" y="342097"/>
              <a:ext cx="568362" cy="544627"/>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rot="1116294" flipH="1">
              <a:off x="3275219" y="346415"/>
              <a:ext cx="569951" cy="54432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rot="1116294" flipH="1">
              <a:off x="3344077" y="398785"/>
              <a:ext cx="445886" cy="42653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rot="1116174" flipH="1">
              <a:off x="3499040" y="449500"/>
              <a:ext cx="282613" cy="40123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14"/>
          <p:cNvGrpSpPr/>
          <p:nvPr/>
        </p:nvGrpSpPr>
        <p:grpSpPr>
          <a:xfrm>
            <a:off x="8231289" y="2797538"/>
            <a:ext cx="397773" cy="382216"/>
            <a:chOff x="8231289" y="2797538"/>
            <a:chExt cx="397773" cy="382216"/>
          </a:xfrm>
        </p:grpSpPr>
        <p:sp>
          <p:nvSpPr>
            <p:cNvPr id="576" name="Google Shape;576;p14"/>
            <p:cNvSpPr/>
            <p:nvPr/>
          </p:nvSpPr>
          <p:spPr>
            <a:xfrm flipH="1">
              <a:off x="8231289" y="2797551"/>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flipH="1">
              <a:off x="8231844" y="2800348"/>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flipH="1">
              <a:off x="8278131" y="2835568"/>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flipH="1">
              <a:off x="8391951" y="2847071"/>
              <a:ext cx="204742" cy="29073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flipH="1">
              <a:off x="8231289" y="2797538"/>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flipH="1">
              <a:off x="8231844" y="2800334"/>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flipH="1">
              <a:off x="8278131" y="2835555"/>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flipH="1">
              <a:off x="8391904" y="2853207"/>
              <a:ext cx="196980" cy="27966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14"/>
          <p:cNvSpPr/>
          <p:nvPr/>
        </p:nvSpPr>
        <p:spPr>
          <a:xfrm>
            <a:off x="7172831" y="1248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2" y="62608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54_1">
    <p:spTree>
      <p:nvGrpSpPr>
        <p:cNvPr id="1" name="Shape 586"/>
        <p:cNvGrpSpPr/>
        <p:nvPr/>
      </p:nvGrpSpPr>
      <p:grpSpPr>
        <a:xfrm>
          <a:off x="0" y="0"/>
          <a:ext cx="0" cy="0"/>
          <a:chOff x="0" y="0"/>
          <a:chExt cx="0" cy="0"/>
        </a:xfrm>
      </p:grpSpPr>
      <p:sp>
        <p:nvSpPr>
          <p:cNvPr id="587" name="Google Shape;587;p15"/>
          <p:cNvSpPr txBox="1">
            <a:spLocks noGrp="1"/>
          </p:cNvSpPr>
          <p:nvPr>
            <p:ph type="title"/>
          </p:nvPr>
        </p:nvSpPr>
        <p:spPr>
          <a:xfrm>
            <a:off x="1342975" y="2574250"/>
            <a:ext cx="25875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588" name="Google Shape;588;p15"/>
          <p:cNvSpPr txBox="1">
            <a:spLocks noGrp="1"/>
          </p:cNvSpPr>
          <p:nvPr>
            <p:ph type="subTitle" idx="1"/>
          </p:nvPr>
        </p:nvSpPr>
        <p:spPr>
          <a:xfrm>
            <a:off x="1342975" y="3245075"/>
            <a:ext cx="2210100" cy="505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Nunito"/>
              <a:buNone/>
              <a:defRPr sz="1400">
                <a:solidFill>
                  <a:schemeClr val="dk1"/>
                </a:solidFill>
                <a:latin typeface="Nunito"/>
                <a:ea typeface="Nunito"/>
                <a:cs typeface="Nunito"/>
                <a:sym typeface="Nunito"/>
              </a:defRPr>
            </a:lvl1pPr>
            <a:lvl2pPr lvl="1"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2pPr>
            <a:lvl3pPr lvl="2"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3pPr>
            <a:lvl4pPr lvl="3"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4pPr>
            <a:lvl5pPr lvl="4"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5pPr>
            <a:lvl6pPr lvl="5"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6pPr>
            <a:lvl7pPr lvl="6"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7pPr>
            <a:lvl8pPr lvl="7"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8pPr>
            <a:lvl9pPr lvl="8"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9pPr>
          </a:lstStyle>
          <a:p>
            <a:endParaRPr/>
          </a:p>
        </p:txBody>
      </p:sp>
      <p:sp>
        <p:nvSpPr>
          <p:cNvPr id="589" name="Google Shape;589;p15"/>
          <p:cNvSpPr txBox="1">
            <a:spLocks noGrp="1"/>
          </p:cNvSpPr>
          <p:nvPr>
            <p:ph type="title" idx="2" hasCustomPrompt="1"/>
          </p:nvPr>
        </p:nvSpPr>
        <p:spPr>
          <a:xfrm>
            <a:off x="1342975" y="1111888"/>
            <a:ext cx="21291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10000"/>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590" name="Google Shape;590;p15"/>
          <p:cNvGrpSpPr/>
          <p:nvPr/>
        </p:nvGrpSpPr>
        <p:grpSpPr>
          <a:xfrm>
            <a:off x="-236067" y="3700859"/>
            <a:ext cx="9481216" cy="2963519"/>
            <a:chOff x="-236067" y="3700859"/>
            <a:chExt cx="9481216" cy="2963519"/>
          </a:xfrm>
        </p:grpSpPr>
        <p:sp>
          <p:nvSpPr>
            <p:cNvPr id="591" name="Google Shape;591;p15"/>
            <p:cNvSpPr/>
            <p:nvPr/>
          </p:nvSpPr>
          <p:spPr>
            <a:xfrm rot="-441735" flipH="1">
              <a:off x="3325996" y="4069394"/>
              <a:ext cx="5847816" cy="1489627"/>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rot="-441735" flipH="1">
              <a:off x="8860644" y="3779107"/>
              <a:ext cx="129374" cy="137482"/>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rot="-441735" flipH="1">
              <a:off x="8776927" y="4285869"/>
              <a:ext cx="77202" cy="120326"/>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rot="-441735" flipH="1">
              <a:off x="8710857" y="4246299"/>
              <a:ext cx="42537" cy="150996"/>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rot="-441735" flipH="1">
              <a:off x="3312419" y="4071148"/>
              <a:ext cx="5847816" cy="1489627"/>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rot="-441735" flipH="1">
              <a:off x="3368664" y="4922495"/>
              <a:ext cx="124322" cy="131724"/>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rot="-441735" flipH="1">
              <a:off x="5162175" y="4297566"/>
              <a:ext cx="121971" cy="131724"/>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rot="-441735" flipH="1">
              <a:off x="5461577" y="4243690"/>
              <a:ext cx="82137" cy="104463"/>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rot="-441735" flipH="1">
              <a:off x="8847067" y="3780861"/>
              <a:ext cx="129374" cy="137482"/>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5"/>
            <p:cNvSpPr/>
            <p:nvPr/>
          </p:nvSpPr>
          <p:spPr>
            <a:xfrm rot="-441735" flipH="1">
              <a:off x="8763351" y="4287623"/>
              <a:ext cx="77202" cy="120326"/>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5"/>
            <p:cNvSpPr/>
            <p:nvPr/>
          </p:nvSpPr>
          <p:spPr>
            <a:xfrm rot="-441735" flipH="1">
              <a:off x="8697281" y="4248053"/>
              <a:ext cx="42537" cy="150996"/>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rot="-441735" flipH="1">
              <a:off x="5178243" y="4622032"/>
              <a:ext cx="77202" cy="121384"/>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rot="-441735" flipH="1">
              <a:off x="5267603" y="4562511"/>
              <a:ext cx="42302" cy="151348"/>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5"/>
            <p:cNvSpPr/>
            <p:nvPr/>
          </p:nvSpPr>
          <p:spPr>
            <a:xfrm rot="-441726" flipH="1">
              <a:off x="-126902" y="4368060"/>
              <a:ext cx="6251180" cy="1901957"/>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5"/>
            <p:cNvSpPr/>
            <p:nvPr/>
          </p:nvSpPr>
          <p:spPr>
            <a:xfrm rot="-441726" flipH="1">
              <a:off x="181700" y="4975201"/>
              <a:ext cx="440524" cy="198592"/>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rot="-441726" flipH="1">
              <a:off x="-109249" y="5265530"/>
              <a:ext cx="442900"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5"/>
            <p:cNvSpPr/>
            <p:nvPr/>
          </p:nvSpPr>
          <p:spPr>
            <a:xfrm rot="-441726" flipH="1">
              <a:off x="-106724" y="5069980"/>
              <a:ext cx="64726" cy="125266"/>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5"/>
            <p:cNvSpPr/>
            <p:nvPr/>
          </p:nvSpPr>
          <p:spPr>
            <a:xfrm rot="-441726" flipH="1">
              <a:off x="-29776" y="5015763"/>
              <a:ext cx="45603" cy="156158"/>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rot="-441726" flipH="1">
              <a:off x="-139976" y="4369749"/>
              <a:ext cx="6251180" cy="1901957"/>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rot="-441726" flipH="1">
              <a:off x="2861830" y="4705658"/>
              <a:ext cx="430905" cy="238876"/>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rot="-441726" flipH="1">
              <a:off x="168625" y="4976890"/>
              <a:ext cx="440524" cy="198592"/>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rot="-441726" flipH="1">
              <a:off x="-122323" y="5267220"/>
              <a:ext cx="442900"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rot="-441726" flipH="1">
              <a:off x="3017601" y="4644794"/>
              <a:ext cx="62350" cy="125153"/>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rot="-441726" flipH="1">
              <a:off x="3094539" y="4590425"/>
              <a:ext cx="45603" cy="156045"/>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rot="-441726" flipH="1">
              <a:off x="-119798" y="5071669"/>
              <a:ext cx="64726" cy="125266"/>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rot="-441726" flipH="1">
              <a:off x="-42850" y="5017452"/>
              <a:ext cx="45603" cy="156158"/>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15"/>
          <p:cNvSpPr/>
          <p:nvPr/>
        </p:nvSpPr>
        <p:spPr>
          <a:xfrm flipH="1">
            <a:off x="382879" y="135187"/>
            <a:ext cx="1363971" cy="697068"/>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flipH="1">
            <a:off x="7144456" y="8951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flipH="1">
            <a:off x="3864793" y="83420"/>
            <a:ext cx="1911162" cy="97671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0" name="Google Shape;620;p15"/>
          <p:cNvGrpSpPr/>
          <p:nvPr/>
        </p:nvGrpSpPr>
        <p:grpSpPr>
          <a:xfrm>
            <a:off x="382864" y="3628413"/>
            <a:ext cx="397773" cy="382216"/>
            <a:chOff x="382864" y="3628413"/>
            <a:chExt cx="397773" cy="382216"/>
          </a:xfrm>
        </p:grpSpPr>
        <p:sp>
          <p:nvSpPr>
            <p:cNvPr id="621" name="Google Shape;621;p15"/>
            <p:cNvSpPr/>
            <p:nvPr/>
          </p:nvSpPr>
          <p:spPr>
            <a:xfrm flipH="1">
              <a:off x="382864" y="3628426"/>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5"/>
            <p:cNvSpPr/>
            <p:nvPr/>
          </p:nvSpPr>
          <p:spPr>
            <a:xfrm flipH="1">
              <a:off x="383419" y="3631223"/>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5"/>
            <p:cNvSpPr/>
            <p:nvPr/>
          </p:nvSpPr>
          <p:spPr>
            <a:xfrm flipH="1">
              <a:off x="429706" y="3666443"/>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5"/>
            <p:cNvSpPr/>
            <p:nvPr/>
          </p:nvSpPr>
          <p:spPr>
            <a:xfrm flipH="1">
              <a:off x="543526" y="3677946"/>
              <a:ext cx="204742" cy="29073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flipH="1">
              <a:off x="382864" y="3628413"/>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flipH="1">
              <a:off x="383419" y="3631209"/>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flipH="1">
              <a:off x="429706" y="3666430"/>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flipH="1">
              <a:off x="543479" y="3684082"/>
              <a:ext cx="196980" cy="27966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15"/>
          <p:cNvGrpSpPr/>
          <p:nvPr/>
        </p:nvGrpSpPr>
        <p:grpSpPr>
          <a:xfrm>
            <a:off x="6853166" y="158004"/>
            <a:ext cx="843510" cy="828251"/>
            <a:chOff x="6700766" y="5604"/>
            <a:chExt cx="843510" cy="828251"/>
          </a:xfrm>
        </p:grpSpPr>
        <p:sp>
          <p:nvSpPr>
            <p:cNvPr id="630" name="Google Shape;630;p15"/>
            <p:cNvSpPr/>
            <p:nvPr/>
          </p:nvSpPr>
          <p:spPr>
            <a:xfrm rot="-1345063" flipH="1">
              <a:off x="6795093" y="106140"/>
              <a:ext cx="650720" cy="62362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5"/>
            <p:cNvSpPr/>
            <p:nvPr/>
          </p:nvSpPr>
          <p:spPr>
            <a:xfrm rot="-1345063" flipH="1">
              <a:off x="6797552" y="109706"/>
              <a:ext cx="652539" cy="62327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5"/>
            <p:cNvSpPr/>
            <p:nvPr/>
          </p:nvSpPr>
          <p:spPr>
            <a:xfrm rot="-1345063" flipH="1">
              <a:off x="6869560" y="166374"/>
              <a:ext cx="510497" cy="48839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5"/>
            <p:cNvSpPr/>
            <p:nvPr/>
          </p:nvSpPr>
          <p:spPr>
            <a:xfrm rot="-1345063" flipH="1">
              <a:off x="7054138" y="146152"/>
              <a:ext cx="336344" cy="477608"/>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5"/>
            <p:cNvSpPr/>
            <p:nvPr/>
          </p:nvSpPr>
          <p:spPr>
            <a:xfrm rot="-1345063" flipH="1">
              <a:off x="6795085" y="106120"/>
              <a:ext cx="650720" cy="62362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rot="-1345063" flipH="1">
              <a:off x="6797543" y="109686"/>
              <a:ext cx="652539" cy="62327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rot="-1345063" flipH="1">
              <a:off x="6869552" y="166354"/>
              <a:ext cx="510497" cy="48839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rot="-1344950" flipH="1">
              <a:off x="7054915" y="158616"/>
              <a:ext cx="323598" cy="4594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3">
  <p:cSld name="CUSTOM_54_1_1">
    <p:spTree>
      <p:nvGrpSpPr>
        <p:cNvPr id="1" name="Shape 638"/>
        <p:cNvGrpSpPr/>
        <p:nvPr/>
      </p:nvGrpSpPr>
      <p:grpSpPr>
        <a:xfrm>
          <a:off x="0" y="0"/>
          <a:ext cx="0" cy="0"/>
          <a:chOff x="0" y="0"/>
          <a:chExt cx="0" cy="0"/>
        </a:xfrm>
      </p:grpSpPr>
      <p:sp>
        <p:nvSpPr>
          <p:cNvPr id="639" name="Google Shape;639;p16"/>
          <p:cNvSpPr txBox="1">
            <a:spLocks noGrp="1"/>
          </p:cNvSpPr>
          <p:nvPr>
            <p:ph type="ctrTitle"/>
          </p:nvPr>
        </p:nvSpPr>
        <p:spPr>
          <a:xfrm>
            <a:off x="4124714" y="953200"/>
            <a:ext cx="2977800" cy="6744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000000"/>
              </a:buClr>
              <a:buSzPts val="1200"/>
              <a:buNone/>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640" name="Google Shape;640;p16"/>
          <p:cNvSpPr txBox="1">
            <a:spLocks noGrp="1"/>
          </p:cNvSpPr>
          <p:nvPr>
            <p:ph type="subTitle" idx="1"/>
          </p:nvPr>
        </p:nvSpPr>
        <p:spPr>
          <a:xfrm>
            <a:off x="4124713" y="1637850"/>
            <a:ext cx="2624100" cy="55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Nunito"/>
              <a:buNone/>
              <a:defRPr sz="1400">
                <a:solidFill>
                  <a:schemeClr val="dk1"/>
                </a:solidFill>
                <a:latin typeface="Nunito"/>
                <a:ea typeface="Nunito"/>
                <a:cs typeface="Nunito"/>
                <a:sym typeface="Nunito"/>
              </a:defRPr>
            </a:lvl1pPr>
            <a:lvl2pPr lvl="1"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2pPr>
            <a:lvl3pPr lvl="2"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3pPr>
            <a:lvl4pPr lvl="3"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4pPr>
            <a:lvl5pPr lvl="4"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5pPr>
            <a:lvl6pPr lvl="5"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6pPr>
            <a:lvl7pPr lvl="6"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7pPr>
            <a:lvl8pPr lvl="7"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8pPr>
            <a:lvl9pPr lvl="8"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9pPr>
          </a:lstStyle>
          <a:p>
            <a:endParaRPr/>
          </a:p>
        </p:txBody>
      </p:sp>
      <p:sp>
        <p:nvSpPr>
          <p:cNvPr id="641" name="Google Shape;641;p16"/>
          <p:cNvSpPr txBox="1">
            <a:spLocks noGrp="1"/>
          </p:cNvSpPr>
          <p:nvPr>
            <p:ph type="title" idx="2" hasCustomPrompt="1"/>
          </p:nvPr>
        </p:nvSpPr>
        <p:spPr>
          <a:xfrm>
            <a:off x="2041475" y="786050"/>
            <a:ext cx="2154000" cy="1541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4800"/>
              <a:buNone/>
              <a:defRPr sz="10000"/>
            </a:lvl1pPr>
            <a:lvl2pPr lvl="1"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642" name="Google Shape;642;p16"/>
          <p:cNvGrpSpPr/>
          <p:nvPr/>
        </p:nvGrpSpPr>
        <p:grpSpPr>
          <a:xfrm>
            <a:off x="-152743" y="4268910"/>
            <a:ext cx="9351762" cy="1901951"/>
            <a:chOff x="-152743" y="4268910"/>
            <a:chExt cx="9351762" cy="1901951"/>
          </a:xfrm>
        </p:grpSpPr>
        <p:sp>
          <p:nvSpPr>
            <p:cNvPr id="643" name="Google Shape;643;p16"/>
            <p:cNvSpPr/>
            <p:nvPr/>
          </p:nvSpPr>
          <p:spPr>
            <a:xfrm>
              <a:off x="-152743" y="43909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70725" y="44515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128093" y="49400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225035" y="48900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139054" y="43909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5527153" y="4881458"/>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3670692" y="4491342"/>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3404778" y="4473833"/>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57036" y="44515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141783" y="49400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238724" y="48900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3740255" y="4812366"/>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3680680" y="4762426"/>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2934676" y="42689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8383986" y="45453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8704673" y="47963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6"/>
            <p:cNvSpPr/>
            <p:nvPr/>
          </p:nvSpPr>
          <p:spPr>
            <a:xfrm>
              <a:off x="9051727" y="45786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p:nvPr/>
          </p:nvSpPr>
          <p:spPr>
            <a:xfrm>
              <a:off x="8989490" y="45333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6"/>
            <p:cNvSpPr/>
            <p:nvPr/>
          </p:nvSpPr>
          <p:spPr>
            <a:xfrm>
              <a:off x="2947858" y="42689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5703571" y="4620666"/>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8397169" y="45453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8717856" y="47963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6"/>
            <p:cNvSpPr/>
            <p:nvPr/>
          </p:nvSpPr>
          <p:spPr>
            <a:xfrm>
              <a:off x="5901035" y="4557120"/>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6"/>
            <p:cNvSpPr/>
            <p:nvPr/>
          </p:nvSpPr>
          <p:spPr>
            <a:xfrm>
              <a:off x="5836422" y="4511858"/>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6"/>
            <p:cNvSpPr/>
            <p:nvPr/>
          </p:nvSpPr>
          <p:spPr>
            <a:xfrm>
              <a:off x="9064909" y="45786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6"/>
            <p:cNvSpPr/>
            <p:nvPr/>
          </p:nvSpPr>
          <p:spPr>
            <a:xfrm>
              <a:off x="9002673" y="45333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16"/>
          <p:cNvSpPr/>
          <p:nvPr/>
        </p:nvSpPr>
        <p:spPr>
          <a:xfrm flipH="1">
            <a:off x="327702" y="1662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6"/>
          <p:cNvSpPr/>
          <p:nvPr/>
        </p:nvSpPr>
        <p:spPr>
          <a:xfrm flipH="1">
            <a:off x="6792581" y="16378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1" name="Google Shape;671;p16"/>
          <p:cNvGrpSpPr/>
          <p:nvPr/>
        </p:nvGrpSpPr>
        <p:grpSpPr>
          <a:xfrm>
            <a:off x="306910" y="1795935"/>
            <a:ext cx="853451" cy="836552"/>
            <a:chOff x="306910" y="1795935"/>
            <a:chExt cx="853451" cy="836552"/>
          </a:xfrm>
        </p:grpSpPr>
        <p:sp>
          <p:nvSpPr>
            <p:cNvPr id="672" name="Google Shape;672;p16"/>
            <p:cNvSpPr/>
            <p:nvPr/>
          </p:nvSpPr>
          <p:spPr>
            <a:xfrm rot="924102" flipH="1">
              <a:off x="383571" y="1876736"/>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6"/>
            <p:cNvSpPr/>
            <p:nvPr/>
          </p:nvSpPr>
          <p:spPr>
            <a:xfrm rot="924102" flipH="1">
              <a:off x="383218" y="1882019"/>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6"/>
            <p:cNvSpPr/>
            <p:nvPr/>
          </p:nvSpPr>
          <p:spPr>
            <a:xfrm rot="924102" flipH="1">
              <a:off x="467421" y="1945965"/>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6"/>
            <p:cNvSpPr/>
            <p:nvPr/>
          </p:nvSpPr>
          <p:spPr>
            <a:xfrm rot="924102" flipH="1">
              <a:off x="660534" y="1994236"/>
              <a:ext cx="361234" cy="51297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6"/>
            <p:cNvSpPr/>
            <p:nvPr/>
          </p:nvSpPr>
          <p:spPr>
            <a:xfrm rot="924102" flipH="1">
              <a:off x="383578" y="1876714"/>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6"/>
            <p:cNvSpPr/>
            <p:nvPr/>
          </p:nvSpPr>
          <p:spPr>
            <a:xfrm rot="924102" flipH="1">
              <a:off x="383224" y="1881997"/>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6"/>
            <p:cNvSpPr/>
            <p:nvPr/>
          </p:nvSpPr>
          <p:spPr>
            <a:xfrm rot="924102" flipH="1">
              <a:off x="467427" y="1945942"/>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6"/>
            <p:cNvSpPr/>
            <p:nvPr/>
          </p:nvSpPr>
          <p:spPr>
            <a:xfrm rot="924111" flipH="1">
              <a:off x="660386" y="2003180"/>
              <a:ext cx="347568" cy="49345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6"/>
          <p:cNvGrpSpPr/>
          <p:nvPr/>
        </p:nvGrpSpPr>
        <p:grpSpPr>
          <a:xfrm>
            <a:off x="8087957" y="786049"/>
            <a:ext cx="471024" cy="452626"/>
            <a:chOff x="853932" y="1996899"/>
            <a:chExt cx="471024" cy="452626"/>
          </a:xfrm>
        </p:grpSpPr>
        <p:sp>
          <p:nvSpPr>
            <p:cNvPr id="681" name="Google Shape;681;p16"/>
            <p:cNvSpPr/>
            <p:nvPr/>
          </p:nvSpPr>
          <p:spPr>
            <a:xfrm flipH="1">
              <a:off x="853932" y="1996915"/>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6"/>
            <p:cNvSpPr/>
            <p:nvPr/>
          </p:nvSpPr>
          <p:spPr>
            <a:xfrm flipH="1">
              <a:off x="854588" y="2000226"/>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6"/>
            <p:cNvSpPr/>
            <p:nvPr/>
          </p:nvSpPr>
          <p:spPr>
            <a:xfrm flipH="1">
              <a:off x="909398" y="2041935"/>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6"/>
            <p:cNvSpPr/>
            <p:nvPr/>
          </p:nvSpPr>
          <p:spPr>
            <a:xfrm flipH="1">
              <a:off x="1044178" y="2055557"/>
              <a:ext cx="242446" cy="34429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6"/>
            <p:cNvSpPr/>
            <p:nvPr/>
          </p:nvSpPr>
          <p:spPr>
            <a:xfrm flipH="1">
              <a:off x="853932" y="1996899"/>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6"/>
            <p:cNvSpPr/>
            <p:nvPr/>
          </p:nvSpPr>
          <p:spPr>
            <a:xfrm flipH="1">
              <a:off x="854588" y="2000211"/>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6"/>
            <p:cNvSpPr/>
            <p:nvPr/>
          </p:nvSpPr>
          <p:spPr>
            <a:xfrm flipH="1">
              <a:off x="909398" y="2041920"/>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6"/>
            <p:cNvSpPr/>
            <p:nvPr/>
          </p:nvSpPr>
          <p:spPr>
            <a:xfrm flipH="1">
              <a:off x="1044110" y="2062824"/>
              <a:ext cx="233268" cy="33117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16"/>
          <p:cNvGrpSpPr/>
          <p:nvPr/>
        </p:nvGrpSpPr>
        <p:grpSpPr>
          <a:xfrm>
            <a:off x="4223106" y="80355"/>
            <a:ext cx="644812" cy="642830"/>
            <a:chOff x="766506" y="1901805"/>
            <a:chExt cx="644812" cy="642830"/>
          </a:xfrm>
        </p:grpSpPr>
        <p:sp>
          <p:nvSpPr>
            <p:cNvPr id="690" name="Google Shape;690;p16"/>
            <p:cNvSpPr/>
            <p:nvPr/>
          </p:nvSpPr>
          <p:spPr>
            <a:xfrm rot="2153308" flipH="1">
              <a:off x="855014" y="1996627"/>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6"/>
            <p:cNvSpPr/>
            <p:nvPr/>
          </p:nvSpPr>
          <p:spPr>
            <a:xfrm rot="2153308" flipH="1">
              <a:off x="853553" y="2000103"/>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6"/>
            <p:cNvSpPr/>
            <p:nvPr/>
          </p:nvSpPr>
          <p:spPr>
            <a:xfrm rot="2153308" flipH="1">
              <a:off x="911724" y="2045242"/>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6"/>
            <p:cNvSpPr/>
            <p:nvPr/>
          </p:nvSpPr>
          <p:spPr>
            <a:xfrm rot="2153308" flipH="1">
              <a:off x="1027127" y="2099231"/>
              <a:ext cx="242443" cy="3443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6"/>
            <p:cNvSpPr/>
            <p:nvPr/>
          </p:nvSpPr>
          <p:spPr>
            <a:xfrm rot="2153308" flipH="1">
              <a:off x="855023" y="1996614"/>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6"/>
            <p:cNvSpPr/>
            <p:nvPr/>
          </p:nvSpPr>
          <p:spPr>
            <a:xfrm rot="2153308" flipH="1">
              <a:off x="853562" y="2000090"/>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6"/>
            <p:cNvSpPr/>
            <p:nvPr/>
          </p:nvSpPr>
          <p:spPr>
            <a:xfrm rot="2153308" flipH="1">
              <a:off x="911733" y="2045230"/>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6"/>
            <p:cNvSpPr/>
            <p:nvPr/>
          </p:nvSpPr>
          <p:spPr>
            <a:xfrm rot="2153337" flipH="1">
              <a:off x="1027521" y="2103629"/>
              <a:ext cx="233271" cy="33118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 name="Google Shape;698;p16"/>
          <p:cNvSpPr/>
          <p:nvPr/>
        </p:nvSpPr>
        <p:spPr>
          <a:xfrm flipH="1">
            <a:off x="427944" y="2690951"/>
            <a:ext cx="2056055" cy="105076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4">
  <p:cSld name="CUSTOM_54_1_1_1">
    <p:spTree>
      <p:nvGrpSpPr>
        <p:cNvPr id="1" name="Shape 699"/>
        <p:cNvGrpSpPr/>
        <p:nvPr/>
      </p:nvGrpSpPr>
      <p:grpSpPr>
        <a:xfrm>
          <a:off x="0" y="0"/>
          <a:ext cx="0" cy="0"/>
          <a:chOff x="0" y="0"/>
          <a:chExt cx="0" cy="0"/>
        </a:xfrm>
      </p:grpSpPr>
      <p:sp>
        <p:nvSpPr>
          <p:cNvPr id="700" name="Google Shape;700;p17"/>
          <p:cNvSpPr txBox="1">
            <a:spLocks noGrp="1"/>
          </p:cNvSpPr>
          <p:nvPr>
            <p:ph type="ctrTitle"/>
          </p:nvPr>
        </p:nvSpPr>
        <p:spPr>
          <a:xfrm>
            <a:off x="4124714" y="3163000"/>
            <a:ext cx="2977800" cy="6744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000000"/>
              </a:buClr>
              <a:buSzPts val="1200"/>
              <a:buNone/>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701" name="Google Shape;701;p17"/>
          <p:cNvSpPr txBox="1">
            <a:spLocks noGrp="1"/>
          </p:cNvSpPr>
          <p:nvPr>
            <p:ph type="subTitle" idx="1"/>
          </p:nvPr>
        </p:nvSpPr>
        <p:spPr>
          <a:xfrm>
            <a:off x="4124713" y="3837400"/>
            <a:ext cx="2624100" cy="55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Nunito"/>
              <a:buNone/>
              <a:defRPr sz="1400">
                <a:solidFill>
                  <a:schemeClr val="dk1"/>
                </a:solidFill>
                <a:latin typeface="Nunito"/>
                <a:ea typeface="Nunito"/>
                <a:cs typeface="Nunito"/>
                <a:sym typeface="Nunito"/>
              </a:defRPr>
            </a:lvl1pPr>
            <a:lvl2pPr lvl="1"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2pPr>
            <a:lvl3pPr lvl="2"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3pPr>
            <a:lvl4pPr lvl="3"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4pPr>
            <a:lvl5pPr lvl="4"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5pPr>
            <a:lvl6pPr lvl="5"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6pPr>
            <a:lvl7pPr lvl="6"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7pPr>
            <a:lvl8pPr lvl="7"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8pPr>
            <a:lvl9pPr lvl="8"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9pPr>
          </a:lstStyle>
          <a:p>
            <a:endParaRPr/>
          </a:p>
        </p:txBody>
      </p:sp>
      <p:sp>
        <p:nvSpPr>
          <p:cNvPr id="702" name="Google Shape;702;p17"/>
          <p:cNvSpPr txBox="1">
            <a:spLocks noGrp="1"/>
          </p:cNvSpPr>
          <p:nvPr>
            <p:ph type="title" idx="2" hasCustomPrompt="1"/>
          </p:nvPr>
        </p:nvSpPr>
        <p:spPr>
          <a:xfrm>
            <a:off x="2041475" y="2995850"/>
            <a:ext cx="2154000" cy="1541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4800"/>
              <a:buNone/>
              <a:defRPr sz="10000"/>
            </a:lvl1pPr>
            <a:lvl2pPr lvl="1"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703" name="Google Shape;703;p17"/>
          <p:cNvSpPr/>
          <p:nvPr/>
        </p:nvSpPr>
        <p:spPr>
          <a:xfrm flipH="1">
            <a:off x="4912352" y="2007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flipH="1">
            <a:off x="6792581" y="16378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flipH="1">
            <a:off x="327694" y="1716476"/>
            <a:ext cx="2056055" cy="105076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17"/>
          <p:cNvGrpSpPr/>
          <p:nvPr/>
        </p:nvGrpSpPr>
        <p:grpSpPr>
          <a:xfrm>
            <a:off x="549152" y="483724"/>
            <a:ext cx="8009829" cy="4176063"/>
            <a:chOff x="549152" y="483724"/>
            <a:chExt cx="8009829" cy="4176063"/>
          </a:xfrm>
        </p:grpSpPr>
        <p:sp>
          <p:nvSpPr>
            <p:cNvPr id="707" name="Google Shape;707;p17"/>
            <p:cNvSpPr/>
            <p:nvPr/>
          </p:nvSpPr>
          <p:spPr>
            <a:xfrm rot="924102" flipH="1">
              <a:off x="7596871" y="3904036"/>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rot="924102" flipH="1">
              <a:off x="7596518" y="3909319"/>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rot="924102" flipH="1">
              <a:off x="7680721" y="3973265"/>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7"/>
            <p:cNvSpPr/>
            <p:nvPr/>
          </p:nvSpPr>
          <p:spPr>
            <a:xfrm rot="924102" flipH="1">
              <a:off x="7873834" y="4021536"/>
              <a:ext cx="361234" cy="51297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rot="924102" flipH="1">
              <a:off x="7596878" y="3904014"/>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rot="924102" flipH="1">
              <a:off x="7596524" y="3909297"/>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rot="924102" flipH="1">
              <a:off x="7680727" y="3973242"/>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rot="924111" flipH="1">
              <a:off x="7873686" y="4030480"/>
              <a:ext cx="347568" cy="49345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flipH="1">
              <a:off x="8087957" y="483740"/>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7"/>
            <p:cNvSpPr/>
            <p:nvPr/>
          </p:nvSpPr>
          <p:spPr>
            <a:xfrm flipH="1">
              <a:off x="8088613" y="487051"/>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7"/>
            <p:cNvSpPr/>
            <p:nvPr/>
          </p:nvSpPr>
          <p:spPr>
            <a:xfrm flipH="1">
              <a:off x="8143423" y="528760"/>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7"/>
            <p:cNvSpPr/>
            <p:nvPr/>
          </p:nvSpPr>
          <p:spPr>
            <a:xfrm flipH="1">
              <a:off x="8278203" y="542382"/>
              <a:ext cx="242446" cy="34429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7"/>
            <p:cNvSpPr/>
            <p:nvPr/>
          </p:nvSpPr>
          <p:spPr>
            <a:xfrm flipH="1">
              <a:off x="8087957" y="483724"/>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7"/>
            <p:cNvSpPr/>
            <p:nvPr/>
          </p:nvSpPr>
          <p:spPr>
            <a:xfrm flipH="1">
              <a:off x="8088613" y="487036"/>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flipH="1">
              <a:off x="8143423" y="528745"/>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flipH="1">
              <a:off x="8278135" y="549649"/>
              <a:ext cx="233268" cy="33117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rot="2153308" flipH="1">
              <a:off x="1827439" y="578552"/>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rot="2153308" flipH="1">
              <a:off x="1825978" y="582028"/>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rot="2153308" flipH="1">
              <a:off x="1884149" y="627167"/>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rot="2153308" flipH="1">
              <a:off x="1999552" y="681156"/>
              <a:ext cx="242443" cy="3443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rot="2153308" flipH="1">
              <a:off x="1827448" y="578539"/>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rot="2153308" flipH="1">
              <a:off x="1825987" y="582015"/>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7"/>
            <p:cNvSpPr/>
            <p:nvPr/>
          </p:nvSpPr>
          <p:spPr>
            <a:xfrm rot="2153308" flipH="1">
              <a:off x="1884158" y="627155"/>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7"/>
            <p:cNvSpPr/>
            <p:nvPr/>
          </p:nvSpPr>
          <p:spPr>
            <a:xfrm rot="2153337" flipH="1">
              <a:off x="1999946" y="685554"/>
              <a:ext cx="233271" cy="33118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flipH="1">
              <a:off x="549152" y="3931709"/>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flipH="1">
              <a:off x="550050" y="3936243"/>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7"/>
            <p:cNvSpPr/>
            <p:nvPr/>
          </p:nvSpPr>
          <p:spPr>
            <a:xfrm flipH="1">
              <a:off x="625084" y="3993341"/>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7"/>
            <p:cNvSpPr/>
            <p:nvPr/>
          </p:nvSpPr>
          <p:spPr>
            <a:xfrm flipH="1">
              <a:off x="809595" y="4011989"/>
              <a:ext cx="331903" cy="4713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7"/>
            <p:cNvSpPr/>
            <p:nvPr/>
          </p:nvSpPr>
          <p:spPr>
            <a:xfrm flipH="1">
              <a:off x="549152" y="3931688"/>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flipH="1">
              <a:off x="550050" y="3936221"/>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flipH="1">
              <a:off x="625084" y="3993320"/>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flipH="1">
              <a:off x="809491" y="4021937"/>
              <a:ext cx="319348" cy="45339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rgbClr val="D1E2FF"/>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1pPr>
            <a:lvl2pPr lvl="1"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2pPr>
            <a:lvl3pPr lvl="2"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3pPr>
            <a:lvl4pPr lvl="3"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4pPr>
            <a:lvl5pPr lvl="4"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5pPr>
            <a:lvl6pPr lvl="5"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6pPr>
            <a:lvl7pPr lvl="6"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7pPr>
            <a:lvl8pPr lvl="7"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8pPr>
            <a:lvl9pPr lvl="8"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8" r:id="rId4"/>
    <p:sldLayoutId id="2147483659" r:id="rId5"/>
    <p:sldLayoutId id="2147483660" r:id="rId6"/>
    <p:sldLayoutId id="2147483661" r:id="rId7"/>
    <p:sldLayoutId id="2147483662" r:id="rId8"/>
    <p:sldLayoutId id="2147483663" r:id="rId9"/>
    <p:sldLayoutId id="2147483673" r:id="rId10"/>
    <p:sldLayoutId id="2147483676" r:id="rId11"/>
    <p:sldLayoutId id="214748367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6" name="Google Shape;1146;p34"/>
          <p:cNvSpPr txBox="1">
            <a:spLocks noGrp="1"/>
          </p:cNvSpPr>
          <p:nvPr>
            <p:ph type="title"/>
          </p:nvPr>
        </p:nvSpPr>
        <p:spPr>
          <a:xfrm>
            <a:off x="1061299" y="701955"/>
            <a:ext cx="7569905" cy="19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6">
                    <a:lumMod val="10000"/>
                  </a:schemeClr>
                </a:solidFill>
                <a:latin typeface="SVN-SAF" panose="02040603050506020204" pitchFamily="18" charset="0"/>
              </a:rPr>
              <a:t>Ôn tập về dấu câu</a:t>
            </a:r>
            <a:br>
              <a:rPr lang="en" dirty="0">
                <a:solidFill>
                  <a:schemeClr val="accent6">
                    <a:lumMod val="10000"/>
                  </a:schemeClr>
                </a:solidFill>
                <a:latin typeface="SVN-SAF" panose="02040603050506020204" pitchFamily="18" charset="0"/>
              </a:rPr>
            </a:br>
            <a:r>
              <a:rPr lang="en" sz="4400" dirty="0">
                <a:solidFill>
                  <a:schemeClr val="tx2">
                    <a:lumMod val="50000"/>
                  </a:schemeClr>
                </a:solidFill>
                <a:latin typeface="SVN-SAF" panose="02040603050506020204" pitchFamily="18" charset="0"/>
              </a:rPr>
              <a:t>(Dấu phẩy)</a:t>
            </a:r>
            <a:r>
              <a:rPr lang="en" dirty="0">
                <a:solidFill>
                  <a:schemeClr val="accent6">
                    <a:lumMod val="10000"/>
                  </a:schemeClr>
                </a:solidFill>
                <a:latin typeface="SVN-SAF" panose="02040603050506020204" pitchFamily="18" charset="0"/>
              </a:rPr>
              <a:t/>
            </a:r>
            <a:br>
              <a:rPr lang="en" dirty="0">
                <a:solidFill>
                  <a:schemeClr val="accent6">
                    <a:lumMod val="10000"/>
                  </a:schemeClr>
                </a:solidFill>
                <a:latin typeface="SVN-SAF" panose="02040603050506020204" pitchFamily="18" charset="0"/>
              </a:rPr>
            </a:br>
            <a:endParaRPr dirty="0">
              <a:solidFill>
                <a:schemeClr val="accent6">
                  <a:lumMod val="10000"/>
                </a:schemeClr>
              </a:solidFill>
              <a:latin typeface="SVN-SAF" panose="02040603050506020204" pitchFamily="18" charset="0"/>
            </a:endParaRPr>
          </a:p>
        </p:txBody>
      </p:sp>
      <p:sp>
        <p:nvSpPr>
          <p:cNvPr id="1147" name="Google Shape;1147;p34"/>
          <p:cNvSpPr/>
          <p:nvPr/>
        </p:nvSpPr>
        <p:spPr>
          <a:xfrm>
            <a:off x="-417925" y="5391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8294125" y="16008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5888275" y="158148"/>
            <a:ext cx="978907" cy="500278"/>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34"/>
          <p:cNvGrpSpPr/>
          <p:nvPr/>
        </p:nvGrpSpPr>
        <p:grpSpPr>
          <a:xfrm>
            <a:off x="549228" y="3196461"/>
            <a:ext cx="1962357" cy="1623443"/>
            <a:chOff x="549228" y="3196461"/>
            <a:chExt cx="1962357" cy="1623443"/>
          </a:xfrm>
        </p:grpSpPr>
        <p:sp>
          <p:nvSpPr>
            <p:cNvPr id="1151" name="Google Shape;1151;p34"/>
            <p:cNvSpPr/>
            <p:nvPr/>
          </p:nvSpPr>
          <p:spPr>
            <a:xfrm>
              <a:off x="597784" y="3248692"/>
              <a:ext cx="1856910" cy="1517667"/>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549228" y="3196461"/>
              <a:ext cx="1962357" cy="1623443"/>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1724419" y="4008531"/>
              <a:ext cx="478352" cy="302169"/>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4"/>
            <p:cNvSpPr/>
            <p:nvPr/>
          </p:nvSpPr>
          <p:spPr>
            <a:xfrm>
              <a:off x="1913394" y="4049607"/>
              <a:ext cx="126314" cy="69423"/>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4"/>
            <p:cNvSpPr/>
            <p:nvPr/>
          </p:nvSpPr>
          <p:spPr>
            <a:xfrm>
              <a:off x="1901321" y="4040683"/>
              <a:ext cx="148099" cy="86746"/>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4"/>
            <p:cNvSpPr/>
            <p:nvPr/>
          </p:nvSpPr>
          <p:spPr>
            <a:xfrm>
              <a:off x="1975796" y="4120341"/>
              <a:ext cx="126379" cy="69489"/>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a:off x="1962410" y="4111024"/>
              <a:ext cx="151708" cy="87206"/>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4"/>
            <p:cNvSpPr/>
            <p:nvPr/>
          </p:nvSpPr>
          <p:spPr>
            <a:xfrm>
              <a:off x="1738526" y="4000591"/>
              <a:ext cx="477433" cy="318376"/>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4"/>
            <p:cNvSpPr/>
            <p:nvPr/>
          </p:nvSpPr>
          <p:spPr>
            <a:xfrm>
              <a:off x="1485968" y="4396061"/>
              <a:ext cx="334518" cy="204989"/>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596406" y="3448822"/>
              <a:ext cx="1371209" cy="1244567"/>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1213923" y="3890815"/>
              <a:ext cx="285961" cy="185763"/>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879475" y="3243049"/>
              <a:ext cx="432222" cy="293113"/>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633020" y="4118963"/>
              <a:ext cx="618445" cy="412997"/>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794830" y="4291075"/>
              <a:ext cx="162469" cy="17323"/>
            </a:xfrm>
            <a:custGeom>
              <a:avLst/>
              <a:gdLst/>
              <a:ahLst/>
              <a:cxnLst/>
              <a:rect l="l" t="t" r="r" b="b"/>
              <a:pathLst>
                <a:path w="2476" h="264" extrusionOk="0">
                  <a:moveTo>
                    <a:pt x="1" y="0"/>
                  </a:moveTo>
                  <a:lnTo>
                    <a:pt x="1" y="0"/>
                  </a:lnTo>
                  <a:cubicBezTo>
                    <a:pt x="426" y="172"/>
                    <a:pt x="882" y="264"/>
                    <a:pt x="1338" y="264"/>
                  </a:cubicBezTo>
                  <a:cubicBezTo>
                    <a:pt x="1723" y="264"/>
                    <a:pt x="2108" y="199"/>
                    <a:pt x="2475" y="64"/>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782363" y="4280839"/>
              <a:ext cx="186026" cy="36811"/>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768452" y="4393765"/>
              <a:ext cx="163847" cy="18045"/>
            </a:xfrm>
            <a:custGeom>
              <a:avLst/>
              <a:gdLst/>
              <a:ahLst/>
              <a:cxnLst/>
              <a:rect l="l" t="t" r="r" b="b"/>
              <a:pathLst>
                <a:path w="2497" h="275" extrusionOk="0">
                  <a:moveTo>
                    <a:pt x="1" y="0"/>
                  </a:moveTo>
                  <a:lnTo>
                    <a:pt x="1" y="0"/>
                  </a:lnTo>
                  <a:cubicBezTo>
                    <a:pt x="426" y="184"/>
                    <a:pt x="882" y="274"/>
                    <a:pt x="1343" y="274"/>
                  </a:cubicBezTo>
                  <a:cubicBezTo>
                    <a:pt x="1730" y="274"/>
                    <a:pt x="2120" y="210"/>
                    <a:pt x="2497" y="85"/>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757363" y="4385432"/>
              <a:ext cx="184648" cy="34974"/>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636629" y="4110564"/>
              <a:ext cx="531567" cy="430385"/>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1061299" y="4570470"/>
              <a:ext cx="206826" cy="192325"/>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986365" y="3826182"/>
              <a:ext cx="184648" cy="184648"/>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1408213" y="3673493"/>
              <a:ext cx="186026" cy="186026"/>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1066876" y="3855316"/>
              <a:ext cx="56956" cy="55578"/>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1502569" y="3698493"/>
              <a:ext cx="55578" cy="55578"/>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1523436" y="3350135"/>
              <a:ext cx="717527" cy="698170"/>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1799550" y="3322117"/>
              <a:ext cx="655125" cy="70414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1873106" y="3402431"/>
              <a:ext cx="505255" cy="543510"/>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1909195" y="4017651"/>
              <a:ext cx="156891" cy="162206"/>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597784" y="3248692"/>
              <a:ext cx="1856910" cy="1517667"/>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549228" y="3196461"/>
              <a:ext cx="1962357" cy="1623443"/>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1724419" y="4008531"/>
              <a:ext cx="478352" cy="302169"/>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1913394" y="4049607"/>
              <a:ext cx="126314" cy="69423"/>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1901321" y="4040683"/>
              <a:ext cx="148099" cy="86746"/>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1975796" y="4120341"/>
              <a:ext cx="126379" cy="69489"/>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1962410" y="4111024"/>
              <a:ext cx="151708" cy="87206"/>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1738526" y="4000591"/>
              <a:ext cx="477433" cy="318376"/>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1485968" y="4396061"/>
              <a:ext cx="334518" cy="204989"/>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596406" y="3448822"/>
              <a:ext cx="1371209" cy="1244567"/>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4"/>
            <p:cNvSpPr/>
            <p:nvPr/>
          </p:nvSpPr>
          <p:spPr>
            <a:xfrm>
              <a:off x="1213923" y="3890815"/>
              <a:ext cx="285961" cy="185763"/>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879475" y="3243049"/>
              <a:ext cx="432222" cy="293113"/>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633020" y="4118963"/>
              <a:ext cx="618445" cy="412997"/>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782363" y="4280839"/>
              <a:ext cx="186026" cy="36811"/>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757363" y="4385419"/>
              <a:ext cx="184648" cy="34974"/>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636629" y="4110564"/>
              <a:ext cx="531567" cy="430385"/>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1061299" y="4570470"/>
              <a:ext cx="206826" cy="192325"/>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986365" y="3826182"/>
              <a:ext cx="184648" cy="184648"/>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1408213" y="3673493"/>
              <a:ext cx="186026" cy="186026"/>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1066876" y="3855316"/>
              <a:ext cx="56956" cy="55578"/>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1502569" y="3698493"/>
              <a:ext cx="55578" cy="55578"/>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1523436" y="3350135"/>
              <a:ext cx="717527" cy="698170"/>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1799550" y="3322117"/>
              <a:ext cx="655125" cy="70414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1873106" y="3402431"/>
              <a:ext cx="505255" cy="543510"/>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1909195" y="4017651"/>
              <a:ext cx="156891" cy="162206"/>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34"/>
          <p:cNvGrpSpPr/>
          <p:nvPr/>
        </p:nvGrpSpPr>
        <p:grpSpPr>
          <a:xfrm>
            <a:off x="7176825" y="2719363"/>
            <a:ext cx="1543553" cy="1722453"/>
            <a:chOff x="7176825" y="2719363"/>
            <a:chExt cx="1543553" cy="1722453"/>
          </a:xfrm>
        </p:grpSpPr>
        <p:sp>
          <p:nvSpPr>
            <p:cNvPr id="1204" name="Google Shape;1204;p34"/>
            <p:cNvSpPr/>
            <p:nvPr/>
          </p:nvSpPr>
          <p:spPr>
            <a:xfrm>
              <a:off x="7226073" y="2767630"/>
              <a:ext cx="1445057" cy="1623589"/>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7176825" y="2719363"/>
              <a:ext cx="1543553" cy="1722453"/>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a:off x="7593198" y="2775725"/>
              <a:ext cx="735469" cy="365097"/>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rgbClr val="CE595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p:nvPr/>
          </p:nvSpPr>
          <p:spPr>
            <a:xfrm>
              <a:off x="7226073" y="3001299"/>
              <a:ext cx="1445057" cy="1242055"/>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7777373" y="3413133"/>
              <a:ext cx="186811" cy="245197"/>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7777373" y="3409270"/>
              <a:ext cx="186811" cy="190736"/>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rgbClr val="E79A4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7543888" y="3274342"/>
              <a:ext cx="217967" cy="219316"/>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4"/>
            <p:cNvSpPr/>
            <p:nvPr/>
          </p:nvSpPr>
          <p:spPr>
            <a:xfrm>
              <a:off x="8019935" y="3274342"/>
              <a:ext cx="219255" cy="219316"/>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a:off x="7471273" y="3274342"/>
              <a:ext cx="190736" cy="49371"/>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a:off x="7957685" y="3274342"/>
              <a:ext cx="192024" cy="49371"/>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a:off x="7669677" y="3336593"/>
              <a:ext cx="50659" cy="50659"/>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a:off x="8158726" y="3336593"/>
              <a:ext cx="51947" cy="50659"/>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a:off x="7610063" y="3725674"/>
              <a:ext cx="234833" cy="191288"/>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a:off x="7756582" y="3699792"/>
              <a:ext cx="227105" cy="205026"/>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a:off x="7729351" y="3697216"/>
              <a:ext cx="280217" cy="225878"/>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4"/>
            <p:cNvSpPr/>
            <p:nvPr/>
          </p:nvSpPr>
          <p:spPr>
            <a:xfrm>
              <a:off x="7611351" y="4194791"/>
              <a:ext cx="247773" cy="103218"/>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4"/>
            <p:cNvSpPr/>
            <p:nvPr/>
          </p:nvSpPr>
          <p:spPr>
            <a:xfrm>
              <a:off x="7574124" y="4179642"/>
              <a:ext cx="316524" cy="133393"/>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a:off x="7796815" y="4200004"/>
              <a:ext cx="190736" cy="18386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a:off x="7776085" y="4181912"/>
              <a:ext cx="232870" cy="218396"/>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a:off x="7226073" y="2767630"/>
              <a:ext cx="1445057" cy="1623589"/>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a:off x="7176825" y="2719363"/>
              <a:ext cx="1543553" cy="1722453"/>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a:off x="7593198" y="2775725"/>
              <a:ext cx="735469" cy="365097"/>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a:off x="7226073" y="3001299"/>
              <a:ext cx="1445057" cy="1242055"/>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4"/>
            <p:cNvSpPr/>
            <p:nvPr/>
          </p:nvSpPr>
          <p:spPr>
            <a:xfrm>
              <a:off x="7777373" y="3413133"/>
              <a:ext cx="186811" cy="245197"/>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4"/>
            <p:cNvSpPr/>
            <p:nvPr/>
          </p:nvSpPr>
          <p:spPr>
            <a:xfrm>
              <a:off x="7777373" y="3409270"/>
              <a:ext cx="186811" cy="190736"/>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4"/>
            <p:cNvSpPr/>
            <p:nvPr/>
          </p:nvSpPr>
          <p:spPr>
            <a:xfrm>
              <a:off x="7543888" y="3274342"/>
              <a:ext cx="217967" cy="219316"/>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4"/>
            <p:cNvSpPr/>
            <p:nvPr/>
          </p:nvSpPr>
          <p:spPr>
            <a:xfrm>
              <a:off x="8019935" y="3274342"/>
              <a:ext cx="219255" cy="219316"/>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4"/>
            <p:cNvSpPr/>
            <p:nvPr/>
          </p:nvSpPr>
          <p:spPr>
            <a:xfrm>
              <a:off x="7471273" y="3274342"/>
              <a:ext cx="190736" cy="49371"/>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4"/>
            <p:cNvSpPr/>
            <p:nvPr/>
          </p:nvSpPr>
          <p:spPr>
            <a:xfrm>
              <a:off x="7957685" y="3274342"/>
              <a:ext cx="192024" cy="49371"/>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4"/>
            <p:cNvSpPr/>
            <p:nvPr/>
          </p:nvSpPr>
          <p:spPr>
            <a:xfrm>
              <a:off x="7669677" y="3336593"/>
              <a:ext cx="50659" cy="50659"/>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4"/>
            <p:cNvSpPr/>
            <p:nvPr/>
          </p:nvSpPr>
          <p:spPr>
            <a:xfrm>
              <a:off x="8158726" y="3336593"/>
              <a:ext cx="51947" cy="50659"/>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4"/>
            <p:cNvSpPr/>
            <p:nvPr/>
          </p:nvSpPr>
          <p:spPr>
            <a:xfrm>
              <a:off x="7610063" y="3725674"/>
              <a:ext cx="234833" cy="191288"/>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4"/>
            <p:cNvSpPr/>
            <p:nvPr/>
          </p:nvSpPr>
          <p:spPr>
            <a:xfrm>
              <a:off x="7756582" y="3699792"/>
              <a:ext cx="227105" cy="205026"/>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4"/>
            <p:cNvSpPr/>
            <p:nvPr/>
          </p:nvSpPr>
          <p:spPr>
            <a:xfrm>
              <a:off x="7729351" y="3697216"/>
              <a:ext cx="280217" cy="225878"/>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4"/>
            <p:cNvSpPr/>
            <p:nvPr/>
          </p:nvSpPr>
          <p:spPr>
            <a:xfrm>
              <a:off x="7611351" y="4194791"/>
              <a:ext cx="247773" cy="103218"/>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4"/>
            <p:cNvSpPr/>
            <p:nvPr/>
          </p:nvSpPr>
          <p:spPr>
            <a:xfrm>
              <a:off x="7796815" y="4200004"/>
              <a:ext cx="190736" cy="18386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4"/>
            <p:cNvSpPr/>
            <p:nvPr/>
          </p:nvSpPr>
          <p:spPr>
            <a:xfrm>
              <a:off x="7574124" y="4179642"/>
              <a:ext cx="316524" cy="133393"/>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4"/>
            <p:cNvSpPr/>
            <p:nvPr/>
          </p:nvSpPr>
          <p:spPr>
            <a:xfrm>
              <a:off x="7776085" y="4181912"/>
              <a:ext cx="232870" cy="218396"/>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139E5D-DF58-4CFA-8AA9-1EDFF0A0C7E8}"/>
              </a:ext>
            </a:extLst>
          </p:cNvPr>
          <p:cNvSpPr/>
          <p:nvPr/>
        </p:nvSpPr>
        <p:spPr>
          <a:xfrm>
            <a:off x="587944" y="2438400"/>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xmln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nvGraphicFramePr>
        <p:xfrm>
          <a:off x="1174686" y="23241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E876F403-3D2A-4D72-9C0B-D8212570CBCA}"/>
              </a:ext>
            </a:extLst>
          </p:cNvPr>
          <p:cNvSpPr txBox="1"/>
          <p:nvPr/>
        </p:nvSpPr>
        <p:spPr>
          <a:xfrm>
            <a:off x="7224361" y="1363980"/>
            <a:ext cx="274320" cy="400110"/>
          </a:xfrm>
          <a:prstGeom prst="rect">
            <a:avLst/>
          </a:prstGeom>
          <a:noFill/>
        </p:spPr>
        <p:txBody>
          <a:bodyPr wrap="square" rtlCol="0">
            <a:spAutoFit/>
          </a:bodyPr>
          <a:lstStyle/>
          <a:p>
            <a:r>
              <a:rPr lang="en-US" sz="2000" dirty="0">
                <a:solidFill>
                  <a:srgbClr val="FF0000"/>
                </a:solidFill>
              </a:rPr>
              <a:t>a</a:t>
            </a:r>
          </a:p>
        </p:txBody>
      </p:sp>
      <p:sp>
        <p:nvSpPr>
          <p:cNvPr id="38" name="Rectangle: Rounded Corners 37">
            <a:extLst>
              <a:ext uri="{FF2B5EF4-FFF2-40B4-BE49-F238E27FC236}">
                <a16:creationId xmlns:a16="http://schemas.microsoft.com/office/drawing/2014/main" id="{3D74F178-956B-45F8-9965-90341D0D1D76}"/>
              </a:ext>
            </a:extLst>
          </p:cNvPr>
          <p:cNvSpPr/>
          <p:nvPr/>
        </p:nvSpPr>
        <p:spPr>
          <a:xfrm>
            <a:off x="585537" y="2416634"/>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xmln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Rectangle 38">
            <a:extLst>
              <a:ext uri="{FF2B5EF4-FFF2-40B4-BE49-F238E27FC236}">
                <a16:creationId xmlns:a16="http://schemas.microsoft.com/office/drawing/2014/main" id="{774B5454-4C73-4CD7-85DA-91C2551BD54B}"/>
              </a:ext>
            </a:extLst>
          </p:cNvPr>
          <p:cNvSpPr/>
          <p:nvPr/>
        </p:nvSpPr>
        <p:spPr>
          <a:xfrm>
            <a:off x="718721" y="2803604"/>
            <a:ext cx="7706555" cy="1114408"/>
          </a:xfrm>
          <a:prstGeom prst="rect">
            <a:avLst/>
          </a:prstGeom>
        </p:spPr>
        <p:txBody>
          <a:bodyPr wrap="square">
            <a:spAutoFit/>
          </a:bodyPr>
          <a:lstStyle/>
          <a:p>
            <a:pPr>
              <a:lnSpc>
                <a:spcPct val="200000"/>
              </a:lnSpc>
            </a:pPr>
            <a:r>
              <a:rPr lang="vi-VN" altLang="en-US" sz="1800" b="1" dirty="0">
                <a:solidFill>
                  <a:srgbClr val="002060"/>
                </a:solidFill>
                <a:latin typeface="+mn-lt"/>
                <a:cs typeface="Times New Roman" panose="02020603050405020304" pitchFamily="18" charset="0"/>
              </a:rPr>
              <a:t>c) Thế kỉ XX là thế kỉ giải phóng phụ nữ, còn thế kỉ XXI phải là thế kỉ hoàn thành sự nghiệp đó.</a:t>
            </a:r>
            <a:endParaRPr lang="en-US" altLang="en-US" sz="1800" b="1" dirty="0">
              <a:solidFill>
                <a:srgbClr val="002060"/>
              </a:solidFill>
              <a:latin typeface="+mn-lt"/>
              <a:cs typeface="Times New Roman" panose="02020603050405020304" pitchFamily="18" charset="0"/>
            </a:endParaRPr>
          </a:p>
        </p:txBody>
      </p:sp>
      <p:sp>
        <p:nvSpPr>
          <p:cNvPr id="40" name="TextBox 39">
            <a:extLst>
              <a:ext uri="{FF2B5EF4-FFF2-40B4-BE49-F238E27FC236}">
                <a16:creationId xmlns:a16="http://schemas.microsoft.com/office/drawing/2014/main" id="{E5824C68-7EE6-431F-9CE9-49390AA4530B}"/>
              </a:ext>
            </a:extLst>
          </p:cNvPr>
          <p:cNvSpPr txBox="1"/>
          <p:nvPr/>
        </p:nvSpPr>
        <p:spPr>
          <a:xfrm>
            <a:off x="5005488" y="2823663"/>
            <a:ext cx="343364" cy="584775"/>
          </a:xfrm>
          <a:prstGeom prst="rect">
            <a:avLst/>
          </a:prstGeom>
          <a:noFill/>
        </p:spPr>
        <p:txBody>
          <a:bodyPr wrap="none" rtlCol="0">
            <a:spAutoFit/>
          </a:bodyPr>
          <a:lstStyle/>
          <a:p>
            <a:r>
              <a:rPr lang="en-US" sz="3200" dirty="0">
                <a:solidFill>
                  <a:srgbClr val="FF0000"/>
                </a:solidFill>
              </a:rPr>
              <a:t>/</a:t>
            </a:r>
          </a:p>
        </p:txBody>
      </p:sp>
      <p:cxnSp>
        <p:nvCxnSpPr>
          <p:cNvPr id="41" name="Straight Connector 40">
            <a:extLst>
              <a:ext uri="{FF2B5EF4-FFF2-40B4-BE49-F238E27FC236}">
                <a16:creationId xmlns:a16="http://schemas.microsoft.com/office/drawing/2014/main" id="{4DAB33D7-F26C-484B-A60E-3DCEA0AF9A17}"/>
              </a:ext>
            </a:extLst>
          </p:cNvPr>
          <p:cNvCxnSpPr>
            <a:cxnSpLocks/>
          </p:cNvCxnSpPr>
          <p:nvPr/>
        </p:nvCxnSpPr>
        <p:spPr>
          <a:xfrm>
            <a:off x="846161" y="3357083"/>
            <a:ext cx="1425984"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F5DDD5-A739-4554-8710-BD1A295D5D32}"/>
              </a:ext>
            </a:extLst>
          </p:cNvPr>
          <p:cNvCxnSpPr>
            <a:cxnSpLocks/>
          </p:cNvCxnSpPr>
          <p:nvPr/>
        </p:nvCxnSpPr>
        <p:spPr>
          <a:xfrm flipV="1">
            <a:off x="5276962" y="3351163"/>
            <a:ext cx="1411724"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DE7B5B0-CD89-4E4B-8FD4-7792760EC1C9}"/>
              </a:ext>
            </a:extLst>
          </p:cNvPr>
          <p:cNvCxnSpPr>
            <a:cxnSpLocks/>
          </p:cNvCxnSpPr>
          <p:nvPr/>
        </p:nvCxnSpPr>
        <p:spPr>
          <a:xfrm>
            <a:off x="790915" y="3876451"/>
            <a:ext cx="2715904"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BA5AB4B-F2DE-48B7-8016-BC6975428444}"/>
              </a:ext>
            </a:extLst>
          </p:cNvPr>
          <p:cNvSpPr txBox="1"/>
          <p:nvPr/>
        </p:nvSpPr>
        <p:spPr>
          <a:xfrm>
            <a:off x="2055951" y="3343234"/>
            <a:ext cx="975336" cy="369332"/>
          </a:xfrm>
          <a:prstGeom prst="rect">
            <a:avLst/>
          </a:prstGeom>
          <a:noFill/>
        </p:spPr>
        <p:txBody>
          <a:bodyPr wrap="square" rtlCol="0">
            <a:spAutoFit/>
          </a:bodyPr>
          <a:lstStyle/>
          <a:p>
            <a:r>
              <a:rPr lang="en-US" sz="1800" b="1" dirty="0" err="1">
                <a:solidFill>
                  <a:srgbClr val="C00000"/>
                </a:solidFill>
              </a:rPr>
              <a:t>Vế</a:t>
            </a:r>
            <a:r>
              <a:rPr lang="en-US" sz="1800" b="1" dirty="0">
                <a:solidFill>
                  <a:srgbClr val="C00000"/>
                </a:solidFill>
              </a:rPr>
              <a:t> 1</a:t>
            </a:r>
          </a:p>
        </p:txBody>
      </p:sp>
      <p:sp>
        <p:nvSpPr>
          <p:cNvPr id="45" name="TextBox 44">
            <a:extLst>
              <a:ext uri="{FF2B5EF4-FFF2-40B4-BE49-F238E27FC236}">
                <a16:creationId xmlns:a16="http://schemas.microsoft.com/office/drawing/2014/main" id="{3E7143CC-5433-4BA9-BAC7-785708313738}"/>
              </a:ext>
            </a:extLst>
          </p:cNvPr>
          <p:cNvSpPr txBox="1"/>
          <p:nvPr/>
        </p:nvSpPr>
        <p:spPr>
          <a:xfrm>
            <a:off x="6428894" y="3408438"/>
            <a:ext cx="659155" cy="369332"/>
          </a:xfrm>
          <a:prstGeom prst="rect">
            <a:avLst/>
          </a:prstGeom>
          <a:noFill/>
        </p:spPr>
        <p:txBody>
          <a:bodyPr wrap="none" rtlCol="0">
            <a:spAutoFit/>
          </a:bodyPr>
          <a:lstStyle/>
          <a:p>
            <a:r>
              <a:rPr lang="en-US" sz="1800" b="1" dirty="0" err="1">
                <a:solidFill>
                  <a:srgbClr val="C00000"/>
                </a:solidFill>
              </a:rPr>
              <a:t>Vế</a:t>
            </a:r>
            <a:r>
              <a:rPr lang="en-US" sz="1800" b="1" dirty="0">
                <a:solidFill>
                  <a:srgbClr val="C00000"/>
                </a:solidFill>
              </a:rPr>
              <a:t> 2</a:t>
            </a:r>
          </a:p>
        </p:txBody>
      </p:sp>
      <p:cxnSp>
        <p:nvCxnSpPr>
          <p:cNvPr id="46" name="Straight Connector 45">
            <a:extLst>
              <a:ext uri="{FF2B5EF4-FFF2-40B4-BE49-F238E27FC236}">
                <a16:creationId xmlns:a16="http://schemas.microsoft.com/office/drawing/2014/main" id="{DE541183-6689-42B1-9517-0AD29A3AE878}"/>
              </a:ext>
            </a:extLst>
          </p:cNvPr>
          <p:cNvCxnSpPr>
            <a:cxnSpLocks/>
          </p:cNvCxnSpPr>
          <p:nvPr/>
        </p:nvCxnSpPr>
        <p:spPr>
          <a:xfrm flipV="1">
            <a:off x="2479963" y="3360808"/>
            <a:ext cx="2589342" cy="6068"/>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593AB53-576F-48C3-AA31-64AD4408A45E}"/>
              </a:ext>
            </a:extLst>
          </p:cNvPr>
          <p:cNvCxnSpPr>
            <a:cxnSpLocks/>
          </p:cNvCxnSpPr>
          <p:nvPr/>
        </p:nvCxnSpPr>
        <p:spPr>
          <a:xfrm>
            <a:off x="2479958" y="3408438"/>
            <a:ext cx="2597368"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533AB60-D0FD-46A6-BD32-050CD497DDA8}"/>
              </a:ext>
            </a:extLst>
          </p:cNvPr>
          <p:cNvCxnSpPr>
            <a:cxnSpLocks/>
          </p:cNvCxnSpPr>
          <p:nvPr/>
        </p:nvCxnSpPr>
        <p:spPr>
          <a:xfrm>
            <a:off x="790910" y="3918012"/>
            <a:ext cx="2715904"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9AF2E74-B1C6-4B3B-8FD5-524965C77BBF}"/>
              </a:ext>
            </a:extLst>
          </p:cNvPr>
          <p:cNvCxnSpPr>
            <a:cxnSpLocks/>
          </p:cNvCxnSpPr>
          <p:nvPr/>
        </p:nvCxnSpPr>
        <p:spPr>
          <a:xfrm>
            <a:off x="6828259" y="3336002"/>
            <a:ext cx="1329152"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D1924A-D9FA-49B4-A26C-BE85847CCE47}"/>
              </a:ext>
            </a:extLst>
          </p:cNvPr>
          <p:cNvCxnSpPr>
            <a:cxnSpLocks/>
          </p:cNvCxnSpPr>
          <p:nvPr/>
        </p:nvCxnSpPr>
        <p:spPr>
          <a:xfrm>
            <a:off x="6828259" y="3377562"/>
            <a:ext cx="1329152"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B04CA05-B643-46E8-854A-F6186CAD15E0}"/>
              </a:ext>
            </a:extLst>
          </p:cNvPr>
          <p:cNvSpPr txBox="1"/>
          <p:nvPr/>
        </p:nvSpPr>
        <p:spPr>
          <a:xfrm>
            <a:off x="7218515" y="922311"/>
            <a:ext cx="274320" cy="400110"/>
          </a:xfrm>
          <a:prstGeom prst="rect">
            <a:avLst/>
          </a:prstGeom>
          <a:noFill/>
        </p:spPr>
        <p:txBody>
          <a:bodyPr wrap="square" rtlCol="0">
            <a:spAutoFit/>
          </a:bodyPr>
          <a:lstStyle/>
          <a:p>
            <a:r>
              <a:rPr lang="en-US" sz="2000" dirty="0">
                <a:solidFill>
                  <a:srgbClr val="FF0000"/>
                </a:solidFill>
              </a:rPr>
              <a:t>b</a:t>
            </a:r>
          </a:p>
        </p:txBody>
      </p:sp>
      <p:sp>
        <p:nvSpPr>
          <p:cNvPr id="59" name="TextBox 58">
            <a:extLst>
              <a:ext uri="{FF2B5EF4-FFF2-40B4-BE49-F238E27FC236}">
                <a16:creationId xmlns:a16="http://schemas.microsoft.com/office/drawing/2014/main" id="{D79407BD-273C-4910-9859-E31488667802}"/>
              </a:ext>
            </a:extLst>
          </p:cNvPr>
          <p:cNvSpPr txBox="1"/>
          <p:nvPr/>
        </p:nvSpPr>
        <p:spPr>
          <a:xfrm>
            <a:off x="7218515" y="1834320"/>
            <a:ext cx="274320" cy="400110"/>
          </a:xfrm>
          <a:prstGeom prst="rect">
            <a:avLst/>
          </a:prstGeom>
          <a:noFill/>
        </p:spPr>
        <p:txBody>
          <a:bodyPr wrap="square" rtlCol="0">
            <a:spAutoFit/>
          </a:bodyPr>
          <a:lstStyle/>
          <a:p>
            <a:r>
              <a:rPr lang="en-US" sz="2000" dirty="0">
                <a:solidFill>
                  <a:srgbClr val="FF0000"/>
                </a:solidFill>
              </a:rPr>
              <a:t>c</a:t>
            </a:r>
          </a:p>
        </p:txBody>
      </p:sp>
    </p:spTree>
    <p:extLst>
      <p:ext uri="{BB962C8B-B14F-4D97-AF65-F5344CB8AC3E}">
        <p14:creationId xmlns:p14="http://schemas.microsoft.com/office/powerpoint/2010/main" val="293433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par>
                                <p:cTn id="13" presetID="16" presetClass="entr" presetSubtype="21"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down)">
                                      <p:cBhvr>
                                        <p:cTn id="20" dur="500"/>
                                        <p:tgtEl>
                                          <p:spTgt spid="4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par>
                                <p:cTn id="29" presetID="16" presetClass="entr" presetSubtype="21"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inVertical)">
                                      <p:cBhvr>
                                        <p:cTn id="31" dur="500"/>
                                        <p:tgtEl>
                                          <p:spTgt spid="43"/>
                                        </p:tgtEl>
                                      </p:cBhvr>
                                    </p:animEffect>
                                  </p:childTnLst>
                                </p:cTn>
                              </p:par>
                              <p:par>
                                <p:cTn id="32" presetID="16" presetClass="entr" presetSubtype="21"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barn(inVertical)">
                                      <p:cBhvr>
                                        <p:cTn id="34" dur="500"/>
                                        <p:tgtEl>
                                          <p:spTgt spid="48"/>
                                        </p:tgtEl>
                                      </p:cBhvr>
                                    </p:animEffect>
                                  </p:childTnLst>
                                </p:cTn>
                              </p:par>
                              <p:par>
                                <p:cTn id="35" presetID="16" presetClass="entr" presetSubtype="21"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arn(inVertical)">
                                      <p:cBhvr>
                                        <p:cTn id="37" dur="500"/>
                                        <p:tgtEl>
                                          <p:spTgt spid="49"/>
                                        </p:tgtEl>
                                      </p:cBhvr>
                                    </p:animEffect>
                                  </p:childTnLst>
                                </p:cTn>
                              </p:par>
                              <p:par>
                                <p:cTn id="38" presetID="16" presetClass="entr" presetSubtype="21"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p:bldP spid="45"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grpSp>
        <p:nvGrpSpPr>
          <p:cNvPr id="1975" name="Google Shape;1975;p47"/>
          <p:cNvGrpSpPr/>
          <p:nvPr/>
        </p:nvGrpSpPr>
        <p:grpSpPr>
          <a:xfrm>
            <a:off x="4357641" y="2249130"/>
            <a:ext cx="2811765" cy="2474442"/>
            <a:chOff x="4357641" y="2249130"/>
            <a:chExt cx="2811765" cy="2474442"/>
          </a:xfrm>
        </p:grpSpPr>
        <p:sp>
          <p:nvSpPr>
            <p:cNvPr id="1976" name="Google Shape;1976;p47"/>
            <p:cNvSpPr/>
            <p:nvPr/>
          </p:nvSpPr>
          <p:spPr>
            <a:xfrm rot="89070">
              <a:off x="4468678" y="2363058"/>
              <a:ext cx="2589850" cy="2246099"/>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7"/>
            <p:cNvSpPr/>
            <p:nvPr/>
          </p:nvSpPr>
          <p:spPr>
            <a:xfrm rot="89070">
              <a:off x="4388371" y="2284354"/>
              <a:ext cx="2750355" cy="2403995"/>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7"/>
            <p:cNvSpPr/>
            <p:nvPr/>
          </p:nvSpPr>
          <p:spPr>
            <a:xfrm rot="89070">
              <a:off x="4854418" y="4250845"/>
              <a:ext cx="506983" cy="310799"/>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7"/>
            <p:cNvSpPr/>
            <p:nvPr/>
          </p:nvSpPr>
          <p:spPr>
            <a:xfrm rot="89070">
              <a:off x="5753081" y="4306332"/>
              <a:ext cx="509181" cy="309600"/>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7"/>
            <p:cNvSpPr/>
            <p:nvPr/>
          </p:nvSpPr>
          <p:spPr>
            <a:xfrm rot="89070">
              <a:off x="4558170" y="2661941"/>
              <a:ext cx="2025836" cy="1905339"/>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7"/>
            <p:cNvSpPr/>
            <p:nvPr/>
          </p:nvSpPr>
          <p:spPr>
            <a:xfrm rot="89070">
              <a:off x="5389850" y="3494734"/>
              <a:ext cx="424683" cy="286130"/>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7"/>
            <p:cNvSpPr/>
            <p:nvPr/>
          </p:nvSpPr>
          <p:spPr>
            <a:xfrm rot="89070">
              <a:off x="4396357" y="3614339"/>
              <a:ext cx="369750" cy="238392"/>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7"/>
            <p:cNvSpPr/>
            <p:nvPr/>
          </p:nvSpPr>
          <p:spPr>
            <a:xfrm rot="89070">
              <a:off x="4459684" y="3596628"/>
              <a:ext cx="325404" cy="274446"/>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7"/>
            <p:cNvSpPr/>
            <p:nvPr/>
          </p:nvSpPr>
          <p:spPr>
            <a:xfrm rot="89070">
              <a:off x="5222758" y="2358020"/>
              <a:ext cx="716229" cy="453814"/>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7"/>
            <p:cNvSpPr/>
            <p:nvPr/>
          </p:nvSpPr>
          <p:spPr>
            <a:xfrm rot="89070">
              <a:off x="4851581" y="3010790"/>
              <a:ext cx="652007" cy="513337"/>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7"/>
            <p:cNvSpPr/>
            <p:nvPr/>
          </p:nvSpPr>
          <p:spPr>
            <a:xfrm rot="89070">
              <a:off x="5069774" y="3013506"/>
              <a:ext cx="432973" cy="513437"/>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7"/>
            <p:cNvSpPr/>
            <p:nvPr/>
          </p:nvSpPr>
          <p:spPr>
            <a:xfrm rot="89070">
              <a:off x="4809584" y="3041979"/>
              <a:ext cx="215538" cy="316891"/>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7"/>
            <p:cNvSpPr/>
            <p:nvPr/>
          </p:nvSpPr>
          <p:spPr>
            <a:xfrm rot="89070">
              <a:off x="5637041" y="3031145"/>
              <a:ext cx="652107" cy="513337"/>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7"/>
            <p:cNvSpPr/>
            <p:nvPr/>
          </p:nvSpPr>
          <p:spPr>
            <a:xfrm rot="89070">
              <a:off x="5855235" y="3033861"/>
              <a:ext cx="433073" cy="513437"/>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7"/>
            <p:cNvSpPr/>
            <p:nvPr/>
          </p:nvSpPr>
          <p:spPr>
            <a:xfrm rot="89070">
              <a:off x="5590751" y="3062305"/>
              <a:ext cx="221930" cy="316891"/>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7"/>
            <p:cNvSpPr/>
            <p:nvPr/>
          </p:nvSpPr>
          <p:spPr>
            <a:xfrm rot="89070">
              <a:off x="5509719" y="3999123"/>
              <a:ext cx="120553" cy="131131"/>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7"/>
            <p:cNvSpPr/>
            <p:nvPr/>
          </p:nvSpPr>
          <p:spPr>
            <a:xfrm rot="89070">
              <a:off x="6736292" y="3167381"/>
              <a:ext cx="327402" cy="263959"/>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rgbClr val="82C8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7"/>
            <p:cNvSpPr/>
            <p:nvPr/>
          </p:nvSpPr>
          <p:spPr>
            <a:xfrm rot="89070">
              <a:off x="6775813" y="3215256"/>
              <a:ext cx="196561" cy="200741"/>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7"/>
            <p:cNvSpPr/>
            <p:nvPr/>
          </p:nvSpPr>
          <p:spPr>
            <a:xfrm rot="89070">
              <a:off x="6379516" y="3236945"/>
              <a:ext cx="325904" cy="255870"/>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rgbClr val="80C35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7"/>
            <p:cNvSpPr/>
            <p:nvPr/>
          </p:nvSpPr>
          <p:spPr>
            <a:xfrm rot="89070">
              <a:off x="6471946" y="3287719"/>
              <a:ext cx="205051" cy="190254"/>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7"/>
            <p:cNvSpPr/>
            <p:nvPr/>
          </p:nvSpPr>
          <p:spPr>
            <a:xfrm rot="89070">
              <a:off x="6543843" y="3044535"/>
              <a:ext cx="363458" cy="673830"/>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rgbClr val="6BA73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7"/>
            <p:cNvSpPr/>
            <p:nvPr/>
          </p:nvSpPr>
          <p:spPr>
            <a:xfrm rot="89070">
              <a:off x="6622087" y="3043451"/>
              <a:ext cx="285253" cy="673830"/>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7"/>
            <p:cNvSpPr/>
            <p:nvPr/>
          </p:nvSpPr>
          <p:spPr>
            <a:xfrm rot="89070">
              <a:off x="6332001" y="2663984"/>
              <a:ext cx="635727" cy="515734"/>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rgbClr val="D3647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7"/>
            <p:cNvSpPr/>
            <p:nvPr/>
          </p:nvSpPr>
          <p:spPr>
            <a:xfrm rot="89070">
              <a:off x="6336617" y="2785663"/>
              <a:ext cx="534550" cy="392893"/>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7"/>
            <p:cNvSpPr/>
            <p:nvPr/>
          </p:nvSpPr>
          <p:spPr>
            <a:xfrm rot="89070">
              <a:off x="6780767" y="2692202"/>
              <a:ext cx="63722" cy="53131"/>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7"/>
            <p:cNvSpPr/>
            <p:nvPr/>
          </p:nvSpPr>
          <p:spPr>
            <a:xfrm rot="89070">
              <a:off x="6832128" y="2721391"/>
              <a:ext cx="128943" cy="272548"/>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7"/>
            <p:cNvSpPr/>
            <p:nvPr/>
          </p:nvSpPr>
          <p:spPr>
            <a:xfrm rot="89070">
              <a:off x="6637004" y="2665799"/>
              <a:ext cx="147920" cy="114153"/>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7"/>
            <p:cNvSpPr/>
            <p:nvPr/>
          </p:nvSpPr>
          <p:spPr>
            <a:xfrm rot="89070">
              <a:off x="6422358" y="3558867"/>
              <a:ext cx="357066" cy="215322"/>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7"/>
            <p:cNvSpPr/>
            <p:nvPr/>
          </p:nvSpPr>
          <p:spPr>
            <a:xfrm rot="89070">
              <a:off x="6396291" y="3539613"/>
              <a:ext cx="326103" cy="252774"/>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7"/>
            <p:cNvSpPr/>
            <p:nvPr/>
          </p:nvSpPr>
          <p:spPr>
            <a:xfrm rot="89070">
              <a:off x="4468628" y="2363057"/>
              <a:ext cx="2589850" cy="2246099"/>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7"/>
            <p:cNvSpPr/>
            <p:nvPr/>
          </p:nvSpPr>
          <p:spPr>
            <a:xfrm rot="89070">
              <a:off x="4388322" y="2284352"/>
              <a:ext cx="2750355" cy="2403995"/>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7"/>
            <p:cNvSpPr/>
            <p:nvPr/>
          </p:nvSpPr>
          <p:spPr>
            <a:xfrm rot="89070">
              <a:off x="4854368" y="4250844"/>
              <a:ext cx="506983" cy="310799"/>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7"/>
            <p:cNvSpPr/>
            <p:nvPr/>
          </p:nvSpPr>
          <p:spPr>
            <a:xfrm rot="89070">
              <a:off x="5753031" y="4306331"/>
              <a:ext cx="509181" cy="309600"/>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7"/>
            <p:cNvSpPr/>
            <p:nvPr/>
          </p:nvSpPr>
          <p:spPr>
            <a:xfrm rot="89070">
              <a:off x="4558120" y="2661940"/>
              <a:ext cx="2025836" cy="1905339"/>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7"/>
            <p:cNvSpPr/>
            <p:nvPr/>
          </p:nvSpPr>
          <p:spPr>
            <a:xfrm rot="89070">
              <a:off x="5389800" y="3494732"/>
              <a:ext cx="424683" cy="286130"/>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7"/>
            <p:cNvSpPr/>
            <p:nvPr/>
          </p:nvSpPr>
          <p:spPr>
            <a:xfrm rot="89070">
              <a:off x="4396308" y="3614338"/>
              <a:ext cx="369750" cy="238392"/>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7"/>
            <p:cNvSpPr/>
            <p:nvPr/>
          </p:nvSpPr>
          <p:spPr>
            <a:xfrm rot="89070">
              <a:off x="4459635" y="3596627"/>
              <a:ext cx="325404" cy="274446"/>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7"/>
            <p:cNvSpPr/>
            <p:nvPr/>
          </p:nvSpPr>
          <p:spPr>
            <a:xfrm rot="89070">
              <a:off x="5222708" y="2358019"/>
              <a:ext cx="716229" cy="453814"/>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7"/>
            <p:cNvSpPr/>
            <p:nvPr/>
          </p:nvSpPr>
          <p:spPr>
            <a:xfrm rot="89070">
              <a:off x="4851531" y="3010789"/>
              <a:ext cx="652007" cy="513337"/>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7"/>
            <p:cNvSpPr/>
            <p:nvPr/>
          </p:nvSpPr>
          <p:spPr>
            <a:xfrm rot="89070">
              <a:off x="5069724" y="3013505"/>
              <a:ext cx="432973" cy="513437"/>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7"/>
            <p:cNvSpPr/>
            <p:nvPr/>
          </p:nvSpPr>
          <p:spPr>
            <a:xfrm rot="89070">
              <a:off x="4809534" y="3041978"/>
              <a:ext cx="215538" cy="316891"/>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7"/>
            <p:cNvSpPr/>
            <p:nvPr/>
          </p:nvSpPr>
          <p:spPr>
            <a:xfrm rot="89070">
              <a:off x="5636991" y="3031144"/>
              <a:ext cx="652107" cy="513337"/>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7"/>
            <p:cNvSpPr/>
            <p:nvPr/>
          </p:nvSpPr>
          <p:spPr>
            <a:xfrm rot="89070">
              <a:off x="5855185" y="3033860"/>
              <a:ext cx="433073" cy="513437"/>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7"/>
            <p:cNvSpPr/>
            <p:nvPr/>
          </p:nvSpPr>
          <p:spPr>
            <a:xfrm rot="89070">
              <a:off x="5590701" y="3062303"/>
              <a:ext cx="221930" cy="316891"/>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7"/>
            <p:cNvSpPr/>
            <p:nvPr/>
          </p:nvSpPr>
          <p:spPr>
            <a:xfrm rot="89070">
              <a:off x="5509669" y="3999122"/>
              <a:ext cx="120553" cy="131131"/>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7"/>
            <p:cNvSpPr/>
            <p:nvPr/>
          </p:nvSpPr>
          <p:spPr>
            <a:xfrm rot="89070">
              <a:off x="6736242" y="3167380"/>
              <a:ext cx="327402" cy="263959"/>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7"/>
            <p:cNvSpPr/>
            <p:nvPr/>
          </p:nvSpPr>
          <p:spPr>
            <a:xfrm rot="89070">
              <a:off x="6775763" y="3215255"/>
              <a:ext cx="196561" cy="200741"/>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7"/>
            <p:cNvSpPr/>
            <p:nvPr/>
          </p:nvSpPr>
          <p:spPr>
            <a:xfrm rot="89070">
              <a:off x="6379466" y="3236944"/>
              <a:ext cx="325904" cy="255870"/>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7"/>
            <p:cNvSpPr/>
            <p:nvPr/>
          </p:nvSpPr>
          <p:spPr>
            <a:xfrm rot="89070">
              <a:off x="6471896" y="3287717"/>
              <a:ext cx="205051" cy="190254"/>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7"/>
            <p:cNvSpPr/>
            <p:nvPr/>
          </p:nvSpPr>
          <p:spPr>
            <a:xfrm rot="89070">
              <a:off x="6543793" y="3044534"/>
              <a:ext cx="363458" cy="673830"/>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7"/>
            <p:cNvSpPr/>
            <p:nvPr/>
          </p:nvSpPr>
          <p:spPr>
            <a:xfrm rot="89070">
              <a:off x="6622037" y="3043450"/>
              <a:ext cx="285253" cy="673830"/>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7"/>
            <p:cNvSpPr/>
            <p:nvPr/>
          </p:nvSpPr>
          <p:spPr>
            <a:xfrm rot="89070">
              <a:off x="6331951" y="2663983"/>
              <a:ext cx="635727" cy="515734"/>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7"/>
            <p:cNvSpPr/>
            <p:nvPr/>
          </p:nvSpPr>
          <p:spPr>
            <a:xfrm rot="89070">
              <a:off x="6336567" y="2785661"/>
              <a:ext cx="534550" cy="392893"/>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7"/>
            <p:cNvSpPr/>
            <p:nvPr/>
          </p:nvSpPr>
          <p:spPr>
            <a:xfrm rot="89070">
              <a:off x="6780717" y="2692201"/>
              <a:ext cx="63722" cy="53131"/>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7"/>
            <p:cNvSpPr/>
            <p:nvPr/>
          </p:nvSpPr>
          <p:spPr>
            <a:xfrm rot="89070">
              <a:off x="6832078" y="2721390"/>
              <a:ext cx="128943" cy="272548"/>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7"/>
            <p:cNvSpPr/>
            <p:nvPr/>
          </p:nvSpPr>
          <p:spPr>
            <a:xfrm rot="89070">
              <a:off x="6636954" y="2665798"/>
              <a:ext cx="147920" cy="114153"/>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7"/>
            <p:cNvSpPr/>
            <p:nvPr/>
          </p:nvSpPr>
          <p:spPr>
            <a:xfrm rot="89070">
              <a:off x="6422309" y="3558866"/>
              <a:ext cx="357066" cy="215322"/>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7"/>
            <p:cNvSpPr/>
            <p:nvPr/>
          </p:nvSpPr>
          <p:spPr>
            <a:xfrm rot="89070">
              <a:off x="6396241" y="3539612"/>
              <a:ext cx="326103" cy="252774"/>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1352;p37">
            <a:extLst>
              <a:ext uri="{FF2B5EF4-FFF2-40B4-BE49-F238E27FC236}">
                <a16:creationId xmlns:a16="http://schemas.microsoft.com/office/drawing/2014/main" id="{CB9DA9A3-986F-4FD9-9C38-77302B77E974}"/>
              </a:ext>
            </a:extLst>
          </p:cNvPr>
          <p:cNvSpPr txBox="1">
            <a:spLocks/>
          </p:cNvSpPr>
          <p:nvPr/>
        </p:nvSpPr>
        <p:spPr>
          <a:xfrm>
            <a:off x="1470862" y="1363310"/>
            <a:ext cx="6125834" cy="1379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Titan One"/>
              <a:buNone/>
              <a:defRPr sz="100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2pPr>
            <a:lvl3pPr marR="0" lvl="2"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3pPr>
            <a:lvl4pPr marR="0" lvl="3"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4pPr>
            <a:lvl5pPr marR="0" lvl="4"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5pPr>
            <a:lvl6pPr marR="0" lvl="5"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6pPr>
            <a:lvl7pPr marR="0" lvl="6"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7pPr>
            <a:lvl8pPr marR="0" lvl="7"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8pPr>
            <a:lvl9pPr marR="0" lvl="8"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9pPr>
          </a:lstStyle>
          <a:p>
            <a:pPr algn="ctr"/>
            <a:r>
              <a:rPr lang="en-US" sz="8800" dirty="0" err="1">
                <a:solidFill>
                  <a:srgbClr val="002060"/>
                </a:solidFill>
                <a:latin typeface="SVN-SAF" panose="02040603050506020204" pitchFamily="18" charset="0"/>
              </a:rPr>
              <a:t>Vận</a:t>
            </a:r>
            <a:r>
              <a:rPr lang="en-US" sz="8800" dirty="0">
                <a:solidFill>
                  <a:srgbClr val="002060"/>
                </a:solidFill>
                <a:latin typeface="SVN-SAF" panose="02040603050506020204" pitchFamily="18" charset="0"/>
              </a:rPr>
              <a:t> </a:t>
            </a:r>
            <a:r>
              <a:rPr lang="en-US" sz="8800" dirty="0" err="1">
                <a:solidFill>
                  <a:srgbClr val="002060"/>
                </a:solidFill>
                <a:latin typeface="SVN-SAF" panose="02040603050506020204" pitchFamily="18" charset="0"/>
              </a:rPr>
              <a:t>dụng</a:t>
            </a:r>
            <a:endParaRPr lang="en-US" sz="8800" dirty="0">
              <a:solidFill>
                <a:srgbClr val="002060"/>
              </a:solidFill>
              <a:latin typeface="SVN-SAF" panose="020406030505060202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98" name="Text Box 27">
            <a:extLst>
              <a:ext uri="{FF2B5EF4-FFF2-40B4-BE49-F238E27FC236}">
                <a16:creationId xmlns:a16="http://schemas.microsoft.com/office/drawing/2014/main" id="{FBFCB941-6465-4D90-A9A0-839A98ED9F59}"/>
              </a:ext>
            </a:extLst>
          </p:cNvPr>
          <p:cNvSpPr txBox="1">
            <a:spLocks noChangeArrowheads="1"/>
          </p:cNvSpPr>
          <p:nvPr/>
        </p:nvSpPr>
        <p:spPr bwMode="auto">
          <a:xfrm>
            <a:off x="88232" y="978655"/>
            <a:ext cx="9016824" cy="3953424"/>
          </a:xfrm>
          <a:prstGeom prst="rect">
            <a:avLst/>
          </a:prstGeom>
          <a:solidFill>
            <a:schemeClr val="tx2">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err="1">
                <a:solidFill>
                  <a:srgbClr val="C00000"/>
                </a:solidFill>
                <a:latin typeface="SVN-Fiolex Girls" panose="020B0606040200020203" pitchFamily="34" charset="0"/>
                <a:cs typeface="Times New Roman" panose="02020603050405020304" pitchFamily="18" charset="0"/>
              </a:rPr>
              <a:t>Truyện</a:t>
            </a:r>
            <a:r>
              <a:rPr lang="en-US" altLang="en-US" sz="2800" b="1" dirty="0">
                <a:solidFill>
                  <a:srgbClr val="C00000"/>
                </a:solidFill>
                <a:latin typeface="SVN-Fiolex Girls" panose="020B0606040200020203" pitchFamily="34" charset="0"/>
                <a:cs typeface="Times New Roman" panose="02020603050405020304" pitchFamily="18" charset="0"/>
              </a:rPr>
              <a:t> </a:t>
            </a:r>
            <a:r>
              <a:rPr lang="en-US" altLang="en-US" sz="2800" b="1" dirty="0" err="1">
                <a:solidFill>
                  <a:srgbClr val="C00000"/>
                </a:solidFill>
                <a:latin typeface="SVN-Fiolex Girls" panose="020B0606040200020203" pitchFamily="34" charset="0"/>
                <a:cs typeface="Times New Roman" panose="02020603050405020304" pitchFamily="18" charset="0"/>
              </a:rPr>
              <a:t>kể</a:t>
            </a:r>
            <a:r>
              <a:rPr lang="en-US" altLang="en-US" sz="2800" b="1" dirty="0">
                <a:solidFill>
                  <a:srgbClr val="C00000"/>
                </a:solidFill>
                <a:latin typeface="SVN-Fiolex Girls" panose="020B0606040200020203" pitchFamily="34" charset="0"/>
                <a:cs typeface="Times New Roman" panose="02020603050405020304" pitchFamily="18" charset="0"/>
              </a:rPr>
              <a:t> </a:t>
            </a:r>
            <a:r>
              <a:rPr lang="en-US" altLang="en-US" sz="2800" b="1" dirty="0" err="1">
                <a:solidFill>
                  <a:srgbClr val="C00000"/>
                </a:solidFill>
                <a:latin typeface="SVN-Fiolex Girls" panose="020B0606040200020203" pitchFamily="34" charset="0"/>
                <a:cs typeface="Times New Roman" panose="02020603050405020304" pitchFamily="18" charset="0"/>
              </a:rPr>
              <a:t>về</a:t>
            </a:r>
            <a:r>
              <a:rPr lang="en-US" altLang="en-US" sz="2800" b="1" dirty="0">
                <a:solidFill>
                  <a:srgbClr val="C00000"/>
                </a:solidFill>
                <a:latin typeface="SVN-Fiolex Girls" panose="020B0606040200020203" pitchFamily="34" charset="0"/>
                <a:cs typeface="Times New Roman" panose="02020603050405020304" pitchFamily="18" charset="0"/>
              </a:rPr>
              <a:t> </a:t>
            </a:r>
            <a:r>
              <a:rPr lang="en-US" altLang="en-US" sz="2800" b="1" dirty="0" err="1">
                <a:solidFill>
                  <a:srgbClr val="C00000"/>
                </a:solidFill>
                <a:latin typeface="SVN-Fiolex Girls" panose="020B0606040200020203" pitchFamily="34" charset="0"/>
                <a:cs typeface="Times New Roman" panose="02020603050405020304" pitchFamily="18" charset="0"/>
              </a:rPr>
              <a:t>bình</a:t>
            </a:r>
            <a:r>
              <a:rPr lang="en-US" altLang="en-US" sz="2800" b="1" dirty="0">
                <a:solidFill>
                  <a:srgbClr val="C00000"/>
                </a:solidFill>
                <a:latin typeface="SVN-Fiolex Girls" panose="020B0606040200020203" pitchFamily="34" charset="0"/>
                <a:cs typeface="Times New Roman" panose="02020603050405020304" pitchFamily="18" charset="0"/>
              </a:rPr>
              <a:t> minh</a:t>
            </a:r>
          </a:p>
          <a:p>
            <a:pPr algn="just" eaLnBrk="1" hangingPunct="1"/>
            <a:r>
              <a:rPr lang="en-US" altLang="en-US" sz="1600" dirty="0">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Câu chuyện này xảy ra ở một sân trường dành cho trẻ khiếm thị. Sáng hôm ấy</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có một cậu bé mù dậy rất sớm, đi ra vườn</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ậu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bé</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thích</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nghe</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điệu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nhạc</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của</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buổi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sớm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mùa</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xuân</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Có một thầy giáo cũng dậy sớm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đi ra vườn theo cậu bé mù. Thầy đến gần cậu bé </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khẽ</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chạm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vào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vai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cậu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hỏi</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Em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có</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thích</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bình</a:t>
            </a:r>
            <a:r>
              <a:rPr lang="en-US" altLang="en-US" sz="1600" dirty="0">
                <a:solidFill>
                  <a:schemeClr val="accent6">
                    <a:lumMod val="10000"/>
                  </a:schemeClr>
                </a:solidFill>
                <a:latin typeface="+mn-lt"/>
                <a:cs typeface="Times New Roman" panose="02020603050405020304" pitchFamily="18" charset="0"/>
              </a:rPr>
              <a:t> minh </a:t>
            </a:r>
            <a:r>
              <a:rPr lang="en-US" altLang="en-US" sz="1600" dirty="0" err="1">
                <a:solidFill>
                  <a:schemeClr val="accent6">
                    <a:lumMod val="10000"/>
                  </a:schemeClr>
                </a:solidFill>
                <a:latin typeface="+mn-lt"/>
                <a:cs typeface="Times New Roman" panose="02020603050405020304" pitchFamily="18" charset="0"/>
              </a:rPr>
              <a:t>không</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Bình</a:t>
            </a:r>
            <a:r>
              <a:rPr lang="en-US" altLang="en-US" sz="1600" dirty="0">
                <a:solidFill>
                  <a:schemeClr val="accent6">
                    <a:lumMod val="10000"/>
                  </a:schemeClr>
                </a:solidFill>
                <a:latin typeface="+mn-lt"/>
                <a:cs typeface="Times New Roman" panose="02020603050405020304" pitchFamily="18" charset="0"/>
              </a:rPr>
              <a:t> minh </a:t>
            </a:r>
            <a:r>
              <a:rPr lang="en-US" altLang="en-US" sz="1600" dirty="0" err="1">
                <a:solidFill>
                  <a:schemeClr val="accent6">
                    <a:lumMod val="10000"/>
                  </a:schemeClr>
                </a:solidFill>
                <a:latin typeface="+mn-lt"/>
                <a:cs typeface="Times New Roman" panose="02020603050405020304" pitchFamily="18" charset="0"/>
              </a:rPr>
              <a:t>nó</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thế</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nào</a:t>
            </a:r>
            <a:r>
              <a:rPr lang="en-US" altLang="en-US" sz="1600" dirty="0">
                <a:solidFill>
                  <a:schemeClr val="accent6">
                    <a:lumMod val="10000"/>
                  </a:schemeClr>
                </a:solidFill>
                <a:latin typeface="+mn-lt"/>
                <a:cs typeface="Times New Roman" panose="02020603050405020304" pitchFamily="18" charset="0"/>
              </a:rPr>
              <a:t> ạ?</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Bình minh giống như một cánh hoa mào gà. Bình minh giống như một cây đào trổ</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hoa</a:t>
            </a:r>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giải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thích</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Môi cậu bé run run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đau đớn. Cậu nói:</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Thưa thầy, em chưa được thấy cánh hoa mào gà</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cũng chưa được thấy cây đào ra hoa.</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Em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tha</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lỗi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cho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giáo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thì</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thầm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Bằng</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một</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giọng</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nhẹ</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nhàng</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bảo</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Bình minh giống như một nụ hôn của người mẹ</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giống như làn da của mẹ chạm </a:t>
            </a:r>
            <a:r>
              <a:rPr lang="en-US" altLang="en-US" sz="1600" dirty="0" err="1">
                <a:solidFill>
                  <a:schemeClr val="accent6">
                    <a:lumMod val="10000"/>
                  </a:schemeClr>
                </a:solidFill>
                <a:latin typeface="+mn-lt"/>
                <a:cs typeface="Times New Roman" panose="02020603050405020304" pitchFamily="18" charset="0"/>
              </a:rPr>
              <a:t>vào</a:t>
            </a:r>
            <a:r>
              <a:rPr lang="en-US" altLang="en-US" sz="1600" dirty="0">
                <a:solidFill>
                  <a:schemeClr val="accent6">
                    <a:lumMod val="10000"/>
                  </a:schemeClr>
                </a:solidFill>
                <a:latin typeface="+mn-lt"/>
                <a:cs typeface="Times New Roman" panose="02020603050405020304" pitchFamily="18" charset="0"/>
              </a:rPr>
              <a:t> ta. </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Bây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giờ</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thì</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em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biết</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bình</a:t>
            </a:r>
            <a:r>
              <a:rPr lang="en-US" altLang="en-US" sz="1600" dirty="0">
                <a:solidFill>
                  <a:schemeClr val="accent6">
                    <a:lumMod val="10000"/>
                  </a:schemeClr>
                </a:solidFill>
                <a:latin typeface="+mn-lt"/>
                <a:cs typeface="Times New Roman" panose="02020603050405020304" pitchFamily="18" charset="0"/>
              </a:rPr>
              <a:t> minh </a:t>
            </a:r>
            <a:r>
              <a:rPr lang="en-US" altLang="en-US" sz="1600" dirty="0" err="1">
                <a:solidFill>
                  <a:schemeClr val="accent6">
                    <a:lumMod val="10000"/>
                  </a:schemeClr>
                </a:solidFill>
                <a:latin typeface="+mn-lt"/>
                <a:cs typeface="Times New Roman" panose="02020603050405020304" pitchFamily="18" charset="0"/>
              </a:rPr>
              <a:t>là</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thế</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nào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rồi</a:t>
            </a:r>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Cậu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bé</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mù</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nói</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latin typeface="+mn-lt"/>
                <a:cs typeface="Times New Roman" panose="02020603050405020304" pitchFamily="18" charset="0"/>
              </a:rPr>
              <a:t>                                                                                                                            </a:t>
            </a:r>
            <a:r>
              <a:rPr lang="en-US" altLang="en-US" sz="1600" i="1" dirty="0" err="1">
                <a:latin typeface="+mn-lt"/>
                <a:cs typeface="Times New Roman" panose="02020603050405020304" pitchFamily="18" charset="0"/>
              </a:rPr>
              <a:t>Truyện</a:t>
            </a:r>
            <a:r>
              <a:rPr lang="en-US" altLang="en-US" sz="1600" i="1" dirty="0">
                <a:latin typeface="+mn-lt"/>
                <a:cs typeface="Times New Roman" panose="02020603050405020304" pitchFamily="18" charset="0"/>
              </a:rPr>
              <a:t> </a:t>
            </a:r>
            <a:r>
              <a:rPr lang="en-US" altLang="en-US" sz="1600" i="1" dirty="0" err="1">
                <a:latin typeface="+mn-lt"/>
                <a:cs typeface="Times New Roman" panose="02020603050405020304" pitchFamily="18" charset="0"/>
              </a:rPr>
              <a:t>kể</a:t>
            </a:r>
            <a:r>
              <a:rPr lang="en-US" altLang="en-US" sz="1600" i="1" dirty="0">
                <a:latin typeface="+mn-lt"/>
                <a:cs typeface="Times New Roman" panose="02020603050405020304" pitchFamily="18" charset="0"/>
              </a:rPr>
              <a:t> </a:t>
            </a:r>
            <a:r>
              <a:rPr lang="en-US" altLang="en-US" sz="1600" dirty="0">
                <a:latin typeface="+mn-lt"/>
                <a:cs typeface="Times New Roman" panose="02020603050405020304" pitchFamily="18" charset="0"/>
              </a:rPr>
              <a:t>NGA</a:t>
            </a:r>
          </a:p>
        </p:txBody>
      </p:sp>
      <p:sp>
        <p:nvSpPr>
          <p:cNvPr id="113" name="Rectangle: Rounded Corners 112">
            <a:extLst>
              <a:ext uri="{FF2B5EF4-FFF2-40B4-BE49-F238E27FC236}">
                <a16:creationId xmlns:a16="http://schemas.microsoft.com/office/drawing/2014/main" id="{C2F1CB41-D48D-47EE-8E20-2E0506D86CE1}"/>
              </a:ext>
            </a:extLst>
          </p:cNvPr>
          <p:cNvSpPr/>
          <p:nvPr/>
        </p:nvSpPr>
        <p:spPr>
          <a:xfrm>
            <a:off x="8397719" y="1950349"/>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5">
            <a:extLst>
              <a:ext uri="{FF2B5EF4-FFF2-40B4-BE49-F238E27FC236}">
                <a16:creationId xmlns:a16="http://schemas.microsoft.com/office/drawing/2014/main" id="{C8915834-A6C0-4935-854F-1F99ED8F1B61}"/>
              </a:ext>
            </a:extLst>
          </p:cNvPr>
          <p:cNvSpPr txBox="1">
            <a:spLocks noChangeArrowheads="1"/>
          </p:cNvSpPr>
          <p:nvPr/>
        </p:nvSpPr>
        <p:spPr bwMode="auto">
          <a:xfrm>
            <a:off x="209285" y="135589"/>
            <a:ext cx="8786316" cy="830997"/>
          </a:xfrm>
          <a:prstGeom prst="rect">
            <a:avLst/>
          </a:prstGeom>
          <a:solidFill>
            <a:schemeClr val="accent4">
              <a:lumMod val="40000"/>
              <a:lumOff val="60000"/>
            </a:schemeClr>
          </a:solidFill>
          <a:ln>
            <a:solidFill>
              <a:schemeClr val="tx1"/>
            </a:solidFill>
            <a:prstDash val="lgDash"/>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2.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thể</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điền</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chemeClr val="accent5"/>
                </a:solidFill>
                <a:latin typeface="Cambria" panose="02040503050406030204" pitchFamily="18" charset="0"/>
                <a:ea typeface="Cambria" panose="02040503050406030204" pitchFamily="18" charset="0"/>
                <a:cs typeface="Times New Roman" panose="02020603050405020304" pitchFamily="18" charset="0"/>
              </a:rPr>
              <a:t>dấu</a:t>
            </a:r>
            <a:r>
              <a:rPr lang="en-US" altLang="en-US" sz="2400" b="1" dirty="0">
                <a:solidFill>
                  <a:schemeClr val="accent5"/>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chemeClr val="accent5"/>
                </a:solidFill>
                <a:latin typeface="Cambria" panose="02040503050406030204" pitchFamily="18" charset="0"/>
                <a:ea typeface="Cambria" panose="02040503050406030204" pitchFamily="18" charset="0"/>
                <a:cs typeface="Times New Roman" panose="02020603050405020304" pitchFamily="18" charset="0"/>
              </a:rPr>
              <a:t>chấm</a:t>
            </a:r>
            <a:r>
              <a:rPr lang="en-US" altLang="en-US" sz="2400" dirty="0">
                <a:solidFill>
                  <a:schemeClr val="accent5"/>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hoặc</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chemeClr val="accent3">
                    <a:lumMod val="75000"/>
                  </a:schemeClr>
                </a:solidFill>
                <a:latin typeface="Cambria" panose="02040503050406030204" pitchFamily="18" charset="0"/>
                <a:ea typeface="Cambria" panose="02040503050406030204" pitchFamily="18" charset="0"/>
                <a:cs typeface="Times New Roman" panose="02020603050405020304" pitchFamily="18" charset="0"/>
              </a:rPr>
              <a:t>dấu</a:t>
            </a:r>
            <a:r>
              <a:rPr lang="en-US" altLang="en-US" sz="2400" b="1" dirty="0">
                <a:solidFill>
                  <a:schemeClr val="accent3">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chemeClr val="accent3">
                    <a:lumMod val="75000"/>
                  </a:schemeClr>
                </a:solidFill>
                <a:latin typeface="Cambria" panose="02040503050406030204" pitchFamily="18" charset="0"/>
                <a:ea typeface="Cambria" panose="02040503050406030204" pitchFamily="18" charset="0"/>
                <a:cs typeface="Times New Roman" panose="02020603050405020304" pitchFamily="18" charset="0"/>
              </a:rPr>
              <a:t>phẩy</a:t>
            </a:r>
            <a:r>
              <a:rPr lang="en-US" altLang="en-US" sz="2400" dirty="0">
                <a:solidFill>
                  <a:schemeClr val="accent3">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vào</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ô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trống</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nào</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mẩu</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chuyện</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Viết</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lại</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chữ</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đầu</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cho</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đúng</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quy</a:t>
            </a:r>
            <a:r>
              <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rPr>
              <a:t>tắc</a:t>
            </a:r>
            <a:endParaRPr lang="en-US" altLang="en-US" sz="2400" dirty="0">
              <a:solidFill>
                <a:schemeClr val="accent6">
                  <a:lumMod val="10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E477DE90-629E-4E18-942F-6BF6ECB1B574}"/>
              </a:ext>
            </a:extLst>
          </p:cNvPr>
          <p:cNvSpPr/>
          <p:nvPr/>
        </p:nvSpPr>
        <p:spPr>
          <a:xfrm>
            <a:off x="7713911" y="1439379"/>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685AB04D-8E9D-46F2-BA99-3B3A1603A95A}"/>
              </a:ext>
            </a:extLst>
          </p:cNvPr>
          <p:cNvSpPr/>
          <p:nvPr/>
        </p:nvSpPr>
        <p:spPr>
          <a:xfrm>
            <a:off x="2979855" y="1674965"/>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47830F64-54C7-45EB-A3DB-1AB2CD44AD39}"/>
              </a:ext>
            </a:extLst>
          </p:cNvPr>
          <p:cNvSpPr/>
          <p:nvPr/>
        </p:nvSpPr>
        <p:spPr>
          <a:xfrm>
            <a:off x="3388929" y="1962995"/>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Rounded Corners 119">
            <a:extLst>
              <a:ext uri="{FF2B5EF4-FFF2-40B4-BE49-F238E27FC236}">
                <a16:creationId xmlns:a16="http://schemas.microsoft.com/office/drawing/2014/main" id="{A58A1518-60D0-415C-8B95-E2439BF75F64}"/>
              </a:ext>
            </a:extLst>
          </p:cNvPr>
          <p:cNvSpPr/>
          <p:nvPr/>
        </p:nvSpPr>
        <p:spPr>
          <a:xfrm>
            <a:off x="1778410" y="2166711"/>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Rounded Corners 120">
            <a:extLst>
              <a:ext uri="{FF2B5EF4-FFF2-40B4-BE49-F238E27FC236}">
                <a16:creationId xmlns:a16="http://schemas.microsoft.com/office/drawing/2014/main" id="{31BD18BF-D9CF-4511-BC12-E65225018AE5}"/>
              </a:ext>
            </a:extLst>
          </p:cNvPr>
          <p:cNvSpPr/>
          <p:nvPr/>
        </p:nvSpPr>
        <p:spPr>
          <a:xfrm>
            <a:off x="2067879" y="3387005"/>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E4E4889E-E5AA-4DBE-8E78-2F91597DCC04}"/>
              </a:ext>
            </a:extLst>
          </p:cNvPr>
          <p:cNvSpPr/>
          <p:nvPr/>
        </p:nvSpPr>
        <p:spPr>
          <a:xfrm>
            <a:off x="4973232" y="3622591"/>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Rounded Corners 122">
            <a:extLst>
              <a:ext uri="{FF2B5EF4-FFF2-40B4-BE49-F238E27FC236}">
                <a16:creationId xmlns:a16="http://schemas.microsoft.com/office/drawing/2014/main" id="{EABC0882-E2ED-4972-A378-5AE51BD19635}"/>
              </a:ext>
            </a:extLst>
          </p:cNvPr>
          <p:cNvSpPr/>
          <p:nvPr/>
        </p:nvSpPr>
        <p:spPr>
          <a:xfrm>
            <a:off x="6639401" y="3870166"/>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Rounded Corners 123">
            <a:extLst>
              <a:ext uri="{FF2B5EF4-FFF2-40B4-BE49-F238E27FC236}">
                <a16:creationId xmlns:a16="http://schemas.microsoft.com/office/drawing/2014/main" id="{9D15CE39-4706-4460-8E00-0618FBE20E85}"/>
              </a:ext>
            </a:extLst>
          </p:cNvPr>
          <p:cNvSpPr/>
          <p:nvPr/>
        </p:nvSpPr>
        <p:spPr>
          <a:xfrm>
            <a:off x="4778633" y="4123856"/>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AD69C64-8A12-4AB6-8D9A-FC97A0CA3927}"/>
              </a:ext>
            </a:extLst>
          </p:cNvPr>
          <p:cNvSpPr txBox="1"/>
          <p:nvPr/>
        </p:nvSpPr>
        <p:spPr>
          <a:xfrm>
            <a:off x="7713911" y="1337136"/>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1" name="TextBox 100">
            <a:extLst>
              <a:ext uri="{FF2B5EF4-FFF2-40B4-BE49-F238E27FC236}">
                <a16:creationId xmlns:a16="http://schemas.microsoft.com/office/drawing/2014/main" id="{FAD68EBD-68A9-4BFE-8239-FFC68D19B447}"/>
              </a:ext>
            </a:extLst>
          </p:cNvPr>
          <p:cNvSpPr txBox="1"/>
          <p:nvPr/>
        </p:nvSpPr>
        <p:spPr>
          <a:xfrm>
            <a:off x="2963443" y="1557172"/>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2" name="TextBox 101">
            <a:extLst>
              <a:ext uri="{FF2B5EF4-FFF2-40B4-BE49-F238E27FC236}">
                <a16:creationId xmlns:a16="http://schemas.microsoft.com/office/drawing/2014/main" id="{64637A89-D8BA-486B-8655-6312DC63C97B}"/>
              </a:ext>
            </a:extLst>
          </p:cNvPr>
          <p:cNvSpPr txBox="1"/>
          <p:nvPr/>
        </p:nvSpPr>
        <p:spPr>
          <a:xfrm>
            <a:off x="3388929" y="1798471"/>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3" name="TextBox 102">
            <a:extLst>
              <a:ext uri="{FF2B5EF4-FFF2-40B4-BE49-F238E27FC236}">
                <a16:creationId xmlns:a16="http://schemas.microsoft.com/office/drawing/2014/main" id="{135A73D5-CE65-4B89-85B1-AAF22530AFAC}"/>
              </a:ext>
            </a:extLst>
          </p:cNvPr>
          <p:cNvSpPr txBox="1"/>
          <p:nvPr/>
        </p:nvSpPr>
        <p:spPr>
          <a:xfrm>
            <a:off x="1759082" y="2030396"/>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4" name="TextBox 103">
            <a:extLst>
              <a:ext uri="{FF2B5EF4-FFF2-40B4-BE49-F238E27FC236}">
                <a16:creationId xmlns:a16="http://schemas.microsoft.com/office/drawing/2014/main" id="{BC70AC5A-0D67-456F-A2B0-FA5F1FC65E9B}"/>
              </a:ext>
            </a:extLst>
          </p:cNvPr>
          <p:cNvSpPr txBox="1"/>
          <p:nvPr/>
        </p:nvSpPr>
        <p:spPr>
          <a:xfrm>
            <a:off x="2089948" y="3277579"/>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5" name="TextBox 104">
            <a:extLst>
              <a:ext uri="{FF2B5EF4-FFF2-40B4-BE49-F238E27FC236}">
                <a16:creationId xmlns:a16="http://schemas.microsoft.com/office/drawing/2014/main" id="{791E3169-B97C-40FA-98C3-3830FA1AC298}"/>
              </a:ext>
            </a:extLst>
          </p:cNvPr>
          <p:cNvSpPr txBox="1"/>
          <p:nvPr/>
        </p:nvSpPr>
        <p:spPr>
          <a:xfrm>
            <a:off x="4970406" y="3489092"/>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6" name="TextBox 105">
            <a:extLst>
              <a:ext uri="{FF2B5EF4-FFF2-40B4-BE49-F238E27FC236}">
                <a16:creationId xmlns:a16="http://schemas.microsoft.com/office/drawing/2014/main" id="{E62ACA8F-DF4E-4197-98CA-C49309DFB129}"/>
              </a:ext>
            </a:extLst>
          </p:cNvPr>
          <p:cNvSpPr txBox="1"/>
          <p:nvPr/>
        </p:nvSpPr>
        <p:spPr>
          <a:xfrm>
            <a:off x="6639401" y="3745478"/>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7" name="TextBox 106">
            <a:extLst>
              <a:ext uri="{FF2B5EF4-FFF2-40B4-BE49-F238E27FC236}">
                <a16:creationId xmlns:a16="http://schemas.microsoft.com/office/drawing/2014/main" id="{DF19F98C-778D-4D33-8BA7-96CF1CFF0400}"/>
              </a:ext>
            </a:extLst>
          </p:cNvPr>
          <p:cNvSpPr txBox="1"/>
          <p:nvPr/>
        </p:nvSpPr>
        <p:spPr>
          <a:xfrm>
            <a:off x="4789435" y="3992112"/>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9" name="TextBox 108">
            <a:extLst>
              <a:ext uri="{FF2B5EF4-FFF2-40B4-BE49-F238E27FC236}">
                <a16:creationId xmlns:a16="http://schemas.microsoft.com/office/drawing/2014/main" id="{6386EE2E-0535-410C-B32B-2249024CDD03}"/>
              </a:ext>
            </a:extLst>
          </p:cNvPr>
          <p:cNvSpPr txBox="1"/>
          <p:nvPr/>
        </p:nvSpPr>
        <p:spPr>
          <a:xfrm>
            <a:off x="3197947" y="1643204"/>
            <a:ext cx="451953" cy="338554"/>
          </a:xfrm>
          <a:prstGeom prst="rect">
            <a:avLst/>
          </a:prstGeom>
          <a:noFill/>
        </p:spPr>
        <p:txBody>
          <a:bodyPr wrap="square">
            <a:spAutoFit/>
          </a:bodyPr>
          <a:lstStyle/>
          <a:p>
            <a:r>
              <a:rPr lang="en-US" altLang="en-US" sz="1600" dirty="0">
                <a:solidFill>
                  <a:schemeClr val="accent6">
                    <a:lumMod val="10000"/>
                  </a:schemeClr>
                </a:solidFill>
                <a:latin typeface="+mn-lt"/>
                <a:cs typeface="Times New Roman" panose="02020603050405020304" pitchFamily="18" charset="0"/>
              </a:rPr>
              <a:t>c</a:t>
            </a:r>
            <a:endParaRPr lang="en-US" sz="1600" dirty="0"/>
          </a:p>
        </p:txBody>
      </p:sp>
      <p:sp>
        <p:nvSpPr>
          <p:cNvPr id="110" name="TextBox 109">
            <a:extLst>
              <a:ext uri="{FF2B5EF4-FFF2-40B4-BE49-F238E27FC236}">
                <a16:creationId xmlns:a16="http://schemas.microsoft.com/office/drawing/2014/main" id="{153EFF2A-2DE6-4152-960E-C3428A9CE613}"/>
              </a:ext>
            </a:extLst>
          </p:cNvPr>
          <p:cNvSpPr txBox="1"/>
          <p:nvPr/>
        </p:nvSpPr>
        <p:spPr>
          <a:xfrm>
            <a:off x="3159701" y="1643204"/>
            <a:ext cx="451953" cy="338554"/>
          </a:xfrm>
          <a:prstGeom prst="rect">
            <a:avLst/>
          </a:prstGeom>
          <a:noFill/>
        </p:spPr>
        <p:txBody>
          <a:bodyPr wrap="square">
            <a:spAutoFit/>
          </a:bodyPr>
          <a:lstStyle/>
          <a:p>
            <a:r>
              <a:rPr lang="en-US" altLang="en-US" sz="1600" b="1" dirty="0">
                <a:solidFill>
                  <a:srgbClr val="FF0000"/>
                </a:solidFill>
                <a:latin typeface="+mn-lt"/>
                <a:cs typeface="Times New Roman" panose="02020603050405020304" pitchFamily="18" charset="0"/>
              </a:rPr>
              <a:t>C</a:t>
            </a:r>
            <a:endParaRPr lang="en-US" sz="1600" b="1" dirty="0">
              <a:solidFill>
                <a:srgbClr val="FF0000"/>
              </a:solidFill>
            </a:endParaRPr>
          </a:p>
        </p:txBody>
      </p:sp>
      <p:sp>
        <p:nvSpPr>
          <p:cNvPr id="112" name="TextBox 111">
            <a:extLst>
              <a:ext uri="{FF2B5EF4-FFF2-40B4-BE49-F238E27FC236}">
                <a16:creationId xmlns:a16="http://schemas.microsoft.com/office/drawing/2014/main" id="{C3612781-A9E4-431C-B8C3-51C2D2D6F653}"/>
              </a:ext>
            </a:extLst>
          </p:cNvPr>
          <p:cNvSpPr txBox="1"/>
          <p:nvPr/>
        </p:nvSpPr>
        <p:spPr>
          <a:xfrm>
            <a:off x="8402087" y="1830341"/>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par>
                                <p:cTn id="13" presetID="10" presetClass="exit" presetSubtype="0" fill="hold" grpId="0" nodeType="withEffect">
                                  <p:stCondLst>
                                    <p:cond delay="0"/>
                                  </p:stCondLst>
                                  <p:childTnLst>
                                    <p:animEffect transition="out" filter="fade">
                                      <p:cBhvr>
                                        <p:cTn id="14" dur="500"/>
                                        <p:tgtEl>
                                          <p:spTgt spid="109"/>
                                        </p:tgtEl>
                                      </p:cBhvr>
                                    </p:animEffect>
                                    <p:set>
                                      <p:cBhvr>
                                        <p:cTn id="15" dur="1" fill="hold">
                                          <p:stCondLst>
                                            <p:cond delay="499"/>
                                          </p:stCondLst>
                                        </p:cTn>
                                        <p:tgtEl>
                                          <p:spTgt spid="10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10"/>
                                        </p:tgtEl>
                                        <p:attrNameLst>
                                          <p:attrName>style.visibility</p:attrName>
                                        </p:attrNameLst>
                                      </p:cBhvr>
                                      <p:to>
                                        <p:strVal val="visible"/>
                                      </p:to>
                                    </p:set>
                                    <p:animEffect transition="in" filter="fade">
                                      <p:cBhvr>
                                        <p:cTn id="18" dur="500"/>
                                        <p:tgtEl>
                                          <p:spTgt spid="1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500"/>
                                        <p:tgtEl>
                                          <p:spTgt spid="10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2"/>
                                        </p:tgtEl>
                                        <p:attrNameLst>
                                          <p:attrName>style.visibility</p:attrName>
                                        </p:attrNameLst>
                                      </p:cBhvr>
                                      <p:to>
                                        <p:strVal val="visible"/>
                                      </p:to>
                                    </p:set>
                                    <p:animEffect transition="in" filter="fade">
                                      <p:cBhvr>
                                        <p:cTn id="28" dur="500"/>
                                        <p:tgtEl>
                                          <p:spTgt spid="1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fade">
                                      <p:cBhvr>
                                        <p:cTn id="33" dur="500"/>
                                        <p:tgtEl>
                                          <p:spTgt spid="10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4"/>
                                        </p:tgtEl>
                                        <p:attrNameLst>
                                          <p:attrName>style.visibility</p:attrName>
                                        </p:attrNameLst>
                                      </p:cBhvr>
                                      <p:to>
                                        <p:strVal val="visible"/>
                                      </p:to>
                                    </p:set>
                                    <p:animEffect transition="in" filter="fade">
                                      <p:cBhvr>
                                        <p:cTn id="38" dur="500"/>
                                        <p:tgtEl>
                                          <p:spTgt spid="10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fade">
                                      <p:cBhvr>
                                        <p:cTn id="43" dur="500"/>
                                        <p:tgtEl>
                                          <p:spTgt spid="10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500"/>
                                        <p:tgtEl>
                                          <p:spTgt spid="10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1" grpId="0"/>
      <p:bldP spid="102" grpId="0"/>
      <p:bldP spid="103" grpId="0"/>
      <p:bldP spid="104" grpId="0"/>
      <p:bldP spid="105" grpId="0"/>
      <p:bldP spid="106" grpId="0"/>
      <p:bldP spid="107" grpId="0"/>
      <p:bldP spid="109" grpId="0"/>
      <p:bldP spid="110" grpId="0"/>
      <p:bldP spid="1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pic>
        <p:nvPicPr>
          <p:cNvPr id="116" name="图片 2">
            <a:extLst>
              <a:ext uri="{FF2B5EF4-FFF2-40B4-BE49-F238E27FC236}">
                <a16:creationId xmlns:a16="http://schemas.microsoft.com/office/drawing/2014/main" id="{6742CFE4-7EFB-49AC-A5BF-7771877EAB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9754" y="-382330"/>
            <a:ext cx="1981200" cy="1322832"/>
          </a:xfrm>
          <a:prstGeom prst="rect">
            <a:avLst/>
          </a:prstGeom>
        </p:spPr>
      </p:pic>
      <p:grpSp>
        <p:nvGrpSpPr>
          <p:cNvPr id="119" name="Group 118">
            <a:extLst>
              <a:ext uri="{FF2B5EF4-FFF2-40B4-BE49-F238E27FC236}">
                <a16:creationId xmlns:a16="http://schemas.microsoft.com/office/drawing/2014/main" id="{B9AC6020-C0AE-42D0-993C-9CC5F028A6E7}"/>
              </a:ext>
            </a:extLst>
          </p:cNvPr>
          <p:cNvGrpSpPr/>
          <p:nvPr/>
        </p:nvGrpSpPr>
        <p:grpSpPr>
          <a:xfrm>
            <a:off x="260850" y="1360051"/>
            <a:ext cx="8546239" cy="1388372"/>
            <a:chOff x="1749197" y="2172652"/>
            <a:chExt cx="8546239" cy="1388372"/>
          </a:xfrm>
          <a:solidFill>
            <a:schemeClr val="accent2">
              <a:lumMod val="60000"/>
              <a:lumOff val="40000"/>
            </a:schemeClr>
          </a:solidFill>
        </p:grpSpPr>
        <p:grpSp>
          <p:nvGrpSpPr>
            <p:cNvPr id="125" name="Group 124">
              <a:extLst>
                <a:ext uri="{FF2B5EF4-FFF2-40B4-BE49-F238E27FC236}">
                  <a16:creationId xmlns:a16="http://schemas.microsoft.com/office/drawing/2014/main" id="{49E89BFC-6A4E-4491-8119-22EF19DA2B11}"/>
                </a:ext>
              </a:extLst>
            </p:cNvPr>
            <p:cNvGrpSpPr/>
            <p:nvPr/>
          </p:nvGrpSpPr>
          <p:grpSpPr>
            <a:xfrm>
              <a:off x="1749197" y="2172652"/>
              <a:ext cx="8546239" cy="1388372"/>
              <a:chOff x="2089212" y="2101795"/>
              <a:chExt cx="8565603" cy="1388372"/>
            </a:xfrm>
            <a:grpFill/>
          </p:grpSpPr>
          <p:sp>
            <p:nvSpPr>
              <p:cNvPr id="127" name="Rectangle: Rounded Corners 126">
                <a:extLst>
                  <a:ext uri="{FF2B5EF4-FFF2-40B4-BE49-F238E27FC236}">
                    <a16:creationId xmlns:a16="http://schemas.microsoft.com/office/drawing/2014/main" id="{07959908-2DF8-430B-8FA5-97AFE326494D}"/>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xmln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8" name="Picture 127" descr="Shape, circle&#10;&#10;Description automatically generated">
                <a:extLst>
                  <a:ext uri="{FF2B5EF4-FFF2-40B4-BE49-F238E27FC236}">
                    <a16:creationId xmlns:a16="http://schemas.microsoft.com/office/drawing/2014/main" id="{CDA35C4F-6C1D-4691-8B71-499535EF2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212" y="2101795"/>
                <a:ext cx="964935" cy="545103"/>
              </a:xfrm>
              <a:prstGeom prst="rect">
                <a:avLst/>
              </a:prstGeom>
              <a:grpFill/>
            </p:spPr>
          </p:pic>
        </p:grpSp>
        <p:sp>
          <p:nvSpPr>
            <p:cNvPr id="126" name="TextBox 45">
              <a:extLst>
                <a:ext uri="{FF2B5EF4-FFF2-40B4-BE49-F238E27FC236}">
                  <a16:creationId xmlns:a16="http://schemas.microsoft.com/office/drawing/2014/main" id="{70F142B0-6564-4A2E-91E3-D7356AE09C13}"/>
                </a:ext>
              </a:extLst>
            </p:cNvPr>
            <p:cNvSpPr txBox="1"/>
            <p:nvPr/>
          </p:nvSpPr>
          <p:spPr>
            <a:xfrm>
              <a:off x="2312161" y="2686899"/>
              <a:ext cx="7848499" cy="523220"/>
            </a:xfrm>
            <a:prstGeom prst="rect">
              <a:avLst/>
            </a:prstGeom>
            <a:gr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cs typeface="Arial" pitchFamily="34" charset="0"/>
                </a:rPr>
                <a:t>Củng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cố</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kiến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thức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về</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tác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dụng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của</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dấu</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phẩy</a:t>
              </a:r>
              <a:endParaRPr lang="en-US" sz="2800" dirty="0">
                <a:solidFill>
                  <a:schemeClr val="accent1">
                    <a:lumMod val="50000"/>
                  </a:schemeClr>
                </a:solidFill>
              </a:endParaRPr>
            </a:p>
          </p:txBody>
        </p:sp>
      </p:grpSp>
      <p:grpSp>
        <p:nvGrpSpPr>
          <p:cNvPr id="120" name="Group 119">
            <a:extLst>
              <a:ext uri="{FF2B5EF4-FFF2-40B4-BE49-F238E27FC236}">
                <a16:creationId xmlns:a16="http://schemas.microsoft.com/office/drawing/2014/main" id="{A4023ACE-DD4A-49DE-8D8B-335C6D4D1722}"/>
              </a:ext>
            </a:extLst>
          </p:cNvPr>
          <p:cNvGrpSpPr/>
          <p:nvPr/>
        </p:nvGrpSpPr>
        <p:grpSpPr>
          <a:xfrm>
            <a:off x="377130" y="2997075"/>
            <a:ext cx="8461304" cy="1346567"/>
            <a:chOff x="1834131" y="2214457"/>
            <a:chExt cx="8461304" cy="1346567"/>
          </a:xfrm>
          <a:solidFill>
            <a:schemeClr val="bg1">
              <a:lumMod val="90000"/>
            </a:schemeClr>
          </a:solidFill>
        </p:grpSpPr>
        <p:grpSp>
          <p:nvGrpSpPr>
            <p:cNvPr id="121" name="Group 120">
              <a:extLst>
                <a:ext uri="{FF2B5EF4-FFF2-40B4-BE49-F238E27FC236}">
                  <a16:creationId xmlns:a16="http://schemas.microsoft.com/office/drawing/2014/main" id="{1CA08C30-6A7B-4E0A-BAB6-E55452A77EC1}"/>
                </a:ext>
              </a:extLst>
            </p:cNvPr>
            <p:cNvGrpSpPr/>
            <p:nvPr/>
          </p:nvGrpSpPr>
          <p:grpSpPr>
            <a:xfrm>
              <a:off x="1834131" y="2214457"/>
              <a:ext cx="8461304" cy="1346567"/>
              <a:chOff x="2174339" y="2143600"/>
              <a:chExt cx="8480476" cy="1346567"/>
            </a:xfrm>
            <a:grpFill/>
          </p:grpSpPr>
          <p:sp>
            <p:nvSpPr>
              <p:cNvPr id="123" name="Rectangle: Rounded Corners 122">
                <a:extLst>
                  <a:ext uri="{FF2B5EF4-FFF2-40B4-BE49-F238E27FC236}">
                    <a16:creationId xmlns:a16="http://schemas.microsoft.com/office/drawing/2014/main" id="{1006B7D8-2F86-40D8-AE46-923F4DC46328}"/>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xmln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4" name="Picture 123" descr="Shape, circle&#10;&#10;Description automatically generated">
                <a:extLst>
                  <a:ext uri="{FF2B5EF4-FFF2-40B4-BE49-F238E27FC236}">
                    <a16:creationId xmlns:a16="http://schemas.microsoft.com/office/drawing/2014/main" id="{06BBBDEC-7E59-49B8-889F-6B0179D92C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4339" y="2143600"/>
                <a:ext cx="895393" cy="505819"/>
              </a:xfrm>
              <a:prstGeom prst="rect">
                <a:avLst/>
              </a:prstGeom>
              <a:grpFill/>
            </p:spPr>
          </p:pic>
        </p:grpSp>
        <p:sp>
          <p:nvSpPr>
            <p:cNvPr id="122" name="TextBox 49">
              <a:extLst>
                <a:ext uri="{FF2B5EF4-FFF2-40B4-BE49-F238E27FC236}">
                  <a16:creationId xmlns:a16="http://schemas.microsoft.com/office/drawing/2014/main" id="{A0356DE3-3712-4230-91E2-960555FE5A26}"/>
                </a:ext>
              </a:extLst>
            </p:cNvPr>
            <p:cNvSpPr txBox="1"/>
            <p:nvPr/>
          </p:nvSpPr>
          <p:spPr>
            <a:xfrm>
              <a:off x="2280815" y="2606917"/>
              <a:ext cx="7995459"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cs typeface="Arial" pitchFamily="34" charset="0"/>
                </a:rPr>
                <a:t>Vận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dụng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kiến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thức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đã</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học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để</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hoàn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thành</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các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bài</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tập</a:t>
              </a:r>
              <a:r>
                <a:rPr lang="en-US" sz="2800" b="1" dirty="0">
                  <a:solidFill>
                    <a:schemeClr val="accent1">
                      <a:lumMod val="50000"/>
                    </a:schemeClr>
                  </a:solidFill>
                  <a:cs typeface="Arial" pitchFamily="34" charset="0"/>
                </a:rPr>
                <a:t>.</a:t>
              </a:r>
              <a:endParaRPr lang="vi-VN" sz="2800" b="1" dirty="0">
                <a:solidFill>
                  <a:schemeClr val="accent1">
                    <a:lumMod val="50000"/>
                  </a:schemeClr>
                </a:solidFill>
                <a:cs typeface="Arial" pitchFamily="34" charset="0"/>
              </a:endParaRPr>
            </a:p>
          </p:txBody>
        </p:sp>
      </p:grpSp>
      <p:sp>
        <p:nvSpPr>
          <p:cNvPr id="14" name="Google Shape;1352;p37">
            <a:extLst>
              <a:ext uri="{FF2B5EF4-FFF2-40B4-BE49-F238E27FC236}">
                <a16:creationId xmlns:a16="http://schemas.microsoft.com/office/drawing/2014/main" id="{AECECE1B-72D6-4A09-BE95-D589BA2AB135}"/>
              </a:ext>
            </a:extLst>
          </p:cNvPr>
          <p:cNvSpPr txBox="1">
            <a:spLocks/>
          </p:cNvSpPr>
          <p:nvPr/>
        </p:nvSpPr>
        <p:spPr>
          <a:xfrm>
            <a:off x="1544865" y="122652"/>
            <a:ext cx="6125834" cy="1379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Titan One"/>
              <a:buNone/>
              <a:defRPr sz="100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2pPr>
            <a:lvl3pPr marR="0" lvl="2"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3pPr>
            <a:lvl4pPr marR="0" lvl="3"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4pPr>
            <a:lvl5pPr marR="0" lvl="4"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5pPr>
            <a:lvl6pPr marR="0" lvl="5"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6pPr>
            <a:lvl7pPr marR="0" lvl="6"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7pPr>
            <a:lvl8pPr marR="0" lvl="7"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8pPr>
            <a:lvl9pPr marR="0" lvl="8"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9pPr>
          </a:lstStyle>
          <a:p>
            <a:pPr algn="ctr"/>
            <a:r>
              <a:rPr lang="en-US" sz="6600" dirty="0" err="1">
                <a:solidFill>
                  <a:srgbClr val="002060"/>
                </a:solidFill>
                <a:latin typeface="SVN-Fiolex Girls" panose="020B0606040200020203" pitchFamily="34" charset="0"/>
              </a:rPr>
              <a:t>Đánh</a:t>
            </a:r>
            <a:r>
              <a:rPr lang="en-US" sz="6600" dirty="0">
                <a:solidFill>
                  <a:srgbClr val="002060"/>
                </a:solidFill>
                <a:latin typeface="SVN-Fiolex Girls" panose="020B0606040200020203" pitchFamily="34" charset="0"/>
              </a:rPr>
              <a:t> </a:t>
            </a:r>
            <a:r>
              <a:rPr lang="en-US" sz="6600" dirty="0" err="1">
                <a:solidFill>
                  <a:srgbClr val="002060"/>
                </a:solidFill>
                <a:latin typeface="SVN-Fiolex Girls" panose="020B0606040200020203" pitchFamily="34" charset="0"/>
              </a:rPr>
              <a:t>giá</a:t>
            </a:r>
            <a:r>
              <a:rPr lang="en-US" sz="6600" dirty="0">
                <a:solidFill>
                  <a:srgbClr val="002060"/>
                </a:solidFill>
                <a:latin typeface="SVN-Fiolex Girls" panose="020B0606040200020203" pitchFamily="34" charset="0"/>
              </a:rPr>
              <a:t> </a:t>
            </a:r>
            <a:r>
              <a:rPr lang="en-US" sz="6600" dirty="0" err="1">
                <a:solidFill>
                  <a:srgbClr val="002060"/>
                </a:solidFill>
                <a:latin typeface="SVN-Fiolex Girls" panose="020B0606040200020203" pitchFamily="34" charset="0"/>
              </a:rPr>
              <a:t>mục</a:t>
            </a:r>
            <a:r>
              <a:rPr lang="en-US" sz="6600" dirty="0">
                <a:solidFill>
                  <a:srgbClr val="002060"/>
                </a:solidFill>
                <a:latin typeface="SVN-Fiolex Girls" panose="020B0606040200020203" pitchFamily="34" charset="0"/>
              </a:rPr>
              <a:t> </a:t>
            </a:r>
            <a:r>
              <a:rPr lang="en-US" sz="6600" dirty="0" err="1">
                <a:solidFill>
                  <a:srgbClr val="002060"/>
                </a:solidFill>
                <a:latin typeface="SVN-Fiolex Girls" panose="020B0606040200020203" pitchFamily="34" charset="0"/>
              </a:rPr>
              <a:t>tiêu</a:t>
            </a:r>
            <a:endParaRPr lang="en-US" sz="6600" dirty="0">
              <a:solidFill>
                <a:srgbClr val="002060"/>
              </a:solidFill>
              <a:latin typeface="SVN-Fiolex Girls" panose="020B0606040200020203" pitchFamily="34" charset="0"/>
            </a:endParaRPr>
          </a:p>
        </p:txBody>
      </p:sp>
      <p:pic>
        <p:nvPicPr>
          <p:cNvPr id="15" name="Picture 27">
            <a:extLst>
              <a:ext uri="{FF2B5EF4-FFF2-40B4-BE49-F238E27FC236}">
                <a16:creationId xmlns:a16="http://schemas.microsoft.com/office/drawing/2014/main" id="{C96BCA46-80C4-4212-8BB7-31AE2FA7F2F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6074" y="1025116"/>
            <a:ext cx="1066770" cy="1066768"/>
          </a:xfrm>
          <a:prstGeom prst="rect">
            <a:avLst/>
          </a:prstGeom>
        </p:spPr>
      </p:pic>
      <p:pic>
        <p:nvPicPr>
          <p:cNvPr id="16" name="Picture 27">
            <a:extLst>
              <a:ext uri="{FF2B5EF4-FFF2-40B4-BE49-F238E27FC236}">
                <a16:creationId xmlns:a16="http://schemas.microsoft.com/office/drawing/2014/main" id="{9AB94560-76CC-441D-9FE7-9BF3AD74C35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5342" y="2480634"/>
            <a:ext cx="1066770" cy="1066768"/>
          </a:xfrm>
          <a:prstGeom prst="rect">
            <a:avLst/>
          </a:prstGeom>
        </p:spPr>
      </p:pic>
    </p:spTree>
    <p:extLst>
      <p:ext uri="{BB962C8B-B14F-4D97-AF65-F5344CB8AC3E}">
        <p14:creationId xmlns:p14="http://schemas.microsoft.com/office/powerpoint/2010/main" val="13423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4"/>
        <p:cNvGrpSpPr/>
        <p:nvPr/>
      </p:nvGrpSpPr>
      <p:grpSpPr>
        <a:xfrm>
          <a:off x="0" y="0"/>
          <a:ext cx="0" cy="0"/>
          <a:chOff x="0" y="0"/>
          <a:chExt cx="0" cy="0"/>
        </a:xfrm>
      </p:grpSpPr>
      <p:sp>
        <p:nvSpPr>
          <p:cNvPr id="2515" name="Google Shape;2515;p56"/>
          <p:cNvSpPr txBox="1">
            <a:spLocks noGrp="1"/>
          </p:cNvSpPr>
          <p:nvPr>
            <p:ph type="ctrTitle"/>
          </p:nvPr>
        </p:nvSpPr>
        <p:spPr>
          <a:xfrm>
            <a:off x="2978107" y="997949"/>
            <a:ext cx="5466723" cy="67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rgbClr val="C00000"/>
                </a:solidFill>
                <a:latin typeface="Cambria" panose="02040503050406030204" pitchFamily="18" charset="0"/>
                <a:ea typeface="Cambria" panose="02040503050406030204" pitchFamily="18" charset="0"/>
              </a:rPr>
              <a:t>Định hướng bài học</a:t>
            </a:r>
            <a:endParaRPr sz="4800" dirty="0">
              <a:solidFill>
                <a:srgbClr val="C00000"/>
              </a:solidFill>
              <a:latin typeface="Cambria" panose="02040503050406030204" pitchFamily="18" charset="0"/>
              <a:ea typeface="Cambria" panose="02040503050406030204" pitchFamily="18" charset="0"/>
            </a:endParaRPr>
          </a:p>
        </p:txBody>
      </p:sp>
      <p:sp>
        <p:nvSpPr>
          <p:cNvPr id="2516" name="Google Shape;2516;p56"/>
          <p:cNvSpPr txBox="1">
            <a:spLocks noGrp="1"/>
          </p:cNvSpPr>
          <p:nvPr>
            <p:ph type="subTitle" idx="1"/>
          </p:nvPr>
        </p:nvSpPr>
        <p:spPr>
          <a:xfrm>
            <a:off x="2287445" y="1833744"/>
            <a:ext cx="6715340" cy="1844667"/>
          </a:xfrm>
          <a:custGeom>
            <a:avLst/>
            <a:gdLst>
              <a:gd name="connsiteX0" fmla="*/ 0 w 6715340"/>
              <a:gd name="connsiteY0" fmla="*/ 0 h 1844667"/>
              <a:gd name="connsiteX1" fmla="*/ 6715340 w 6715340"/>
              <a:gd name="connsiteY1" fmla="*/ 0 h 1844667"/>
              <a:gd name="connsiteX2" fmla="*/ 6715340 w 6715340"/>
              <a:gd name="connsiteY2" fmla="*/ 1844667 h 1844667"/>
              <a:gd name="connsiteX3" fmla="*/ 0 w 6715340"/>
              <a:gd name="connsiteY3" fmla="*/ 1844667 h 1844667"/>
              <a:gd name="connsiteX4" fmla="*/ 0 w 6715340"/>
              <a:gd name="connsiteY4" fmla="*/ 0 h 1844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340" h="1844667" fill="none" extrusionOk="0">
                <a:moveTo>
                  <a:pt x="0" y="0"/>
                </a:moveTo>
                <a:cubicBezTo>
                  <a:pt x="884800" y="-123352"/>
                  <a:pt x="3767711" y="-101734"/>
                  <a:pt x="6715340" y="0"/>
                </a:cubicBezTo>
                <a:cubicBezTo>
                  <a:pt x="6825928" y="414148"/>
                  <a:pt x="6638685" y="1548701"/>
                  <a:pt x="6715340" y="1844667"/>
                </a:cubicBezTo>
                <a:cubicBezTo>
                  <a:pt x="4181910" y="1841792"/>
                  <a:pt x="1495015" y="1924812"/>
                  <a:pt x="0" y="1844667"/>
                </a:cubicBezTo>
                <a:cubicBezTo>
                  <a:pt x="-36762" y="1413471"/>
                  <a:pt x="34993" y="769697"/>
                  <a:pt x="0" y="0"/>
                </a:cubicBezTo>
                <a:close/>
              </a:path>
              <a:path w="6715340" h="1844667" stroke="0" extrusionOk="0">
                <a:moveTo>
                  <a:pt x="0" y="0"/>
                </a:moveTo>
                <a:cubicBezTo>
                  <a:pt x="2000127" y="108633"/>
                  <a:pt x="5883977" y="1622"/>
                  <a:pt x="6715340" y="0"/>
                </a:cubicBezTo>
                <a:cubicBezTo>
                  <a:pt x="6616166" y="227399"/>
                  <a:pt x="6728867" y="1256164"/>
                  <a:pt x="6715340" y="1844667"/>
                </a:cubicBezTo>
                <a:cubicBezTo>
                  <a:pt x="3608963" y="1952957"/>
                  <a:pt x="3208172" y="1795214"/>
                  <a:pt x="0" y="1844667"/>
                </a:cubicBezTo>
                <a:cubicBezTo>
                  <a:pt x="50980" y="950772"/>
                  <a:pt x="128506" y="440366"/>
                  <a:pt x="0" y="0"/>
                </a:cubicBezTo>
                <a:close/>
              </a:path>
            </a:pathLst>
          </a:custGeom>
          <a:solidFill>
            <a:schemeClr val="accent2">
              <a:lumMod val="60000"/>
              <a:lumOff val="40000"/>
            </a:schemeClr>
          </a:solidFill>
          <a:ln>
            <a:prstDash val="lgDash"/>
            <a:extLst>
              <a:ext uri="{C807C97D-BFC1-408E-A445-0C87EB9F89A2}">
                <ask:lineSketchStyleProps xmlns:ask="http://schemas.microsoft.com/office/drawing/2018/sketchyshapes" xmlns="" sd="3741880581">
                  <a:prstGeom prst="rect">
                    <a:avLst/>
                  </a:prstGeom>
                  <ask:type>
                    <ask:lineSketchCurved/>
                  </ask:type>
                </ask:lineSketchStyleProps>
              </a:ext>
            </a:extLst>
          </a:ln>
        </p:spPr>
        <p:txBody>
          <a:bodyPr spcFirstLastPara="1" wrap="square" lIns="91425" tIns="91425" rIns="91425" bIns="91425" anchor="t" anchorCtr="0">
            <a:noAutofit/>
          </a:bodyPr>
          <a:lstStyle/>
          <a:p>
            <a:pPr marL="0" lvl="0" indent="0" algn="l" rtl="0">
              <a:spcBef>
                <a:spcPts val="0"/>
              </a:spcBef>
              <a:spcAft>
                <a:spcPts val="0"/>
              </a:spcAft>
            </a:pPr>
            <a:r>
              <a:rPr lang="en" sz="3600" dirty="0" smtClean="0">
                <a:latin typeface="Cambria" panose="02040503050406030204" pitchFamily="18" charset="0"/>
                <a:ea typeface="Cambria" panose="02040503050406030204" pitchFamily="18" charset="0"/>
              </a:rPr>
              <a:t>- Ôn </a:t>
            </a:r>
            <a:r>
              <a:rPr lang="en" sz="3600" dirty="0">
                <a:latin typeface="Cambria" panose="02040503050406030204" pitchFamily="18" charset="0"/>
                <a:ea typeface="Cambria" panose="02040503050406030204" pitchFamily="18" charset="0"/>
              </a:rPr>
              <a:t>lại kiến thức về </a:t>
            </a:r>
            <a:r>
              <a:rPr lang="en" sz="3600">
                <a:latin typeface="Cambria" panose="02040503050406030204" pitchFamily="18" charset="0"/>
                <a:ea typeface="Cambria" panose="02040503050406030204" pitchFamily="18" charset="0"/>
              </a:rPr>
              <a:t>dấu </a:t>
            </a:r>
            <a:r>
              <a:rPr lang="en" sz="3600" smtClean="0">
                <a:latin typeface="Cambria" panose="02040503050406030204" pitchFamily="18" charset="0"/>
                <a:ea typeface="Cambria" panose="02040503050406030204" pitchFamily="18" charset="0"/>
              </a:rPr>
              <a:t>phẩy</a:t>
            </a:r>
            <a:endParaRPr lang="en" sz="3600" dirty="0">
              <a:latin typeface="Cambria" panose="02040503050406030204" pitchFamily="18" charset="0"/>
              <a:ea typeface="Cambria" panose="02040503050406030204" pitchFamily="18" charset="0"/>
            </a:endParaRPr>
          </a:p>
          <a:p>
            <a:pPr marL="0" lvl="0" indent="0" algn="l" rtl="0">
              <a:spcBef>
                <a:spcPts val="0"/>
              </a:spcBef>
              <a:spcAft>
                <a:spcPts val="0"/>
              </a:spcAft>
            </a:pPr>
            <a:r>
              <a:rPr lang="en" sz="3600" dirty="0" smtClean="0">
                <a:latin typeface="Cambria" panose="02040503050406030204" pitchFamily="18" charset="0"/>
                <a:ea typeface="Cambria" panose="02040503050406030204" pitchFamily="18" charset="0"/>
              </a:rPr>
              <a:t>- Chuẩn </a:t>
            </a:r>
            <a:r>
              <a:rPr lang="en" sz="3600" dirty="0">
                <a:latin typeface="Cambria" panose="02040503050406030204" pitchFamily="18" charset="0"/>
                <a:ea typeface="Cambria" panose="02040503050406030204" pitchFamily="18" charset="0"/>
              </a:rPr>
              <a:t>bị bài sau: Mở rộng vốn từ Nam và Nữ</a:t>
            </a:r>
            <a:endParaRPr sz="3600" dirty="0">
              <a:latin typeface="Cambria" panose="02040503050406030204" pitchFamily="18" charset="0"/>
              <a:ea typeface="Cambria" panose="02040503050406030204" pitchFamily="18" charset="0"/>
            </a:endParaRPr>
          </a:p>
        </p:txBody>
      </p:sp>
      <p:grpSp>
        <p:nvGrpSpPr>
          <p:cNvPr id="2518" name="Google Shape;2518;p56"/>
          <p:cNvGrpSpPr/>
          <p:nvPr/>
        </p:nvGrpSpPr>
        <p:grpSpPr>
          <a:xfrm>
            <a:off x="162965" y="1672350"/>
            <a:ext cx="2265695" cy="2075360"/>
            <a:chOff x="3015325" y="920489"/>
            <a:chExt cx="2265695" cy="2075360"/>
          </a:xfrm>
        </p:grpSpPr>
        <p:sp>
          <p:nvSpPr>
            <p:cNvPr id="2519" name="Google Shape;2519;p56"/>
            <p:cNvSpPr/>
            <p:nvPr/>
          </p:nvSpPr>
          <p:spPr>
            <a:xfrm rot="-821941">
              <a:off x="3241773" y="1180301"/>
              <a:ext cx="1807011" cy="1556235"/>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6"/>
            <p:cNvSpPr/>
            <p:nvPr/>
          </p:nvSpPr>
          <p:spPr>
            <a:xfrm rot="-821941">
              <a:off x="3189607" y="1124295"/>
              <a:ext cx="1921386" cy="1666711"/>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6"/>
            <p:cNvSpPr/>
            <p:nvPr/>
          </p:nvSpPr>
          <p:spPr>
            <a:xfrm rot="-821941">
              <a:off x="4533751" y="1879811"/>
              <a:ext cx="549436" cy="352222"/>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6"/>
            <p:cNvSpPr/>
            <p:nvPr/>
          </p:nvSpPr>
          <p:spPr>
            <a:xfrm rot="-821941">
              <a:off x="4767046" y="1980684"/>
              <a:ext cx="146183" cy="36187"/>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6"/>
            <p:cNvSpPr/>
            <p:nvPr/>
          </p:nvSpPr>
          <p:spPr>
            <a:xfrm rot="-821941">
              <a:off x="4756803" y="1971014"/>
              <a:ext cx="169031" cy="54246"/>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6"/>
            <p:cNvSpPr/>
            <p:nvPr/>
          </p:nvSpPr>
          <p:spPr>
            <a:xfrm rot="-821941">
              <a:off x="4828664" y="2056311"/>
              <a:ext cx="147688" cy="36187"/>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6"/>
            <p:cNvSpPr/>
            <p:nvPr/>
          </p:nvSpPr>
          <p:spPr>
            <a:xfrm rot="-821941">
              <a:off x="4819904" y="2047016"/>
              <a:ext cx="165064" cy="54177"/>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6"/>
            <p:cNvSpPr/>
            <p:nvPr/>
          </p:nvSpPr>
          <p:spPr>
            <a:xfrm rot="-821941">
              <a:off x="4584839" y="1863660"/>
              <a:ext cx="507846" cy="369050"/>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6"/>
            <p:cNvSpPr/>
            <p:nvPr/>
          </p:nvSpPr>
          <p:spPr>
            <a:xfrm rot="-821941">
              <a:off x="3911166" y="2547646"/>
              <a:ext cx="348733" cy="212742"/>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6"/>
            <p:cNvSpPr/>
            <p:nvPr/>
          </p:nvSpPr>
          <p:spPr>
            <a:xfrm rot="-821941">
              <a:off x="4443480" y="2428447"/>
              <a:ext cx="348733" cy="212606"/>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6"/>
            <p:cNvSpPr/>
            <p:nvPr/>
          </p:nvSpPr>
          <p:spPr>
            <a:xfrm rot="-821941">
              <a:off x="3558079" y="1407795"/>
              <a:ext cx="1283295" cy="1303543"/>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6"/>
            <p:cNvSpPr/>
            <p:nvPr/>
          </p:nvSpPr>
          <p:spPr>
            <a:xfrm rot="-821941">
              <a:off x="4376215" y="1871000"/>
              <a:ext cx="137496" cy="104251"/>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6"/>
            <p:cNvSpPr/>
            <p:nvPr/>
          </p:nvSpPr>
          <p:spPr>
            <a:xfrm rot="-821941">
              <a:off x="3933466" y="1979101"/>
              <a:ext cx="136059" cy="104251"/>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6"/>
            <p:cNvSpPr/>
            <p:nvPr/>
          </p:nvSpPr>
          <p:spPr>
            <a:xfrm rot="-821941">
              <a:off x="4164538" y="1993259"/>
              <a:ext cx="295240" cy="193589"/>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6"/>
            <p:cNvSpPr/>
            <p:nvPr/>
          </p:nvSpPr>
          <p:spPr>
            <a:xfrm rot="-821941">
              <a:off x="3526793" y="2236736"/>
              <a:ext cx="617227" cy="392718"/>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6"/>
            <p:cNvSpPr/>
            <p:nvPr/>
          </p:nvSpPr>
          <p:spPr>
            <a:xfrm rot="-821941">
              <a:off x="3694551" y="2365000"/>
              <a:ext cx="164995" cy="44669"/>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6"/>
            <p:cNvSpPr/>
            <p:nvPr/>
          </p:nvSpPr>
          <p:spPr>
            <a:xfrm rot="-821941">
              <a:off x="3679900" y="2355077"/>
              <a:ext cx="189826" cy="65533"/>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6"/>
            <p:cNvSpPr/>
            <p:nvPr/>
          </p:nvSpPr>
          <p:spPr>
            <a:xfrm rot="-821941">
              <a:off x="3668686" y="2472731"/>
              <a:ext cx="163559" cy="44669"/>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6"/>
            <p:cNvSpPr/>
            <p:nvPr/>
          </p:nvSpPr>
          <p:spPr>
            <a:xfrm rot="-821941">
              <a:off x="3653698" y="2462849"/>
              <a:ext cx="188732" cy="65533"/>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6"/>
            <p:cNvSpPr/>
            <p:nvPr/>
          </p:nvSpPr>
          <p:spPr>
            <a:xfrm rot="-821941">
              <a:off x="3518216" y="2233211"/>
              <a:ext cx="574473" cy="413103"/>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6"/>
            <p:cNvSpPr/>
            <p:nvPr/>
          </p:nvSpPr>
          <p:spPr>
            <a:xfrm rot="-821941">
              <a:off x="3298541" y="1219372"/>
              <a:ext cx="1240952" cy="664632"/>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6"/>
            <p:cNvSpPr/>
            <p:nvPr/>
          </p:nvSpPr>
          <p:spPr>
            <a:xfrm rot="-821941">
              <a:off x="3336489" y="1394248"/>
              <a:ext cx="1223987" cy="484998"/>
            </a:xfrm>
            <a:custGeom>
              <a:avLst/>
              <a:gdLst/>
              <a:ahLst/>
              <a:cxnLst/>
              <a:rect l="l" t="t" r="r" b="b"/>
              <a:pathLst>
                <a:path w="17893" h="7090" extrusionOk="0">
                  <a:moveTo>
                    <a:pt x="2110" y="0"/>
                  </a:moveTo>
                  <a:cubicBezTo>
                    <a:pt x="1546" y="0"/>
                    <a:pt x="876" y="440"/>
                    <a:pt x="0" y="1717"/>
                  </a:cubicBezTo>
                  <a:cubicBezTo>
                    <a:pt x="45" y="1732"/>
                    <a:pt x="101" y="1747"/>
                    <a:pt x="152" y="1747"/>
                  </a:cubicBezTo>
                  <a:cubicBezTo>
                    <a:pt x="173" y="1747"/>
                    <a:pt x="193" y="1744"/>
                    <a:pt x="212" y="1738"/>
                  </a:cubicBezTo>
                  <a:cubicBezTo>
                    <a:pt x="607" y="1669"/>
                    <a:pt x="1436" y="1055"/>
                    <a:pt x="2096" y="1055"/>
                  </a:cubicBezTo>
                  <a:cubicBezTo>
                    <a:pt x="2248" y="1055"/>
                    <a:pt x="2390" y="1088"/>
                    <a:pt x="2517" y="1167"/>
                  </a:cubicBezTo>
                  <a:cubicBezTo>
                    <a:pt x="3194" y="1590"/>
                    <a:pt x="3701" y="2309"/>
                    <a:pt x="3109" y="3811"/>
                  </a:cubicBezTo>
                  <a:cubicBezTo>
                    <a:pt x="2538" y="5334"/>
                    <a:pt x="3025" y="6243"/>
                    <a:pt x="3025" y="6243"/>
                  </a:cubicBezTo>
                  <a:cubicBezTo>
                    <a:pt x="4748" y="6856"/>
                    <a:pt x="6498" y="7089"/>
                    <a:pt x="8165" y="7089"/>
                  </a:cubicBezTo>
                  <a:cubicBezTo>
                    <a:pt x="13454" y="7089"/>
                    <a:pt x="17893" y="4741"/>
                    <a:pt x="17893" y="4741"/>
                  </a:cubicBezTo>
                  <a:cubicBezTo>
                    <a:pt x="17681" y="2922"/>
                    <a:pt x="17047" y="1632"/>
                    <a:pt x="16074" y="681"/>
                  </a:cubicBezTo>
                  <a:lnTo>
                    <a:pt x="16074" y="681"/>
                  </a:lnTo>
                  <a:cubicBezTo>
                    <a:pt x="16074" y="681"/>
                    <a:pt x="17893" y="3007"/>
                    <a:pt x="16666" y="3832"/>
                  </a:cubicBezTo>
                  <a:cubicBezTo>
                    <a:pt x="15461" y="4657"/>
                    <a:pt x="11696" y="5503"/>
                    <a:pt x="10808" y="5947"/>
                  </a:cubicBezTo>
                  <a:cubicBezTo>
                    <a:pt x="10422" y="6140"/>
                    <a:pt x="9564" y="6305"/>
                    <a:pt x="8571" y="6305"/>
                  </a:cubicBezTo>
                  <a:cubicBezTo>
                    <a:pt x="7278" y="6305"/>
                    <a:pt x="5754" y="6025"/>
                    <a:pt x="4738" y="5164"/>
                  </a:cubicBezTo>
                  <a:cubicBezTo>
                    <a:pt x="3130" y="3811"/>
                    <a:pt x="4569" y="1971"/>
                    <a:pt x="3659" y="998"/>
                  </a:cubicBezTo>
                  <a:cubicBezTo>
                    <a:pt x="3182" y="488"/>
                    <a:pt x="2704" y="0"/>
                    <a:pt x="2110" y="0"/>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6"/>
            <p:cNvSpPr/>
            <p:nvPr/>
          </p:nvSpPr>
          <p:spPr>
            <a:xfrm rot="-821941">
              <a:off x="3136756" y="1593968"/>
              <a:ext cx="342372" cy="282927"/>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6"/>
            <p:cNvSpPr/>
            <p:nvPr/>
          </p:nvSpPr>
          <p:spPr>
            <a:xfrm rot="-821941">
              <a:off x="3144399" y="1597222"/>
              <a:ext cx="335121" cy="278754"/>
            </a:xfrm>
            <a:custGeom>
              <a:avLst/>
              <a:gdLst/>
              <a:ahLst/>
              <a:cxnLst/>
              <a:rect l="l" t="t" r="r" b="b"/>
              <a:pathLst>
                <a:path w="4899" h="4075" extrusionOk="0">
                  <a:moveTo>
                    <a:pt x="2805" y="1"/>
                  </a:moveTo>
                  <a:cubicBezTo>
                    <a:pt x="3629" y="382"/>
                    <a:pt x="4010" y="1355"/>
                    <a:pt x="3651" y="2200"/>
                  </a:cubicBezTo>
                  <a:cubicBezTo>
                    <a:pt x="3378" y="2827"/>
                    <a:pt x="2752" y="3209"/>
                    <a:pt x="2096" y="3209"/>
                  </a:cubicBezTo>
                  <a:cubicBezTo>
                    <a:pt x="1887" y="3209"/>
                    <a:pt x="1676" y="3170"/>
                    <a:pt x="1472" y="3089"/>
                  </a:cubicBezTo>
                  <a:cubicBezTo>
                    <a:pt x="795" y="2835"/>
                    <a:pt x="351" y="2158"/>
                    <a:pt x="394" y="1439"/>
                  </a:cubicBezTo>
                  <a:lnTo>
                    <a:pt x="394" y="1439"/>
                  </a:lnTo>
                  <a:cubicBezTo>
                    <a:pt x="1" y="2840"/>
                    <a:pt x="1098" y="4075"/>
                    <a:pt x="2370" y="4075"/>
                  </a:cubicBezTo>
                  <a:cubicBezTo>
                    <a:pt x="2673" y="4075"/>
                    <a:pt x="2986" y="4005"/>
                    <a:pt x="3291" y="3850"/>
                  </a:cubicBezTo>
                  <a:cubicBezTo>
                    <a:pt x="4898" y="3046"/>
                    <a:pt x="4793" y="720"/>
                    <a:pt x="3122" y="86"/>
                  </a:cubicBezTo>
                  <a:cubicBezTo>
                    <a:pt x="3016" y="43"/>
                    <a:pt x="2910" y="22"/>
                    <a:pt x="2805"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6"/>
            <p:cNvSpPr/>
            <p:nvPr/>
          </p:nvSpPr>
          <p:spPr>
            <a:xfrm rot="-821941">
              <a:off x="4424315" y="1928222"/>
              <a:ext cx="319456" cy="191605"/>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6"/>
            <p:cNvSpPr/>
            <p:nvPr/>
          </p:nvSpPr>
          <p:spPr>
            <a:xfrm rot="-821941">
              <a:off x="3237519" y="1181338"/>
              <a:ext cx="1807011" cy="1556235"/>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6"/>
            <p:cNvSpPr/>
            <p:nvPr/>
          </p:nvSpPr>
          <p:spPr>
            <a:xfrm rot="-821941">
              <a:off x="3185353" y="1125332"/>
              <a:ext cx="1921386" cy="1666711"/>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6"/>
            <p:cNvSpPr/>
            <p:nvPr/>
          </p:nvSpPr>
          <p:spPr>
            <a:xfrm rot="-821941">
              <a:off x="4529497" y="1880848"/>
              <a:ext cx="549436" cy="352222"/>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6"/>
            <p:cNvSpPr/>
            <p:nvPr/>
          </p:nvSpPr>
          <p:spPr>
            <a:xfrm rot="-821941">
              <a:off x="4762792" y="1981721"/>
              <a:ext cx="146183" cy="36187"/>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6"/>
            <p:cNvSpPr/>
            <p:nvPr/>
          </p:nvSpPr>
          <p:spPr>
            <a:xfrm rot="-821941">
              <a:off x="4752550" y="1972051"/>
              <a:ext cx="169031" cy="54246"/>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6"/>
            <p:cNvSpPr/>
            <p:nvPr/>
          </p:nvSpPr>
          <p:spPr>
            <a:xfrm rot="-821941">
              <a:off x="4824411" y="2057348"/>
              <a:ext cx="147688" cy="36187"/>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6"/>
            <p:cNvSpPr/>
            <p:nvPr/>
          </p:nvSpPr>
          <p:spPr>
            <a:xfrm rot="-821941">
              <a:off x="4815650" y="2048053"/>
              <a:ext cx="165064" cy="54177"/>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6"/>
            <p:cNvSpPr/>
            <p:nvPr/>
          </p:nvSpPr>
          <p:spPr>
            <a:xfrm rot="-821941">
              <a:off x="4580585" y="1864697"/>
              <a:ext cx="507846" cy="369050"/>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6"/>
            <p:cNvSpPr/>
            <p:nvPr/>
          </p:nvSpPr>
          <p:spPr>
            <a:xfrm rot="-821941">
              <a:off x="3906912" y="2548683"/>
              <a:ext cx="348733" cy="212742"/>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6"/>
            <p:cNvSpPr/>
            <p:nvPr/>
          </p:nvSpPr>
          <p:spPr>
            <a:xfrm rot="-821941">
              <a:off x="4439227" y="2429484"/>
              <a:ext cx="348733" cy="212606"/>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6"/>
            <p:cNvSpPr/>
            <p:nvPr/>
          </p:nvSpPr>
          <p:spPr>
            <a:xfrm rot="-821941">
              <a:off x="3553825" y="1408832"/>
              <a:ext cx="1283295" cy="1303543"/>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6"/>
            <p:cNvSpPr/>
            <p:nvPr/>
          </p:nvSpPr>
          <p:spPr>
            <a:xfrm rot="-821941">
              <a:off x="4371961" y="1872037"/>
              <a:ext cx="137496" cy="104251"/>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6"/>
            <p:cNvSpPr/>
            <p:nvPr/>
          </p:nvSpPr>
          <p:spPr>
            <a:xfrm rot="-821941">
              <a:off x="3929213" y="1980138"/>
              <a:ext cx="136059" cy="104251"/>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6"/>
            <p:cNvSpPr/>
            <p:nvPr/>
          </p:nvSpPr>
          <p:spPr>
            <a:xfrm rot="-821941">
              <a:off x="4160284" y="1994296"/>
              <a:ext cx="295240" cy="193589"/>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6"/>
            <p:cNvSpPr/>
            <p:nvPr/>
          </p:nvSpPr>
          <p:spPr>
            <a:xfrm rot="-821941">
              <a:off x="3522539" y="2237773"/>
              <a:ext cx="617227" cy="392718"/>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6"/>
            <p:cNvSpPr/>
            <p:nvPr/>
          </p:nvSpPr>
          <p:spPr>
            <a:xfrm rot="-821941">
              <a:off x="3690297" y="2366037"/>
              <a:ext cx="164995" cy="44669"/>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6"/>
            <p:cNvSpPr/>
            <p:nvPr/>
          </p:nvSpPr>
          <p:spPr>
            <a:xfrm rot="-821941">
              <a:off x="3675646" y="2356114"/>
              <a:ext cx="189826" cy="65533"/>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6"/>
            <p:cNvSpPr/>
            <p:nvPr/>
          </p:nvSpPr>
          <p:spPr>
            <a:xfrm rot="-821941">
              <a:off x="3664432" y="2473768"/>
              <a:ext cx="163559" cy="44669"/>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6"/>
            <p:cNvSpPr/>
            <p:nvPr/>
          </p:nvSpPr>
          <p:spPr>
            <a:xfrm rot="-821941">
              <a:off x="3649445" y="2463886"/>
              <a:ext cx="188732" cy="65533"/>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6"/>
            <p:cNvSpPr/>
            <p:nvPr/>
          </p:nvSpPr>
          <p:spPr>
            <a:xfrm rot="-821941">
              <a:off x="3513962" y="2234247"/>
              <a:ext cx="574473" cy="413103"/>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6"/>
            <p:cNvSpPr/>
            <p:nvPr/>
          </p:nvSpPr>
          <p:spPr>
            <a:xfrm rot="-821941">
              <a:off x="3294288" y="1220408"/>
              <a:ext cx="1240952" cy="664632"/>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6"/>
            <p:cNvSpPr/>
            <p:nvPr/>
          </p:nvSpPr>
          <p:spPr>
            <a:xfrm rot="-821941">
              <a:off x="3132503" y="1595004"/>
              <a:ext cx="342372" cy="282927"/>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6"/>
            <p:cNvSpPr/>
            <p:nvPr/>
          </p:nvSpPr>
          <p:spPr>
            <a:xfrm rot="-821941">
              <a:off x="4420062" y="1929259"/>
              <a:ext cx="319456" cy="191605"/>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2" name="Google Shape;1352;p37"/>
          <p:cNvSpPr txBox="1">
            <a:spLocks noGrp="1"/>
          </p:cNvSpPr>
          <p:nvPr>
            <p:ph type="title" idx="2"/>
          </p:nvPr>
        </p:nvSpPr>
        <p:spPr>
          <a:xfrm>
            <a:off x="1596190" y="1337416"/>
            <a:ext cx="6125834" cy="1379700"/>
          </a:xfrm>
          <a:prstGeom prst="rect">
            <a:avLst/>
          </a:prstGeom>
        </p:spPr>
        <p:txBody>
          <a:bodyPr spcFirstLastPara="1" wrap="square" lIns="91425" tIns="91425" rIns="0" bIns="91425" anchor="t" anchorCtr="0">
            <a:noAutofit/>
          </a:bodyPr>
          <a:lstStyle/>
          <a:p>
            <a:pPr marL="0" lvl="0" indent="0" algn="ctr" rtl="0">
              <a:spcBef>
                <a:spcPts val="0"/>
              </a:spcBef>
              <a:spcAft>
                <a:spcPts val="0"/>
              </a:spcAft>
              <a:buNone/>
            </a:pPr>
            <a:r>
              <a:rPr lang="en" sz="8800" dirty="0">
                <a:solidFill>
                  <a:srgbClr val="002060"/>
                </a:solidFill>
                <a:latin typeface="SVN-SAF" panose="02040603050506020204" pitchFamily="18" charset="0"/>
              </a:rPr>
              <a:t>Khởi động</a:t>
            </a:r>
            <a:endParaRPr sz="8800" dirty="0">
              <a:solidFill>
                <a:srgbClr val="002060"/>
              </a:solidFill>
              <a:latin typeface="SVN-SAF" panose="020406030505060202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grpSp>
        <p:nvGrpSpPr>
          <p:cNvPr id="2243" name="Google Shape;2243;p52"/>
          <p:cNvGrpSpPr/>
          <p:nvPr/>
        </p:nvGrpSpPr>
        <p:grpSpPr>
          <a:xfrm>
            <a:off x="3565399" y="2560724"/>
            <a:ext cx="2289107" cy="2496005"/>
            <a:chOff x="3565399" y="2560724"/>
            <a:chExt cx="2289107" cy="2496005"/>
          </a:xfrm>
        </p:grpSpPr>
        <p:sp>
          <p:nvSpPr>
            <p:cNvPr id="2244" name="Google Shape;2244;p52"/>
            <p:cNvSpPr/>
            <p:nvPr/>
          </p:nvSpPr>
          <p:spPr>
            <a:xfrm rot="-402299" flipH="1">
              <a:off x="3755998" y="2735621"/>
              <a:ext cx="1907549" cy="2143154"/>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2"/>
            <p:cNvSpPr/>
            <p:nvPr/>
          </p:nvSpPr>
          <p:spPr>
            <a:xfrm rot="-402299" flipH="1">
              <a:off x="3691167" y="2671899"/>
              <a:ext cx="2037569" cy="2273656"/>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2"/>
            <p:cNvSpPr/>
            <p:nvPr/>
          </p:nvSpPr>
          <p:spPr>
            <a:xfrm rot="-402299" flipH="1">
              <a:off x="4112459" y="2753809"/>
              <a:ext cx="970857" cy="481932"/>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rgbClr val="CE595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2"/>
            <p:cNvSpPr/>
            <p:nvPr/>
          </p:nvSpPr>
          <p:spPr>
            <a:xfrm rot="-402299" flipH="1">
              <a:off x="3762606" y="3043679"/>
              <a:ext cx="1907549" cy="1639526"/>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2"/>
            <p:cNvSpPr/>
            <p:nvPr/>
          </p:nvSpPr>
          <p:spPr>
            <a:xfrm rot="-402299" flipH="1">
              <a:off x="4681776" y="3576080"/>
              <a:ext cx="246600" cy="323663"/>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2"/>
            <p:cNvSpPr/>
            <p:nvPr/>
          </p:nvSpPr>
          <p:spPr>
            <a:xfrm rot="-402299" flipH="1">
              <a:off x="4676984" y="3571260"/>
              <a:ext cx="246600" cy="251774"/>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rgbClr val="E79A4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2"/>
            <p:cNvSpPr/>
            <p:nvPr/>
          </p:nvSpPr>
          <p:spPr>
            <a:xfrm rot="-402299" flipH="1">
              <a:off x="4923502" y="3360665"/>
              <a:ext cx="287727" cy="289499"/>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2"/>
            <p:cNvSpPr/>
            <p:nvPr/>
          </p:nvSpPr>
          <p:spPr>
            <a:xfrm rot="-402299" flipH="1">
              <a:off x="4297718" y="3434125"/>
              <a:ext cx="289427" cy="289499"/>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2"/>
            <p:cNvSpPr/>
            <p:nvPr/>
          </p:nvSpPr>
          <p:spPr>
            <a:xfrm rot="-402299" flipH="1">
              <a:off x="5041425" y="3348143"/>
              <a:ext cx="251782" cy="65170"/>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2"/>
            <p:cNvSpPr/>
            <p:nvPr/>
          </p:nvSpPr>
          <p:spPr>
            <a:xfrm rot="-402299" flipH="1">
              <a:off x="4402053" y="3423201"/>
              <a:ext cx="253482" cy="65170"/>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2"/>
            <p:cNvSpPr/>
            <p:nvPr/>
          </p:nvSpPr>
          <p:spPr>
            <a:xfrm rot="-402299" flipH="1">
              <a:off x="4975291" y="3449526"/>
              <a:ext cx="66872" cy="66870"/>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2"/>
            <p:cNvSpPr/>
            <p:nvPr/>
          </p:nvSpPr>
          <p:spPr>
            <a:xfrm rot="-402299" flipH="1">
              <a:off x="4332461" y="3524991"/>
              <a:ext cx="68572" cy="66870"/>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2"/>
            <p:cNvSpPr/>
            <p:nvPr/>
          </p:nvSpPr>
          <p:spPr>
            <a:xfrm rot="-402299" flipH="1">
              <a:off x="4881951" y="3963975"/>
              <a:ext cx="309991" cy="252502"/>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2"/>
            <p:cNvSpPr/>
            <p:nvPr/>
          </p:nvSpPr>
          <p:spPr>
            <a:xfrm rot="-402299" flipH="1">
              <a:off x="4697104" y="3951966"/>
              <a:ext cx="299790" cy="270637"/>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2"/>
            <p:cNvSpPr/>
            <p:nvPr/>
          </p:nvSpPr>
          <p:spPr>
            <a:xfrm rot="-402299" flipH="1">
              <a:off x="4664143" y="3948392"/>
              <a:ext cx="369900" cy="298162"/>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2"/>
            <p:cNvSpPr/>
            <p:nvPr/>
          </p:nvSpPr>
          <p:spPr>
            <a:xfrm rot="-402299" flipH="1">
              <a:off x="4928745" y="4580571"/>
              <a:ext cx="327073" cy="136249"/>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2"/>
            <p:cNvSpPr/>
            <p:nvPr/>
          </p:nvSpPr>
          <p:spPr>
            <a:xfrm rot="-402299" flipH="1">
              <a:off x="4887097" y="4560136"/>
              <a:ext cx="417828" cy="176080"/>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2"/>
            <p:cNvSpPr/>
            <p:nvPr/>
          </p:nvSpPr>
          <p:spPr>
            <a:xfrm rot="-402299" flipH="1">
              <a:off x="4767659" y="4611226"/>
              <a:ext cx="251782" cy="24270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2"/>
            <p:cNvSpPr/>
            <p:nvPr/>
          </p:nvSpPr>
          <p:spPr>
            <a:xfrm rot="-402299" flipH="1">
              <a:off x="4739279" y="4587404"/>
              <a:ext cx="307400" cy="288285"/>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2"/>
            <p:cNvSpPr/>
            <p:nvPr/>
          </p:nvSpPr>
          <p:spPr>
            <a:xfrm rot="-402299" flipH="1">
              <a:off x="3755998" y="2735621"/>
              <a:ext cx="1907549" cy="2143154"/>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2"/>
            <p:cNvSpPr/>
            <p:nvPr/>
          </p:nvSpPr>
          <p:spPr>
            <a:xfrm rot="-402299" flipH="1">
              <a:off x="3691167" y="2671899"/>
              <a:ext cx="2037569" cy="2273656"/>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2"/>
            <p:cNvSpPr/>
            <p:nvPr/>
          </p:nvSpPr>
          <p:spPr>
            <a:xfrm rot="-402299" flipH="1">
              <a:off x="4112459" y="2753809"/>
              <a:ext cx="970857" cy="481932"/>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2"/>
            <p:cNvSpPr/>
            <p:nvPr/>
          </p:nvSpPr>
          <p:spPr>
            <a:xfrm rot="-402299" flipH="1">
              <a:off x="3762606" y="3043679"/>
              <a:ext cx="1907549" cy="1639526"/>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2"/>
            <p:cNvSpPr/>
            <p:nvPr/>
          </p:nvSpPr>
          <p:spPr>
            <a:xfrm rot="-402299" flipH="1">
              <a:off x="4681776" y="3576080"/>
              <a:ext cx="246600" cy="323663"/>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2"/>
            <p:cNvSpPr/>
            <p:nvPr/>
          </p:nvSpPr>
          <p:spPr>
            <a:xfrm rot="-402299" flipH="1">
              <a:off x="4676984" y="3571260"/>
              <a:ext cx="246600" cy="251774"/>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2"/>
            <p:cNvSpPr/>
            <p:nvPr/>
          </p:nvSpPr>
          <p:spPr>
            <a:xfrm rot="-402299" flipH="1">
              <a:off x="4923502" y="3360665"/>
              <a:ext cx="287727" cy="289499"/>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2"/>
            <p:cNvSpPr/>
            <p:nvPr/>
          </p:nvSpPr>
          <p:spPr>
            <a:xfrm rot="-402299" flipH="1">
              <a:off x="4297718" y="3434125"/>
              <a:ext cx="289427" cy="289499"/>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2"/>
            <p:cNvSpPr/>
            <p:nvPr/>
          </p:nvSpPr>
          <p:spPr>
            <a:xfrm rot="-402299" flipH="1">
              <a:off x="5041425" y="3348143"/>
              <a:ext cx="251782" cy="65170"/>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2"/>
            <p:cNvSpPr/>
            <p:nvPr/>
          </p:nvSpPr>
          <p:spPr>
            <a:xfrm rot="-402299" flipH="1">
              <a:off x="4402053" y="3423201"/>
              <a:ext cx="253482" cy="65170"/>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2"/>
            <p:cNvSpPr/>
            <p:nvPr/>
          </p:nvSpPr>
          <p:spPr>
            <a:xfrm rot="-402299" flipH="1">
              <a:off x="4975291" y="3449526"/>
              <a:ext cx="66872" cy="66870"/>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2"/>
            <p:cNvSpPr/>
            <p:nvPr/>
          </p:nvSpPr>
          <p:spPr>
            <a:xfrm rot="-402299" flipH="1">
              <a:off x="4332461" y="3524991"/>
              <a:ext cx="68572" cy="66870"/>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2"/>
            <p:cNvSpPr/>
            <p:nvPr/>
          </p:nvSpPr>
          <p:spPr>
            <a:xfrm rot="-402299" flipH="1">
              <a:off x="4881951" y="3963975"/>
              <a:ext cx="309991" cy="252502"/>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2"/>
            <p:cNvSpPr/>
            <p:nvPr/>
          </p:nvSpPr>
          <p:spPr>
            <a:xfrm rot="-402299" flipH="1">
              <a:off x="4697104" y="3951966"/>
              <a:ext cx="299790" cy="270637"/>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2"/>
            <p:cNvSpPr/>
            <p:nvPr/>
          </p:nvSpPr>
          <p:spPr>
            <a:xfrm rot="-402299" flipH="1">
              <a:off x="4664143" y="3948392"/>
              <a:ext cx="369900" cy="298162"/>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2"/>
            <p:cNvSpPr/>
            <p:nvPr/>
          </p:nvSpPr>
          <p:spPr>
            <a:xfrm rot="-402299" flipH="1">
              <a:off x="4928745" y="4580571"/>
              <a:ext cx="327073" cy="136249"/>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2"/>
            <p:cNvSpPr/>
            <p:nvPr/>
          </p:nvSpPr>
          <p:spPr>
            <a:xfrm rot="-402299" flipH="1">
              <a:off x="4767659" y="4611226"/>
              <a:ext cx="251782" cy="24270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2"/>
            <p:cNvSpPr/>
            <p:nvPr/>
          </p:nvSpPr>
          <p:spPr>
            <a:xfrm rot="-402299" flipH="1">
              <a:off x="4887097" y="4560136"/>
              <a:ext cx="417828" cy="176080"/>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2"/>
            <p:cNvSpPr/>
            <p:nvPr/>
          </p:nvSpPr>
          <p:spPr>
            <a:xfrm rot="-402299" flipH="1">
              <a:off x="4739279" y="4587404"/>
              <a:ext cx="307400" cy="288285"/>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TextBox 49">
            <a:extLst>
              <a:ext uri="{FF2B5EF4-FFF2-40B4-BE49-F238E27FC236}">
                <a16:creationId xmlns:a16="http://schemas.microsoft.com/office/drawing/2014/main" id="{C0BE8C07-888E-42CE-B2F6-03D74BBAFE15}"/>
              </a:ext>
            </a:extLst>
          </p:cNvPr>
          <p:cNvSpPr txBox="1"/>
          <p:nvPr/>
        </p:nvSpPr>
        <p:spPr>
          <a:xfrm>
            <a:off x="564695" y="1400145"/>
            <a:ext cx="8166611" cy="1569660"/>
          </a:xfrm>
          <a:prstGeom prst="rect">
            <a:avLst/>
          </a:prstGeom>
          <a:solidFill>
            <a:schemeClr val="accent1"/>
          </a:solidFill>
        </p:spPr>
        <p:txBody>
          <a:bodyPr wrap="square" rtlCol="0">
            <a:spAutoFit/>
          </a:bodyPr>
          <a:lstStyle/>
          <a:p>
            <a:pPr algn="ctr"/>
            <a:r>
              <a:rPr 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Nêu</a:t>
            </a:r>
            <a:r>
              <a:rPr 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tác</a:t>
            </a:r>
            <a:r>
              <a:rPr 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dụng</a:t>
            </a:r>
            <a:r>
              <a:rPr 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dấu</a:t>
            </a:r>
            <a:r>
              <a:rPr 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phẩy</a:t>
            </a:r>
            <a:r>
              <a:rPr 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câu</a:t>
            </a:r>
            <a:r>
              <a:rPr 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en-US" sz="4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95"/>
        <p:cNvGrpSpPr/>
        <p:nvPr/>
      </p:nvGrpSpPr>
      <p:grpSpPr>
        <a:xfrm>
          <a:off x="0" y="0"/>
          <a:ext cx="0" cy="0"/>
          <a:chOff x="0" y="0"/>
          <a:chExt cx="0" cy="0"/>
        </a:xfrm>
      </p:grpSpPr>
      <p:sp>
        <p:nvSpPr>
          <p:cNvPr id="50" name="TextBox 49">
            <a:extLst>
              <a:ext uri="{FF2B5EF4-FFF2-40B4-BE49-F238E27FC236}">
                <a16:creationId xmlns:a16="http://schemas.microsoft.com/office/drawing/2014/main" id="{95DE469C-20C2-4468-9F49-083317B3ECBB}"/>
              </a:ext>
            </a:extLst>
          </p:cNvPr>
          <p:cNvSpPr txBox="1"/>
          <p:nvPr/>
        </p:nvSpPr>
        <p:spPr>
          <a:xfrm>
            <a:off x="499871" y="324316"/>
            <a:ext cx="3415984" cy="1077218"/>
          </a:xfrm>
          <a:prstGeom prst="rect">
            <a:avLst/>
          </a:prstGeom>
          <a:solidFill>
            <a:schemeClr val="accent1"/>
          </a:solidFill>
        </p:spPr>
        <p:txBody>
          <a:bodyPr wrap="square" rtlCol="0">
            <a:spAutoFit/>
          </a:bodyPr>
          <a:lstStyle/>
          <a:p>
            <a:pPr algn="ct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dụng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dấu</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phẩy</a:t>
            </a:r>
            <a:endParaRPr lang="en-US" sz="3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51" name="Google Shape;3171;p63">
            <a:extLst>
              <a:ext uri="{FF2B5EF4-FFF2-40B4-BE49-F238E27FC236}">
                <a16:creationId xmlns:a16="http://schemas.microsoft.com/office/drawing/2014/main" id="{8B93E521-55B4-4335-9FFB-4DA3E50DAB0B}"/>
              </a:ext>
            </a:extLst>
          </p:cNvPr>
          <p:cNvGrpSpPr/>
          <p:nvPr/>
        </p:nvGrpSpPr>
        <p:grpSpPr>
          <a:xfrm>
            <a:off x="708394" y="1297980"/>
            <a:ext cx="1436677" cy="1030196"/>
            <a:chOff x="1463027" y="2889977"/>
            <a:chExt cx="856634" cy="486936"/>
          </a:xfrm>
        </p:grpSpPr>
        <p:grpSp>
          <p:nvGrpSpPr>
            <p:cNvPr id="52" name="Google Shape;3172;p63">
              <a:extLst>
                <a:ext uri="{FF2B5EF4-FFF2-40B4-BE49-F238E27FC236}">
                  <a16:creationId xmlns:a16="http://schemas.microsoft.com/office/drawing/2014/main" id="{91382C72-9BE2-42D5-ACB5-F514497819DF}"/>
                </a:ext>
              </a:extLst>
            </p:cNvPr>
            <p:cNvGrpSpPr/>
            <p:nvPr/>
          </p:nvGrpSpPr>
          <p:grpSpPr>
            <a:xfrm>
              <a:off x="1463027" y="2889992"/>
              <a:ext cx="856634" cy="486921"/>
              <a:chOff x="1463027" y="2889992"/>
              <a:chExt cx="856634" cy="486921"/>
            </a:xfrm>
          </p:grpSpPr>
          <p:sp>
            <p:nvSpPr>
              <p:cNvPr id="66" name="Google Shape;3173;p63">
                <a:extLst>
                  <a:ext uri="{FF2B5EF4-FFF2-40B4-BE49-F238E27FC236}">
                    <a16:creationId xmlns:a16="http://schemas.microsoft.com/office/drawing/2014/main" id="{CB573A6A-F558-4C17-849E-7B0685857703}"/>
                  </a:ext>
                </a:extLst>
              </p:cNvPr>
              <p:cNvSpPr/>
              <p:nvPr/>
            </p:nvSpPr>
            <p:spPr>
              <a:xfrm>
                <a:off x="1486193" y="2913602"/>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74;p63">
                <a:extLst>
                  <a:ext uri="{FF2B5EF4-FFF2-40B4-BE49-F238E27FC236}">
                    <a16:creationId xmlns:a16="http://schemas.microsoft.com/office/drawing/2014/main" id="{FFA1FAFA-303A-4757-A345-675DB4C071B9}"/>
                  </a:ext>
                </a:extLst>
              </p:cNvPr>
              <p:cNvSpPr/>
              <p:nvPr/>
            </p:nvSpPr>
            <p:spPr>
              <a:xfrm>
                <a:off x="1463027" y="2889992"/>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75;p63">
                <a:extLst>
                  <a:ext uri="{FF2B5EF4-FFF2-40B4-BE49-F238E27FC236}">
                    <a16:creationId xmlns:a16="http://schemas.microsoft.com/office/drawing/2014/main" id="{85C7DCE2-59DC-4596-A47A-009769A15E6F}"/>
                  </a:ext>
                </a:extLst>
              </p:cNvPr>
              <p:cNvSpPr/>
              <p:nvPr/>
            </p:nvSpPr>
            <p:spPr>
              <a:xfrm>
                <a:off x="1485542" y="3074377"/>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rgbClr val="E5C67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76;p63">
                <a:extLst>
                  <a:ext uri="{FF2B5EF4-FFF2-40B4-BE49-F238E27FC236}">
                    <a16:creationId xmlns:a16="http://schemas.microsoft.com/office/drawing/2014/main" id="{68E4F764-3CE3-40C6-B8C0-3D0C822EE603}"/>
                  </a:ext>
                </a:extLst>
              </p:cNvPr>
              <p:cNvSpPr/>
              <p:nvPr/>
            </p:nvSpPr>
            <p:spPr>
              <a:xfrm>
                <a:off x="1673886" y="2913602"/>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rgbClr val="F6E17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77;p63">
                <a:extLst>
                  <a:ext uri="{FF2B5EF4-FFF2-40B4-BE49-F238E27FC236}">
                    <a16:creationId xmlns:a16="http://schemas.microsoft.com/office/drawing/2014/main" id="{7DBF0BF7-B608-40F9-A579-C658569A52A2}"/>
                  </a:ext>
                </a:extLst>
              </p:cNvPr>
              <p:cNvSpPr/>
              <p:nvPr/>
            </p:nvSpPr>
            <p:spPr>
              <a:xfrm>
                <a:off x="1535601" y="3071832"/>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78;p63">
                <a:extLst>
                  <a:ext uri="{FF2B5EF4-FFF2-40B4-BE49-F238E27FC236}">
                    <a16:creationId xmlns:a16="http://schemas.microsoft.com/office/drawing/2014/main" id="{9C7B507D-DF5E-4353-A233-7EF005402985}"/>
                  </a:ext>
                </a:extLst>
              </p:cNvPr>
              <p:cNvSpPr/>
              <p:nvPr/>
            </p:nvSpPr>
            <p:spPr>
              <a:xfrm>
                <a:off x="1901047" y="2932597"/>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79;p63">
                <a:extLst>
                  <a:ext uri="{FF2B5EF4-FFF2-40B4-BE49-F238E27FC236}">
                    <a16:creationId xmlns:a16="http://schemas.microsoft.com/office/drawing/2014/main" id="{2BE30A28-BCFE-4EC3-B1B2-418E2D08D3FD}"/>
                  </a:ext>
                </a:extLst>
              </p:cNvPr>
              <p:cNvSpPr/>
              <p:nvPr/>
            </p:nvSpPr>
            <p:spPr>
              <a:xfrm>
                <a:off x="1928562" y="3134083"/>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180;p63">
                <a:extLst>
                  <a:ext uri="{FF2B5EF4-FFF2-40B4-BE49-F238E27FC236}">
                    <a16:creationId xmlns:a16="http://schemas.microsoft.com/office/drawing/2014/main" id="{8B71D79F-2F1D-47A9-BA48-C5A512D39840}"/>
                  </a:ext>
                </a:extLst>
              </p:cNvPr>
              <p:cNvSpPr/>
              <p:nvPr/>
            </p:nvSpPr>
            <p:spPr>
              <a:xfrm>
                <a:off x="1927940" y="3184765"/>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181;p63">
                <a:extLst>
                  <a:ext uri="{FF2B5EF4-FFF2-40B4-BE49-F238E27FC236}">
                    <a16:creationId xmlns:a16="http://schemas.microsoft.com/office/drawing/2014/main" id="{F73CC539-D2C7-435E-9284-655F597800AC}"/>
                  </a:ext>
                </a:extLst>
              </p:cNvPr>
              <p:cNvSpPr/>
              <p:nvPr/>
            </p:nvSpPr>
            <p:spPr>
              <a:xfrm>
                <a:off x="1889153" y="3167072"/>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182;p63">
                <a:extLst>
                  <a:ext uri="{FF2B5EF4-FFF2-40B4-BE49-F238E27FC236}">
                    <a16:creationId xmlns:a16="http://schemas.microsoft.com/office/drawing/2014/main" id="{49A19FE5-E859-48B5-B655-A61DB99DD8F2}"/>
                  </a:ext>
                </a:extLst>
              </p:cNvPr>
              <p:cNvSpPr/>
              <p:nvPr/>
            </p:nvSpPr>
            <p:spPr>
              <a:xfrm>
                <a:off x="1840958"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183;p63">
                <a:extLst>
                  <a:ext uri="{FF2B5EF4-FFF2-40B4-BE49-F238E27FC236}">
                    <a16:creationId xmlns:a16="http://schemas.microsoft.com/office/drawing/2014/main" id="{4255FDDF-B7B7-4322-9655-BD301A31B4A4}"/>
                  </a:ext>
                </a:extLst>
              </p:cNvPr>
              <p:cNvSpPr/>
              <p:nvPr/>
            </p:nvSpPr>
            <p:spPr>
              <a:xfrm>
                <a:off x="1872881" y="3084644"/>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184;p63">
                <a:extLst>
                  <a:ext uri="{FF2B5EF4-FFF2-40B4-BE49-F238E27FC236}">
                    <a16:creationId xmlns:a16="http://schemas.microsoft.com/office/drawing/2014/main" id="{0114A4EB-E689-4841-B181-4CBDEA026A3B}"/>
                  </a:ext>
                </a:extLst>
              </p:cNvPr>
              <p:cNvSpPr/>
              <p:nvPr/>
            </p:nvSpPr>
            <p:spPr>
              <a:xfrm>
                <a:off x="2058089"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185;p63">
                <a:extLst>
                  <a:ext uri="{FF2B5EF4-FFF2-40B4-BE49-F238E27FC236}">
                    <a16:creationId xmlns:a16="http://schemas.microsoft.com/office/drawing/2014/main" id="{53A60F35-44A1-4924-8D75-5253D61EE9D3}"/>
                  </a:ext>
                </a:extLst>
              </p:cNvPr>
              <p:cNvSpPr/>
              <p:nvPr/>
            </p:nvSpPr>
            <p:spPr>
              <a:xfrm>
                <a:off x="2095012" y="3084644"/>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3186;p63">
              <a:extLst>
                <a:ext uri="{FF2B5EF4-FFF2-40B4-BE49-F238E27FC236}">
                  <a16:creationId xmlns:a16="http://schemas.microsoft.com/office/drawing/2014/main" id="{C21E07DC-DB20-4A10-88DE-7858DB76B1C9}"/>
                </a:ext>
              </a:extLst>
            </p:cNvPr>
            <p:cNvSpPr/>
            <p:nvPr/>
          </p:nvSpPr>
          <p:spPr>
            <a:xfrm>
              <a:off x="1486193" y="2913587"/>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187;p63">
              <a:extLst>
                <a:ext uri="{FF2B5EF4-FFF2-40B4-BE49-F238E27FC236}">
                  <a16:creationId xmlns:a16="http://schemas.microsoft.com/office/drawing/2014/main" id="{F841E000-E4FE-4F96-A5BB-80A772B39917}"/>
                </a:ext>
              </a:extLst>
            </p:cNvPr>
            <p:cNvSpPr/>
            <p:nvPr/>
          </p:nvSpPr>
          <p:spPr>
            <a:xfrm>
              <a:off x="1463027" y="2889977"/>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88;p63">
              <a:extLst>
                <a:ext uri="{FF2B5EF4-FFF2-40B4-BE49-F238E27FC236}">
                  <a16:creationId xmlns:a16="http://schemas.microsoft.com/office/drawing/2014/main" id="{1E932FC4-32C8-4E2C-B4A6-64EE13CEABD2}"/>
                </a:ext>
              </a:extLst>
            </p:cNvPr>
            <p:cNvSpPr/>
            <p:nvPr/>
          </p:nvSpPr>
          <p:spPr>
            <a:xfrm>
              <a:off x="1485542" y="3074362"/>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89;p63">
              <a:extLst>
                <a:ext uri="{FF2B5EF4-FFF2-40B4-BE49-F238E27FC236}">
                  <a16:creationId xmlns:a16="http://schemas.microsoft.com/office/drawing/2014/main" id="{91E39596-2EC6-4EE8-B9C4-5F9C7FAE1318}"/>
                </a:ext>
              </a:extLst>
            </p:cNvPr>
            <p:cNvSpPr/>
            <p:nvPr/>
          </p:nvSpPr>
          <p:spPr>
            <a:xfrm>
              <a:off x="1673886" y="2913587"/>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90;p63">
              <a:extLst>
                <a:ext uri="{FF2B5EF4-FFF2-40B4-BE49-F238E27FC236}">
                  <a16:creationId xmlns:a16="http://schemas.microsoft.com/office/drawing/2014/main" id="{49B7BA70-F2EA-4D3A-A050-0A7AE1A96F56}"/>
                </a:ext>
              </a:extLst>
            </p:cNvPr>
            <p:cNvSpPr/>
            <p:nvPr/>
          </p:nvSpPr>
          <p:spPr>
            <a:xfrm>
              <a:off x="1535601" y="3071818"/>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91;p63">
              <a:extLst>
                <a:ext uri="{FF2B5EF4-FFF2-40B4-BE49-F238E27FC236}">
                  <a16:creationId xmlns:a16="http://schemas.microsoft.com/office/drawing/2014/main" id="{5362C82E-64B4-4DB5-B431-82E88C06F964}"/>
                </a:ext>
              </a:extLst>
            </p:cNvPr>
            <p:cNvSpPr/>
            <p:nvPr/>
          </p:nvSpPr>
          <p:spPr>
            <a:xfrm>
              <a:off x="1901047" y="2932582"/>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92;p63">
              <a:extLst>
                <a:ext uri="{FF2B5EF4-FFF2-40B4-BE49-F238E27FC236}">
                  <a16:creationId xmlns:a16="http://schemas.microsoft.com/office/drawing/2014/main" id="{26AA0D15-9584-461C-AA14-911F4BF220BE}"/>
                </a:ext>
              </a:extLst>
            </p:cNvPr>
            <p:cNvSpPr/>
            <p:nvPr/>
          </p:nvSpPr>
          <p:spPr>
            <a:xfrm>
              <a:off x="1928562" y="3134068"/>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93;p63">
              <a:extLst>
                <a:ext uri="{FF2B5EF4-FFF2-40B4-BE49-F238E27FC236}">
                  <a16:creationId xmlns:a16="http://schemas.microsoft.com/office/drawing/2014/main" id="{9DBC61B5-15E0-4B3D-B93C-A750C74D9488}"/>
                </a:ext>
              </a:extLst>
            </p:cNvPr>
            <p:cNvSpPr/>
            <p:nvPr/>
          </p:nvSpPr>
          <p:spPr>
            <a:xfrm>
              <a:off x="1927940" y="3184751"/>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94;p63">
              <a:extLst>
                <a:ext uri="{FF2B5EF4-FFF2-40B4-BE49-F238E27FC236}">
                  <a16:creationId xmlns:a16="http://schemas.microsoft.com/office/drawing/2014/main" id="{7F634B42-0CF2-43AC-A58B-6B7A09F127F4}"/>
                </a:ext>
              </a:extLst>
            </p:cNvPr>
            <p:cNvSpPr/>
            <p:nvPr/>
          </p:nvSpPr>
          <p:spPr>
            <a:xfrm>
              <a:off x="1889153" y="3167058"/>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95;p63">
              <a:extLst>
                <a:ext uri="{FF2B5EF4-FFF2-40B4-BE49-F238E27FC236}">
                  <a16:creationId xmlns:a16="http://schemas.microsoft.com/office/drawing/2014/main" id="{94031A75-82DA-4B8E-BE7B-99F7D83C8B79}"/>
                </a:ext>
              </a:extLst>
            </p:cNvPr>
            <p:cNvSpPr/>
            <p:nvPr/>
          </p:nvSpPr>
          <p:spPr>
            <a:xfrm>
              <a:off x="1840958"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96;p63">
              <a:extLst>
                <a:ext uri="{FF2B5EF4-FFF2-40B4-BE49-F238E27FC236}">
                  <a16:creationId xmlns:a16="http://schemas.microsoft.com/office/drawing/2014/main" id="{EE35CD0F-5B0C-471B-AC08-3AB234F9C327}"/>
                </a:ext>
              </a:extLst>
            </p:cNvPr>
            <p:cNvSpPr/>
            <p:nvPr/>
          </p:nvSpPr>
          <p:spPr>
            <a:xfrm>
              <a:off x="1872881" y="3084629"/>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97;p63">
              <a:extLst>
                <a:ext uri="{FF2B5EF4-FFF2-40B4-BE49-F238E27FC236}">
                  <a16:creationId xmlns:a16="http://schemas.microsoft.com/office/drawing/2014/main" id="{A2F58833-C340-41B0-926D-FD8B851CB36E}"/>
                </a:ext>
              </a:extLst>
            </p:cNvPr>
            <p:cNvSpPr/>
            <p:nvPr/>
          </p:nvSpPr>
          <p:spPr>
            <a:xfrm>
              <a:off x="2058089"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98;p63">
              <a:extLst>
                <a:ext uri="{FF2B5EF4-FFF2-40B4-BE49-F238E27FC236}">
                  <a16:creationId xmlns:a16="http://schemas.microsoft.com/office/drawing/2014/main" id="{9DCCE545-FAB9-4AB1-BE3D-16E17E4EDD1A}"/>
                </a:ext>
              </a:extLst>
            </p:cNvPr>
            <p:cNvSpPr/>
            <p:nvPr/>
          </p:nvSpPr>
          <p:spPr>
            <a:xfrm>
              <a:off x="2095012" y="3084629"/>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TextBox 78">
            <a:extLst>
              <a:ext uri="{FF2B5EF4-FFF2-40B4-BE49-F238E27FC236}">
                <a16:creationId xmlns:a16="http://schemas.microsoft.com/office/drawing/2014/main" id="{7DC1D39A-89DD-4E99-A28C-8C88F7EA116B}"/>
              </a:ext>
            </a:extLst>
          </p:cNvPr>
          <p:cNvSpPr txBox="1"/>
          <p:nvPr/>
        </p:nvSpPr>
        <p:spPr>
          <a:xfrm>
            <a:off x="2369904" y="1443845"/>
            <a:ext cx="5805807"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Ngăn</a:t>
            </a:r>
            <a:r>
              <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cách</a:t>
            </a:r>
            <a:r>
              <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các</a:t>
            </a:r>
            <a:r>
              <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bộ</a:t>
            </a:r>
            <a:r>
              <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phận</a:t>
            </a:r>
            <a:r>
              <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cùng</a:t>
            </a:r>
            <a:r>
              <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chức</a:t>
            </a:r>
            <a:r>
              <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vụ</a:t>
            </a:r>
            <a:r>
              <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trong</a:t>
            </a:r>
            <a:r>
              <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câu</a:t>
            </a:r>
            <a:endPar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80" name="Google Shape;3199;p63">
            <a:extLst>
              <a:ext uri="{FF2B5EF4-FFF2-40B4-BE49-F238E27FC236}">
                <a16:creationId xmlns:a16="http://schemas.microsoft.com/office/drawing/2014/main" id="{87A57A02-0C19-47FF-A1E5-40C3E70F8F4E}"/>
              </a:ext>
            </a:extLst>
          </p:cNvPr>
          <p:cNvGrpSpPr/>
          <p:nvPr/>
        </p:nvGrpSpPr>
        <p:grpSpPr>
          <a:xfrm>
            <a:off x="798093" y="2655623"/>
            <a:ext cx="1452950" cy="901161"/>
            <a:chOff x="3736099" y="1890574"/>
            <a:chExt cx="856613" cy="494184"/>
          </a:xfrm>
        </p:grpSpPr>
        <p:grpSp>
          <p:nvGrpSpPr>
            <p:cNvPr id="81" name="Google Shape;3200;p63">
              <a:extLst>
                <a:ext uri="{FF2B5EF4-FFF2-40B4-BE49-F238E27FC236}">
                  <a16:creationId xmlns:a16="http://schemas.microsoft.com/office/drawing/2014/main" id="{A8289A1F-50EB-4B46-B216-E08C68AF7675}"/>
                </a:ext>
              </a:extLst>
            </p:cNvPr>
            <p:cNvGrpSpPr/>
            <p:nvPr/>
          </p:nvGrpSpPr>
          <p:grpSpPr>
            <a:xfrm>
              <a:off x="3745693" y="1890589"/>
              <a:ext cx="847019" cy="494170"/>
              <a:chOff x="3745693" y="1890589"/>
              <a:chExt cx="847019" cy="494170"/>
            </a:xfrm>
          </p:grpSpPr>
          <p:sp>
            <p:nvSpPr>
              <p:cNvPr id="97" name="Google Shape;3201;p63">
                <a:extLst>
                  <a:ext uri="{FF2B5EF4-FFF2-40B4-BE49-F238E27FC236}">
                    <a16:creationId xmlns:a16="http://schemas.microsoft.com/office/drawing/2014/main" id="{0783E972-A8B0-46E0-AFCD-5ABE07A21579}"/>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202;p63">
                <a:extLst>
                  <a:ext uri="{FF2B5EF4-FFF2-40B4-BE49-F238E27FC236}">
                    <a16:creationId xmlns:a16="http://schemas.microsoft.com/office/drawing/2014/main" id="{71A69FA6-CD28-4D64-9908-34D885245BF8}"/>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203;p63">
                <a:extLst>
                  <a:ext uri="{FF2B5EF4-FFF2-40B4-BE49-F238E27FC236}">
                    <a16:creationId xmlns:a16="http://schemas.microsoft.com/office/drawing/2014/main" id="{A8A3B529-6562-4CAF-BAFE-CF878C5FF706}"/>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204;p63">
                <a:extLst>
                  <a:ext uri="{FF2B5EF4-FFF2-40B4-BE49-F238E27FC236}">
                    <a16:creationId xmlns:a16="http://schemas.microsoft.com/office/drawing/2014/main" id="{35B580D6-6C8C-48AD-8D78-EA3724BC3BA6}"/>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205;p63">
                <a:extLst>
                  <a:ext uri="{FF2B5EF4-FFF2-40B4-BE49-F238E27FC236}">
                    <a16:creationId xmlns:a16="http://schemas.microsoft.com/office/drawing/2014/main" id="{285F10CE-1CDA-4F5E-B803-E91BA1B2D1FB}"/>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206;p63">
                <a:extLst>
                  <a:ext uri="{FF2B5EF4-FFF2-40B4-BE49-F238E27FC236}">
                    <a16:creationId xmlns:a16="http://schemas.microsoft.com/office/drawing/2014/main" id="{921CC1EF-D239-4BEC-B561-7AAF85810C6B}"/>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207;p63">
                <a:extLst>
                  <a:ext uri="{FF2B5EF4-FFF2-40B4-BE49-F238E27FC236}">
                    <a16:creationId xmlns:a16="http://schemas.microsoft.com/office/drawing/2014/main" id="{2F3943D7-F2E8-48EE-B42A-FEB057FA1044}"/>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208;p63">
                <a:extLst>
                  <a:ext uri="{FF2B5EF4-FFF2-40B4-BE49-F238E27FC236}">
                    <a16:creationId xmlns:a16="http://schemas.microsoft.com/office/drawing/2014/main" id="{51E5F697-E0F9-493A-926A-C073980F7D53}"/>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209;p63">
                <a:extLst>
                  <a:ext uri="{FF2B5EF4-FFF2-40B4-BE49-F238E27FC236}">
                    <a16:creationId xmlns:a16="http://schemas.microsoft.com/office/drawing/2014/main" id="{A6FB8FE6-3394-4F5C-9FAA-6D53054555DC}"/>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210;p63">
                <a:extLst>
                  <a:ext uri="{FF2B5EF4-FFF2-40B4-BE49-F238E27FC236}">
                    <a16:creationId xmlns:a16="http://schemas.microsoft.com/office/drawing/2014/main" id="{63A42161-8CA8-42B8-ABC0-133B4A0D0DE7}"/>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211;p63">
                <a:extLst>
                  <a:ext uri="{FF2B5EF4-FFF2-40B4-BE49-F238E27FC236}">
                    <a16:creationId xmlns:a16="http://schemas.microsoft.com/office/drawing/2014/main" id="{6ECFDB71-F766-4A1E-B698-E7564D173E7C}"/>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212;p63">
                <a:extLst>
                  <a:ext uri="{FF2B5EF4-FFF2-40B4-BE49-F238E27FC236}">
                    <a16:creationId xmlns:a16="http://schemas.microsoft.com/office/drawing/2014/main" id="{D885F4CB-08B2-431E-AD52-D2BDE30ACEE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213;p63">
                <a:extLst>
                  <a:ext uri="{FF2B5EF4-FFF2-40B4-BE49-F238E27FC236}">
                    <a16:creationId xmlns:a16="http://schemas.microsoft.com/office/drawing/2014/main" id="{AD3DC567-4459-43D6-8D25-3C79AD6F7F8D}"/>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214;p63">
                <a:extLst>
                  <a:ext uri="{FF2B5EF4-FFF2-40B4-BE49-F238E27FC236}">
                    <a16:creationId xmlns:a16="http://schemas.microsoft.com/office/drawing/2014/main" id="{8BBE0CC8-FD54-4829-80E5-CC98996A1EE8}"/>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215;p63">
                <a:extLst>
                  <a:ext uri="{FF2B5EF4-FFF2-40B4-BE49-F238E27FC236}">
                    <a16:creationId xmlns:a16="http://schemas.microsoft.com/office/drawing/2014/main" id="{D5D497B9-6A23-487E-96B2-B2F2289E976A}"/>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3216;p63">
              <a:extLst>
                <a:ext uri="{FF2B5EF4-FFF2-40B4-BE49-F238E27FC236}">
                  <a16:creationId xmlns:a16="http://schemas.microsoft.com/office/drawing/2014/main" id="{F1769C23-526F-44AF-B61F-3920068DA4D6}"/>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217;p63">
              <a:extLst>
                <a:ext uri="{FF2B5EF4-FFF2-40B4-BE49-F238E27FC236}">
                  <a16:creationId xmlns:a16="http://schemas.microsoft.com/office/drawing/2014/main" id="{033B3224-E9CA-4EF3-97B0-C35F3E8B343C}"/>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218;p63">
              <a:extLst>
                <a:ext uri="{FF2B5EF4-FFF2-40B4-BE49-F238E27FC236}">
                  <a16:creationId xmlns:a16="http://schemas.microsoft.com/office/drawing/2014/main" id="{25BE2D88-4660-4508-8DEC-C9C9F88ADF0F}"/>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219;p63">
              <a:extLst>
                <a:ext uri="{FF2B5EF4-FFF2-40B4-BE49-F238E27FC236}">
                  <a16:creationId xmlns:a16="http://schemas.microsoft.com/office/drawing/2014/main" id="{E1C0F80D-5468-4CB9-939F-9A25349ADF3E}"/>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220;p63">
              <a:extLst>
                <a:ext uri="{FF2B5EF4-FFF2-40B4-BE49-F238E27FC236}">
                  <a16:creationId xmlns:a16="http://schemas.microsoft.com/office/drawing/2014/main" id="{A7B87DE8-3AF7-4AC8-91B4-503867E733BB}"/>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221;p63">
              <a:extLst>
                <a:ext uri="{FF2B5EF4-FFF2-40B4-BE49-F238E27FC236}">
                  <a16:creationId xmlns:a16="http://schemas.microsoft.com/office/drawing/2014/main" id="{9FEE49AE-A77F-4BCB-A87D-C7C96987530A}"/>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222;p63">
              <a:extLst>
                <a:ext uri="{FF2B5EF4-FFF2-40B4-BE49-F238E27FC236}">
                  <a16:creationId xmlns:a16="http://schemas.microsoft.com/office/drawing/2014/main" id="{EAE501DE-00E3-4554-8573-80CC9D8A369C}"/>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223;p63">
              <a:extLst>
                <a:ext uri="{FF2B5EF4-FFF2-40B4-BE49-F238E27FC236}">
                  <a16:creationId xmlns:a16="http://schemas.microsoft.com/office/drawing/2014/main" id="{7276BA53-58D6-45C5-8D9A-40D5E2EB743B}"/>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224;p63">
              <a:extLst>
                <a:ext uri="{FF2B5EF4-FFF2-40B4-BE49-F238E27FC236}">
                  <a16:creationId xmlns:a16="http://schemas.microsoft.com/office/drawing/2014/main" id="{A8B5C1DE-FACB-49CB-BC8B-D50A2266C5E1}"/>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225;p63">
              <a:extLst>
                <a:ext uri="{FF2B5EF4-FFF2-40B4-BE49-F238E27FC236}">
                  <a16:creationId xmlns:a16="http://schemas.microsoft.com/office/drawing/2014/main" id="{30165C18-18C4-41DE-ACB3-EE4E518CFEA5}"/>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226;p63">
              <a:extLst>
                <a:ext uri="{FF2B5EF4-FFF2-40B4-BE49-F238E27FC236}">
                  <a16:creationId xmlns:a16="http://schemas.microsoft.com/office/drawing/2014/main" id="{87B3AECE-A6D2-4A59-BE39-8682DD81E985}"/>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227;p63">
              <a:extLst>
                <a:ext uri="{FF2B5EF4-FFF2-40B4-BE49-F238E27FC236}">
                  <a16:creationId xmlns:a16="http://schemas.microsoft.com/office/drawing/2014/main" id="{F46074D6-442F-4A89-9970-00C224F6ECED}"/>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228;p63">
              <a:extLst>
                <a:ext uri="{FF2B5EF4-FFF2-40B4-BE49-F238E27FC236}">
                  <a16:creationId xmlns:a16="http://schemas.microsoft.com/office/drawing/2014/main" id="{48921A85-E849-4F4B-91BA-BC2682072FA6}"/>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229;p63">
              <a:extLst>
                <a:ext uri="{FF2B5EF4-FFF2-40B4-BE49-F238E27FC236}">
                  <a16:creationId xmlns:a16="http://schemas.microsoft.com/office/drawing/2014/main" id="{80F8AAE3-EDD1-4A32-8BA9-55893075CBFC}"/>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230;p63">
              <a:extLst>
                <a:ext uri="{FF2B5EF4-FFF2-40B4-BE49-F238E27FC236}">
                  <a16:creationId xmlns:a16="http://schemas.microsoft.com/office/drawing/2014/main" id="{D3C12F61-476B-4878-A8C4-3306DD08A863}"/>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TextBox 111">
            <a:extLst>
              <a:ext uri="{FF2B5EF4-FFF2-40B4-BE49-F238E27FC236}">
                <a16:creationId xmlns:a16="http://schemas.microsoft.com/office/drawing/2014/main" id="{F9F1E9B8-38DB-48BE-84BD-B35F79B45A41}"/>
              </a:ext>
            </a:extLst>
          </p:cNvPr>
          <p:cNvSpPr txBox="1"/>
          <p:nvPr/>
        </p:nvSpPr>
        <p:spPr>
          <a:xfrm>
            <a:off x="2337010" y="2779075"/>
            <a:ext cx="5522749"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Ngăn</a:t>
            </a:r>
            <a:r>
              <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cách</a:t>
            </a:r>
            <a:r>
              <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trạng</a:t>
            </a:r>
            <a:r>
              <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ngữ</a:t>
            </a:r>
            <a:r>
              <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với</a:t>
            </a:r>
            <a:r>
              <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chủ</a:t>
            </a:r>
            <a:r>
              <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ngữ</a:t>
            </a:r>
            <a:r>
              <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và</a:t>
            </a:r>
            <a:r>
              <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vị</a:t>
            </a:r>
            <a:r>
              <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ngữ</a:t>
            </a:r>
            <a:endParaRPr kumimoji="0" lang="en-US" sz="2400" b="1" i="0" u="none" strike="noStrike" cap="none" normalizeH="0" baseline="0" dirty="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113" name="Google Shape;3231;p63">
            <a:extLst>
              <a:ext uri="{FF2B5EF4-FFF2-40B4-BE49-F238E27FC236}">
                <a16:creationId xmlns:a16="http://schemas.microsoft.com/office/drawing/2014/main" id="{3D1F2FF0-B5E3-4801-BD18-387F2CE446D4}"/>
              </a:ext>
            </a:extLst>
          </p:cNvPr>
          <p:cNvGrpSpPr/>
          <p:nvPr/>
        </p:nvGrpSpPr>
        <p:grpSpPr>
          <a:xfrm>
            <a:off x="899778" y="3852905"/>
            <a:ext cx="1204867" cy="974301"/>
            <a:chOff x="1584788" y="1851988"/>
            <a:chExt cx="653537" cy="571337"/>
          </a:xfrm>
        </p:grpSpPr>
        <p:sp>
          <p:nvSpPr>
            <p:cNvPr id="114" name="Google Shape;3232;p63">
              <a:extLst>
                <a:ext uri="{FF2B5EF4-FFF2-40B4-BE49-F238E27FC236}">
                  <a16:creationId xmlns:a16="http://schemas.microsoft.com/office/drawing/2014/main" id="{D7882DC2-546C-4989-AAB5-81FBF27E0A3C}"/>
                </a:ext>
              </a:extLst>
            </p:cNvPr>
            <p:cNvSpPr/>
            <p:nvPr/>
          </p:nvSpPr>
          <p:spPr>
            <a:xfrm>
              <a:off x="1604875" y="1871650"/>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233;p63">
              <a:extLst>
                <a:ext uri="{FF2B5EF4-FFF2-40B4-BE49-F238E27FC236}">
                  <a16:creationId xmlns:a16="http://schemas.microsoft.com/office/drawing/2014/main" id="{B7D35BD7-674E-48FF-A5EB-55DF5DF2E460}"/>
                </a:ext>
              </a:extLst>
            </p:cNvPr>
            <p:cNvSpPr/>
            <p:nvPr/>
          </p:nvSpPr>
          <p:spPr>
            <a:xfrm>
              <a:off x="1584800" y="1852000"/>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234;p63">
              <a:extLst>
                <a:ext uri="{FF2B5EF4-FFF2-40B4-BE49-F238E27FC236}">
                  <a16:creationId xmlns:a16="http://schemas.microsoft.com/office/drawing/2014/main" id="{0D5EA9E9-54BB-46D1-AEB6-D7DFCD886866}"/>
                </a:ext>
              </a:extLst>
            </p:cNvPr>
            <p:cNvSpPr/>
            <p:nvPr/>
          </p:nvSpPr>
          <p:spPr>
            <a:xfrm>
              <a:off x="1696350" y="1871650"/>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235;p63">
              <a:extLst>
                <a:ext uri="{FF2B5EF4-FFF2-40B4-BE49-F238E27FC236}">
                  <a16:creationId xmlns:a16="http://schemas.microsoft.com/office/drawing/2014/main" id="{70B23B6A-CD1B-4114-8373-F092855BCB9F}"/>
                </a:ext>
              </a:extLst>
            </p:cNvPr>
            <p:cNvSpPr/>
            <p:nvPr/>
          </p:nvSpPr>
          <p:spPr>
            <a:xfrm>
              <a:off x="1877825" y="2014350"/>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236;p63">
              <a:extLst>
                <a:ext uri="{FF2B5EF4-FFF2-40B4-BE49-F238E27FC236}">
                  <a16:creationId xmlns:a16="http://schemas.microsoft.com/office/drawing/2014/main" id="{C866FF51-35E7-410A-BDC4-FDC90F95AF71}"/>
                </a:ext>
              </a:extLst>
            </p:cNvPr>
            <p:cNvSpPr/>
            <p:nvPr/>
          </p:nvSpPr>
          <p:spPr>
            <a:xfrm>
              <a:off x="1899400" y="2064300"/>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237;p63">
              <a:extLst>
                <a:ext uri="{FF2B5EF4-FFF2-40B4-BE49-F238E27FC236}">
                  <a16:creationId xmlns:a16="http://schemas.microsoft.com/office/drawing/2014/main" id="{11045681-A353-46B7-AB5F-69686708457E}"/>
                </a:ext>
              </a:extLst>
            </p:cNvPr>
            <p:cNvSpPr/>
            <p:nvPr/>
          </p:nvSpPr>
          <p:spPr>
            <a:xfrm>
              <a:off x="1982400" y="2023600"/>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238;p63">
              <a:extLst>
                <a:ext uri="{FF2B5EF4-FFF2-40B4-BE49-F238E27FC236}">
                  <a16:creationId xmlns:a16="http://schemas.microsoft.com/office/drawing/2014/main" id="{1494803B-FE50-467B-9B4A-2DF3BF0A3994}"/>
                </a:ext>
              </a:extLst>
            </p:cNvPr>
            <p:cNvSpPr/>
            <p:nvPr/>
          </p:nvSpPr>
          <p:spPr>
            <a:xfrm>
              <a:off x="1771425" y="1967025"/>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239;p63">
              <a:extLst>
                <a:ext uri="{FF2B5EF4-FFF2-40B4-BE49-F238E27FC236}">
                  <a16:creationId xmlns:a16="http://schemas.microsoft.com/office/drawing/2014/main" id="{73772F57-87F9-4DBB-840D-7FA41C07B042}"/>
                </a:ext>
              </a:extLst>
            </p:cNvPr>
            <p:cNvSpPr/>
            <p:nvPr/>
          </p:nvSpPr>
          <p:spPr>
            <a:xfrm>
              <a:off x="1725425" y="2013550"/>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240;p63">
              <a:extLst>
                <a:ext uri="{FF2B5EF4-FFF2-40B4-BE49-F238E27FC236}">
                  <a16:creationId xmlns:a16="http://schemas.microsoft.com/office/drawing/2014/main" id="{4CD78D6D-EBD6-4898-AFEA-A4E3943D1F78}"/>
                </a:ext>
              </a:extLst>
            </p:cNvPr>
            <p:cNvSpPr/>
            <p:nvPr/>
          </p:nvSpPr>
          <p:spPr>
            <a:xfrm>
              <a:off x="2041625" y="2106600"/>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241;p63">
              <a:extLst>
                <a:ext uri="{FF2B5EF4-FFF2-40B4-BE49-F238E27FC236}">
                  <a16:creationId xmlns:a16="http://schemas.microsoft.com/office/drawing/2014/main" id="{6C7F6267-AE4D-45E8-A09C-A76CF7E7B4F7}"/>
                </a:ext>
              </a:extLst>
            </p:cNvPr>
            <p:cNvSpPr/>
            <p:nvPr/>
          </p:nvSpPr>
          <p:spPr>
            <a:xfrm>
              <a:off x="2042150" y="1985000"/>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242;p63">
              <a:extLst>
                <a:ext uri="{FF2B5EF4-FFF2-40B4-BE49-F238E27FC236}">
                  <a16:creationId xmlns:a16="http://schemas.microsoft.com/office/drawing/2014/main" id="{076235DB-B73B-4BB7-9DA1-52FC6194FF5A}"/>
                </a:ext>
              </a:extLst>
            </p:cNvPr>
            <p:cNvSpPr/>
            <p:nvPr/>
          </p:nvSpPr>
          <p:spPr>
            <a:xfrm>
              <a:off x="2156350" y="2097600"/>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243;p63">
              <a:extLst>
                <a:ext uri="{FF2B5EF4-FFF2-40B4-BE49-F238E27FC236}">
                  <a16:creationId xmlns:a16="http://schemas.microsoft.com/office/drawing/2014/main" id="{A4EFFA42-FD34-45F9-9783-D58E40271134}"/>
                </a:ext>
              </a:extLst>
            </p:cNvPr>
            <p:cNvSpPr/>
            <p:nvPr/>
          </p:nvSpPr>
          <p:spPr>
            <a:xfrm>
              <a:off x="2127900" y="2066125"/>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244;p63">
              <a:extLst>
                <a:ext uri="{FF2B5EF4-FFF2-40B4-BE49-F238E27FC236}">
                  <a16:creationId xmlns:a16="http://schemas.microsoft.com/office/drawing/2014/main" id="{84DA393C-7C0D-4A38-9FEE-3E3B5E40BC14}"/>
                </a:ext>
              </a:extLst>
            </p:cNvPr>
            <p:cNvSpPr/>
            <p:nvPr/>
          </p:nvSpPr>
          <p:spPr>
            <a:xfrm>
              <a:off x="1762450" y="1996625"/>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245;p63">
              <a:extLst>
                <a:ext uri="{FF2B5EF4-FFF2-40B4-BE49-F238E27FC236}">
                  <a16:creationId xmlns:a16="http://schemas.microsoft.com/office/drawing/2014/main" id="{FD2E44DE-B634-4C51-B5DE-94BD240880B8}"/>
                </a:ext>
              </a:extLst>
            </p:cNvPr>
            <p:cNvSpPr/>
            <p:nvPr/>
          </p:nvSpPr>
          <p:spPr>
            <a:xfrm>
              <a:off x="1801575" y="1980225"/>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246;p63">
              <a:extLst>
                <a:ext uri="{FF2B5EF4-FFF2-40B4-BE49-F238E27FC236}">
                  <a16:creationId xmlns:a16="http://schemas.microsoft.com/office/drawing/2014/main" id="{917772A5-3EA4-4743-B756-B9D08AC19976}"/>
                </a:ext>
              </a:extLst>
            </p:cNvPr>
            <p:cNvSpPr/>
            <p:nvPr/>
          </p:nvSpPr>
          <p:spPr>
            <a:xfrm>
              <a:off x="1911025" y="2025700"/>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247;p63">
              <a:extLst>
                <a:ext uri="{FF2B5EF4-FFF2-40B4-BE49-F238E27FC236}">
                  <a16:creationId xmlns:a16="http://schemas.microsoft.com/office/drawing/2014/main" id="{21AFF9BF-AE88-4BAA-8EF3-580138D1D01A}"/>
                </a:ext>
              </a:extLst>
            </p:cNvPr>
            <p:cNvSpPr/>
            <p:nvPr/>
          </p:nvSpPr>
          <p:spPr>
            <a:xfrm>
              <a:off x="2024700" y="2076450"/>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248;p63">
              <a:extLst>
                <a:ext uri="{FF2B5EF4-FFF2-40B4-BE49-F238E27FC236}">
                  <a16:creationId xmlns:a16="http://schemas.microsoft.com/office/drawing/2014/main" id="{6C6046E5-7D86-4EFD-98CF-0717C63D3104}"/>
                </a:ext>
              </a:extLst>
            </p:cNvPr>
            <p:cNvSpPr/>
            <p:nvPr/>
          </p:nvSpPr>
          <p:spPr>
            <a:xfrm>
              <a:off x="2028225" y="2032450"/>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249;p63">
              <a:extLst>
                <a:ext uri="{FF2B5EF4-FFF2-40B4-BE49-F238E27FC236}">
                  <a16:creationId xmlns:a16="http://schemas.microsoft.com/office/drawing/2014/main" id="{55D8E7F0-E179-4CE0-A2DF-52DD8FBE5C7C}"/>
                </a:ext>
              </a:extLst>
            </p:cNvPr>
            <p:cNvSpPr/>
            <p:nvPr/>
          </p:nvSpPr>
          <p:spPr>
            <a:xfrm>
              <a:off x="2088150" y="2067475"/>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250;p63">
              <a:extLst>
                <a:ext uri="{FF2B5EF4-FFF2-40B4-BE49-F238E27FC236}">
                  <a16:creationId xmlns:a16="http://schemas.microsoft.com/office/drawing/2014/main" id="{6F6EB61E-7C9E-4DAE-919B-E578EDF63215}"/>
                </a:ext>
              </a:extLst>
            </p:cNvPr>
            <p:cNvSpPr/>
            <p:nvPr/>
          </p:nvSpPr>
          <p:spPr>
            <a:xfrm>
              <a:off x="2142075" y="2100000"/>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251;p63">
              <a:extLst>
                <a:ext uri="{FF2B5EF4-FFF2-40B4-BE49-F238E27FC236}">
                  <a16:creationId xmlns:a16="http://schemas.microsoft.com/office/drawing/2014/main" id="{2704F3FC-013F-4E9F-9D85-9E080BB64387}"/>
                </a:ext>
              </a:extLst>
            </p:cNvPr>
            <p:cNvSpPr/>
            <p:nvPr/>
          </p:nvSpPr>
          <p:spPr>
            <a:xfrm>
              <a:off x="1841750" y="1978125"/>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252;p63">
              <a:extLst>
                <a:ext uri="{FF2B5EF4-FFF2-40B4-BE49-F238E27FC236}">
                  <a16:creationId xmlns:a16="http://schemas.microsoft.com/office/drawing/2014/main" id="{3452FF7E-5D84-455F-B139-B2014E1C1418}"/>
                </a:ext>
              </a:extLst>
            </p:cNvPr>
            <p:cNvSpPr/>
            <p:nvPr/>
          </p:nvSpPr>
          <p:spPr>
            <a:xfrm>
              <a:off x="1732300" y="1986700"/>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253;p63">
              <a:extLst>
                <a:ext uri="{FF2B5EF4-FFF2-40B4-BE49-F238E27FC236}">
                  <a16:creationId xmlns:a16="http://schemas.microsoft.com/office/drawing/2014/main" id="{742C9BB6-D02E-4511-87FD-31950A079C35}"/>
                </a:ext>
              </a:extLst>
            </p:cNvPr>
            <p:cNvSpPr/>
            <p:nvPr/>
          </p:nvSpPr>
          <p:spPr>
            <a:xfrm>
              <a:off x="1952275" y="2047400"/>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254;p63">
              <a:extLst>
                <a:ext uri="{FF2B5EF4-FFF2-40B4-BE49-F238E27FC236}">
                  <a16:creationId xmlns:a16="http://schemas.microsoft.com/office/drawing/2014/main" id="{22A124E9-58D0-4BB1-A580-729DB6E3CDDA}"/>
                </a:ext>
              </a:extLst>
            </p:cNvPr>
            <p:cNvSpPr/>
            <p:nvPr/>
          </p:nvSpPr>
          <p:spPr>
            <a:xfrm>
              <a:off x="1945925" y="1986050"/>
              <a:ext cx="25" cy="25"/>
            </a:xfrm>
            <a:custGeom>
              <a:avLst/>
              <a:gdLst/>
              <a:ahLst/>
              <a:cxnLst/>
              <a:rect l="l" t="t" r="r" b="b"/>
              <a:pathLst>
                <a:path w="1" h="1" extrusionOk="0">
                  <a:moveTo>
                    <a:pt x="0" y="0"/>
                  </a:move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255;p63">
              <a:extLst>
                <a:ext uri="{FF2B5EF4-FFF2-40B4-BE49-F238E27FC236}">
                  <a16:creationId xmlns:a16="http://schemas.microsoft.com/office/drawing/2014/main" id="{C5FC8914-587A-4571-AAC9-D4EF10B3A3C8}"/>
                </a:ext>
              </a:extLst>
            </p:cNvPr>
            <p:cNvSpPr/>
            <p:nvPr/>
          </p:nvSpPr>
          <p:spPr>
            <a:xfrm>
              <a:off x="1940100" y="1985325"/>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256;p63">
              <a:extLst>
                <a:ext uri="{FF2B5EF4-FFF2-40B4-BE49-F238E27FC236}">
                  <a16:creationId xmlns:a16="http://schemas.microsoft.com/office/drawing/2014/main" id="{5FD7768A-8498-4794-B710-075846303FBF}"/>
                </a:ext>
              </a:extLst>
            </p:cNvPr>
            <p:cNvSpPr/>
            <p:nvPr/>
          </p:nvSpPr>
          <p:spPr>
            <a:xfrm>
              <a:off x="1791100" y="1947050"/>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257;p63">
              <a:extLst>
                <a:ext uri="{FF2B5EF4-FFF2-40B4-BE49-F238E27FC236}">
                  <a16:creationId xmlns:a16="http://schemas.microsoft.com/office/drawing/2014/main" id="{A5B6F50D-544F-4CF2-B9AA-886AA6769965}"/>
                </a:ext>
              </a:extLst>
            </p:cNvPr>
            <p:cNvSpPr/>
            <p:nvPr/>
          </p:nvSpPr>
          <p:spPr>
            <a:xfrm>
              <a:off x="2087100" y="2111350"/>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258;p63">
              <a:extLst>
                <a:ext uri="{FF2B5EF4-FFF2-40B4-BE49-F238E27FC236}">
                  <a16:creationId xmlns:a16="http://schemas.microsoft.com/office/drawing/2014/main" id="{ACD075C1-EAF6-437C-BFFA-CCA7D82491BC}"/>
                </a:ext>
              </a:extLst>
            </p:cNvPr>
            <p:cNvSpPr/>
            <p:nvPr/>
          </p:nvSpPr>
          <p:spPr>
            <a:xfrm>
              <a:off x="2060125" y="2061125"/>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259;p63">
              <a:extLst>
                <a:ext uri="{FF2B5EF4-FFF2-40B4-BE49-F238E27FC236}">
                  <a16:creationId xmlns:a16="http://schemas.microsoft.com/office/drawing/2014/main" id="{FA75F343-E05A-4F8B-A58F-8DE56EDFA712}"/>
                </a:ext>
              </a:extLst>
            </p:cNvPr>
            <p:cNvSpPr/>
            <p:nvPr/>
          </p:nvSpPr>
          <p:spPr>
            <a:xfrm>
              <a:off x="2156875" y="2129750"/>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260;p63">
              <a:extLst>
                <a:ext uri="{FF2B5EF4-FFF2-40B4-BE49-F238E27FC236}">
                  <a16:creationId xmlns:a16="http://schemas.microsoft.com/office/drawing/2014/main" id="{EB0ACF35-2E3E-4B8E-BB6B-3E485CFF449D}"/>
                </a:ext>
              </a:extLst>
            </p:cNvPr>
            <p:cNvSpPr/>
            <p:nvPr/>
          </p:nvSpPr>
          <p:spPr>
            <a:xfrm>
              <a:off x="2154775" y="2054250"/>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261;p63">
              <a:extLst>
                <a:ext uri="{FF2B5EF4-FFF2-40B4-BE49-F238E27FC236}">
                  <a16:creationId xmlns:a16="http://schemas.microsoft.com/office/drawing/2014/main" id="{87E2F16A-509B-4E21-8E2B-4C598F14F302}"/>
                </a:ext>
              </a:extLst>
            </p:cNvPr>
            <p:cNvSpPr/>
            <p:nvPr/>
          </p:nvSpPr>
          <p:spPr>
            <a:xfrm>
              <a:off x="2129400" y="2009325"/>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262;p63">
              <a:extLst>
                <a:ext uri="{FF2B5EF4-FFF2-40B4-BE49-F238E27FC236}">
                  <a16:creationId xmlns:a16="http://schemas.microsoft.com/office/drawing/2014/main" id="{952CD36E-8405-411E-AB8B-6CE1B6CE4DFF}"/>
                </a:ext>
              </a:extLst>
            </p:cNvPr>
            <p:cNvSpPr/>
            <p:nvPr/>
          </p:nvSpPr>
          <p:spPr>
            <a:xfrm>
              <a:off x="1892650" y="1982075"/>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263;p63">
              <a:extLst>
                <a:ext uri="{FF2B5EF4-FFF2-40B4-BE49-F238E27FC236}">
                  <a16:creationId xmlns:a16="http://schemas.microsoft.com/office/drawing/2014/main" id="{32FFE093-0A37-47BA-92D8-9BDCC0CAD1BC}"/>
                </a:ext>
              </a:extLst>
            </p:cNvPr>
            <p:cNvSpPr/>
            <p:nvPr/>
          </p:nvSpPr>
          <p:spPr>
            <a:xfrm>
              <a:off x="1828000" y="1943125"/>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264;p63">
              <a:extLst>
                <a:ext uri="{FF2B5EF4-FFF2-40B4-BE49-F238E27FC236}">
                  <a16:creationId xmlns:a16="http://schemas.microsoft.com/office/drawing/2014/main" id="{2ED6587A-B220-4AAF-ADDE-9B769329879E}"/>
                </a:ext>
              </a:extLst>
            </p:cNvPr>
            <p:cNvSpPr/>
            <p:nvPr/>
          </p:nvSpPr>
          <p:spPr>
            <a:xfrm>
              <a:off x="1714325" y="2030450"/>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265;p63">
              <a:extLst>
                <a:ext uri="{FF2B5EF4-FFF2-40B4-BE49-F238E27FC236}">
                  <a16:creationId xmlns:a16="http://schemas.microsoft.com/office/drawing/2014/main" id="{026C4D29-BE04-4AA8-A2D4-E8B04543C5D0}"/>
                </a:ext>
              </a:extLst>
            </p:cNvPr>
            <p:cNvSpPr/>
            <p:nvPr/>
          </p:nvSpPr>
          <p:spPr>
            <a:xfrm>
              <a:off x="1875600" y="2051075"/>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266;p63">
              <a:extLst>
                <a:ext uri="{FF2B5EF4-FFF2-40B4-BE49-F238E27FC236}">
                  <a16:creationId xmlns:a16="http://schemas.microsoft.com/office/drawing/2014/main" id="{B2D98FAB-24D1-4377-82B3-59F4B98A6E57}"/>
                </a:ext>
              </a:extLst>
            </p:cNvPr>
            <p:cNvSpPr/>
            <p:nvPr/>
          </p:nvSpPr>
          <p:spPr>
            <a:xfrm>
              <a:off x="2061700" y="2081750"/>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267;p63">
              <a:extLst>
                <a:ext uri="{FF2B5EF4-FFF2-40B4-BE49-F238E27FC236}">
                  <a16:creationId xmlns:a16="http://schemas.microsoft.com/office/drawing/2014/main" id="{D8D4E113-E1F9-43A5-A81B-62CC5D0EA547}"/>
                </a:ext>
              </a:extLst>
            </p:cNvPr>
            <p:cNvSpPr/>
            <p:nvPr/>
          </p:nvSpPr>
          <p:spPr>
            <a:xfrm>
              <a:off x="2175725" y="2166400"/>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268;p63">
              <a:extLst>
                <a:ext uri="{FF2B5EF4-FFF2-40B4-BE49-F238E27FC236}">
                  <a16:creationId xmlns:a16="http://schemas.microsoft.com/office/drawing/2014/main" id="{53A3E831-66EF-416A-B6B0-77A631C0A718}"/>
                </a:ext>
              </a:extLst>
            </p:cNvPr>
            <p:cNvSpPr/>
            <p:nvPr/>
          </p:nvSpPr>
          <p:spPr>
            <a:xfrm>
              <a:off x="2095025" y="2023050"/>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269;p63">
              <a:extLst>
                <a:ext uri="{FF2B5EF4-FFF2-40B4-BE49-F238E27FC236}">
                  <a16:creationId xmlns:a16="http://schemas.microsoft.com/office/drawing/2014/main" id="{731681D0-3BA3-45FA-8437-54137E76DCAA}"/>
                </a:ext>
              </a:extLst>
            </p:cNvPr>
            <p:cNvSpPr/>
            <p:nvPr/>
          </p:nvSpPr>
          <p:spPr>
            <a:xfrm>
              <a:off x="1603825" y="1998200"/>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rgbClr val="FAF08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270;p63">
              <a:extLst>
                <a:ext uri="{FF2B5EF4-FFF2-40B4-BE49-F238E27FC236}">
                  <a16:creationId xmlns:a16="http://schemas.microsoft.com/office/drawing/2014/main" id="{3827793A-C3C5-44C0-8160-3C3B1B2231A1}"/>
                </a:ext>
              </a:extLst>
            </p:cNvPr>
            <p:cNvSpPr/>
            <p:nvPr/>
          </p:nvSpPr>
          <p:spPr>
            <a:xfrm>
              <a:off x="1957025" y="2246725"/>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271;p63">
              <a:extLst>
                <a:ext uri="{FF2B5EF4-FFF2-40B4-BE49-F238E27FC236}">
                  <a16:creationId xmlns:a16="http://schemas.microsoft.com/office/drawing/2014/main" id="{C250101F-D80D-42E8-BBA2-D311F481219D}"/>
                </a:ext>
              </a:extLst>
            </p:cNvPr>
            <p:cNvSpPr/>
            <p:nvPr/>
          </p:nvSpPr>
          <p:spPr>
            <a:xfrm>
              <a:off x="1711700" y="2144025"/>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272;p63">
              <a:extLst>
                <a:ext uri="{FF2B5EF4-FFF2-40B4-BE49-F238E27FC236}">
                  <a16:creationId xmlns:a16="http://schemas.microsoft.com/office/drawing/2014/main" id="{E99287AF-6BCB-4C09-93DA-8BEA6A977099}"/>
                </a:ext>
              </a:extLst>
            </p:cNvPr>
            <p:cNvSpPr/>
            <p:nvPr/>
          </p:nvSpPr>
          <p:spPr>
            <a:xfrm>
              <a:off x="1713275" y="2176925"/>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273;p63">
              <a:extLst>
                <a:ext uri="{FF2B5EF4-FFF2-40B4-BE49-F238E27FC236}">
                  <a16:creationId xmlns:a16="http://schemas.microsoft.com/office/drawing/2014/main" id="{1A51423B-6D72-4DCE-8478-3A152614A639}"/>
                </a:ext>
              </a:extLst>
            </p:cNvPr>
            <p:cNvSpPr/>
            <p:nvPr/>
          </p:nvSpPr>
          <p:spPr>
            <a:xfrm>
              <a:off x="1710100" y="2169475"/>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274;p63">
              <a:extLst>
                <a:ext uri="{FF2B5EF4-FFF2-40B4-BE49-F238E27FC236}">
                  <a16:creationId xmlns:a16="http://schemas.microsoft.com/office/drawing/2014/main" id="{9E558771-2B67-486C-9F65-CDFCD3A1CC9A}"/>
                </a:ext>
              </a:extLst>
            </p:cNvPr>
            <p:cNvSpPr/>
            <p:nvPr/>
          </p:nvSpPr>
          <p:spPr>
            <a:xfrm>
              <a:off x="1752925" y="2027300"/>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275;p63">
              <a:extLst>
                <a:ext uri="{FF2B5EF4-FFF2-40B4-BE49-F238E27FC236}">
                  <a16:creationId xmlns:a16="http://schemas.microsoft.com/office/drawing/2014/main" id="{EB9CC527-B7E4-49BE-9260-A747C5E70092}"/>
                </a:ext>
              </a:extLst>
            </p:cNvPr>
            <p:cNvSpPr/>
            <p:nvPr/>
          </p:nvSpPr>
          <p:spPr>
            <a:xfrm>
              <a:off x="1673625" y="2098675"/>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276;p63">
              <a:extLst>
                <a:ext uri="{FF2B5EF4-FFF2-40B4-BE49-F238E27FC236}">
                  <a16:creationId xmlns:a16="http://schemas.microsoft.com/office/drawing/2014/main" id="{A41F2403-9B15-4B6E-9E2B-A3C91080D4D3}"/>
                </a:ext>
              </a:extLst>
            </p:cNvPr>
            <p:cNvSpPr/>
            <p:nvPr/>
          </p:nvSpPr>
          <p:spPr>
            <a:xfrm>
              <a:off x="1700575" y="2109775"/>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277;p63">
              <a:extLst>
                <a:ext uri="{FF2B5EF4-FFF2-40B4-BE49-F238E27FC236}">
                  <a16:creationId xmlns:a16="http://schemas.microsoft.com/office/drawing/2014/main" id="{523958C9-D3A8-49BC-B870-515B0E3055B7}"/>
                </a:ext>
              </a:extLst>
            </p:cNvPr>
            <p:cNvSpPr/>
            <p:nvPr/>
          </p:nvSpPr>
          <p:spPr>
            <a:xfrm>
              <a:off x="1844400" y="2129325"/>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278;p63">
              <a:extLst>
                <a:ext uri="{FF2B5EF4-FFF2-40B4-BE49-F238E27FC236}">
                  <a16:creationId xmlns:a16="http://schemas.microsoft.com/office/drawing/2014/main" id="{1F2A9B01-BE62-4954-B147-FA5F916671E6}"/>
                </a:ext>
              </a:extLst>
            </p:cNvPr>
            <p:cNvSpPr/>
            <p:nvPr/>
          </p:nvSpPr>
          <p:spPr>
            <a:xfrm>
              <a:off x="1875600" y="2140450"/>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279;p63">
              <a:extLst>
                <a:ext uri="{FF2B5EF4-FFF2-40B4-BE49-F238E27FC236}">
                  <a16:creationId xmlns:a16="http://schemas.microsoft.com/office/drawing/2014/main" id="{6E150EA5-576D-46D6-8B32-A412AD4A88C1}"/>
                </a:ext>
              </a:extLst>
            </p:cNvPr>
            <p:cNvSpPr/>
            <p:nvPr/>
          </p:nvSpPr>
          <p:spPr>
            <a:xfrm>
              <a:off x="1604863" y="1871638"/>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280;p63">
              <a:extLst>
                <a:ext uri="{FF2B5EF4-FFF2-40B4-BE49-F238E27FC236}">
                  <a16:creationId xmlns:a16="http://schemas.microsoft.com/office/drawing/2014/main" id="{84123D66-5A2E-46FC-96EF-AEEDFA4DF7BC}"/>
                </a:ext>
              </a:extLst>
            </p:cNvPr>
            <p:cNvSpPr/>
            <p:nvPr/>
          </p:nvSpPr>
          <p:spPr>
            <a:xfrm>
              <a:off x="1584788" y="1851988"/>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281;p63">
              <a:extLst>
                <a:ext uri="{FF2B5EF4-FFF2-40B4-BE49-F238E27FC236}">
                  <a16:creationId xmlns:a16="http://schemas.microsoft.com/office/drawing/2014/main" id="{ADF4D367-2B81-4872-8870-F5BB2B20C51B}"/>
                </a:ext>
              </a:extLst>
            </p:cNvPr>
            <p:cNvSpPr/>
            <p:nvPr/>
          </p:nvSpPr>
          <p:spPr>
            <a:xfrm>
              <a:off x="1696338" y="1871638"/>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282;p63">
              <a:extLst>
                <a:ext uri="{FF2B5EF4-FFF2-40B4-BE49-F238E27FC236}">
                  <a16:creationId xmlns:a16="http://schemas.microsoft.com/office/drawing/2014/main" id="{2E0BD495-4667-45C0-954A-1764D6B47DC2}"/>
                </a:ext>
              </a:extLst>
            </p:cNvPr>
            <p:cNvSpPr/>
            <p:nvPr/>
          </p:nvSpPr>
          <p:spPr>
            <a:xfrm>
              <a:off x="1877813" y="2014338"/>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283;p63">
              <a:extLst>
                <a:ext uri="{FF2B5EF4-FFF2-40B4-BE49-F238E27FC236}">
                  <a16:creationId xmlns:a16="http://schemas.microsoft.com/office/drawing/2014/main" id="{FCE55A72-7E05-4747-B418-6384DA6E84F4}"/>
                </a:ext>
              </a:extLst>
            </p:cNvPr>
            <p:cNvSpPr/>
            <p:nvPr/>
          </p:nvSpPr>
          <p:spPr>
            <a:xfrm>
              <a:off x="1899388" y="2064288"/>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284;p63">
              <a:extLst>
                <a:ext uri="{FF2B5EF4-FFF2-40B4-BE49-F238E27FC236}">
                  <a16:creationId xmlns:a16="http://schemas.microsoft.com/office/drawing/2014/main" id="{A7424821-846E-4B20-97BE-2CFE3F535904}"/>
                </a:ext>
              </a:extLst>
            </p:cNvPr>
            <p:cNvSpPr/>
            <p:nvPr/>
          </p:nvSpPr>
          <p:spPr>
            <a:xfrm>
              <a:off x="1982388" y="2023588"/>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285;p63">
              <a:extLst>
                <a:ext uri="{FF2B5EF4-FFF2-40B4-BE49-F238E27FC236}">
                  <a16:creationId xmlns:a16="http://schemas.microsoft.com/office/drawing/2014/main" id="{1131E89A-9961-4A2E-B1E9-CBA8E70FF260}"/>
                </a:ext>
              </a:extLst>
            </p:cNvPr>
            <p:cNvSpPr/>
            <p:nvPr/>
          </p:nvSpPr>
          <p:spPr>
            <a:xfrm>
              <a:off x="1771413" y="1967013"/>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286;p63">
              <a:extLst>
                <a:ext uri="{FF2B5EF4-FFF2-40B4-BE49-F238E27FC236}">
                  <a16:creationId xmlns:a16="http://schemas.microsoft.com/office/drawing/2014/main" id="{61AC24FA-33FB-4B33-97FD-C96CF91E2408}"/>
                </a:ext>
              </a:extLst>
            </p:cNvPr>
            <p:cNvSpPr/>
            <p:nvPr/>
          </p:nvSpPr>
          <p:spPr>
            <a:xfrm>
              <a:off x="1725413" y="2013538"/>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287;p63">
              <a:extLst>
                <a:ext uri="{FF2B5EF4-FFF2-40B4-BE49-F238E27FC236}">
                  <a16:creationId xmlns:a16="http://schemas.microsoft.com/office/drawing/2014/main" id="{ABF03F10-D79E-486C-9E13-9D2179923C46}"/>
                </a:ext>
              </a:extLst>
            </p:cNvPr>
            <p:cNvSpPr/>
            <p:nvPr/>
          </p:nvSpPr>
          <p:spPr>
            <a:xfrm>
              <a:off x="2041613" y="2106588"/>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288;p63">
              <a:extLst>
                <a:ext uri="{FF2B5EF4-FFF2-40B4-BE49-F238E27FC236}">
                  <a16:creationId xmlns:a16="http://schemas.microsoft.com/office/drawing/2014/main" id="{C6E8FB79-7747-4719-81D6-C60FCE7BBB53}"/>
                </a:ext>
              </a:extLst>
            </p:cNvPr>
            <p:cNvSpPr/>
            <p:nvPr/>
          </p:nvSpPr>
          <p:spPr>
            <a:xfrm>
              <a:off x="2042138" y="1984988"/>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289;p63">
              <a:extLst>
                <a:ext uri="{FF2B5EF4-FFF2-40B4-BE49-F238E27FC236}">
                  <a16:creationId xmlns:a16="http://schemas.microsoft.com/office/drawing/2014/main" id="{76E50502-78E3-4A72-B8FC-B6C8CC0DC12F}"/>
                </a:ext>
              </a:extLst>
            </p:cNvPr>
            <p:cNvSpPr/>
            <p:nvPr/>
          </p:nvSpPr>
          <p:spPr>
            <a:xfrm>
              <a:off x="2156338" y="2097588"/>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290;p63">
              <a:extLst>
                <a:ext uri="{FF2B5EF4-FFF2-40B4-BE49-F238E27FC236}">
                  <a16:creationId xmlns:a16="http://schemas.microsoft.com/office/drawing/2014/main" id="{3BA56F06-92B6-497F-9ED2-ED1E86B1C84D}"/>
                </a:ext>
              </a:extLst>
            </p:cNvPr>
            <p:cNvSpPr/>
            <p:nvPr/>
          </p:nvSpPr>
          <p:spPr>
            <a:xfrm>
              <a:off x="2127888" y="2066113"/>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291;p63">
              <a:extLst>
                <a:ext uri="{FF2B5EF4-FFF2-40B4-BE49-F238E27FC236}">
                  <a16:creationId xmlns:a16="http://schemas.microsoft.com/office/drawing/2014/main" id="{2646F814-8495-442B-8870-59A226776D08}"/>
                </a:ext>
              </a:extLst>
            </p:cNvPr>
            <p:cNvSpPr/>
            <p:nvPr/>
          </p:nvSpPr>
          <p:spPr>
            <a:xfrm>
              <a:off x="1762438" y="1996613"/>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292;p63">
              <a:extLst>
                <a:ext uri="{FF2B5EF4-FFF2-40B4-BE49-F238E27FC236}">
                  <a16:creationId xmlns:a16="http://schemas.microsoft.com/office/drawing/2014/main" id="{FCA7B6BB-42A2-499B-95D3-8C52AD5AD24F}"/>
                </a:ext>
              </a:extLst>
            </p:cNvPr>
            <p:cNvSpPr/>
            <p:nvPr/>
          </p:nvSpPr>
          <p:spPr>
            <a:xfrm>
              <a:off x="1801563" y="1980213"/>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293;p63">
              <a:extLst>
                <a:ext uri="{FF2B5EF4-FFF2-40B4-BE49-F238E27FC236}">
                  <a16:creationId xmlns:a16="http://schemas.microsoft.com/office/drawing/2014/main" id="{F83CCBC2-7F40-47BD-A25F-E80C9C38A73E}"/>
                </a:ext>
              </a:extLst>
            </p:cNvPr>
            <p:cNvSpPr/>
            <p:nvPr/>
          </p:nvSpPr>
          <p:spPr>
            <a:xfrm>
              <a:off x="1911013" y="2025688"/>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294;p63">
              <a:extLst>
                <a:ext uri="{FF2B5EF4-FFF2-40B4-BE49-F238E27FC236}">
                  <a16:creationId xmlns:a16="http://schemas.microsoft.com/office/drawing/2014/main" id="{A98F11C6-8418-4583-876C-7FA0E227337A}"/>
                </a:ext>
              </a:extLst>
            </p:cNvPr>
            <p:cNvSpPr/>
            <p:nvPr/>
          </p:nvSpPr>
          <p:spPr>
            <a:xfrm>
              <a:off x="2024688" y="2076438"/>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295;p63">
              <a:extLst>
                <a:ext uri="{FF2B5EF4-FFF2-40B4-BE49-F238E27FC236}">
                  <a16:creationId xmlns:a16="http://schemas.microsoft.com/office/drawing/2014/main" id="{07406BB4-1B1D-4D9E-AB59-C107679D418C}"/>
                </a:ext>
              </a:extLst>
            </p:cNvPr>
            <p:cNvSpPr/>
            <p:nvPr/>
          </p:nvSpPr>
          <p:spPr>
            <a:xfrm>
              <a:off x="2028213" y="2032438"/>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296;p63">
              <a:extLst>
                <a:ext uri="{FF2B5EF4-FFF2-40B4-BE49-F238E27FC236}">
                  <a16:creationId xmlns:a16="http://schemas.microsoft.com/office/drawing/2014/main" id="{070EBF49-BE87-43B3-8A61-3BDBFAD8F8F8}"/>
                </a:ext>
              </a:extLst>
            </p:cNvPr>
            <p:cNvSpPr/>
            <p:nvPr/>
          </p:nvSpPr>
          <p:spPr>
            <a:xfrm>
              <a:off x="2088138" y="2067463"/>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297;p63">
              <a:extLst>
                <a:ext uri="{FF2B5EF4-FFF2-40B4-BE49-F238E27FC236}">
                  <a16:creationId xmlns:a16="http://schemas.microsoft.com/office/drawing/2014/main" id="{F1D2286B-E340-484B-BC4C-CB318F82CA1A}"/>
                </a:ext>
              </a:extLst>
            </p:cNvPr>
            <p:cNvSpPr/>
            <p:nvPr/>
          </p:nvSpPr>
          <p:spPr>
            <a:xfrm>
              <a:off x="2142063" y="2099988"/>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298;p63">
              <a:extLst>
                <a:ext uri="{FF2B5EF4-FFF2-40B4-BE49-F238E27FC236}">
                  <a16:creationId xmlns:a16="http://schemas.microsoft.com/office/drawing/2014/main" id="{D2360401-7568-4ECB-A74A-D804CE1C6CEA}"/>
                </a:ext>
              </a:extLst>
            </p:cNvPr>
            <p:cNvSpPr/>
            <p:nvPr/>
          </p:nvSpPr>
          <p:spPr>
            <a:xfrm>
              <a:off x="1847338" y="1978113"/>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299;p63">
              <a:extLst>
                <a:ext uri="{FF2B5EF4-FFF2-40B4-BE49-F238E27FC236}">
                  <a16:creationId xmlns:a16="http://schemas.microsoft.com/office/drawing/2014/main" id="{4B5DC43D-DAEC-44F7-8275-C3CB87CD635B}"/>
                </a:ext>
              </a:extLst>
            </p:cNvPr>
            <p:cNvSpPr/>
            <p:nvPr/>
          </p:nvSpPr>
          <p:spPr>
            <a:xfrm>
              <a:off x="1738413" y="1977588"/>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300;p63">
              <a:extLst>
                <a:ext uri="{FF2B5EF4-FFF2-40B4-BE49-F238E27FC236}">
                  <a16:creationId xmlns:a16="http://schemas.microsoft.com/office/drawing/2014/main" id="{51A57F7A-7AD9-4AC8-BA2D-CA918A0A6808}"/>
                </a:ext>
              </a:extLst>
            </p:cNvPr>
            <p:cNvSpPr/>
            <p:nvPr/>
          </p:nvSpPr>
          <p:spPr>
            <a:xfrm>
              <a:off x="1957863" y="2047388"/>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301;p63">
              <a:extLst>
                <a:ext uri="{FF2B5EF4-FFF2-40B4-BE49-F238E27FC236}">
                  <a16:creationId xmlns:a16="http://schemas.microsoft.com/office/drawing/2014/main" id="{65151651-DD06-4E10-A16C-4D96B0FF10F9}"/>
                </a:ext>
              </a:extLst>
            </p:cNvPr>
            <p:cNvSpPr/>
            <p:nvPr/>
          </p:nvSpPr>
          <p:spPr>
            <a:xfrm>
              <a:off x="1945913" y="1986038"/>
              <a:ext cx="25" cy="25"/>
            </a:xfrm>
            <a:custGeom>
              <a:avLst/>
              <a:gdLst/>
              <a:ahLst/>
              <a:cxnLst/>
              <a:rect l="l" t="t" r="r" b="b"/>
              <a:pathLst>
                <a:path w="1" h="1" extrusionOk="0">
                  <a:moveTo>
                    <a:pt x="0" y="0"/>
                  </a:moveTo>
                  <a:close/>
                </a:path>
              </a:pathLst>
            </a:custGeom>
            <a:solidFill>
              <a:srgbClr val="B1D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302;p63">
              <a:extLst>
                <a:ext uri="{FF2B5EF4-FFF2-40B4-BE49-F238E27FC236}">
                  <a16:creationId xmlns:a16="http://schemas.microsoft.com/office/drawing/2014/main" id="{E895A470-98B4-4971-853F-EF7E109D3AE9}"/>
                </a:ext>
              </a:extLst>
            </p:cNvPr>
            <p:cNvSpPr/>
            <p:nvPr/>
          </p:nvSpPr>
          <p:spPr>
            <a:xfrm>
              <a:off x="1945688" y="1985313"/>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303;p63">
              <a:extLst>
                <a:ext uri="{FF2B5EF4-FFF2-40B4-BE49-F238E27FC236}">
                  <a16:creationId xmlns:a16="http://schemas.microsoft.com/office/drawing/2014/main" id="{019C9DDD-7732-4C45-BE16-57EB6FC2940D}"/>
                </a:ext>
              </a:extLst>
            </p:cNvPr>
            <p:cNvSpPr/>
            <p:nvPr/>
          </p:nvSpPr>
          <p:spPr>
            <a:xfrm>
              <a:off x="1796688" y="1947038"/>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304;p63">
              <a:extLst>
                <a:ext uri="{FF2B5EF4-FFF2-40B4-BE49-F238E27FC236}">
                  <a16:creationId xmlns:a16="http://schemas.microsoft.com/office/drawing/2014/main" id="{B11D807F-94D6-4EFF-AFCA-48449D09A7CD}"/>
                </a:ext>
              </a:extLst>
            </p:cNvPr>
            <p:cNvSpPr/>
            <p:nvPr/>
          </p:nvSpPr>
          <p:spPr>
            <a:xfrm>
              <a:off x="2092688" y="2111338"/>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305;p63">
              <a:extLst>
                <a:ext uri="{FF2B5EF4-FFF2-40B4-BE49-F238E27FC236}">
                  <a16:creationId xmlns:a16="http://schemas.microsoft.com/office/drawing/2014/main" id="{CAF48A34-A236-4E14-9D59-F4C3B31169F5}"/>
                </a:ext>
              </a:extLst>
            </p:cNvPr>
            <p:cNvSpPr/>
            <p:nvPr/>
          </p:nvSpPr>
          <p:spPr>
            <a:xfrm>
              <a:off x="2065713" y="2061113"/>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306;p63">
              <a:extLst>
                <a:ext uri="{FF2B5EF4-FFF2-40B4-BE49-F238E27FC236}">
                  <a16:creationId xmlns:a16="http://schemas.microsoft.com/office/drawing/2014/main" id="{3E124661-9660-48F0-96E5-FAB1D62D58ED}"/>
                </a:ext>
              </a:extLst>
            </p:cNvPr>
            <p:cNvSpPr/>
            <p:nvPr/>
          </p:nvSpPr>
          <p:spPr>
            <a:xfrm>
              <a:off x="2156863" y="2129738"/>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307;p63">
              <a:extLst>
                <a:ext uri="{FF2B5EF4-FFF2-40B4-BE49-F238E27FC236}">
                  <a16:creationId xmlns:a16="http://schemas.microsoft.com/office/drawing/2014/main" id="{7371C035-0559-4A59-A362-A48258640A40}"/>
                </a:ext>
              </a:extLst>
            </p:cNvPr>
            <p:cNvSpPr/>
            <p:nvPr/>
          </p:nvSpPr>
          <p:spPr>
            <a:xfrm>
              <a:off x="2154763" y="2054238"/>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308;p63">
              <a:extLst>
                <a:ext uri="{FF2B5EF4-FFF2-40B4-BE49-F238E27FC236}">
                  <a16:creationId xmlns:a16="http://schemas.microsoft.com/office/drawing/2014/main" id="{6AF98C21-61BD-4B50-9674-371A42921750}"/>
                </a:ext>
              </a:extLst>
            </p:cNvPr>
            <p:cNvSpPr/>
            <p:nvPr/>
          </p:nvSpPr>
          <p:spPr>
            <a:xfrm>
              <a:off x="2129388" y="2009313"/>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309;p63">
              <a:extLst>
                <a:ext uri="{FF2B5EF4-FFF2-40B4-BE49-F238E27FC236}">
                  <a16:creationId xmlns:a16="http://schemas.microsoft.com/office/drawing/2014/main" id="{114861DB-B1D5-40D3-9617-67AA329C9009}"/>
                </a:ext>
              </a:extLst>
            </p:cNvPr>
            <p:cNvSpPr/>
            <p:nvPr/>
          </p:nvSpPr>
          <p:spPr>
            <a:xfrm>
              <a:off x="1892638" y="1982063"/>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310;p63">
              <a:extLst>
                <a:ext uri="{FF2B5EF4-FFF2-40B4-BE49-F238E27FC236}">
                  <a16:creationId xmlns:a16="http://schemas.microsoft.com/office/drawing/2014/main" id="{3FE621AD-C19F-4266-8A01-0F6B59D596B9}"/>
                </a:ext>
              </a:extLst>
            </p:cNvPr>
            <p:cNvSpPr/>
            <p:nvPr/>
          </p:nvSpPr>
          <p:spPr>
            <a:xfrm>
              <a:off x="1827988" y="1943113"/>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311;p63">
              <a:extLst>
                <a:ext uri="{FF2B5EF4-FFF2-40B4-BE49-F238E27FC236}">
                  <a16:creationId xmlns:a16="http://schemas.microsoft.com/office/drawing/2014/main" id="{21162E90-152D-4F67-8C70-DDCD569E3A6B}"/>
                </a:ext>
              </a:extLst>
            </p:cNvPr>
            <p:cNvSpPr/>
            <p:nvPr/>
          </p:nvSpPr>
          <p:spPr>
            <a:xfrm>
              <a:off x="1714313" y="2030438"/>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312;p63">
              <a:extLst>
                <a:ext uri="{FF2B5EF4-FFF2-40B4-BE49-F238E27FC236}">
                  <a16:creationId xmlns:a16="http://schemas.microsoft.com/office/drawing/2014/main" id="{F3023E05-CBD6-4843-A8C0-A2E828058316}"/>
                </a:ext>
              </a:extLst>
            </p:cNvPr>
            <p:cNvSpPr/>
            <p:nvPr/>
          </p:nvSpPr>
          <p:spPr>
            <a:xfrm>
              <a:off x="1875588" y="2051063"/>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313;p63">
              <a:extLst>
                <a:ext uri="{FF2B5EF4-FFF2-40B4-BE49-F238E27FC236}">
                  <a16:creationId xmlns:a16="http://schemas.microsoft.com/office/drawing/2014/main" id="{4EA4EC26-B98B-4FDE-BBB1-5C8AA7E6BC42}"/>
                </a:ext>
              </a:extLst>
            </p:cNvPr>
            <p:cNvSpPr/>
            <p:nvPr/>
          </p:nvSpPr>
          <p:spPr>
            <a:xfrm>
              <a:off x="2061688" y="2081738"/>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314;p63">
              <a:extLst>
                <a:ext uri="{FF2B5EF4-FFF2-40B4-BE49-F238E27FC236}">
                  <a16:creationId xmlns:a16="http://schemas.microsoft.com/office/drawing/2014/main" id="{31755503-A904-4D00-8A22-AA1A3C90FD18}"/>
                </a:ext>
              </a:extLst>
            </p:cNvPr>
            <p:cNvSpPr/>
            <p:nvPr/>
          </p:nvSpPr>
          <p:spPr>
            <a:xfrm>
              <a:off x="2175713" y="2166388"/>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315;p63">
              <a:extLst>
                <a:ext uri="{FF2B5EF4-FFF2-40B4-BE49-F238E27FC236}">
                  <a16:creationId xmlns:a16="http://schemas.microsoft.com/office/drawing/2014/main" id="{1DB26463-AAF7-4E17-B91E-D4E2197DB475}"/>
                </a:ext>
              </a:extLst>
            </p:cNvPr>
            <p:cNvSpPr/>
            <p:nvPr/>
          </p:nvSpPr>
          <p:spPr>
            <a:xfrm>
              <a:off x="2095013" y="2023038"/>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316;p63">
              <a:extLst>
                <a:ext uri="{FF2B5EF4-FFF2-40B4-BE49-F238E27FC236}">
                  <a16:creationId xmlns:a16="http://schemas.microsoft.com/office/drawing/2014/main" id="{73C40D0A-DAFF-4AA6-B5B8-987E09C9280F}"/>
                </a:ext>
              </a:extLst>
            </p:cNvPr>
            <p:cNvSpPr/>
            <p:nvPr/>
          </p:nvSpPr>
          <p:spPr>
            <a:xfrm>
              <a:off x="1603813" y="1998188"/>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317;p63">
              <a:extLst>
                <a:ext uri="{FF2B5EF4-FFF2-40B4-BE49-F238E27FC236}">
                  <a16:creationId xmlns:a16="http://schemas.microsoft.com/office/drawing/2014/main" id="{10D184F2-8D69-4920-87D5-5EEA8463ABF9}"/>
                </a:ext>
              </a:extLst>
            </p:cNvPr>
            <p:cNvSpPr/>
            <p:nvPr/>
          </p:nvSpPr>
          <p:spPr>
            <a:xfrm>
              <a:off x="1957013" y="2246713"/>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318;p63">
              <a:extLst>
                <a:ext uri="{FF2B5EF4-FFF2-40B4-BE49-F238E27FC236}">
                  <a16:creationId xmlns:a16="http://schemas.microsoft.com/office/drawing/2014/main" id="{04E2F18A-927D-419F-BE0E-BC4C8B5E8DAE}"/>
                </a:ext>
              </a:extLst>
            </p:cNvPr>
            <p:cNvSpPr/>
            <p:nvPr/>
          </p:nvSpPr>
          <p:spPr>
            <a:xfrm>
              <a:off x="1711688" y="2144013"/>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319;p63">
              <a:extLst>
                <a:ext uri="{FF2B5EF4-FFF2-40B4-BE49-F238E27FC236}">
                  <a16:creationId xmlns:a16="http://schemas.microsoft.com/office/drawing/2014/main" id="{F3C8D397-A93E-4048-8DD6-3A2FB64F72D1}"/>
                </a:ext>
              </a:extLst>
            </p:cNvPr>
            <p:cNvSpPr/>
            <p:nvPr/>
          </p:nvSpPr>
          <p:spPr>
            <a:xfrm>
              <a:off x="1713263" y="2176913"/>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320;p63">
              <a:extLst>
                <a:ext uri="{FF2B5EF4-FFF2-40B4-BE49-F238E27FC236}">
                  <a16:creationId xmlns:a16="http://schemas.microsoft.com/office/drawing/2014/main" id="{0191C894-7731-4A49-9BC1-5C20620E6EDD}"/>
                </a:ext>
              </a:extLst>
            </p:cNvPr>
            <p:cNvSpPr/>
            <p:nvPr/>
          </p:nvSpPr>
          <p:spPr>
            <a:xfrm>
              <a:off x="1710088" y="2169463"/>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321;p63">
              <a:extLst>
                <a:ext uri="{FF2B5EF4-FFF2-40B4-BE49-F238E27FC236}">
                  <a16:creationId xmlns:a16="http://schemas.microsoft.com/office/drawing/2014/main" id="{1E69AC3D-F550-49A0-A834-6D00866C32FA}"/>
                </a:ext>
              </a:extLst>
            </p:cNvPr>
            <p:cNvSpPr/>
            <p:nvPr/>
          </p:nvSpPr>
          <p:spPr>
            <a:xfrm>
              <a:off x="1752913" y="2027288"/>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322;p63">
              <a:extLst>
                <a:ext uri="{FF2B5EF4-FFF2-40B4-BE49-F238E27FC236}">
                  <a16:creationId xmlns:a16="http://schemas.microsoft.com/office/drawing/2014/main" id="{44D7D443-5534-401A-ABA7-4D9D45EFF18B}"/>
                </a:ext>
              </a:extLst>
            </p:cNvPr>
            <p:cNvSpPr/>
            <p:nvPr/>
          </p:nvSpPr>
          <p:spPr>
            <a:xfrm>
              <a:off x="1673613" y="2098663"/>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323;p63">
              <a:extLst>
                <a:ext uri="{FF2B5EF4-FFF2-40B4-BE49-F238E27FC236}">
                  <a16:creationId xmlns:a16="http://schemas.microsoft.com/office/drawing/2014/main" id="{E7756A39-501F-4E53-BB14-9A74C70C5642}"/>
                </a:ext>
              </a:extLst>
            </p:cNvPr>
            <p:cNvSpPr/>
            <p:nvPr/>
          </p:nvSpPr>
          <p:spPr>
            <a:xfrm>
              <a:off x="1700563" y="2109763"/>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324;p63">
              <a:extLst>
                <a:ext uri="{FF2B5EF4-FFF2-40B4-BE49-F238E27FC236}">
                  <a16:creationId xmlns:a16="http://schemas.microsoft.com/office/drawing/2014/main" id="{BAF6CF9A-46BA-45B5-AA4B-F77B4E2C1F1B}"/>
                </a:ext>
              </a:extLst>
            </p:cNvPr>
            <p:cNvSpPr/>
            <p:nvPr/>
          </p:nvSpPr>
          <p:spPr>
            <a:xfrm>
              <a:off x="1844388" y="2129313"/>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325;p63">
              <a:extLst>
                <a:ext uri="{FF2B5EF4-FFF2-40B4-BE49-F238E27FC236}">
                  <a16:creationId xmlns:a16="http://schemas.microsoft.com/office/drawing/2014/main" id="{C3AB07CD-6195-4856-B5E2-4C3527BD6E65}"/>
                </a:ext>
              </a:extLst>
            </p:cNvPr>
            <p:cNvSpPr/>
            <p:nvPr/>
          </p:nvSpPr>
          <p:spPr>
            <a:xfrm>
              <a:off x="1875588" y="2140438"/>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TextBox 207">
            <a:extLst>
              <a:ext uri="{FF2B5EF4-FFF2-40B4-BE49-F238E27FC236}">
                <a16:creationId xmlns:a16="http://schemas.microsoft.com/office/drawing/2014/main" id="{7895A9E2-92B0-4790-922A-74CD1F7FD465}"/>
              </a:ext>
            </a:extLst>
          </p:cNvPr>
          <p:cNvSpPr txBox="1"/>
          <p:nvPr/>
        </p:nvSpPr>
        <p:spPr>
          <a:xfrm>
            <a:off x="2383780" y="3973552"/>
            <a:ext cx="5522749"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Ngăn cách các vế câu trong câu ghép</a:t>
            </a:r>
            <a:endParaRPr kumimoji="0" lang="en-US" sz="2400" b="1" i="0" u="none" strike="noStrike" cap="none" normalizeH="0" baseline="0" dirty="0" err="1">
              <a:ln>
                <a:noFill/>
              </a:ln>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fade">
                                      <p:cBhvr>
                                        <p:cTn id="26"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12" grpId="0"/>
      <p:bldP spid="2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2" name="Google Shape;1352;p37"/>
          <p:cNvSpPr txBox="1">
            <a:spLocks noGrp="1"/>
          </p:cNvSpPr>
          <p:nvPr>
            <p:ph type="title" idx="2"/>
          </p:nvPr>
        </p:nvSpPr>
        <p:spPr>
          <a:xfrm>
            <a:off x="1596190" y="1337416"/>
            <a:ext cx="6125834" cy="1379700"/>
          </a:xfrm>
          <a:prstGeom prst="rect">
            <a:avLst/>
          </a:prstGeom>
        </p:spPr>
        <p:txBody>
          <a:bodyPr spcFirstLastPara="1" wrap="square" lIns="91425" tIns="91425" rIns="0" bIns="91425" anchor="t" anchorCtr="0">
            <a:noAutofit/>
          </a:bodyPr>
          <a:lstStyle/>
          <a:p>
            <a:pPr marL="0" lvl="0" indent="0" algn="ctr" rtl="0">
              <a:spcBef>
                <a:spcPts val="0"/>
              </a:spcBef>
              <a:spcAft>
                <a:spcPts val="0"/>
              </a:spcAft>
              <a:buNone/>
            </a:pPr>
            <a:r>
              <a:rPr lang="en" sz="8800" dirty="0">
                <a:solidFill>
                  <a:srgbClr val="002060"/>
                </a:solidFill>
                <a:latin typeface="SVN-SAF" panose="02040603050506020204" pitchFamily="18" charset="0"/>
              </a:rPr>
              <a:t>Khám phá</a:t>
            </a:r>
            <a:endParaRPr sz="8800" dirty="0">
              <a:solidFill>
                <a:srgbClr val="002060"/>
              </a:solidFill>
              <a:latin typeface="SVN-SAF" panose="02040603050506020204" pitchFamily="18" charset="0"/>
            </a:endParaRPr>
          </a:p>
        </p:txBody>
      </p:sp>
      <p:grpSp>
        <p:nvGrpSpPr>
          <p:cNvPr id="3" name="Google Shape;2712;p60">
            <a:extLst>
              <a:ext uri="{FF2B5EF4-FFF2-40B4-BE49-F238E27FC236}">
                <a16:creationId xmlns:a16="http://schemas.microsoft.com/office/drawing/2014/main" id="{B754313D-EE73-471D-9E3A-AC764E57025C}"/>
              </a:ext>
            </a:extLst>
          </p:cNvPr>
          <p:cNvGrpSpPr/>
          <p:nvPr/>
        </p:nvGrpSpPr>
        <p:grpSpPr>
          <a:xfrm>
            <a:off x="317883" y="2571750"/>
            <a:ext cx="3524911" cy="3042595"/>
            <a:chOff x="341033" y="3807524"/>
            <a:chExt cx="1481842" cy="1225917"/>
          </a:xfrm>
        </p:grpSpPr>
        <p:sp>
          <p:nvSpPr>
            <p:cNvPr id="4" name="Google Shape;2713;p60">
              <a:extLst>
                <a:ext uri="{FF2B5EF4-FFF2-40B4-BE49-F238E27FC236}">
                  <a16:creationId xmlns:a16="http://schemas.microsoft.com/office/drawing/2014/main" id="{8F6D15F9-A2FB-4119-BAA4-E0710402B253}"/>
                </a:ext>
              </a:extLst>
            </p:cNvPr>
            <p:cNvSpPr/>
            <p:nvPr/>
          </p:nvSpPr>
          <p:spPr>
            <a:xfrm>
              <a:off x="377699" y="3846965"/>
              <a:ext cx="1402215" cy="1146042"/>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714;p60">
              <a:extLst>
                <a:ext uri="{FF2B5EF4-FFF2-40B4-BE49-F238E27FC236}">
                  <a16:creationId xmlns:a16="http://schemas.microsoft.com/office/drawing/2014/main" id="{A2214D8F-AA02-4AB2-8F0F-95B3B7B782B8}"/>
                </a:ext>
              </a:extLst>
            </p:cNvPr>
            <p:cNvSpPr/>
            <p:nvPr/>
          </p:nvSpPr>
          <p:spPr>
            <a:xfrm>
              <a:off x="341033" y="3807524"/>
              <a:ext cx="1481842" cy="1225917"/>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15;p60">
              <a:extLst>
                <a:ext uri="{FF2B5EF4-FFF2-40B4-BE49-F238E27FC236}">
                  <a16:creationId xmlns:a16="http://schemas.microsoft.com/office/drawing/2014/main" id="{74B1766B-4306-41C1-A0A2-8F8DA8546219}"/>
                </a:ext>
              </a:extLst>
            </p:cNvPr>
            <p:cNvSpPr/>
            <p:nvPr/>
          </p:nvSpPr>
          <p:spPr>
            <a:xfrm>
              <a:off x="1228464" y="4420738"/>
              <a:ext cx="361219" cy="228178"/>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16;p60">
              <a:extLst>
                <a:ext uri="{FF2B5EF4-FFF2-40B4-BE49-F238E27FC236}">
                  <a16:creationId xmlns:a16="http://schemas.microsoft.com/office/drawing/2014/main" id="{38F38A9F-11A7-4A81-88BE-82D0E96E4CF8}"/>
                </a:ext>
              </a:extLst>
            </p:cNvPr>
            <p:cNvSpPr/>
            <p:nvPr/>
          </p:nvSpPr>
          <p:spPr>
            <a:xfrm>
              <a:off x="1371167" y="4451756"/>
              <a:ext cx="95384" cy="52424"/>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17;p60">
              <a:extLst>
                <a:ext uri="{FF2B5EF4-FFF2-40B4-BE49-F238E27FC236}">
                  <a16:creationId xmlns:a16="http://schemas.microsoft.com/office/drawing/2014/main" id="{8A38E489-0C42-4D2F-A9B9-152C6DB47FC2}"/>
                </a:ext>
              </a:extLst>
            </p:cNvPr>
            <p:cNvSpPr/>
            <p:nvPr/>
          </p:nvSpPr>
          <p:spPr>
            <a:xfrm>
              <a:off x="1362050" y="4445017"/>
              <a:ext cx="111834" cy="65505"/>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8;p60">
              <a:extLst>
                <a:ext uri="{FF2B5EF4-FFF2-40B4-BE49-F238E27FC236}">
                  <a16:creationId xmlns:a16="http://schemas.microsoft.com/office/drawing/2014/main" id="{0DB4431A-FBAB-4CD1-875E-BBE5BFD048DD}"/>
                </a:ext>
              </a:extLst>
            </p:cNvPr>
            <p:cNvSpPr/>
            <p:nvPr/>
          </p:nvSpPr>
          <p:spPr>
            <a:xfrm>
              <a:off x="1418289" y="4505169"/>
              <a:ext cx="95433" cy="52473"/>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19;p60">
              <a:extLst>
                <a:ext uri="{FF2B5EF4-FFF2-40B4-BE49-F238E27FC236}">
                  <a16:creationId xmlns:a16="http://schemas.microsoft.com/office/drawing/2014/main" id="{64C4D1DB-EB8C-4E92-B6E8-2B78D33CDF20}"/>
                </a:ext>
              </a:extLst>
            </p:cNvPr>
            <p:cNvSpPr/>
            <p:nvPr/>
          </p:nvSpPr>
          <p:spPr>
            <a:xfrm>
              <a:off x="1408180" y="4498133"/>
              <a:ext cx="114560" cy="65852"/>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20;p60">
              <a:extLst>
                <a:ext uri="{FF2B5EF4-FFF2-40B4-BE49-F238E27FC236}">
                  <a16:creationId xmlns:a16="http://schemas.microsoft.com/office/drawing/2014/main" id="{EDD5F264-617B-47A3-913A-C16E15866AA1}"/>
                </a:ext>
              </a:extLst>
            </p:cNvPr>
            <p:cNvSpPr/>
            <p:nvPr/>
          </p:nvSpPr>
          <p:spPr>
            <a:xfrm>
              <a:off x="1239118" y="4414743"/>
              <a:ext cx="360526" cy="240417"/>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21;p60">
              <a:extLst>
                <a:ext uri="{FF2B5EF4-FFF2-40B4-BE49-F238E27FC236}">
                  <a16:creationId xmlns:a16="http://schemas.microsoft.com/office/drawing/2014/main" id="{CC4C3DB4-5830-4577-A465-D18506FBE973}"/>
                </a:ext>
              </a:extLst>
            </p:cNvPr>
            <p:cNvSpPr/>
            <p:nvPr/>
          </p:nvSpPr>
          <p:spPr>
            <a:xfrm>
              <a:off x="1048401" y="4713373"/>
              <a:ext cx="252606" cy="154794"/>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2;p60">
              <a:extLst>
                <a:ext uri="{FF2B5EF4-FFF2-40B4-BE49-F238E27FC236}">
                  <a16:creationId xmlns:a16="http://schemas.microsoft.com/office/drawing/2014/main" id="{5EF96C5C-C348-4A00-8333-70D0DB9FAD1C}"/>
                </a:ext>
              </a:extLst>
            </p:cNvPr>
            <p:cNvSpPr/>
            <p:nvPr/>
          </p:nvSpPr>
          <p:spPr>
            <a:xfrm>
              <a:off x="376659" y="3998088"/>
              <a:ext cx="1035446" cy="939815"/>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23;p60">
              <a:extLst>
                <a:ext uri="{FF2B5EF4-FFF2-40B4-BE49-F238E27FC236}">
                  <a16:creationId xmlns:a16="http://schemas.microsoft.com/office/drawing/2014/main" id="{F243023D-4F7A-40DC-9DA0-3F24B781E2E4}"/>
                </a:ext>
              </a:extLst>
            </p:cNvPr>
            <p:cNvSpPr/>
            <p:nvPr/>
          </p:nvSpPr>
          <p:spPr>
            <a:xfrm>
              <a:off x="842969" y="4331848"/>
              <a:ext cx="215939" cy="140276"/>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24;p60">
              <a:extLst>
                <a:ext uri="{FF2B5EF4-FFF2-40B4-BE49-F238E27FC236}">
                  <a16:creationId xmlns:a16="http://schemas.microsoft.com/office/drawing/2014/main" id="{02A53D8B-BF3A-4BB0-98CB-13865949E823}"/>
                </a:ext>
              </a:extLst>
            </p:cNvPr>
            <p:cNvSpPr/>
            <p:nvPr/>
          </p:nvSpPr>
          <p:spPr>
            <a:xfrm>
              <a:off x="590415" y="3842704"/>
              <a:ext cx="326386" cy="221340"/>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25;p60">
              <a:extLst>
                <a:ext uri="{FF2B5EF4-FFF2-40B4-BE49-F238E27FC236}">
                  <a16:creationId xmlns:a16="http://schemas.microsoft.com/office/drawing/2014/main" id="{EF1653DD-B1DD-4700-97BC-38DC2A4D30C8}"/>
                </a:ext>
              </a:extLst>
            </p:cNvPr>
            <p:cNvSpPr/>
            <p:nvPr/>
          </p:nvSpPr>
          <p:spPr>
            <a:xfrm>
              <a:off x="404307" y="4504129"/>
              <a:ext cx="467009" cy="311868"/>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26;p60">
              <a:extLst>
                <a:ext uri="{FF2B5EF4-FFF2-40B4-BE49-F238E27FC236}">
                  <a16:creationId xmlns:a16="http://schemas.microsoft.com/office/drawing/2014/main" id="{DE3F5CE6-BAA7-4A11-A142-378AF6BEF4EC}"/>
                </a:ext>
              </a:extLst>
            </p:cNvPr>
            <p:cNvSpPr/>
            <p:nvPr/>
          </p:nvSpPr>
          <p:spPr>
            <a:xfrm>
              <a:off x="526496" y="4634095"/>
              <a:ext cx="122686" cy="13081"/>
            </a:xfrm>
            <a:custGeom>
              <a:avLst/>
              <a:gdLst/>
              <a:ahLst/>
              <a:cxnLst/>
              <a:rect l="l" t="t" r="r" b="b"/>
              <a:pathLst>
                <a:path w="2476" h="264" extrusionOk="0">
                  <a:moveTo>
                    <a:pt x="1" y="0"/>
                  </a:moveTo>
                  <a:lnTo>
                    <a:pt x="1" y="0"/>
                  </a:lnTo>
                  <a:cubicBezTo>
                    <a:pt x="426" y="172"/>
                    <a:pt x="882" y="264"/>
                    <a:pt x="1338" y="264"/>
                  </a:cubicBezTo>
                  <a:cubicBezTo>
                    <a:pt x="1723" y="264"/>
                    <a:pt x="2108" y="199"/>
                    <a:pt x="2475" y="64"/>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27;p60">
              <a:extLst>
                <a:ext uri="{FF2B5EF4-FFF2-40B4-BE49-F238E27FC236}">
                  <a16:creationId xmlns:a16="http://schemas.microsoft.com/office/drawing/2014/main" id="{350C7A9E-E9DE-4ABE-86C4-7DE765DBBDAD}"/>
                </a:ext>
              </a:extLst>
            </p:cNvPr>
            <p:cNvSpPr/>
            <p:nvPr/>
          </p:nvSpPr>
          <p:spPr>
            <a:xfrm>
              <a:off x="517082" y="4626365"/>
              <a:ext cx="140474" cy="27798"/>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28;p60">
              <a:extLst>
                <a:ext uri="{FF2B5EF4-FFF2-40B4-BE49-F238E27FC236}">
                  <a16:creationId xmlns:a16="http://schemas.microsoft.com/office/drawing/2014/main" id="{3DF1DBFA-7DFF-4920-9E15-9E733D8DAD2E}"/>
                </a:ext>
              </a:extLst>
            </p:cNvPr>
            <p:cNvSpPr/>
            <p:nvPr/>
          </p:nvSpPr>
          <p:spPr>
            <a:xfrm>
              <a:off x="506578" y="4711639"/>
              <a:ext cx="123726" cy="13626"/>
            </a:xfrm>
            <a:custGeom>
              <a:avLst/>
              <a:gdLst/>
              <a:ahLst/>
              <a:cxnLst/>
              <a:rect l="l" t="t" r="r" b="b"/>
              <a:pathLst>
                <a:path w="2497" h="275" extrusionOk="0">
                  <a:moveTo>
                    <a:pt x="1" y="0"/>
                  </a:moveTo>
                  <a:lnTo>
                    <a:pt x="1" y="0"/>
                  </a:lnTo>
                  <a:cubicBezTo>
                    <a:pt x="426" y="184"/>
                    <a:pt x="882" y="274"/>
                    <a:pt x="1343" y="274"/>
                  </a:cubicBezTo>
                  <a:cubicBezTo>
                    <a:pt x="1730" y="274"/>
                    <a:pt x="2120" y="210"/>
                    <a:pt x="2497" y="85"/>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29;p60">
              <a:extLst>
                <a:ext uri="{FF2B5EF4-FFF2-40B4-BE49-F238E27FC236}">
                  <a16:creationId xmlns:a16="http://schemas.microsoft.com/office/drawing/2014/main" id="{A1267B9E-3C7E-4979-97E2-784FD394D156}"/>
                </a:ext>
              </a:extLst>
            </p:cNvPr>
            <p:cNvSpPr/>
            <p:nvPr/>
          </p:nvSpPr>
          <p:spPr>
            <a:xfrm>
              <a:off x="498204" y="4705346"/>
              <a:ext cx="139434" cy="26410"/>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30;p60">
              <a:extLst>
                <a:ext uri="{FF2B5EF4-FFF2-40B4-BE49-F238E27FC236}">
                  <a16:creationId xmlns:a16="http://schemas.microsoft.com/office/drawing/2014/main" id="{69298F82-D45D-4857-9E0C-BBD508C9C8DE}"/>
                </a:ext>
              </a:extLst>
            </p:cNvPr>
            <p:cNvSpPr/>
            <p:nvPr/>
          </p:nvSpPr>
          <p:spPr>
            <a:xfrm>
              <a:off x="407033" y="4497787"/>
              <a:ext cx="401405" cy="324998"/>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31;p60">
              <a:extLst>
                <a:ext uri="{FF2B5EF4-FFF2-40B4-BE49-F238E27FC236}">
                  <a16:creationId xmlns:a16="http://schemas.microsoft.com/office/drawing/2014/main" id="{AE5BA7A5-F132-4774-B2BA-F81471C5D059}"/>
                </a:ext>
              </a:extLst>
            </p:cNvPr>
            <p:cNvSpPr/>
            <p:nvPr/>
          </p:nvSpPr>
          <p:spPr>
            <a:xfrm>
              <a:off x="727717" y="4845073"/>
              <a:ext cx="156182" cy="145231"/>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32;p60">
              <a:extLst>
                <a:ext uri="{FF2B5EF4-FFF2-40B4-BE49-F238E27FC236}">
                  <a16:creationId xmlns:a16="http://schemas.microsoft.com/office/drawing/2014/main" id="{73B43B06-41AB-46E8-A5EE-92A493E93D4D}"/>
                </a:ext>
              </a:extLst>
            </p:cNvPr>
            <p:cNvSpPr/>
            <p:nvPr/>
          </p:nvSpPr>
          <p:spPr>
            <a:xfrm>
              <a:off x="671132" y="4283043"/>
              <a:ext cx="139434" cy="139434"/>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33;p60">
              <a:extLst>
                <a:ext uri="{FF2B5EF4-FFF2-40B4-BE49-F238E27FC236}">
                  <a16:creationId xmlns:a16="http://schemas.microsoft.com/office/drawing/2014/main" id="{5D0C2288-0442-432F-B357-A05187072E93}"/>
                </a:ext>
              </a:extLst>
            </p:cNvPr>
            <p:cNvSpPr/>
            <p:nvPr/>
          </p:nvSpPr>
          <p:spPr>
            <a:xfrm>
              <a:off x="989685" y="4167743"/>
              <a:ext cx="140474" cy="140474"/>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34;p60">
              <a:extLst>
                <a:ext uri="{FF2B5EF4-FFF2-40B4-BE49-F238E27FC236}">
                  <a16:creationId xmlns:a16="http://schemas.microsoft.com/office/drawing/2014/main" id="{0D8B5CC6-CE41-4C71-A7E9-3574878F3C86}"/>
                </a:ext>
              </a:extLst>
            </p:cNvPr>
            <p:cNvSpPr/>
            <p:nvPr/>
          </p:nvSpPr>
          <p:spPr>
            <a:xfrm>
              <a:off x="731929" y="4305042"/>
              <a:ext cx="43009" cy="41969"/>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35;p60">
              <a:extLst>
                <a:ext uri="{FF2B5EF4-FFF2-40B4-BE49-F238E27FC236}">
                  <a16:creationId xmlns:a16="http://schemas.microsoft.com/office/drawing/2014/main" id="{290329D2-FB84-43B2-83B0-10354C27C1DB}"/>
                </a:ext>
              </a:extLst>
            </p:cNvPr>
            <p:cNvSpPr/>
            <p:nvPr/>
          </p:nvSpPr>
          <p:spPr>
            <a:xfrm>
              <a:off x="1060938" y="4186621"/>
              <a:ext cx="41969" cy="41969"/>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36;p60">
              <a:extLst>
                <a:ext uri="{FF2B5EF4-FFF2-40B4-BE49-F238E27FC236}">
                  <a16:creationId xmlns:a16="http://schemas.microsoft.com/office/drawing/2014/main" id="{A2E06B49-9DBE-45F6-8E47-F3F1B34D3928}"/>
                </a:ext>
              </a:extLst>
            </p:cNvPr>
            <p:cNvSpPr/>
            <p:nvPr/>
          </p:nvSpPr>
          <p:spPr>
            <a:xfrm>
              <a:off x="1076694" y="3923567"/>
              <a:ext cx="541829" cy="527212"/>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37;p60">
              <a:extLst>
                <a:ext uri="{FF2B5EF4-FFF2-40B4-BE49-F238E27FC236}">
                  <a16:creationId xmlns:a16="http://schemas.microsoft.com/office/drawing/2014/main" id="{392A1BD2-F707-4410-BFC2-E239E1ECDD8C}"/>
                </a:ext>
              </a:extLst>
            </p:cNvPr>
            <p:cNvSpPr/>
            <p:nvPr/>
          </p:nvSpPr>
          <p:spPr>
            <a:xfrm>
              <a:off x="1285199" y="3902410"/>
              <a:ext cx="494707" cy="53172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38;p60">
              <a:extLst>
                <a:ext uri="{FF2B5EF4-FFF2-40B4-BE49-F238E27FC236}">
                  <a16:creationId xmlns:a16="http://schemas.microsoft.com/office/drawing/2014/main" id="{E5D0A736-EFF0-46DF-88EB-6CBFD7F82D81}"/>
                </a:ext>
              </a:extLst>
            </p:cNvPr>
            <p:cNvSpPr/>
            <p:nvPr/>
          </p:nvSpPr>
          <p:spPr>
            <a:xfrm>
              <a:off x="1340744" y="3963057"/>
              <a:ext cx="381535" cy="410423"/>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39;p60">
              <a:extLst>
                <a:ext uri="{FF2B5EF4-FFF2-40B4-BE49-F238E27FC236}">
                  <a16:creationId xmlns:a16="http://schemas.microsoft.com/office/drawing/2014/main" id="{97C30872-BEF4-41F7-A384-782F73AF1C76}"/>
                </a:ext>
              </a:extLst>
            </p:cNvPr>
            <p:cNvSpPr/>
            <p:nvPr/>
          </p:nvSpPr>
          <p:spPr>
            <a:xfrm>
              <a:off x="1367996" y="4427626"/>
              <a:ext cx="118474" cy="122488"/>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40;p60">
              <a:extLst>
                <a:ext uri="{FF2B5EF4-FFF2-40B4-BE49-F238E27FC236}">
                  <a16:creationId xmlns:a16="http://schemas.microsoft.com/office/drawing/2014/main" id="{14F47F4C-C502-4C9B-B774-7C05AB9940BE}"/>
                </a:ext>
              </a:extLst>
            </p:cNvPr>
            <p:cNvSpPr/>
            <p:nvPr/>
          </p:nvSpPr>
          <p:spPr>
            <a:xfrm>
              <a:off x="377699" y="3846965"/>
              <a:ext cx="1402215" cy="1146042"/>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41;p60">
              <a:extLst>
                <a:ext uri="{FF2B5EF4-FFF2-40B4-BE49-F238E27FC236}">
                  <a16:creationId xmlns:a16="http://schemas.microsoft.com/office/drawing/2014/main" id="{C71889CB-FBA9-4106-B1DB-59D213736CB0}"/>
                </a:ext>
              </a:extLst>
            </p:cNvPr>
            <p:cNvSpPr/>
            <p:nvPr/>
          </p:nvSpPr>
          <p:spPr>
            <a:xfrm>
              <a:off x="341033" y="3807524"/>
              <a:ext cx="1481842" cy="1225917"/>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42;p60">
              <a:extLst>
                <a:ext uri="{FF2B5EF4-FFF2-40B4-BE49-F238E27FC236}">
                  <a16:creationId xmlns:a16="http://schemas.microsoft.com/office/drawing/2014/main" id="{834B0FB9-9E74-4987-AEA0-76DDB59CEC2B}"/>
                </a:ext>
              </a:extLst>
            </p:cNvPr>
            <p:cNvSpPr/>
            <p:nvPr/>
          </p:nvSpPr>
          <p:spPr>
            <a:xfrm>
              <a:off x="1228464" y="4420738"/>
              <a:ext cx="361219" cy="228178"/>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43;p60">
              <a:extLst>
                <a:ext uri="{FF2B5EF4-FFF2-40B4-BE49-F238E27FC236}">
                  <a16:creationId xmlns:a16="http://schemas.microsoft.com/office/drawing/2014/main" id="{B2BCC9D0-0F85-4A35-8046-5E7794994D21}"/>
                </a:ext>
              </a:extLst>
            </p:cNvPr>
            <p:cNvSpPr/>
            <p:nvPr/>
          </p:nvSpPr>
          <p:spPr>
            <a:xfrm>
              <a:off x="1371167" y="4451756"/>
              <a:ext cx="95384" cy="52424"/>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44;p60">
              <a:extLst>
                <a:ext uri="{FF2B5EF4-FFF2-40B4-BE49-F238E27FC236}">
                  <a16:creationId xmlns:a16="http://schemas.microsoft.com/office/drawing/2014/main" id="{188DC163-2C85-4844-B88F-547A896134DC}"/>
                </a:ext>
              </a:extLst>
            </p:cNvPr>
            <p:cNvSpPr/>
            <p:nvPr/>
          </p:nvSpPr>
          <p:spPr>
            <a:xfrm>
              <a:off x="1362050" y="4445017"/>
              <a:ext cx="111834" cy="65505"/>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45;p60">
              <a:extLst>
                <a:ext uri="{FF2B5EF4-FFF2-40B4-BE49-F238E27FC236}">
                  <a16:creationId xmlns:a16="http://schemas.microsoft.com/office/drawing/2014/main" id="{355888C4-7FB7-4676-AC4E-D4CD393A7A2D}"/>
                </a:ext>
              </a:extLst>
            </p:cNvPr>
            <p:cNvSpPr/>
            <p:nvPr/>
          </p:nvSpPr>
          <p:spPr>
            <a:xfrm>
              <a:off x="1418289" y="4505169"/>
              <a:ext cx="95433" cy="52473"/>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46;p60">
              <a:extLst>
                <a:ext uri="{FF2B5EF4-FFF2-40B4-BE49-F238E27FC236}">
                  <a16:creationId xmlns:a16="http://schemas.microsoft.com/office/drawing/2014/main" id="{994FA4A0-A066-40F7-B215-A5F7FAF2F0EC}"/>
                </a:ext>
              </a:extLst>
            </p:cNvPr>
            <p:cNvSpPr/>
            <p:nvPr/>
          </p:nvSpPr>
          <p:spPr>
            <a:xfrm>
              <a:off x="1408180" y="4498133"/>
              <a:ext cx="114560" cy="65852"/>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47;p60">
              <a:extLst>
                <a:ext uri="{FF2B5EF4-FFF2-40B4-BE49-F238E27FC236}">
                  <a16:creationId xmlns:a16="http://schemas.microsoft.com/office/drawing/2014/main" id="{B5AAA833-5FAE-44E8-A5B4-815C6ADDF864}"/>
                </a:ext>
              </a:extLst>
            </p:cNvPr>
            <p:cNvSpPr/>
            <p:nvPr/>
          </p:nvSpPr>
          <p:spPr>
            <a:xfrm>
              <a:off x="1239118" y="4414743"/>
              <a:ext cx="360526" cy="240417"/>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48;p60">
              <a:extLst>
                <a:ext uri="{FF2B5EF4-FFF2-40B4-BE49-F238E27FC236}">
                  <a16:creationId xmlns:a16="http://schemas.microsoft.com/office/drawing/2014/main" id="{8591E33A-BA82-42DC-851C-44300526F1E8}"/>
                </a:ext>
              </a:extLst>
            </p:cNvPr>
            <p:cNvSpPr/>
            <p:nvPr/>
          </p:nvSpPr>
          <p:spPr>
            <a:xfrm>
              <a:off x="1048401" y="4713373"/>
              <a:ext cx="252606" cy="154794"/>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49;p60">
              <a:extLst>
                <a:ext uri="{FF2B5EF4-FFF2-40B4-BE49-F238E27FC236}">
                  <a16:creationId xmlns:a16="http://schemas.microsoft.com/office/drawing/2014/main" id="{722303AF-7410-49E7-B1DA-A159647F5EA6}"/>
                </a:ext>
              </a:extLst>
            </p:cNvPr>
            <p:cNvSpPr/>
            <p:nvPr/>
          </p:nvSpPr>
          <p:spPr>
            <a:xfrm>
              <a:off x="376659" y="3998088"/>
              <a:ext cx="1035446" cy="939815"/>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50;p60">
              <a:extLst>
                <a:ext uri="{FF2B5EF4-FFF2-40B4-BE49-F238E27FC236}">
                  <a16:creationId xmlns:a16="http://schemas.microsoft.com/office/drawing/2014/main" id="{406B15F5-744D-44F0-9C10-73FC387F3E26}"/>
                </a:ext>
              </a:extLst>
            </p:cNvPr>
            <p:cNvSpPr/>
            <p:nvPr/>
          </p:nvSpPr>
          <p:spPr>
            <a:xfrm>
              <a:off x="842969" y="4331848"/>
              <a:ext cx="215939" cy="140276"/>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51;p60">
              <a:extLst>
                <a:ext uri="{FF2B5EF4-FFF2-40B4-BE49-F238E27FC236}">
                  <a16:creationId xmlns:a16="http://schemas.microsoft.com/office/drawing/2014/main" id="{DC5E4FC4-A750-453D-AB76-B4D260953898}"/>
                </a:ext>
              </a:extLst>
            </p:cNvPr>
            <p:cNvSpPr/>
            <p:nvPr/>
          </p:nvSpPr>
          <p:spPr>
            <a:xfrm>
              <a:off x="590415" y="3842704"/>
              <a:ext cx="326386" cy="221340"/>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52;p60">
              <a:extLst>
                <a:ext uri="{FF2B5EF4-FFF2-40B4-BE49-F238E27FC236}">
                  <a16:creationId xmlns:a16="http://schemas.microsoft.com/office/drawing/2014/main" id="{CDDA31C7-81D1-4027-AD53-5174B7E7604F}"/>
                </a:ext>
              </a:extLst>
            </p:cNvPr>
            <p:cNvSpPr/>
            <p:nvPr/>
          </p:nvSpPr>
          <p:spPr>
            <a:xfrm>
              <a:off x="404307" y="4504129"/>
              <a:ext cx="467009" cy="311868"/>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53;p60">
              <a:extLst>
                <a:ext uri="{FF2B5EF4-FFF2-40B4-BE49-F238E27FC236}">
                  <a16:creationId xmlns:a16="http://schemas.microsoft.com/office/drawing/2014/main" id="{F4F63D63-5E63-42BD-9ABB-960954B71AF5}"/>
                </a:ext>
              </a:extLst>
            </p:cNvPr>
            <p:cNvSpPr/>
            <p:nvPr/>
          </p:nvSpPr>
          <p:spPr>
            <a:xfrm>
              <a:off x="517082" y="4626365"/>
              <a:ext cx="140474" cy="27798"/>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54;p60">
              <a:extLst>
                <a:ext uri="{FF2B5EF4-FFF2-40B4-BE49-F238E27FC236}">
                  <a16:creationId xmlns:a16="http://schemas.microsoft.com/office/drawing/2014/main" id="{DBDC313C-BADB-4B80-AAC7-3D8ACD294141}"/>
                </a:ext>
              </a:extLst>
            </p:cNvPr>
            <p:cNvSpPr/>
            <p:nvPr/>
          </p:nvSpPr>
          <p:spPr>
            <a:xfrm>
              <a:off x="498204" y="4705336"/>
              <a:ext cx="139434" cy="26410"/>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55;p60">
              <a:extLst>
                <a:ext uri="{FF2B5EF4-FFF2-40B4-BE49-F238E27FC236}">
                  <a16:creationId xmlns:a16="http://schemas.microsoft.com/office/drawing/2014/main" id="{B1F8FDF8-2688-465A-B0FB-B5EEBA378916}"/>
                </a:ext>
              </a:extLst>
            </p:cNvPr>
            <p:cNvSpPr/>
            <p:nvPr/>
          </p:nvSpPr>
          <p:spPr>
            <a:xfrm>
              <a:off x="407033" y="4497787"/>
              <a:ext cx="401405" cy="324998"/>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56;p60">
              <a:extLst>
                <a:ext uri="{FF2B5EF4-FFF2-40B4-BE49-F238E27FC236}">
                  <a16:creationId xmlns:a16="http://schemas.microsoft.com/office/drawing/2014/main" id="{C36C9A49-FA0F-4AED-8420-F22FB6541014}"/>
                </a:ext>
              </a:extLst>
            </p:cNvPr>
            <p:cNvSpPr/>
            <p:nvPr/>
          </p:nvSpPr>
          <p:spPr>
            <a:xfrm>
              <a:off x="727717" y="4845073"/>
              <a:ext cx="156182" cy="145231"/>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57;p60">
              <a:extLst>
                <a:ext uri="{FF2B5EF4-FFF2-40B4-BE49-F238E27FC236}">
                  <a16:creationId xmlns:a16="http://schemas.microsoft.com/office/drawing/2014/main" id="{09A0F209-193A-4DC4-A420-E33C44A0AFC7}"/>
                </a:ext>
              </a:extLst>
            </p:cNvPr>
            <p:cNvSpPr/>
            <p:nvPr/>
          </p:nvSpPr>
          <p:spPr>
            <a:xfrm>
              <a:off x="671132" y="4283043"/>
              <a:ext cx="139434" cy="139434"/>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58;p60">
              <a:extLst>
                <a:ext uri="{FF2B5EF4-FFF2-40B4-BE49-F238E27FC236}">
                  <a16:creationId xmlns:a16="http://schemas.microsoft.com/office/drawing/2014/main" id="{F170151B-8572-4349-8F3B-01C085170316}"/>
                </a:ext>
              </a:extLst>
            </p:cNvPr>
            <p:cNvSpPr/>
            <p:nvPr/>
          </p:nvSpPr>
          <p:spPr>
            <a:xfrm>
              <a:off x="989685" y="4167743"/>
              <a:ext cx="140474" cy="140474"/>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59;p60">
              <a:extLst>
                <a:ext uri="{FF2B5EF4-FFF2-40B4-BE49-F238E27FC236}">
                  <a16:creationId xmlns:a16="http://schemas.microsoft.com/office/drawing/2014/main" id="{5B4652EE-9F15-448B-91DA-3B0A85A9C957}"/>
                </a:ext>
              </a:extLst>
            </p:cNvPr>
            <p:cNvSpPr/>
            <p:nvPr/>
          </p:nvSpPr>
          <p:spPr>
            <a:xfrm>
              <a:off x="731929" y="4305042"/>
              <a:ext cx="43009" cy="41969"/>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60;p60">
              <a:extLst>
                <a:ext uri="{FF2B5EF4-FFF2-40B4-BE49-F238E27FC236}">
                  <a16:creationId xmlns:a16="http://schemas.microsoft.com/office/drawing/2014/main" id="{52062522-2708-4302-974E-7DCA9024D659}"/>
                </a:ext>
              </a:extLst>
            </p:cNvPr>
            <p:cNvSpPr/>
            <p:nvPr/>
          </p:nvSpPr>
          <p:spPr>
            <a:xfrm>
              <a:off x="1060938" y="4186621"/>
              <a:ext cx="41969" cy="41969"/>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61;p60">
              <a:extLst>
                <a:ext uri="{FF2B5EF4-FFF2-40B4-BE49-F238E27FC236}">
                  <a16:creationId xmlns:a16="http://schemas.microsoft.com/office/drawing/2014/main" id="{28F754E1-7ABC-43DB-BDC3-BFED675F7DC1}"/>
                </a:ext>
              </a:extLst>
            </p:cNvPr>
            <p:cNvSpPr/>
            <p:nvPr/>
          </p:nvSpPr>
          <p:spPr>
            <a:xfrm>
              <a:off x="1076694" y="3923567"/>
              <a:ext cx="541829" cy="527212"/>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62;p60">
              <a:extLst>
                <a:ext uri="{FF2B5EF4-FFF2-40B4-BE49-F238E27FC236}">
                  <a16:creationId xmlns:a16="http://schemas.microsoft.com/office/drawing/2014/main" id="{10302163-B28C-4BB0-80C5-CBBD5A09167E}"/>
                </a:ext>
              </a:extLst>
            </p:cNvPr>
            <p:cNvSpPr/>
            <p:nvPr/>
          </p:nvSpPr>
          <p:spPr>
            <a:xfrm>
              <a:off x="1285199" y="3902410"/>
              <a:ext cx="494707" cy="53172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63;p60">
              <a:extLst>
                <a:ext uri="{FF2B5EF4-FFF2-40B4-BE49-F238E27FC236}">
                  <a16:creationId xmlns:a16="http://schemas.microsoft.com/office/drawing/2014/main" id="{2B90E458-2A70-4A90-B293-8CB1EDE46CA9}"/>
                </a:ext>
              </a:extLst>
            </p:cNvPr>
            <p:cNvSpPr/>
            <p:nvPr/>
          </p:nvSpPr>
          <p:spPr>
            <a:xfrm>
              <a:off x="1340744" y="3963057"/>
              <a:ext cx="381535" cy="410423"/>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64;p60">
              <a:extLst>
                <a:ext uri="{FF2B5EF4-FFF2-40B4-BE49-F238E27FC236}">
                  <a16:creationId xmlns:a16="http://schemas.microsoft.com/office/drawing/2014/main" id="{D1A8E4B6-5EEA-46C9-96CD-8C7D55D9E514}"/>
                </a:ext>
              </a:extLst>
            </p:cNvPr>
            <p:cNvSpPr/>
            <p:nvPr/>
          </p:nvSpPr>
          <p:spPr>
            <a:xfrm>
              <a:off x="1367996" y="4427626"/>
              <a:ext cx="118474" cy="122488"/>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55622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pic>
        <p:nvPicPr>
          <p:cNvPr id="116" name="图片 2">
            <a:extLst>
              <a:ext uri="{FF2B5EF4-FFF2-40B4-BE49-F238E27FC236}">
                <a16:creationId xmlns:a16="http://schemas.microsoft.com/office/drawing/2014/main" id="{6742CFE4-7EFB-49AC-A5BF-7771877EAB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9754" y="-382330"/>
            <a:ext cx="1981200" cy="1322832"/>
          </a:xfrm>
          <a:prstGeom prst="rect">
            <a:avLst/>
          </a:prstGeom>
        </p:spPr>
      </p:pic>
      <p:pic>
        <p:nvPicPr>
          <p:cNvPr id="118" name="Picture 117" descr="Shape&#10;&#10;Description automatically generated with medium confidence">
            <a:extLst>
              <a:ext uri="{FF2B5EF4-FFF2-40B4-BE49-F238E27FC236}">
                <a16:creationId xmlns:a16="http://schemas.microsoft.com/office/drawing/2014/main" id="{B8BDFEE8-F36D-4163-AB5B-5FCB6A19E511}"/>
              </a:ext>
            </a:extLst>
          </p:cNvPr>
          <p:cNvPicPr>
            <a:picLocks noChangeAspect="1"/>
          </p:cNvPicPr>
          <p:nvPr/>
        </p:nvPicPr>
        <p:blipFill rotWithShape="1">
          <a:blip r:embed="rId4">
            <a:extLst>
              <a:ext uri="{28A0092B-C50C-407E-A947-70E740481C1C}">
                <a14:useLocalDpi xmlns:a14="http://schemas.microsoft.com/office/drawing/2010/main" val="0"/>
              </a:ext>
            </a:extLst>
          </a:blip>
          <a:srcRect b="18267"/>
          <a:stretch/>
        </p:blipFill>
        <p:spPr>
          <a:xfrm>
            <a:off x="1695278" y="-43215"/>
            <a:ext cx="6201355" cy="1159554"/>
          </a:xfrm>
          <a:prstGeom prst="rect">
            <a:avLst/>
          </a:prstGeom>
        </p:spPr>
      </p:pic>
      <p:grpSp>
        <p:nvGrpSpPr>
          <p:cNvPr id="119" name="Group 118">
            <a:extLst>
              <a:ext uri="{FF2B5EF4-FFF2-40B4-BE49-F238E27FC236}">
                <a16:creationId xmlns:a16="http://schemas.microsoft.com/office/drawing/2014/main" id="{B9AC6020-C0AE-42D0-993C-9CC5F028A6E7}"/>
              </a:ext>
            </a:extLst>
          </p:cNvPr>
          <p:cNvGrpSpPr/>
          <p:nvPr/>
        </p:nvGrpSpPr>
        <p:grpSpPr>
          <a:xfrm>
            <a:off x="260850" y="1360051"/>
            <a:ext cx="8546239" cy="1388372"/>
            <a:chOff x="1749197" y="2172652"/>
            <a:chExt cx="8546239" cy="1388372"/>
          </a:xfrm>
          <a:solidFill>
            <a:schemeClr val="accent2">
              <a:lumMod val="60000"/>
              <a:lumOff val="40000"/>
            </a:schemeClr>
          </a:solidFill>
        </p:grpSpPr>
        <p:grpSp>
          <p:nvGrpSpPr>
            <p:cNvPr id="125" name="Group 124">
              <a:extLst>
                <a:ext uri="{FF2B5EF4-FFF2-40B4-BE49-F238E27FC236}">
                  <a16:creationId xmlns:a16="http://schemas.microsoft.com/office/drawing/2014/main" id="{49E89BFC-6A4E-4491-8119-22EF19DA2B11}"/>
                </a:ext>
              </a:extLst>
            </p:cNvPr>
            <p:cNvGrpSpPr/>
            <p:nvPr/>
          </p:nvGrpSpPr>
          <p:grpSpPr>
            <a:xfrm>
              <a:off x="1749197" y="2172652"/>
              <a:ext cx="8546239" cy="1388372"/>
              <a:chOff x="2089212" y="2101795"/>
              <a:chExt cx="8565603" cy="1388372"/>
            </a:xfrm>
            <a:grpFill/>
          </p:grpSpPr>
          <p:sp>
            <p:nvSpPr>
              <p:cNvPr id="127" name="Rectangle: Rounded Corners 126">
                <a:extLst>
                  <a:ext uri="{FF2B5EF4-FFF2-40B4-BE49-F238E27FC236}">
                    <a16:creationId xmlns:a16="http://schemas.microsoft.com/office/drawing/2014/main" id="{07959908-2DF8-430B-8FA5-97AFE326494D}"/>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xmln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8" name="Picture 127" descr="Shape, circle&#10;&#10;Description automatically generated">
                <a:extLst>
                  <a:ext uri="{FF2B5EF4-FFF2-40B4-BE49-F238E27FC236}">
                    <a16:creationId xmlns:a16="http://schemas.microsoft.com/office/drawing/2014/main" id="{CDA35C4F-6C1D-4691-8B71-499535EF2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212" y="2101795"/>
                <a:ext cx="964935" cy="545103"/>
              </a:xfrm>
              <a:prstGeom prst="rect">
                <a:avLst/>
              </a:prstGeom>
              <a:grpFill/>
            </p:spPr>
          </p:pic>
        </p:grpSp>
        <p:sp>
          <p:nvSpPr>
            <p:cNvPr id="126" name="TextBox 45">
              <a:extLst>
                <a:ext uri="{FF2B5EF4-FFF2-40B4-BE49-F238E27FC236}">
                  <a16:creationId xmlns:a16="http://schemas.microsoft.com/office/drawing/2014/main" id="{70F142B0-6564-4A2E-91E3-D7356AE09C13}"/>
                </a:ext>
              </a:extLst>
            </p:cNvPr>
            <p:cNvSpPr txBox="1"/>
            <p:nvPr/>
          </p:nvSpPr>
          <p:spPr>
            <a:xfrm>
              <a:off x="2312161" y="2686899"/>
              <a:ext cx="7848499" cy="523220"/>
            </a:xfrm>
            <a:prstGeom prst="rect">
              <a:avLst/>
            </a:prstGeom>
            <a:gr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cs typeface="Arial" pitchFamily="34" charset="0"/>
                </a:rPr>
                <a:t>Củng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cố</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kiến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thức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về</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tác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dụng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của</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dấu</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phẩy</a:t>
              </a:r>
              <a:endParaRPr lang="en-US" sz="2800" dirty="0">
                <a:solidFill>
                  <a:schemeClr val="accent1">
                    <a:lumMod val="50000"/>
                  </a:schemeClr>
                </a:solidFill>
              </a:endParaRPr>
            </a:p>
          </p:txBody>
        </p:sp>
      </p:grpSp>
      <p:grpSp>
        <p:nvGrpSpPr>
          <p:cNvPr id="120" name="Group 119">
            <a:extLst>
              <a:ext uri="{FF2B5EF4-FFF2-40B4-BE49-F238E27FC236}">
                <a16:creationId xmlns:a16="http://schemas.microsoft.com/office/drawing/2014/main" id="{A4023ACE-DD4A-49DE-8D8B-335C6D4D1722}"/>
              </a:ext>
            </a:extLst>
          </p:cNvPr>
          <p:cNvGrpSpPr/>
          <p:nvPr/>
        </p:nvGrpSpPr>
        <p:grpSpPr>
          <a:xfrm>
            <a:off x="377130" y="2997075"/>
            <a:ext cx="8461304" cy="1346567"/>
            <a:chOff x="1834131" y="2214457"/>
            <a:chExt cx="8461304" cy="1346567"/>
          </a:xfrm>
          <a:solidFill>
            <a:schemeClr val="bg1">
              <a:lumMod val="90000"/>
            </a:schemeClr>
          </a:solidFill>
        </p:grpSpPr>
        <p:grpSp>
          <p:nvGrpSpPr>
            <p:cNvPr id="121" name="Group 120">
              <a:extLst>
                <a:ext uri="{FF2B5EF4-FFF2-40B4-BE49-F238E27FC236}">
                  <a16:creationId xmlns:a16="http://schemas.microsoft.com/office/drawing/2014/main" id="{1CA08C30-6A7B-4E0A-BAB6-E55452A77EC1}"/>
                </a:ext>
              </a:extLst>
            </p:cNvPr>
            <p:cNvGrpSpPr/>
            <p:nvPr/>
          </p:nvGrpSpPr>
          <p:grpSpPr>
            <a:xfrm>
              <a:off x="1834131" y="2214457"/>
              <a:ext cx="8461304" cy="1346567"/>
              <a:chOff x="2174339" y="2143600"/>
              <a:chExt cx="8480476" cy="1346567"/>
            </a:xfrm>
            <a:grpFill/>
          </p:grpSpPr>
          <p:sp>
            <p:nvSpPr>
              <p:cNvPr id="123" name="Rectangle: Rounded Corners 122">
                <a:extLst>
                  <a:ext uri="{FF2B5EF4-FFF2-40B4-BE49-F238E27FC236}">
                    <a16:creationId xmlns:a16="http://schemas.microsoft.com/office/drawing/2014/main" id="{1006B7D8-2F86-40D8-AE46-923F4DC46328}"/>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xmln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4" name="Picture 123" descr="Shape, circle&#10;&#10;Description automatically generated">
                <a:extLst>
                  <a:ext uri="{FF2B5EF4-FFF2-40B4-BE49-F238E27FC236}">
                    <a16:creationId xmlns:a16="http://schemas.microsoft.com/office/drawing/2014/main" id="{06BBBDEC-7E59-49B8-889F-6B0179D92C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4339" y="2143600"/>
                <a:ext cx="895393" cy="505819"/>
              </a:xfrm>
              <a:prstGeom prst="rect">
                <a:avLst/>
              </a:prstGeom>
              <a:grpFill/>
            </p:spPr>
          </p:pic>
        </p:grpSp>
        <p:sp>
          <p:nvSpPr>
            <p:cNvPr id="122" name="TextBox 49">
              <a:extLst>
                <a:ext uri="{FF2B5EF4-FFF2-40B4-BE49-F238E27FC236}">
                  <a16:creationId xmlns:a16="http://schemas.microsoft.com/office/drawing/2014/main" id="{A0356DE3-3712-4230-91E2-960555FE5A26}"/>
                </a:ext>
              </a:extLst>
            </p:cNvPr>
            <p:cNvSpPr txBox="1"/>
            <p:nvPr/>
          </p:nvSpPr>
          <p:spPr>
            <a:xfrm>
              <a:off x="2280815" y="2580672"/>
              <a:ext cx="7995459"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cs typeface="Arial" pitchFamily="34" charset="0"/>
                </a:rPr>
                <a:t>Vận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dụng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kiến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thức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đã</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học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để</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hoàn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thành</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các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bài</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tập</a:t>
              </a:r>
              <a:r>
                <a:rPr lang="en-US" sz="2800" b="1" dirty="0">
                  <a:solidFill>
                    <a:schemeClr val="accent1">
                      <a:lumMod val="50000"/>
                    </a:schemeClr>
                  </a:solidFill>
                  <a:cs typeface="Arial" pitchFamily="34" charset="0"/>
                </a:rPr>
                <a:t>.</a:t>
              </a:r>
              <a:endParaRPr lang="vi-VN" sz="2800" b="1" dirty="0">
                <a:solidFill>
                  <a:schemeClr val="accent1">
                    <a:lumMod val="50000"/>
                  </a:schemeClr>
                </a:solidFill>
                <a:cs typeface="Arial"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extLst>
              <p:ext uri="{D42A27DB-BD31-4B8C-83A1-F6EECF244321}">
                <p14:modId xmlns:p14="http://schemas.microsoft.com/office/powerpoint/2010/main" val="139577938"/>
              </p:ext>
            </p:extLst>
          </p:nvPr>
        </p:nvGraphicFramePr>
        <p:xfrm>
          <a:off x="1074420" y="243459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99" name="TextBox 98">
            <a:extLst>
              <a:ext uri="{FF2B5EF4-FFF2-40B4-BE49-F238E27FC236}">
                <a16:creationId xmlns:a16="http://schemas.microsoft.com/office/drawing/2014/main" id="{271E09C2-B31E-456B-8B46-7ABBB639D9FC}"/>
              </a:ext>
            </a:extLst>
          </p:cNvPr>
          <p:cNvSpPr txBox="1"/>
          <p:nvPr/>
        </p:nvSpPr>
        <p:spPr>
          <a:xfrm>
            <a:off x="198120" y="90548"/>
            <a:ext cx="8785860" cy="1979516"/>
          </a:xfrm>
          <a:prstGeom prst="rect">
            <a:avLst/>
          </a:prstGeom>
          <a:solidFill>
            <a:schemeClr val="accent1">
              <a:lumMod val="20000"/>
              <a:lumOff val="80000"/>
            </a:schemeClr>
          </a:solidFill>
          <a:ln w="28575">
            <a:solidFill>
              <a:schemeClr val="tx1"/>
            </a:solidFill>
            <a:prstDash val="dash"/>
          </a:ln>
        </p:spPr>
        <p:txBody>
          <a:bodyPr wrap="square">
            <a:spAutoFit/>
          </a:bodyPr>
          <a:lstStyle/>
          <a:p>
            <a:pPr algn="just" eaLnBrk="1" hangingPunct="1">
              <a:lnSpc>
                <a:spcPct val="130000"/>
              </a:lnSpc>
            </a:pPr>
            <a:r>
              <a:rPr lang="vi-VN" altLang="en-US" sz="1600" b="1" dirty="0">
                <a:solidFill>
                  <a:srgbClr val="00B050"/>
                </a:solidFill>
                <a:latin typeface="+mn-lt"/>
                <a:cs typeface="Times New Roman" panose="02020603050405020304" pitchFamily="18" charset="0"/>
              </a:rPr>
              <a:t>Bài 1. Xếp các ví dụ cho dưới đây vào ô thích hợp trong bảng tổng kết về dấu phẩy:</a:t>
            </a:r>
          </a:p>
          <a:p>
            <a:pPr algn="just" eaLnBrk="1" hangingPunct="1">
              <a:lnSpc>
                <a:spcPct val="130000"/>
              </a:lnSpc>
            </a:pPr>
            <a:r>
              <a:rPr lang="vi-VN" altLang="en-US" sz="1600" dirty="0">
                <a:solidFill>
                  <a:srgbClr val="002060"/>
                </a:solidFill>
                <a:latin typeface="+mn-lt"/>
                <a:cs typeface="Times New Roman" panose="02020603050405020304" pitchFamily="18" charset="0"/>
              </a:rPr>
              <a:t>a) Khi phương đông vừa vẩn bụi hồng, con hoạ mi ấy lại hót vang lừng.</a:t>
            </a:r>
            <a:endParaRPr lang="en-US" altLang="en-US" sz="1600" dirty="0">
              <a:solidFill>
                <a:srgbClr val="002060"/>
              </a:solidFill>
              <a:latin typeface="+mn-lt"/>
              <a:cs typeface="Times New Roman" panose="02020603050405020304" pitchFamily="18" charset="0"/>
            </a:endParaRPr>
          </a:p>
          <a:p>
            <a:pPr algn="just" eaLnBrk="1" hangingPunct="1">
              <a:lnSpc>
                <a:spcPct val="130000"/>
              </a:lnSpc>
            </a:pPr>
            <a:r>
              <a:rPr lang="vi-VN" altLang="en-US" sz="1600" dirty="0">
                <a:solidFill>
                  <a:srgbClr val="002060"/>
                </a:solidFill>
                <a:latin typeface="+mn-lt"/>
                <a:cs typeface="Times New Roman" panose="02020603050405020304" pitchFamily="18" charset="0"/>
              </a:rPr>
              <a:t>b) Phong trào </a:t>
            </a:r>
            <a:r>
              <a:rPr lang="vi-VN" altLang="en-US" sz="1600" i="1" dirty="0">
                <a:solidFill>
                  <a:srgbClr val="002060"/>
                </a:solidFill>
                <a:latin typeface="+mn-lt"/>
                <a:cs typeface="Times New Roman" panose="02020603050405020304" pitchFamily="18" charset="0"/>
              </a:rPr>
              <a:t>Ba đảm đang </a:t>
            </a:r>
            <a:r>
              <a:rPr lang="vi-VN" altLang="en-US" sz="1600" dirty="0">
                <a:solidFill>
                  <a:srgbClr val="002060"/>
                </a:solidFill>
                <a:latin typeface="+mn-lt"/>
                <a:cs typeface="Times New Roman" panose="02020603050405020304" pitchFamily="18" charset="0"/>
              </a:rPr>
              <a:t>thời kì chống Mĩ cứu nước, phong trào </a:t>
            </a:r>
            <a:r>
              <a:rPr lang="vi-VN" altLang="en-US" sz="1600" i="1" dirty="0">
                <a:solidFill>
                  <a:srgbClr val="002060"/>
                </a:solidFill>
                <a:latin typeface="+mn-lt"/>
                <a:cs typeface="Times New Roman" panose="02020603050405020304" pitchFamily="18" charset="0"/>
              </a:rPr>
              <a:t>Giỏi việc nước, đảm việc nhà</a:t>
            </a:r>
            <a:r>
              <a:rPr lang="vi-VN" altLang="en-US" sz="1600" b="1" i="1" dirty="0">
                <a:solidFill>
                  <a:srgbClr val="002060"/>
                </a:solidFill>
                <a:latin typeface="+mn-lt"/>
                <a:cs typeface="Times New Roman" panose="02020603050405020304" pitchFamily="18" charset="0"/>
              </a:rPr>
              <a:t> </a:t>
            </a:r>
            <a:r>
              <a:rPr lang="vi-VN" altLang="en-US" sz="1600" dirty="0">
                <a:solidFill>
                  <a:srgbClr val="002060"/>
                </a:solidFill>
                <a:latin typeface="+mn-lt"/>
                <a:cs typeface="Times New Roman" panose="02020603050405020304" pitchFamily="18" charset="0"/>
              </a:rPr>
              <a:t>thời kì xây dựng và bảo vệ Tổ quốc đã góp phần động viên hàng triệu phụ nữ cống hiến sức lực và tài năng của mình cho sự nghiệp chung.</a:t>
            </a:r>
            <a:endParaRPr lang="en-US" altLang="en-US" sz="1600" dirty="0">
              <a:solidFill>
                <a:srgbClr val="002060"/>
              </a:solidFill>
              <a:latin typeface="+mn-lt"/>
              <a:cs typeface="Times New Roman" panose="02020603050405020304" pitchFamily="18" charset="0"/>
            </a:endParaRPr>
          </a:p>
          <a:p>
            <a:pPr algn="just" eaLnBrk="1" hangingPunct="1">
              <a:lnSpc>
                <a:spcPct val="130000"/>
              </a:lnSpc>
            </a:pPr>
            <a:r>
              <a:rPr lang="vi-VN" altLang="en-US" sz="1600" dirty="0">
                <a:solidFill>
                  <a:srgbClr val="002060"/>
                </a:solidFill>
                <a:latin typeface="+mn-lt"/>
                <a:cs typeface="Times New Roman" panose="02020603050405020304" pitchFamily="18" charset="0"/>
              </a:rPr>
              <a:t>c) Thế kỉ XX là thế kỉ giải phóng phụ nữ, còn thế kỉ XXI phải là thế kỉ hoàn thành sự nghiệp đó.</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7543FB3E-B6A2-4A7D-97AC-A2D30BF8D8D7}"/>
              </a:ext>
            </a:extLst>
          </p:cNvPr>
          <p:cNvSpPr/>
          <p:nvPr/>
        </p:nvSpPr>
        <p:spPr>
          <a:xfrm>
            <a:off x="587944" y="2438400"/>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xmln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extLst>
              <p:ext uri="{D42A27DB-BD31-4B8C-83A1-F6EECF244321}">
                <p14:modId xmlns:p14="http://schemas.microsoft.com/office/powerpoint/2010/main" val="1626776970"/>
              </p:ext>
            </p:extLst>
          </p:nvPr>
        </p:nvGraphicFramePr>
        <p:xfrm>
          <a:off x="1174686" y="23241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4" name="Rectangle 3">
            <a:extLst>
              <a:ext uri="{FF2B5EF4-FFF2-40B4-BE49-F238E27FC236}">
                <a16:creationId xmlns:a16="http://schemas.microsoft.com/office/drawing/2014/main" id="{CD2A47F8-E7E9-48E8-BA0D-3B4F43BD6DBC}"/>
              </a:ext>
            </a:extLst>
          </p:cNvPr>
          <p:cNvSpPr/>
          <p:nvPr/>
        </p:nvSpPr>
        <p:spPr>
          <a:xfrm>
            <a:off x="632458" y="3128928"/>
            <a:ext cx="11191164" cy="369332"/>
          </a:xfrm>
          <a:prstGeom prst="rect">
            <a:avLst/>
          </a:prstGeom>
        </p:spPr>
        <p:txBody>
          <a:bodyPr wrap="square">
            <a:spAutoFit/>
          </a:bodyPr>
          <a:lstStyle/>
          <a:p>
            <a:r>
              <a:rPr lang="vi-VN" altLang="en-US" sz="1800" b="1" dirty="0">
                <a:solidFill>
                  <a:schemeClr val="tx2">
                    <a:lumMod val="50000"/>
                  </a:schemeClr>
                </a:solidFill>
                <a:latin typeface="+mn-lt"/>
                <a:cs typeface="Times New Roman" panose="02020603050405020304" pitchFamily="18" charset="0"/>
              </a:rPr>
              <a:t>a) Khi phương đông vừa vẩn bụi hồng, con hoạ mi ấy lại hót vang lừng.</a:t>
            </a:r>
            <a:endParaRPr lang="en-US" altLang="en-US" sz="1800" b="1" dirty="0">
              <a:solidFill>
                <a:schemeClr val="tx2">
                  <a:lumMod val="50000"/>
                </a:schemeClr>
              </a:solidFill>
              <a:latin typeface="+mn-lt"/>
              <a:cs typeface="Times New Roman" panose="02020603050405020304" pitchFamily="18" charset="0"/>
            </a:endParaRPr>
          </a:p>
        </p:txBody>
      </p:sp>
      <p:cxnSp>
        <p:nvCxnSpPr>
          <p:cNvPr id="5" name="Straight Connector 4">
            <a:extLst>
              <a:ext uri="{FF2B5EF4-FFF2-40B4-BE49-F238E27FC236}">
                <a16:creationId xmlns:a16="http://schemas.microsoft.com/office/drawing/2014/main" id="{A72DCAF8-8FC5-44C6-9F72-F358BCFA9BBC}"/>
              </a:ext>
            </a:extLst>
          </p:cNvPr>
          <p:cNvCxnSpPr>
            <a:cxnSpLocks/>
          </p:cNvCxnSpPr>
          <p:nvPr/>
        </p:nvCxnSpPr>
        <p:spPr>
          <a:xfrm>
            <a:off x="1012864" y="3490669"/>
            <a:ext cx="386393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29466A5-E979-45CE-8917-F0CF3D80841C}"/>
              </a:ext>
            </a:extLst>
          </p:cNvPr>
          <p:cNvCxnSpPr>
            <a:cxnSpLocks/>
          </p:cNvCxnSpPr>
          <p:nvPr/>
        </p:nvCxnSpPr>
        <p:spPr>
          <a:xfrm>
            <a:off x="5061043" y="3486556"/>
            <a:ext cx="14845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79066F3-EE27-46DD-B755-AD528EC3A580}"/>
              </a:ext>
            </a:extLst>
          </p:cNvPr>
          <p:cNvCxnSpPr>
            <a:cxnSpLocks/>
          </p:cNvCxnSpPr>
          <p:nvPr/>
        </p:nvCxnSpPr>
        <p:spPr>
          <a:xfrm>
            <a:off x="6622981" y="3487211"/>
            <a:ext cx="181235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743E35C-04F9-40DF-AFA6-EBC0C8A86F33}"/>
              </a:ext>
            </a:extLst>
          </p:cNvPr>
          <p:cNvSpPr txBox="1"/>
          <p:nvPr/>
        </p:nvSpPr>
        <p:spPr>
          <a:xfrm>
            <a:off x="2584190" y="3528771"/>
            <a:ext cx="492443" cy="369332"/>
          </a:xfrm>
          <a:prstGeom prst="rect">
            <a:avLst/>
          </a:prstGeom>
          <a:noFill/>
        </p:spPr>
        <p:txBody>
          <a:bodyPr wrap="none" rtlCol="0">
            <a:spAutoFit/>
          </a:bodyPr>
          <a:lstStyle/>
          <a:p>
            <a:r>
              <a:rPr lang="en-US" sz="1800" b="1" dirty="0">
                <a:solidFill>
                  <a:schemeClr val="accent5">
                    <a:lumMod val="50000"/>
                  </a:schemeClr>
                </a:solidFill>
                <a:latin typeface="+mn-lt"/>
              </a:rPr>
              <a:t>TN</a:t>
            </a:r>
          </a:p>
        </p:txBody>
      </p:sp>
      <p:sp>
        <p:nvSpPr>
          <p:cNvPr id="9" name="TextBox 8">
            <a:extLst>
              <a:ext uri="{FF2B5EF4-FFF2-40B4-BE49-F238E27FC236}">
                <a16:creationId xmlns:a16="http://schemas.microsoft.com/office/drawing/2014/main" id="{7D658D53-80EC-480F-8024-5350B00CE2B3}"/>
              </a:ext>
            </a:extLst>
          </p:cNvPr>
          <p:cNvSpPr txBox="1"/>
          <p:nvPr/>
        </p:nvSpPr>
        <p:spPr>
          <a:xfrm>
            <a:off x="5318259" y="3498260"/>
            <a:ext cx="518091" cy="369332"/>
          </a:xfrm>
          <a:prstGeom prst="rect">
            <a:avLst/>
          </a:prstGeom>
          <a:noFill/>
        </p:spPr>
        <p:txBody>
          <a:bodyPr wrap="none" rtlCol="0">
            <a:spAutoFit/>
          </a:bodyPr>
          <a:lstStyle/>
          <a:p>
            <a:r>
              <a:rPr lang="en-US" sz="1800" b="1" dirty="0">
                <a:solidFill>
                  <a:schemeClr val="accent5">
                    <a:lumMod val="50000"/>
                  </a:schemeClr>
                </a:solidFill>
                <a:latin typeface="+mn-lt"/>
              </a:rPr>
              <a:t>CN</a:t>
            </a:r>
          </a:p>
        </p:txBody>
      </p:sp>
      <p:sp>
        <p:nvSpPr>
          <p:cNvPr id="10" name="TextBox 9">
            <a:extLst>
              <a:ext uri="{FF2B5EF4-FFF2-40B4-BE49-F238E27FC236}">
                <a16:creationId xmlns:a16="http://schemas.microsoft.com/office/drawing/2014/main" id="{41769993-579C-43A5-A922-2AC6272DE3B7}"/>
              </a:ext>
            </a:extLst>
          </p:cNvPr>
          <p:cNvSpPr txBox="1"/>
          <p:nvPr/>
        </p:nvSpPr>
        <p:spPr>
          <a:xfrm>
            <a:off x="7481819" y="3486556"/>
            <a:ext cx="505267" cy="369332"/>
          </a:xfrm>
          <a:prstGeom prst="rect">
            <a:avLst/>
          </a:prstGeom>
          <a:noFill/>
        </p:spPr>
        <p:txBody>
          <a:bodyPr wrap="none" rtlCol="0">
            <a:spAutoFit/>
          </a:bodyPr>
          <a:lstStyle/>
          <a:p>
            <a:r>
              <a:rPr lang="en-US" sz="1800" b="1" dirty="0">
                <a:solidFill>
                  <a:schemeClr val="accent5">
                    <a:lumMod val="50000"/>
                  </a:schemeClr>
                </a:solidFill>
                <a:latin typeface="+mn-lt"/>
              </a:rPr>
              <a:t>VN</a:t>
            </a:r>
          </a:p>
        </p:txBody>
      </p:sp>
      <p:cxnSp>
        <p:nvCxnSpPr>
          <p:cNvPr id="11" name="Straight Connector 10">
            <a:extLst>
              <a:ext uri="{FF2B5EF4-FFF2-40B4-BE49-F238E27FC236}">
                <a16:creationId xmlns:a16="http://schemas.microsoft.com/office/drawing/2014/main" id="{393B065C-4EF9-4ED2-AAFB-0956D31765D3}"/>
              </a:ext>
            </a:extLst>
          </p:cNvPr>
          <p:cNvCxnSpPr>
            <a:cxnSpLocks/>
          </p:cNvCxnSpPr>
          <p:nvPr/>
        </p:nvCxnSpPr>
        <p:spPr>
          <a:xfrm>
            <a:off x="6664541" y="3528771"/>
            <a:ext cx="177079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876F403-3D2A-4D72-9C0B-D8212570CBCA}"/>
              </a:ext>
            </a:extLst>
          </p:cNvPr>
          <p:cNvSpPr txBox="1"/>
          <p:nvPr/>
        </p:nvSpPr>
        <p:spPr>
          <a:xfrm>
            <a:off x="7224361" y="1363980"/>
            <a:ext cx="274320" cy="400110"/>
          </a:xfrm>
          <a:prstGeom prst="rect">
            <a:avLst/>
          </a:prstGeom>
          <a:noFill/>
        </p:spPr>
        <p:txBody>
          <a:bodyPr wrap="square" rtlCol="0">
            <a:spAutoFit/>
          </a:bodyPr>
          <a:lstStyle/>
          <a:p>
            <a:r>
              <a:rPr lang="en-US" sz="2000" dirty="0">
                <a:solidFill>
                  <a:srgbClr val="FF0000"/>
                </a:solidFill>
              </a:rPr>
              <a:t>a</a:t>
            </a:r>
          </a:p>
        </p:txBody>
      </p:sp>
    </p:spTree>
    <p:extLst>
      <p:ext uri="{BB962C8B-B14F-4D97-AF65-F5344CB8AC3E}">
        <p14:creationId xmlns:p14="http://schemas.microsoft.com/office/powerpoint/2010/main" val="317063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par>
                                <p:cTn id="28" presetID="18" presetClass="entr" presetSubtype="12"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trips(down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139E5D-DF58-4CFA-8AA9-1EDFF0A0C7E8}"/>
              </a:ext>
            </a:extLst>
          </p:cNvPr>
          <p:cNvSpPr/>
          <p:nvPr/>
        </p:nvSpPr>
        <p:spPr>
          <a:xfrm>
            <a:off x="587944" y="2438400"/>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xmln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nvGraphicFramePr>
        <p:xfrm>
          <a:off x="1174686" y="23241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E876F403-3D2A-4D72-9C0B-D8212570CBCA}"/>
              </a:ext>
            </a:extLst>
          </p:cNvPr>
          <p:cNvSpPr txBox="1"/>
          <p:nvPr/>
        </p:nvSpPr>
        <p:spPr>
          <a:xfrm>
            <a:off x="7224361" y="1363980"/>
            <a:ext cx="274320" cy="400110"/>
          </a:xfrm>
          <a:prstGeom prst="rect">
            <a:avLst/>
          </a:prstGeom>
          <a:noFill/>
        </p:spPr>
        <p:txBody>
          <a:bodyPr wrap="square" rtlCol="0">
            <a:spAutoFit/>
          </a:bodyPr>
          <a:lstStyle/>
          <a:p>
            <a:r>
              <a:rPr lang="en-US" sz="2000" dirty="0">
                <a:solidFill>
                  <a:srgbClr val="FF0000"/>
                </a:solidFill>
              </a:rPr>
              <a:t>a</a:t>
            </a:r>
          </a:p>
        </p:txBody>
      </p:sp>
      <p:sp>
        <p:nvSpPr>
          <p:cNvPr id="19" name="Rectangle 18">
            <a:extLst>
              <a:ext uri="{FF2B5EF4-FFF2-40B4-BE49-F238E27FC236}">
                <a16:creationId xmlns:a16="http://schemas.microsoft.com/office/drawing/2014/main" id="{99837450-DB15-44E3-AEB9-6A251118091B}"/>
              </a:ext>
            </a:extLst>
          </p:cNvPr>
          <p:cNvSpPr/>
          <p:nvPr/>
        </p:nvSpPr>
        <p:spPr>
          <a:xfrm>
            <a:off x="881576" y="2399636"/>
            <a:ext cx="7561047" cy="2222403"/>
          </a:xfrm>
          <a:prstGeom prst="rect">
            <a:avLst/>
          </a:prstGeom>
        </p:spPr>
        <p:txBody>
          <a:bodyPr wrap="square">
            <a:spAutoFit/>
          </a:bodyPr>
          <a:lstStyle/>
          <a:p>
            <a:pPr algn="just">
              <a:lnSpc>
                <a:spcPct val="200000"/>
              </a:lnSpc>
            </a:pPr>
            <a:r>
              <a:rPr lang="en-US" altLang="en-US" sz="1800" b="1" dirty="0">
                <a:solidFill>
                  <a:schemeClr val="tx2">
                    <a:lumMod val="50000"/>
                  </a:schemeClr>
                </a:solidFill>
                <a:latin typeface="+mn-lt"/>
                <a:cs typeface="Times New Roman" panose="02020603050405020304" pitchFamily="18" charset="0"/>
              </a:rPr>
              <a:t>b) </a:t>
            </a:r>
            <a:r>
              <a:rPr lang="vi-VN" altLang="en-US" sz="1800" b="1" dirty="0">
                <a:solidFill>
                  <a:schemeClr val="tx2">
                    <a:lumMod val="50000"/>
                  </a:schemeClr>
                </a:solidFill>
                <a:latin typeface="+mn-lt"/>
                <a:cs typeface="Times New Roman" panose="02020603050405020304" pitchFamily="18" charset="0"/>
              </a:rPr>
              <a:t>Phong trào Ba đảm đang thời kì chống Mĩ cứu nước, phong trào Giỏi việc</a:t>
            </a:r>
            <a:r>
              <a:rPr lang="en-US" altLang="en-US" sz="1800" b="1" dirty="0">
                <a:solidFill>
                  <a:schemeClr val="tx2">
                    <a:lumMod val="50000"/>
                  </a:schemeClr>
                </a:solidFill>
                <a:latin typeface="+mn-lt"/>
                <a:cs typeface="Times New Roman" panose="02020603050405020304" pitchFamily="18" charset="0"/>
              </a:rPr>
              <a:t> </a:t>
            </a:r>
            <a:r>
              <a:rPr lang="vi-VN" altLang="en-US" sz="1800" b="1" dirty="0">
                <a:solidFill>
                  <a:schemeClr val="tx2">
                    <a:lumMod val="50000"/>
                  </a:schemeClr>
                </a:solidFill>
                <a:latin typeface="+mn-lt"/>
                <a:cs typeface="Times New Roman" panose="02020603050405020304" pitchFamily="18" charset="0"/>
              </a:rPr>
              <a:t>nước, đảm việc nhà thời kì xây dựng và bảo vệ Tổ quốc đã góp phần động viên</a:t>
            </a:r>
            <a:r>
              <a:rPr lang="en-US" altLang="en-US" sz="1800" b="1" dirty="0">
                <a:solidFill>
                  <a:schemeClr val="tx2">
                    <a:lumMod val="50000"/>
                  </a:schemeClr>
                </a:solidFill>
                <a:latin typeface="+mn-lt"/>
                <a:cs typeface="Times New Roman" panose="02020603050405020304" pitchFamily="18" charset="0"/>
              </a:rPr>
              <a:t> </a:t>
            </a:r>
            <a:r>
              <a:rPr lang="vi-VN" altLang="en-US" sz="1800" b="1" dirty="0">
                <a:solidFill>
                  <a:schemeClr val="tx2">
                    <a:lumMod val="50000"/>
                  </a:schemeClr>
                </a:solidFill>
                <a:latin typeface="+mn-lt"/>
                <a:cs typeface="Times New Roman" panose="02020603050405020304" pitchFamily="18" charset="0"/>
              </a:rPr>
              <a:t>hàng triệu phụ nữ cống hiến sức lực và tài năng của mình cho sự nghiệp chung</a:t>
            </a:r>
            <a:endParaRPr lang="en-US" altLang="en-US" sz="1800" b="1" dirty="0">
              <a:solidFill>
                <a:schemeClr val="tx2">
                  <a:lumMod val="50000"/>
                </a:schemeClr>
              </a:solidFill>
              <a:latin typeface="+mn-lt"/>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B9CC914-12C1-480C-9D9F-D17AFC8B4ED0}"/>
              </a:ext>
            </a:extLst>
          </p:cNvPr>
          <p:cNvCxnSpPr>
            <a:cxnSpLocks/>
          </p:cNvCxnSpPr>
          <p:nvPr/>
        </p:nvCxnSpPr>
        <p:spPr>
          <a:xfrm>
            <a:off x="1010116" y="2895660"/>
            <a:ext cx="592809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0A35A0-B99A-4827-B73F-1F7C170A1A66}"/>
              </a:ext>
            </a:extLst>
          </p:cNvPr>
          <p:cNvCxnSpPr>
            <a:cxnSpLocks/>
          </p:cNvCxnSpPr>
          <p:nvPr/>
        </p:nvCxnSpPr>
        <p:spPr>
          <a:xfrm>
            <a:off x="7153381" y="2895401"/>
            <a:ext cx="126070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B34B8-EA03-4438-93E5-3FF3FFA18851}"/>
              </a:ext>
            </a:extLst>
          </p:cNvPr>
          <p:cNvCxnSpPr>
            <a:cxnSpLocks/>
          </p:cNvCxnSpPr>
          <p:nvPr/>
        </p:nvCxnSpPr>
        <p:spPr>
          <a:xfrm>
            <a:off x="969900" y="4040858"/>
            <a:ext cx="7363974"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10478B9-DF1A-4BC1-A5BB-CA295112CF5F}"/>
              </a:ext>
            </a:extLst>
          </p:cNvPr>
          <p:cNvSpPr txBox="1"/>
          <p:nvPr/>
        </p:nvSpPr>
        <p:spPr>
          <a:xfrm>
            <a:off x="3941435" y="3408644"/>
            <a:ext cx="710451" cy="369332"/>
          </a:xfrm>
          <a:prstGeom prst="rect">
            <a:avLst/>
          </a:prstGeom>
          <a:noFill/>
          <a:ln>
            <a:noFill/>
          </a:ln>
        </p:spPr>
        <p:txBody>
          <a:bodyPr wrap="none" rtlCol="0">
            <a:spAutoFit/>
          </a:bodyPr>
          <a:lstStyle/>
          <a:p>
            <a:r>
              <a:rPr lang="en-US" sz="1800" b="1" dirty="0">
                <a:solidFill>
                  <a:srgbClr val="C00000"/>
                </a:solidFill>
              </a:rPr>
              <a:t>CN 2</a:t>
            </a:r>
          </a:p>
        </p:txBody>
      </p:sp>
      <p:sp>
        <p:nvSpPr>
          <p:cNvPr id="20" name="TextBox 19">
            <a:extLst>
              <a:ext uri="{FF2B5EF4-FFF2-40B4-BE49-F238E27FC236}">
                <a16:creationId xmlns:a16="http://schemas.microsoft.com/office/drawing/2014/main" id="{DC398111-E51C-45F6-A8AA-FFAC7C7A4761}"/>
              </a:ext>
            </a:extLst>
          </p:cNvPr>
          <p:cNvSpPr txBox="1"/>
          <p:nvPr/>
        </p:nvSpPr>
        <p:spPr>
          <a:xfrm>
            <a:off x="5729012" y="4072008"/>
            <a:ext cx="542136" cy="400110"/>
          </a:xfrm>
          <a:prstGeom prst="rect">
            <a:avLst/>
          </a:prstGeom>
          <a:noFill/>
        </p:spPr>
        <p:txBody>
          <a:bodyPr wrap="none" rtlCol="0">
            <a:spAutoFit/>
          </a:bodyPr>
          <a:lstStyle/>
          <a:p>
            <a:r>
              <a:rPr lang="en-US" sz="2000" b="1" dirty="0">
                <a:solidFill>
                  <a:srgbClr val="002060"/>
                </a:solidFill>
              </a:rPr>
              <a:t>VN</a:t>
            </a:r>
          </a:p>
        </p:txBody>
      </p:sp>
      <p:cxnSp>
        <p:nvCxnSpPr>
          <p:cNvPr id="21" name="Straight Connector 20">
            <a:extLst>
              <a:ext uri="{FF2B5EF4-FFF2-40B4-BE49-F238E27FC236}">
                <a16:creationId xmlns:a16="http://schemas.microsoft.com/office/drawing/2014/main" id="{70C51934-EB6B-4DC1-AC24-B1A3524F831F}"/>
              </a:ext>
            </a:extLst>
          </p:cNvPr>
          <p:cNvCxnSpPr>
            <a:cxnSpLocks/>
          </p:cNvCxnSpPr>
          <p:nvPr/>
        </p:nvCxnSpPr>
        <p:spPr>
          <a:xfrm>
            <a:off x="1010116" y="3441568"/>
            <a:ext cx="732375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A216C0-5235-45E4-AB63-A95B731C15C2}"/>
              </a:ext>
            </a:extLst>
          </p:cNvPr>
          <p:cNvCxnSpPr>
            <a:cxnSpLocks/>
          </p:cNvCxnSpPr>
          <p:nvPr/>
        </p:nvCxnSpPr>
        <p:spPr>
          <a:xfrm>
            <a:off x="1010116" y="4566624"/>
            <a:ext cx="3954916"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9F84536-1700-48DE-B6A1-A38799CFECBA}"/>
              </a:ext>
            </a:extLst>
          </p:cNvPr>
          <p:cNvSpPr txBox="1"/>
          <p:nvPr/>
        </p:nvSpPr>
        <p:spPr>
          <a:xfrm>
            <a:off x="3941436" y="2858405"/>
            <a:ext cx="710451" cy="369332"/>
          </a:xfrm>
          <a:prstGeom prst="rect">
            <a:avLst/>
          </a:prstGeom>
          <a:noFill/>
        </p:spPr>
        <p:txBody>
          <a:bodyPr wrap="none" rtlCol="0">
            <a:spAutoFit/>
          </a:bodyPr>
          <a:lstStyle/>
          <a:p>
            <a:r>
              <a:rPr lang="en-US" sz="1800" b="1" dirty="0">
                <a:solidFill>
                  <a:srgbClr val="FF0000"/>
                </a:solidFill>
              </a:rPr>
              <a:t>CN 1</a:t>
            </a:r>
          </a:p>
        </p:txBody>
      </p:sp>
      <p:cxnSp>
        <p:nvCxnSpPr>
          <p:cNvPr id="24" name="Straight Connector 23">
            <a:extLst>
              <a:ext uri="{FF2B5EF4-FFF2-40B4-BE49-F238E27FC236}">
                <a16:creationId xmlns:a16="http://schemas.microsoft.com/office/drawing/2014/main" id="{5D013B93-5B91-4D45-ABCA-2D248068A297}"/>
              </a:ext>
            </a:extLst>
          </p:cNvPr>
          <p:cNvCxnSpPr>
            <a:cxnSpLocks/>
          </p:cNvCxnSpPr>
          <p:nvPr/>
        </p:nvCxnSpPr>
        <p:spPr>
          <a:xfrm>
            <a:off x="1010116" y="4622039"/>
            <a:ext cx="3954916"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26E56A5-089E-4762-8945-B69D4A32CA0C}"/>
              </a:ext>
            </a:extLst>
          </p:cNvPr>
          <p:cNvCxnSpPr>
            <a:cxnSpLocks/>
          </p:cNvCxnSpPr>
          <p:nvPr/>
        </p:nvCxnSpPr>
        <p:spPr>
          <a:xfrm>
            <a:off x="1011460" y="4110128"/>
            <a:ext cx="7322414"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12ECD21-844E-4028-AEE7-44DC9B222060}"/>
              </a:ext>
            </a:extLst>
          </p:cNvPr>
          <p:cNvSpPr txBox="1"/>
          <p:nvPr/>
        </p:nvSpPr>
        <p:spPr>
          <a:xfrm>
            <a:off x="7224361" y="907485"/>
            <a:ext cx="274320" cy="400110"/>
          </a:xfrm>
          <a:prstGeom prst="rect">
            <a:avLst/>
          </a:prstGeom>
          <a:noFill/>
        </p:spPr>
        <p:txBody>
          <a:bodyPr wrap="square" rtlCol="0">
            <a:spAutoFit/>
          </a:bodyPr>
          <a:lstStyle/>
          <a:p>
            <a:r>
              <a:rPr lang="en-US" sz="2000" dirty="0">
                <a:solidFill>
                  <a:srgbClr val="FF0000"/>
                </a:solidFill>
              </a:rPr>
              <a:t>b</a:t>
            </a:r>
          </a:p>
        </p:txBody>
      </p:sp>
    </p:spTree>
    <p:extLst>
      <p:ext uri="{BB962C8B-B14F-4D97-AF65-F5344CB8AC3E}">
        <p14:creationId xmlns:p14="http://schemas.microsoft.com/office/powerpoint/2010/main" val="405086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par>
                                <p:cTn id="18" presetID="18" presetClass="entr" presetSubtype="12"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strips(down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trips(downLeft)">
                                      <p:cBhvr>
                                        <p:cTn id="30" dur="500"/>
                                        <p:tgtEl>
                                          <p:spTgt spid="17"/>
                                        </p:tgtEl>
                                      </p:cBhvr>
                                    </p:animEffect>
                                  </p:childTnLst>
                                </p:cTn>
                              </p:par>
                              <p:par>
                                <p:cTn id="31" presetID="18" presetClass="entr" presetSubtype="12"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strips(downLeft)">
                                      <p:cBhvr>
                                        <p:cTn id="33" dur="500"/>
                                        <p:tgtEl>
                                          <p:spTgt spid="25"/>
                                        </p:tgtEl>
                                      </p:cBhvr>
                                    </p:animEffect>
                                  </p:childTnLst>
                                </p:cTn>
                              </p:par>
                              <p:par>
                                <p:cTn id="34" presetID="18" presetClass="entr" presetSubtype="12"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strips(downLeft)">
                                      <p:cBhvr>
                                        <p:cTn id="36" dur="500"/>
                                        <p:tgtEl>
                                          <p:spTgt spid="22"/>
                                        </p:tgtEl>
                                      </p:cBhvr>
                                    </p:animEffect>
                                  </p:childTnLst>
                                </p:cTn>
                              </p:par>
                              <p:par>
                                <p:cTn id="37" presetID="18" presetClass="entr" presetSubtype="12"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strips(down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3" grpId="0"/>
      <p:bldP spid="41" grpId="0"/>
    </p:bldLst>
  </p:timing>
</p:sld>
</file>

<file path=ppt/theme/theme1.xml><?xml version="1.0" encoding="utf-8"?>
<a:theme xmlns:a="http://schemas.openxmlformats.org/drawingml/2006/main" name="Cute Chicks Newsletter by Slidesgo">
  <a:themeElements>
    <a:clrScheme name="Simple Light">
      <a:dk1>
        <a:srgbClr val="000000"/>
      </a:dk1>
      <a:lt1>
        <a:srgbClr val="EFF5FF"/>
      </a:lt1>
      <a:dk2>
        <a:srgbClr val="6CA368"/>
      </a:dk2>
      <a:lt2>
        <a:srgbClr val="8AC789"/>
      </a:lt2>
      <a:accent1>
        <a:srgbClr val="F6DF5C"/>
      </a:accent1>
      <a:accent2>
        <a:srgbClr val="FDE886"/>
      </a:accent2>
      <a:accent3>
        <a:srgbClr val="FAC54B"/>
      </a:accent3>
      <a:accent4>
        <a:srgbClr val="E69138"/>
      </a:accent4>
      <a:accent5>
        <a:srgbClr val="CA1E49"/>
      </a:accent5>
      <a:accent6>
        <a:srgbClr val="BBA2FD"/>
      </a:accent6>
      <a:hlink>
        <a:srgbClr val="4646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795</Words>
  <Application>Microsoft Office PowerPoint</Application>
  <PresentationFormat>On-screen Show (16:9)</PresentationFormat>
  <Paragraphs>99</Paragraphs>
  <Slides>14</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Times New Roman</vt:lpstr>
      <vt:lpstr>Catamaran</vt:lpstr>
      <vt:lpstr>Roboto Slab Light</vt:lpstr>
      <vt:lpstr>Nunito</vt:lpstr>
      <vt:lpstr>Titan One</vt:lpstr>
      <vt:lpstr>SVN-SAF</vt:lpstr>
      <vt:lpstr>Comfortaa</vt:lpstr>
      <vt:lpstr>Arial</vt:lpstr>
      <vt:lpstr>.VnArial</vt:lpstr>
      <vt:lpstr>Cambria</vt:lpstr>
      <vt:lpstr>SVN-Fiolex Girls</vt:lpstr>
      <vt:lpstr>Fira Sans Extra Condensed Medium</vt:lpstr>
      <vt:lpstr>Cute Chicks Newsletter by Slidesgo</vt:lpstr>
      <vt:lpstr>Ôn tập về dấu câu (Dấu phẩy) </vt:lpstr>
      <vt:lpstr>Khởi động</vt:lpstr>
      <vt:lpstr>PowerPoint Presentation</vt:lpstr>
      <vt:lpstr>PowerPoint Presentation</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hướng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về dấu câu (Dấu phẩy) </dc:title>
  <dc:creator>Giang Giang</dc:creator>
  <cp:lastModifiedBy>Adminstrator</cp:lastModifiedBy>
  <cp:revision>5</cp:revision>
  <dcterms:modified xsi:type="dcterms:W3CDTF">2022-04-21T02:13:08Z</dcterms:modified>
</cp:coreProperties>
</file>