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59" r:id="rId3"/>
    <p:sldId id="289" r:id="rId4"/>
    <p:sldId id="291" r:id="rId5"/>
    <p:sldId id="266" r:id="rId6"/>
    <p:sldId id="271" r:id="rId7"/>
    <p:sldId id="273" r:id="rId8"/>
    <p:sldId id="282" r:id="rId9"/>
    <p:sldId id="301" r:id="rId10"/>
    <p:sldId id="302" r:id="rId11"/>
    <p:sldId id="286" r:id="rId12"/>
    <p:sldId id="283" r:id="rId13"/>
    <p:sldId id="303" r:id="rId14"/>
    <p:sldId id="304" r:id="rId15"/>
    <p:sldId id="287" r:id="rId16"/>
    <p:sldId id="284" r:id="rId17"/>
    <p:sldId id="383" r:id="rId18"/>
  </p:sldIdLst>
  <p:sldSz cx="18288000" cy="10287000"/>
  <p:notesSz cx="6858000" cy="9144000"/>
  <p:embeddedFontLst>
    <p:embeddedFont>
      <p:font typeface="Baloo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Karla" pitchFamily="2" charset="0"/>
      <p:regular r:id="rId25"/>
      <p:bold r:id="rId26"/>
    </p:embeddedFont>
    <p:embeddedFont>
      <p:font typeface="Love Ya Like A Sister" panose="020B0604020202020204" charset="0"/>
      <p:regular r:id="rId27"/>
    </p:embeddedFont>
    <p:embeddedFont>
      <p:font typeface="Segoe UI Black" panose="020B0A02040204020203" pitchFamily="34" charset="0"/>
      <p:bold r:id="rId28"/>
      <p:boldItalic r:id="rId29"/>
    </p:embeddedFont>
    <p:embeddedFont>
      <p:font typeface="UTM Futura Extra" panose="02040603050506020204" pitchFamily="18" charset="0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2">
          <p15:clr>
            <a:srgbClr val="A4A3A4"/>
          </p15:clr>
        </p15:guide>
        <p15:guide id="2" pos="295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8" d="100"/>
          <a:sy n="48" d="100"/>
        </p:scale>
        <p:origin x="348" y="32"/>
      </p:cViewPr>
      <p:guideLst>
        <p:guide orient="horz" pos="2232"/>
        <p:guide pos="29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6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71601" y="427100"/>
            <a:ext cx="17344786" cy="9432800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4943650" y="7314450"/>
            <a:ext cx="9135000" cy="8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4943900" y="5976326"/>
            <a:ext cx="9135000" cy="104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4943900" y="2076100"/>
            <a:ext cx="9135000" cy="37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44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4179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471450" y="458700"/>
            <a:ext cx="17344800" cy="9369600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75" name="Google Shape;75;p4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"/>
          <p:cNvSpPr txBox="1">
            <a:spLocks noGrp="1"/>
          </p:cNvSpPr>
          <p:nvPr>
            <p:ph type="body" idx="1"/>
          </p:nvPr>
        </p:nvSpPr>
        <p:spPr>
          <a:xfrm>
            <a:off x="1440000" y="2474160"/>
            <a:ext cx="15408000" cy="67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2800">
                <a:solidFill>
                  <a:srgbClr val="434343"/>
                </a:solidFill>
              </a:defRPr>
            </a:lvl1pPr>
            <a:lvl2pPr marL="1828800" lvl="1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2743200" lvl="2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3657600" lvl="3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4572000" lvl="4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5486400" lvl="5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6400800" lvl="6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7315200" lvl="7" indent="-6350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8229600" lvl="8" indent="-635000" rtl="0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43666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rgbClr val="002060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2260719" y="1329830"/>
            <a:ext cx="13766558" cy="7627304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1440000" y="2887800"/>
            <a:ext cx="8520600" cy="451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10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10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10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10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10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10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10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10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10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2338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8503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11698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367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471601" y="427100"/>
            <a:ext cx="17344786" cy="9432800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202061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471450" y="458700"/>
            <a:ext cx="17344800" cy="93696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248988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0000" y="2474160"/>
            <a:ext cx="15408000" cy="67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5493982-6F4A-4054-91B7-DDF600DCA720}"/>
              </a:ext>
            </a:extLst>
          </p:cNvPr>
          <p:cNvGrpSpPr/>
          <p:nvPr userDrawn="1"/>
        </p:nvGrpSpPr>
        <p:grpSpPr>
          <a:xfrm>
            <a:off x="-3053440" y="-1752598"/>
            <a:ext cx="25432432" cy="15541774"/>
            <a:chOff x="-1526720" y="-876299"/>
            <a:chExt cx="12716216" cy="777088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70E586B-B261-40C0-9914-00FE7B040D14}"/>
                </a:ext>
              </a:extLst>
            </p:cNvPr>
            <p:cNvSpPr>
              <a:spLocks noChangeAspect="1"/>
            </p:cNvSpPr>
            <p:nvPr userDrawn="1">
              <p:custDataLst>
                <p:tags r:id="rId11"/>
              </p:custDataLst>
            </p:nvPr>
          </p:nvSpPr>
          <p:spPr>
            <a:xfrm>
              <a:off x="-1526720" y="5910943"/>
              <a:ext cx="578644" cy="578644"/>
            </a:xfrm>
            <a:prstGeom prst="ellipse">
              <a:avLst/>
            </a:prstGeom>
            <a:blipFill dpi="0" rotWithShape="0">
              <a:blip r:embed="rId13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9936D9C-A8E2-4DCB-B69A-B794824EAE05}"/>
                </a:ext>
              </a:extLst>
            </p:cNvPr>
            <p:cNvSpPr>
              <a:spLocks noChangeAspect="1"/>
            </p:cNvSpPr>
            <p:nvPr userDrawn="1">
              <p:custDataLst>
                <p:tags r:id="rId12"/>
              </p:custDataLst>
            </p:nvPr>
          </p:nvSpPr>
          <p:spPr>
            <a:xfrm>
              <a:off x="10610852" y="-876299"/>
              <a:ext cx="578644" cy="578644"/>
            </a:xfrm>
            <a:prstGeom prst="ellipse">
              <a:avLst/>
            </a:prstGeom>
            <a:blipFill dpi="0" rotWithShape="0">
              <a:blip r:embed="rId13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A6A2D0F-BF6D-4BDC-BBE1-E1F2E6296A69}"/>
                </a:ext>
              </a:extLst>
            </p:cNvPr>
            <p:cNvSpPr/>
            <p:nvPr userDrawn="1"/>
          </p:nvSpPr>
          <p:spPr>
            <a:xfrm>
              <a:off x="4276928" y="6602200"/>
              <a:ext cx="844142" cy="29238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0" cap="none" spc="0" dirty="0" err="1">
                  <a:ln w="0"/>
                  <a:solidFill>
                    <a:schemeClr val="bg1">
                      <a:lumMod val="7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EduFive</a:t>
              </a:r>
              <a:endParaRPr lang="en-US" sz="3200" b="0" cap="none" spc="0" dirty="0">
                <a:ln w="0"/>
                <a:solidFill>
                  <a:schemeClr val="bg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29392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GIF"/><Relationship Id="rId25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16.sv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svg"/><Relationship Id="rId5" Type="http://schemas.openxmlformats.org/officeDocument/2006/relationships/image" Target="../media/image5.sv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GIF"/><Relationship Id="rId14" Type="http://schemas.openxmlformats.org/officeDocument/2006/relationships/image" Target="../media/image14.svg"/><Relationship Id="rId22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GIF"/><Relationship Id="rId5" Type="http://schemas.openxmlformats.org/officeDocument/2006/relationships/image" Target="../media/image36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27.png"/><Relationship Id="rId3" Type="http://schemas.openxmlformats.org/officeDocument/2006/relationships/image" Target="../media/image36.png"/><Relationship Id="rId7" Type="http://schemas.openxmlformats.org/officeDocument/2006/relationships/image" Target="../media/image82.png"/><Relationship Id="rId12" Type="http://schemas.openxmlformats.org/officeDocument/2006/relationships/image" Target="../media/image29.png"/><Relationship Id="rId17" Type="http://schemas.openxmlformats.org/officeDocument/2006/relationships/image" Target="../media/image85.svg"/><Relationship Id="rId2" Type="http://schemas.openxmlformats.org/officeDocument/2006/relationships/image" Target="../media/image28.pn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26.png"/><Relationship Id="rId5" Type="http://schemas.openxmlformats.org/officeDocument/2006/relationships/image" Target="../media/image12.png"/><Relationship Id="rId15" Type="http://schemas.openxmlformats.org/officeDocument/2006/relationships/image" Target="../media/image62.png"/><Relationship Id="rId10" Type="http://schemas.openxmlformats.org/officeDocument/2006/relationships/image" Target="../media/image56.svg"/><Relationship Id="rId4" Type="http://schemas.openxmlformats.org/officeDocument/2006/relationships/image" Target="../media/image2.png"/><Relationship Id="rId9" Type="http://schemas.openxmlformats.org/officeDocument/2006/relationships/image" Target="../media/image55.png"/><Relationship Id="rId14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36.png"/><Relationship Id="rId7" Type="http://schemas.openxmlformats.org/officeDocument/2006/relationships/image" Target="../media/image1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62.png"/><Relationship Id="rId10" Type="http://schemas.openxmlformats.org/officeDocument/2006/relationships/image" Target="../media/image87.png"/><Relationship Id="rId4" Type="http://schemas.openxmlformats.org/officeDocument/2006/relationships/image" Target="../media/image2.png"/><Relationship Id="rId9" Type="http://schemas.openxmlformats.org/officeDocument/2006/relationships/image" Target="../media/image8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6.png"/><Relationship Id="rId3" Type="http://schemas.openxmlformats.org/officeDocument/2006/relationships/image" Target="../media/image28.png"/><Relationship Id="rId7" Type="http://schemas.openxmlformats.org/officeDocument/2006/relationships/image" Target="../media/image91.png"/><Relationship Id="rId12" Type="http://schemas.openxmlformats.org/officeDocument/2006/relationships/image" Target="../media/image95.png"/><Relationship Id="rId2" Type="http://schemas.openxmlformats.org/officeDocument/2006/relationships/image" Target="../media/image2.png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8.png"/><Relationship Id="rId5" Type="http://schemas.openxmlformats.org/officeDocument/2006/relationships/image" Target="../media/image89.png"/><Relationship Id="rId15" Type="http://schemas.openxmlformats.org/officeDocument/2006/relationships/image" Target="../media/image98.png"/><Relationship Id="rId10" Type="http://schemas.openxmlformats.org/officeDocument/2006/relationships/image" Target="../media/image94.png"/><Relationship Id="rId4" Type="http://schemas.openxmlformats.org/officeDocument/2006/relationships/image" Target="../media/image88.GIF"/><Relationship Id="rId9" Type="http://schemas.openxmlformats.org/officeDocument/2006/relationships/image" Target="../media/image93.png"/><Relationship Id="rId14" Type="http://schemas.openxmlformats.org/officeDocument/2006/relationships/image" Target="../media/image9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30.png"/><Relationship Id="rId2" Type="http://schemas.openxmlformats.org/officeDocument/2006/relationships/image" Target="../media/image2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11" Type="http://schemas.openxmlformats.org/officeDocument/2006/relationships/image" Target="../media/image29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image" Target="../media/image12.png"/><Relationship Id="rId1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30.png"/><Relationship Id="rId2" Type="http://schemas.openxmlformats.org/officeDocument/2006/relationships/image" Target="../media/image2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11" Type="http://schemas.openxmlformats.org/officeDocument/2006/relationships/image" Target="../media/image29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image" Target="../media/image12.png"/><Relationship Id="rId14" Type="http://schemas.openxmlformats.org/officeDocument/2006/relationships/image" Target="../media/image3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4.png"/><Relationship Id="rId3" Type="http://schemas.openxmlformats.org/officeDocument/2006/relationships/image" Target="../media/image8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28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4.png"/><Relationship Id="rId3" Type="http://schemas.openxmlformats.org/officeDocument/2006/relationships/image" Target="../media/image28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50.png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28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36.png"/><Relationship Id="rId9" Type="http://schemas.openxmlformats.org/officeDocument/2006/relationships/image" Target="../media/image5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36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26.png"/><Relationship Id="rId18" Type="http://schemas.openxmlformats.org/officeDocument/2006/relationships/image" Target="../media/image72.png"/><Relationship Id="rId3" Type="http://schemas.openxmlformats.org/officeDocument/2006/relationships/image" Target="../media/image36.png"/><Relationship Id="rId7" Type="http://schemas.openxmlformats.org/officeDocument/2006/relationships/image" Target="../media/image68.svg"/><Relationship Id="rId12" Type="http://schemas.openxmlformats.org/officeDocument/2006/relationships/image" Target="../media/image71.png"/><Relationship Id="rId17" Type="http://schemas.openxmlformats.org/officeDocument/2006/relationships/image" Target="../media/image62.png"/><Relationship Id="rId2" Type="http://schemas.openxmlformats.org/officeDocument/2006/relationships/image" Target="../media/image28.png"/><Relationship Id="rId16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56.svg"/><Relationship Id="rId5" Type="http://schemas.openxmlformats.org/officeDocument/2006/relationships/image" Target="../media/image12.png"/><Relationship Id="rId15" Type="http://schemas.openxmlformats.org/officeDocument/2006/relationships/image" Target="../media/image27.png"/><Relationship Id="rId10" Type="http://schemas.openxmlformats.org/officeDocument/2006/relationships/image" Target="../media/image55.png"/><Relationship Id="rId19" Type="http://schemas.openxmlformats.org/officeDocument/2006/relationships/image" Target="../media/image73.png"/><Relationship Id="rId4" Type="http://schemas.openxmlformats.org/officeDocument/2006/relationships/image" Target="../media/image2.png"/><Relationship Id="rId9" Type="http://schemas.openxmlformats.org/officeDocument/2006/relationships/image" Target="../media/image70.sv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36.png"/><Relationship Id="rId7" Type="http://schemas.openxmlformats.org/officeDocument/2006/relationships/image" Target="../media/image7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7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6355" y="7048500"/>
            <a:ext cx="18334355" cy="331279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/>
          </p:cNvPicPr>
          <p:nvPr/>
        </p:nvPicPr>
        <p:blipFill>
          <a:blip r:embed="rId3"/>
          <a:srcRect l="-2533" r="20317"/>
          <a:stretch>
            <a:fillRect/>
          </a:stretch>
        </p:blipFill>
        <p:spPr>
          <a:xfrm>
            <a:off x="15316200" y="3616325"/>
            <a:ext cx="2967990" cy="3823335"/>
          </a:xfrm>
          <a:prstGeom prst="rect">
            <a:avLst/>
          </a:prstGeom>
        </p:spPr>
      </p:pic>
      <p:pic>
        <p:nvPicPr>
          <p:cNvPr id="3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3120370" y="6057900"/>
            <a:ext cx="1918970" cy="2772410"/>
          </a:xfrm>
          <a:prstGeom prst="rect">
            <a:avLst/>
          </a:prstGeom>
        </p:spPr>
      </p:pic>
      <p:pic>
        <p:nvPicPr>
          <p:cNvPr id="2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154400" y="730250"/>
            <a:ext cx="889000" cy="1067435"/>
          </a:xfrm>
          <a:prstGeom prst="rect">
            <a:avLst/>
          </a:prstGeom>
        </p:spPr>
      </p:pic>
      <p:pic>
        <p:nvPicPr>
          <p:cNvPr id="34" name="Picture 33" descr="pngtree-cartoon-gray-cat-playing-clipart-png-image_2363341-removebg-preview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2000" y="7886700"/>
            <a:ext cx="1772285" cy="1772285"/>
          </a:xfrm>
          <a:prstGeom prst="rect">
            <a:avLst/>
          </a:prstGeom>
        </p:spPr>
      </p:pic>
      <p:pic>
        <p:nvPicPr>
          <p:cNvPr id="40" name="Picture 2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992600" y="2628900"/>
            <a:ext cx="1096645" cy="987425"/>
          </a:xfrm>
          <a:prstGeom prst="rect">
            <a:avLst/>
          </a:prstGeom>
        </p:spPr>
      </p:pic>
      <p:pic>
        <p:nvPicPr>
          <p:cNvPr id="42" name="Picture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9740000">
            <a:off x="15690850" y="9015730"/>
            <a:ext cx="342265" cy="367030"/>
          </a:xfrm>
          <a:prstGeom prst="rect">
            <a:avLst/>
          </a:prstGeom>
        </p:spPr>
      </p:pic>
      <p:pic>
        <p:nvPicPr>
          <p:cNvPr id="44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8979871">
            <a:off x="10756265" y="7983220"/>
            <a:ext cx="513715" cy="487680"/>
          </a:xfrm>
          <a:prstGeom prst="rect">
            <a:avLst/>
          </a:prstGeom>
        </p:spPr>
      </p:pic>
      <p:pic>
        <p:nvPicPr>
          <p:cNvPr id="63" name="Picture 1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548110" y="381000"/>
            <a:ext cx="3319145" cy="3467100"/>
          </a:xfrm>
          <a:prstGeom prst="rect">
            <a:avLst/>
          </a:prstGeom>
        </p:spPr>
      </p:pic>
      <p:pic>
        <p:nvPicPr>
          <p:cNvPr id="67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66420" y="1741805"/>
            <a:ext cx="887095" cy="887095"/>
          </a:xfrm>
          <a:prstGeom prst="rect">
            <a:avLst/>
          </a:prstGeom>
        </p:spPr>
      </p:pic>
      <p:sp>
        <p:nvSpPr>
          <p:cNvPr id="52" name="Text Box 51"/>
          <p:cNvSpPr txBox="1"/>
          <p:nvPr/>
        </p:nvSpPr>
        <p:spPr>
          <a:xfrm>
            <a:off x="4685665" y="381000"/>
            <a:ext cx="59823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Baloo" panose="03080902040302020200" charset="0"/>
                <a:cs typeface="Baloo" panose="03080902040302020200" charset="0"/>
              </a:rPr>
              <a:t>Tập làm văn</a:t>
            </a:r>
          </a:p>
        </p:txBody>
      </p:sp>
      <p:pic>
        <p:nvPicPr>
          <p:cNvPr id="55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76200" y="1333500"/>
            <a:ext cx="14054455" cy="6696710"/>
          </a:xfrm>
          <a:prstGeom prst="rect">
            <a:avLst/>
          </a:prstGeom>
        </p:spPr>
      </p:pic>
      <p:pic>
        <p:nvPicPr>
          <p:cNvPr id="62" name="Picture 5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9373870" y="217170"/>
            <a:ext cx="963295" cy="896620"/>
          </a:xfrm>
          <a:prstGeom prst="rect">
            <a:avLst/>
          </a:prstGeom>
        </p:spPr>
      </p:pic>
      <p:pic>
        <p:nvPicPr>
          <p:cNvPr id="23" name="Picture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t="-1939" b="16355"/>
          <a:stretch>
            <a:fillRect/>
          </a:stretch>
        </p:blipFill>
        <p:spPr>
          <a:xfrm>
            <a:off x="14326235" y="7353300"/>
            <a:ext cx="3957955" cy="2971165"/>
          </a:xfrm>
          <a:prstGeom prst="rect">
            <a:avLst/>
          </a:prstGeom>
        </p:spPr>
      </p:pic>
      <p:pic>
        <p:nvPicPr>
          <p:cNvPr id="68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744575" y="4381500"/>
            <a:ext cx="671195" cy="671195"/>
          </a:xfrm>
          <a:prstGeom prst="rect">
            <a:avLst/>
          </a:prstGeom>
        </p:spPr>
      </p:pic>
      <p:pic>
        <p:nvPicPr>
          <p:cNvPr id="69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7678400" y="-163195"/>
            <a:ext cx="671195" cy="671195"/>
          </a:xfrm>
          <a:prstGeom prst="rect">
            <a:avLst/>
          </a:prstGeom>
        </p:spPr>
      </p:pic>
      <p:pic>
        <p:nvPicPr>
          <p:cNvPr id="70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744200" y="6438900"/>
            <a:ext cx="417830" cy="417830"/>
          </a:xfrm>
          <a:prstGeom prst="rect">
            <a:avLst/>
          </a:prstGeom>
        </p:spPr>
      </p:pic>
      <p:pic>
        <p:nvPicPr>
          <p:cNvPr id="71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00735" y="5905500"/>
            <a:ext cx="417830" cy="417830"/>
          </a:xfrm>
          <a:prstGeom prst="rect">
            <a:avLst/>
          </a:prstGeom>
        </p:spPr>
      </p:pic>
      <p:pic>
        <p:nvPicPr>
          <p:cNvPr id="72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382000" y="-114300"/>
            <a:ext cx="417830" cy="417830"/>
          </a:xfrm>
          <a:prstGeom prst="rect">
            <a:avLst/>
          </a:prstGeom>
        </p:spPr>
      </p:pic>
      <p:pic>
        <p:nvPicPr>
          <p:cNvPr id="73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316200" y="717550"/>
            <a:ext cx="417830" cy="417830"/>
          </a:xfrm>
          <a:prstGeom prst="rect">
            <a:avLst/>
          </a:prstGeom>
        </p:spPr>
      </p:pic>
      <p:pic>
        <p:nvPicPr>
          <p:cNvPr id="28" name="Picture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6078200" y="2439670"/>
            <a:ext cx="414655" cy="1176655"/>
          </a:xfrm>
          <a:prstGeom prst="rect">
            <a:avLst/>
          </a:prstGeom>
        </p:spPr>
      </p:pic>
      <p:pic>
        <p:nvPicPr>
          <p:cNvPr id="2" name="Picture 1" descr="thao_luan_cung_cô-removebg-preview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flipH="1">
            <a:off x="1564005" y="5372100"/>
            <a:ext cx="8834755" cy="526224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381000" y="6972300"/>
            <a:ext cx="704215" cy="7080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EC2877-AFC6-DA59-0BEB-881E01A0D8D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-208915" y="1742349"/>
            <a:ext cx="14052498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/>
          <p:cNvSpPr/>
          <p:nvPr/>
        </p:nvSpPr>
        <p:spPr>
          <a:xfrm>
            <a:off x="745435" y="1586478"/>
            <a:ext cx="16903065" cy="8433822"/>
          </a:xfrm>
          <a:custGeom>
            <a:avLst/>
            <a:gdLst>
              <a:gd name="connsiteX0" fmla="*/ 0 w 10876724"/>
              <a:gd name="connsiteY0" fmla="*/ 246865 h 5701270"/>
              <a:gd name="connsiteX1" fmla="*/ 246865 w 10876724"/>
              <a:gd name="connsiteY1" fmla="*/ 0 h 5701270"/>
              <a:gd name="connsiteX2" fmla="*/ 927528 w 10876724"/>
              <a:gd name="connsiteY2" fmla="*/ 0 h 5701270"/>
              <a:gd name="connsiteX3" fmla="*/ 1296701 w 10876724"/>
              <a:gd name="connsiteY3" fmla="*/ 0 h 5701270"/>
              <a:gd name="connsiteX4" fmla="*/ 1977364 w 10876724"/>
              <a:gd name="connsiteY4" fmla="*/ 0 h 5701270"/>
              <a:gd name="connsiteX5" fmla="*/ 2450367 w 10876724"/>
              <a:gd name="connsiteY5" fmla="*/ 0 h 5701270"/>
              <a:gd name="connsiteX6" fmla="*/ 2819540 w 10876724"/>
              <a:gd name="connsiteY6" fmla="*/ 0 h 5701270"/>
              <a:gd name="connsiteX7" fmla="*/ 3084883 w 10876724"/>
              <a:gd name="connsiteY7" fmla="*/ 0 h 5701270"/>
              <a:gd name="connsiteX8" fmla="*/ 3454056 w 10876724"/>
              <a:gd name="connsiteY8" fmla="*/ 0 h 5701270"/>
              <a:gd name="connsiteX9" fmla="*/ 3823230 w 10876724"/>
              <a:gd name="connsiteY9" fmla="*/ 0 h 5701270"/>
              <a:gd name="connsiteX10" fmla="*/ 4400063 w 10876724"/>
              <a:gd name="connsiteY10" fmla="*/ 0 h 5701270"/>
              <a:gd name="connsiteX11" fmla="*/ 4976896 w 10876724"/>
              <a:gd name="connsiteY11" fmla="*/ 0 h 5701270"/>
              <a:gd name="connsiteX12" fmla="*/ 5449899 w 10876724"/>
              <a:gd name="connsiteY12" fmla="*/ 0 h 5701270"/>
              <a:gd name="connsiteX13" fmla="*/ 6234392 w 10876724"/>
              <a:gd name="connsiteY13" fmla="*/ 0 h 5701270"/>
              <a:gd name="connsiteX14" fmla="*/ 6603565 w 10876724"/>
              <a:gd name="connsiteY14" fmla="*/ 0 h 5701270"/>
              <a:gd name="connsiteX15" fmla="*/ 7388058 w 10876724"/>
              <a:gd name="connsiteY15" fmla="*/ 0 h 5701270"/>
              <a:gd name="connsiteX16" fmla="*/ 7757231 w 10876724"/>
              <a:gd name="connsiteY16" fmla="*/ 0 h 5701270"/>
              <a:gd name="connsiteX17" fmla="*/ 8437894 w 10876724"/>
              <a:gd name="connsiteY17" fmla="*/ 0 h 5701270"/>
              <a:gd name="connsiteX18" fmla="*/ 9222386 w 10876724"/>
              <a:gd name="connsiteY18" fmla="*/ 0 h 5701270"/>
              <a:gd name="connsiteX19" fmla="*/ 9487730 w 10876724"/>
              <a:gd name="connsiteY19" fmla="*/ 0 h 5701270"/>
              <a:gd name="connsiteX20" fmla="*/ 10629859 w 10876724"/>
              <a:gd name="connsiteY20" fmla="*/ 0 h 5701270"/>
              <a:gd name="connsiteX21" fmla="*/ 10876724 w 10876724"/>
              <a:gd name="connsiteY21" fmla="*/ 246865 h 5701270"/>
              <a:gd name="connsiteX22" fmla="*/ 10876724 w 10876724"/>
              <a:gd name="connsiteY22" fmla="*/ 721330 h 5701270"/>
              <a:gd name="connsiteX23" fmla="*/ 10876724 w 10876724"/>
              <a:gd name="connsiteY23" fmla="*/ 1247870 h 5701270"/>
              <a:gd name="connsiteX24" fmla="*/ 10876724 w 10876724"/>
              <a:gd name="connsiteY24" fmla="*/ 1774410 h 5701270"/>
              <a:gd name="connsiteX25" fmla="*/ 10876724 w 10876724"/>
              <a:gd name="connsiteY25" fmla="*/ 2300950 h 5701270"/>
              <a:gd name="connsiteX26" fmla="*/ 10876724 w 10876724"/>
              <a:gd name="connsiteY26" fmla="*/ 2723340 h 5701270"/>
              <a:gd name="connsiteX27" fmla="*/ 10876724 w 10876724"/>
              <a:gd name="connsiteY27" fmla="*/ 3406106 h 5701270"/>
              <a:gd name="connsiteX28" fmla="*/ 10876724 w 10876724"/>
              <a:gd name="connsiteY28" fmla="*/ 4088872 h 5701270"/>
              <a:gd name="connsiteX29" fmla="*/ 10876724 w 10876724"/>
              <a:gd name="connsiteY29" fmla="*/ 4511262 h 5701270"/>
              <a:gd name="connsiteX30" fmla="*/ 10876724 w 10876724"/>
              <a:gd name="connsiteY30" fmla="*/ 5454405 h 5701270"/>
              <a:gd name="connsiteX31" fmla="*/ 10629859 w 10876724"/>
              <a:gd name="connsiteY31" fmla="*/ 5701270 h 5701270"/>
              <a:gd name="connsiteX32" fmla="*/ 9949196 w 10876724"/>
              <a:gd name="connsiteY32" fmla="*/ 5701270 h 5701270"/>
              <a:gd name="connsiteX33" fmla="*/ 9580023 w 10876724"/>
              <a:gd name="connsiteY33" fmla="*/ 5701270 h 5701270"/>
              <a:gd name="connsiteX34" fmla="*/ 9210850 w 10876724"/>
              <a:gd name="connsiteY34" fmla="*/ 5701270 h 5701270"/>
              <a:gd name="connsiteX35" fmla="*/ 8530187 w 10876724"/>
              <a:gd name="connsiteY35" fmla="*/ 5701270 h 5701270"/>
              <a:gd name="connsiteX36" fmla="*/ 8264844 w 10876724"/>
              <a:gd name="connsiteY36" fmla="*/ 5701270 h 5701270"/>
              <a:gd name="connsiteX37" fmla="*/ 7791841 w 10876724"/>
              <a:gd name="connsiteY37" fmla="*/ 5701270 h 5701270"/>
              <a:gd name="connsiteX38" fmla="*/ 7215008 w 10876724"/>
              <a:gd name="connsiteY38" fmla="*/ 5701270 h 5701270"/>
              <a:gd name="connsiteX39" fmla="*/ 6845835 w 10876724"/>
              <a:gd name="connsiteY39" fmla="*/ 5701270 h 5701270"/>
              <a:gd name="connsiteX40" fmla="*/ 6061342 w 10876724"/>
              <a:gd name="connsiteY40" fmla="*/ 5701270 h 5701270"/>
              <a:gd name="connsiteX41" fmla="*/ 5795998 w 10876724"/>
              <a:gd name="connsiteY41" fmla="*/ 5701270 h 5701270"/>
              <a:gd name="connsiteX42" fmla="*/ 5530655 w 10876724"/>
              <a:gd name="connsiteY42" fmla="*/ 5701270 h 5701270"/>
              <a:gd name="connsiteX43" fmla="*/ 5057652 w 10876724"/>
              <a:gd name="connsiteY43" fmla="*/ 5701270 h 5701270"/>
              <a:gd name="connsiteX44" fmla="*/ 4480819 w 10876724"/>
              <a:gd name="connsiteY44" fmla="*/ 5701270 h 5701270"/>
              <a:gd name="connsiteX45" fmla="*/ 3800156 w 10876724"/>
              <a:gd name="connsiteY45" fmla="*/ 5701270 h 5701270"/>
              <a:gd name="connsiteX46" fmla="*/ 3119493 w 10876724"/>
              <a:gd name="connsiteY46" fmla="*/ 5701270 h 5701270"/>
              <a:gd name="connsiteX47" fmla="*/ 2335000 w 10876724"/>
              <a:gd name="connsiteY47" fmla="*/ 5701270 h 5701270"/>
              <a:gd name="connsiteX48" fmla="*/ 1758167 w 10876724"/>
              <a:gd name="connsiteY48" fmla="*/ 5701270 h 5701270"/>
              <a:gd name="connsiteX49" fmla="*/ 1492824 w 10876724"/>
              <a:gd name="connsiteY49" fmla="*/ 5701270 h 5701270"/>
              <a:gd name="connsiteX50" fmla="*/ 246865 w 10876724"/>
              <a:gd name="connsiteY50" fmla="*/ 5701270 h 5701270"/>
              <a:gd name="connsiteX51" fmla="*/ 0 w 10876724"/>
              <a:gd name="connsiteY51" fmla="*/ 5454405 h 5701270"/>
              <a:gd name="connsiteX52" fmla="*/ 0 w 10876724"/>
              <a:gd name="connsiteY52" fmla="*/ 5032016 h 5701270"/>
              <a:gd name="connsiteX53" fmla="*/ 0 w 10876724"/>
              <a:gd name="connsiteY53" fmla="*/ 4349249 h 5701270"/>
              <a:gd name="connsiteX54" fmla="*/ 0 w 10876724"/>
              <a:gd name="connsiteY54" fmla="*/ 3874785 h 5701270"/>
              <a:gd name="connsiteX55" fmla="*/ 0 w 10876724"/>
              <a:gd name="connsiteY55" fmla="*/ 3192018 h 5701270"/>
              <a:gd name="connsiteX56" fmla="*/ 0 w 10876724"/>
              <a:gd name="connsiteY56" fmla="*/ 2769629 h 5701270"/>
              <a:gd name="connsiteX57" fmla="*/ 0 w 10876724"/>
              <a:gd name="connsiteY57" fmla="*/ 2138938 h 5701270"/>
              <a:gd name="connsiteX58" fmla="*/ 0 w 10876724"/>
              <a:gd name="connsiteY58" fmla="*/ 1456172 h 5701270"/>
              <a:gd name="connsiteX59" fmla="*/ 0 w 10876724"/>
              <a:gd name="connsiteY59" fmla="*/ 825481 h 5701270"/>
              <a:gd name="connsiteX60" fmla="*/ 0 w 10876724"/>
              <a:gd name="connsiteY60" fmla="*/ 246865 h 5701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0876724" h="5701270" fill="none" extrusionOk="0">
                <a:moveTo>
                  <a:pt x="0" y="246865"/>
                </a:moveTo>
                <a:cubicBezTo>
                  <a:pt x="-1955" y="140110"/>
                  <a:pt x="105657" y="-4267"/>
                  <a:pt x="246865" y="0"/>
                </a:cubicBezTo>
                <a:cubicBezTo>
                  <a:pt x="483801" y="-41781"/>
                  <a:pt x="679701" y="36369"/>
                  <a:pt x="927528" y="0"/>
                </a:cubicBezTo>
                <a:cubicBezTo>
                  <a:pt x="1175355" y="-36369"/>
                  <a:pt x="1208180" y="19791"/>
                  <a:pt x="1296701" y="0"/>
                </a:cubicBezTo>
                <a:cubicBezTo>
                  <a:pt x="1385222" y="-19791"/>
                  <a:pt x="1736873" y="41444"/>
                  <a:pt x="1977364" y="0"/>
                </a:cubicBezTo>
                <a:cubicBezTo>
                  <a:pt x="2217855" y="-41444"/>
                  <a:pt x="2276760" y="3476"/>
                  <a:pt x="2450367" y="0"/>
                </a:cubicBezTo>
                <a:cubicBezTo>
                  <a:pt x="2623974" y="-3476"/>
                  <a:pt x="2692550" y="22783"/>
                  <a:pt x="2819540" y="0"/>
                </a:cubicBezTo>
                <a:cubicBezTo>
                  <a:pt x="2946530" y="-22783"/>
                  <a:pt x="3015299" y="28356"/>
                  <a:pt x="3084883" y="0"/>
                </a:cubicBezTo>
                <a:cubicBezTo>
                  <a:pt x="3154467" y="-28356"/>
                  <a:pt x="3316671" y="1735"/>
                  <a:pt x="3454056" y="0"/>
                </a:cubicBezTo>
                <a:cubicBezTo>
                  <a:pt x="3591441" y="-1735"/>
                  <a:pt x="3665431" y="9244"/>
                  <a:pt x="3823230" y="0"/>
                </a:cubicBezTo>
                <a:cubicBezTo>
                  <a:pt x="3981029" y="-9244"/>
                  <a:pt x="4212866" y="65727"/>
                  <a:pt x="4400063" y="0"/>
                </a:cubicBezTo>
                <a:cubicBezTo>
                  <a:pt x="4587260" y="-65727"/>
                  <a:pt x="4729739" y="17968"/>
                  <a:pt x="4976896" y="0"/>
                </a:cubicBezTo>
                <a:cubicBezTo>
                  <a:pt x="5224053" y="-17968"/>
                  <a:pt x="5346431" y="21246"/>
                  <a:pt x="5449899" y="0"/>
                </a:cubicBezTo>
                <a:cubicBezTo>
                  <a:pt x="5553367" y="-21246"/>
                  <a:pt x="6062058" y="39408"/>
                  <a:pt x="6234392" y="0"/>
                </a:cubicBezTo>
                <a:cubicBezTo>
                  <a:pt x="6406726" y="-39408"/>
                  <a:pt x="6485319" y="36719"/>
                  <a:pt x="6603565" y="0"/>
                </a:cubicBezTo>
                <a:cubicBezTo>
                  <a:pt x="6721811" y="-36719"/>
                  <a:pt x="7038221" y="30183"/>
                  <a:pt x="7388058" y="0"/>
                </a:cubicBezTo>
                <a:cubicBezTo>
                  <a:pt x="7737895" y="-30183"/>
                  <a:pt x="7630204" y="13352"/>
                  <a:pt x="7757231" y="0"/>
                </a:cubicBezTo>
                <a:cubicBezTo>
                  <a:pt x="7884258" y="-13352"/>
                  <a:pt x="8126396" y="48368"/>
                  <a:pt x="8437894" y="0"/>
                </a:cubicBezTo>
                <a:cubicBezTo>
                  <a:pt x="8749392" y="-48368"/>
                  <a:pt x="8961409" y="24670"/>
                  <a:pt x="9222386" y="0"/>
                </a:cubicBezTo>
                <a:cubicBezTo>
                  <a:pt x="9483363" y="-24670"/>
                  <a:pt x="9417271" y="5767"/>
                  <a:pt x="9487730" y="0"/>
                </a:cubicBezTo>
                <a:cubicBezTo>
                  <a:pt x="9558189" y="-5767"/>
                  <a:pt x="10341003" y="37193"/>
                  <a:pt x="10629859" y="0"/>
                </a:cubicBezTo>
                <a:cubicBezTo>
                  <a:pt x="10769034" y="-4235"/>
                  <a:pt x="10869510" y="113890"/>
                  <a:pt x="10876724" y="246865"/>
                </a:cubicBezTo>
                <a:cubicBezTo>
                  <a:pt x="10928499" y="438060"/>
                  <a:pt x="10839217" y="557253"/>
                  <a:pt x="10876724" y="721330"/>
                </a:cubicBezTo>
                <a:cubicBezTo>
                  <a:pt x="10914231" y="885407"/>
                  <a:pt x="10848663" y="1050212"/>
                  <a:pt x="10876724" y="1247870"/>
                </a:cubicBezTo>
                <a:cubicBezTo>
                  <a:pt x="10904785" y="1445528"/>
                  <a:pt x="10854623" y="1536486"/>
                  <a:pt x="10876724" y="1774410"/>
                </a:cubicBezTo>
                <a:cubicBezTo>
                  <a:pt x="10898825" y="2012334"/>
                  <a:pt x="10866342" y="2095384"/>
                  <a:pt x="10876724" y="2300950"/>
                </a:cubicBezTo>
                <a:cubicBezTo>
                  <a:pt x="10887106" y="2506516"/>
                  <a:pt x="10853324" y="2593010"/>
                  <a:pt x="10876724" y="2723340"/>
                </a:cubicBezTo>
                <a:cubicBezTo>
                  <a:pt x="10900124" y="2853670"/>
                  <a:pt x="10841279" y="3157612"/>
                  <a:pt x="10876724" y="3406106"/>
                </a:cubicBezTo>
                <a:cubicBezTo>
                  <a:pt x="10912169" y="3654600"/>
                  <a:pt x="10844614" y="3907697"/>
                  <a:pt x="10876724" y="4088872"/>
                </a:cubicBezTo>
                <a:cubicBezTo>
                  <a:pt x="10908834" y="4270047"/>
                  <a:pt x="10847071" y="4384573"/>
                  <a:pt x="10876724" y="4511262"/>
                </a:cubicBezTo>
                <a:cubicBezTo>
                  <a:pt x="10906377" y="4637951"/>
                  <a:pt x="10852277" y="5152429"/>
                  <a:pt x="10876724" y="5454405"/>
                </a:cubicBezTo>
                <a:cubicBezTo>
                  <a:pt x="10856721" y="5614294"/>
                  <a:pt x="10783224" y="5711476"/>
                  <a:pt x="10629859" y="5701270"/>
                </a:cubicBezTo>
                <a:cubicBezTo>
                  <a:pt x="10403720" y="5738564"/>
                  <a:pt x="10108199" y="5656585"/>
                  <a:pt x="9949196" y="5701270"/>
                </a:cubicBezTo>
                <a:cubicBezTo>
                  <a:pt x="9790193" y="5745955"/>
                  <a:pt x="9753106" y="5674809"/>
                  <a:pt x="9580023" y="5701270"/>
                </a:cubicBezTo>
                <a:cubicBezTo>
                  <a:pt x="9406940" y="5727731"/>
                  <a:pt x="9318904" y="5682235"/>
                  <a:pt x="9210850" y="5701270"/>
                </a:cubicBezTo>
                <a:cubicBezTo>
                  <a:pt x="9102796" y="5720305"/>
                  <a:pt x="8765881" y="5632461"/>
                  <a:pt x="8530187" y="5701270"/>
                </a:cubicBezTo>
                <a:cubicBezTo>
                  <a:pt x="8294493" y="5770079"/>
                  <a:pt x="8358039" y="5669713"/>
                  <a:pt x="8264844" y="5701270"/>
                </a:cubicBezTo>
                <a:cubicBezTo>
                  <a:pt x="8171649" y="5732827"/>
                  <a:pt x="8026619" y="5692443"/>
                  <a:pt x="7791841" y="5701270"/>
                </a:cubicBezTo>
                <a:cubicBezTo>
                  <a:pt x="7557063" y="5710097"/>
                  <a:pt x="7358047" y="5699615"/>
                  <a:pt x="7215008" y="5701270"/>
                </a:cubicBezTo>
                <a:cubicBezTo>
                  <a:pt x="7071969" y="5702925"/>
                  <a:pt x="7014055" y="5670622"/>
                  <a:pt x="6845835" y="5701270"/>
                </a:cubicBezTo>
                <a:cubicBezTo>
                  <a:pt x="6677615" y="5731918"/>
                  <a:pt x="6446785" y="5680665"/>
                  <a:pt x="6061342" y="5701270"/>
                </a:cubicBezTo>
                <a:cubicBezTo>
                  <a:pt x="5675899" y="5721875"/>
                  <a:pt x="5871462" y="5686286"/>
                  <a:pt x="5795998" y="5701270"/>
                </a:cubicBezTo>
                <a:cubicBezTo>
                  <a:pt x="5720534" y="5716254"/>
                  <a:pt x="5653710" y="5695667"/>
                  <a:pt x="5530655" y="5701270"/>
                </a:cubicBezTo>
                <a:cubicBezTo>
                  <a:pt x="5407600" y="5706873"/>
                  <a:pt x="5243174" y="5671907"/>
                  <a:pt x="5057652" y="5701270"/>
                </a:cubicBezTo>
                <a:cubicBezTo>
                  <a:pt x="4872130" y="5730633"/>
                  <a:pt x="4705085" y="5669817"/>
                  <a:pt x="4480819" y="5701270"/>
                </a:cubicBezTo>
                <a:cubicBezTo>
                  <a:pt x="4256553" y="5732723"/>
                  <a:pt x="3945606" y="5679452"/>
                  <a:pt x="3800156" y="5701270"/>
                </a:cubicBezTo>
                <a:cubicBezTo>
                  <a:pt x="3654706" y="5723088"/>
                  <a:pt x="3427173" y="5631534"/>
                  <a:pt x="3119493" y="5701270"/>
                </a:cubicBezTo>
                <a:cubicBezTo>
                  <a:pt x="2811813" y="5771006"/>
                  <a:pt x="2643636" y="5695551"/>
                  <a:pt x="2335000" y="5701270"/>
                </a:cubicBezTo>
                <a:cubicBezTo>
                  <a:pt x="2026364" y="5706989"/>
                  <a:pt x="1924202" y="5687841"/>
                  <a:pt x="1758167" y="5701270"/>
                </a:cubicBezTo>
                <a:cubicBezTo>
                  <a:pt x="1592132" y="5714699"/>
                  <a:pt x="1616064" y="5681403"/>
                  <a:pt x="1492824" y="5701270"/>
                </a:cubicBezTo>
                <a:cubicBezTo>
                  <a:pt x="1369584" y="5721137"/>
                  <a:pt x="759457" y="5614419"/>
                  <a:pt x="246865" y="5701270"/>
                </a:cubicBezTo>
                <a:cubicBezTo>
                  <a:pt x="107475" y="5706226"/>
                  <a:pt x="-25051" y="5605018"/>
                  <a:pt x="0" y="5454405"/>
                </a:cubicBezTo>
                <a:cubicBezTo>
                  <a:pt x="-47955" y="5332000"/>
                  <a:pt x="38687" y="5150839"/>
                  <a:pt x="0" y="5032016"/>
                </a:cubicBezTo>
                <a:cubicBezTo>
                  <a:pt x="-38687" y="4913193"/>
                  <a:pt x="5671" y="4598460"/>
                  <a:pt x="0" y="4349249"/>
                </a:cubicBezTo>
                <a:cubicBezTo>
                  <a:pt x="-5671" y="4100038"/>
                  <a:pt x="46847" y="4030381"/>
                  <a:pt x="0" y="3874785"/>
                </a:cubicBezTo>
                <a:cubicBezTo>
                  <a:pt x="-46847" y="3719189"/>
                  <a:pt x="78102" y="3352856"/>
                  <a:pt x="0" y="3192018"/>
                </a:cubicBezTo>
                <a:cubicBezTo>
                  <a:pt x="-78102" y="3031180"/>
                  <a:pt x="18199" y="2963420"/>
                  <a:pt x="0" y="2769629"/>
                </a:cubicBezTo>
                <a:cubicBezTo>
                  <a:pt x="-18199" y="2575838"/>
                  <a:pt x="63662" y="2282146"/>
                  <a:pt x="0" y="2138938"/>
                </a:cubicBezTo>
                <a:cubicBezTo>
                  <a:pt x="-63662" y="1995730"/>
                  <a:pt x="32780" y="1648348"/>
                  <a:pt x="0" y="1456172"/>
                </a:cubicBezTo>
                <a:cubicBezTo>
                  <a:pt x="-32780" y="1263996"/>
                  <a:pt x="11074" y="1000127"/>
                  <a:pt x="0" y="825481"/>
                </a:cubicBezTo>
                <a:cubicBezTo>
                  <a:pt x="-11074" y="650835"/>
                  <a:pt x="18541" y="453236"/>
                  <a:pt x="0" y="246865"/>
                </a:cubicBezTo>
                <a:close/>
              </a:path>
              <a:path w="10876724" h="5701270" stroke="0" extrusionOk="0">
                <a:moveTo>
                  <a:pt x="0" y="246865"/>
                </a:moveTo>
                <a:cubicBezTo>
                  <a:pt x="-21197" y="97450"/>
                  <a:pt x="75721" y="13062"/>
                  <a:pt x="246865" y="0"/>
                </a:cubicBezTo>
                <a:cubicBezTo>
                  <a:pt x="418515" y="-56175"/>
                  <a:pt x="851292" y="7876"/>
                  <a:pt x="1031358" y="0"/>
                </a:cubicBezTo>
                <a:cubicBezTo>
                  <a:pt x="1211424" y="-7876"/>
                  <a:pt x="1367225" y="51310"/>
                  <a:pt x="1504361" y="0"/>
                </a:cubicBezTo>
                <a:cubicBezTo>
                  <a:pt x="1641497" y="-51310"/>
                  <a:pt x="1746482" y="10406"/>
                  <a:pt x="1873534" y="0"/>
                </a:cubicBezTo>
                <a:cubicBezTo>
                  <a:pt x="2000586" y="-10406"/>
                  <a:pt x="2324556" y="72374"/>
                  <a:pt x="2554197" y="0"/>
                </a:cubicBezTo>
                <a:cubicBezTo>
                  <a:pt x="2783838" y="-72374"/>
                  <a:pt x="2909693" y="38970"/>
                  <a:pt x="3027200" y="0"/>
                </a:cubicBezTo>
                <a:cubicBezTo>
                  <a:pt x="3144707" y="-38970"/>
                  <a:pt x="3488933" y="18256"/>
                  <a:pt x="3811693" y="0"/>
                </a:cubicBezTo>
                <a:cubicBezTo>
                  <a:pt x="4134453" y="-18256"/>
                  <a:pt x="4061536" y="843"/>
                  <a:pt x="4180866" y="0"/>
                </a:cubicBezTo>
                <a:cubicBezTo>
                  <a:pt x="4300196" y="-843"/>
                  <a:pt x="4640873" y="78645"/>
                  <a:pt x="4965359" y="0"/>
                </a:cubicBezTo>
                <a:cubicBezTo>
                  <a:pt x="5289845" y="-78645"/>
                  <a:pt x="5168205" y="7221"/>
                  <a:pt x="5230702" y="0"/>
                </a:cubicBezTo>
                <a:cubicBezTo>
                  <a:pt x="5293199" y="-7221"/>
                  <a:pt x="5610357" y="33768"/>
                  <a:pt x="5807535" y="0"/>
                </a:cubicBezTo>
                <a:cubicBezTo>
                  <a:pt x="6004713" y="-33768"/>
                  <a:pt x="6150124" y="36829"/>
                  <a:pt x="6384368" y="0"/>
                </a:cubicBezTo>
                <a:cubicBezTo>
                  <a:pt x="6618612" y="-36829"/>
                  <a:pt x="6696143" y="7241"/>
                  <a:pt x="6857371" y="0"/>
                </a:cubicBezTo>
                <a:cubicBezTo>
                  <a:pt x="7018599" y="-7241"/>
                  <a:pt x="7299035" y="4616"/>
                  <a:pt x="7641864" y="0"/>
                </a:cubicBezTo>
                <a:cubicBezTo>
                  <a:pt x="7984693" y="-4616"/>
                  <a:pt x="8124206" y="75174"/>
                  <a:pt x="8426357" y="0"/>
                </a:cubicBezTo>
                <a:cubicBezTo>
                  <a:pt x="8728508" y="-75174"/>
                  <a:pt x="8701916" y="9212"/>
                  <a:pt x="8795530" y="0"/>
                </a:cubicBezTo>
                <a:cubicBezTo>
                  <a:pt x="8889144" y="-9212"/>
                  <a:pt x="9237388" y="47654"/>
                  <a:pt x="9372363" y="0"/>
                </a:cubicBezTo>
                <a:cubicBezTo>
                  <a:pt x="9507338" y="-47654"/>
                  <a:pt x="10371465" y="58058"/>
                  <a:pt x="10629859" y="0"/>
                </a:cubicBezTo>
                <a:cubicBezTo>
                  <a:pt x="10759113" y="-21317"/>
                  <a:pt x="10890934" y="107638"/>
                  <a:pt x="10876724" y="246865"/>
                </a:cubicBezTo>
                <a:cubicBezTo>
                  <a:pt x="10895529" y="396199"/>
                  <a:pt x="10854867" y="502628"/>
                  <a:pt x="10876724" y="669254"/>
                </a:cubicBezTo>
                <a:cubicBezTo>
                  <a:pt x="10898581" y="835880"/>
                  <a:pt x="10826503" y="1102795"/>
                  <a:pt x="10876724" y="1352021"/>
                </a:cubicBezTo>
                <a:cubicBezTo>
                  <a:pt x="10926945" y="1601247"/>
                  <a:pt x="10818243" y="1664677"/>
                  <a:pt x="10876724" y="1930636"/>
                </a:cubicBezTo>
                <a:cubicBezTo>
                  <a:pt x="10935205" y="2196595"/>
                  <a:pt x="10847946" y="2191559"/>
                  <a:pt x="10876724" y="2405101"/>
                </a:cubicBezTo>
                <a:cubicBezTo>
                  <a:pt x="10905502" y="2618643"/>
                  <a:pt x="10875052" y="2811678"/>
                  <a:pt x="10876724" y="2983717"/>
                </a:cubicBezTo>
                <a:cubicBezTo>
                  <a:pt x="10878396" y="3155756"/>
                  <a:pt x="10845703" y="3283268"/>
                  <a:pt x="10876724" y="3406106"/>
                </a:cubicBezTo>
                <a:cubicBezTo>
                  <a:pt x="10907745" y="3528944"/>
                  <a:pt x="10870195" y="3667708"/>
                  <a:pt x="10876724" y="3828495"/>
                </a:cubicBezTo>
                <a:cubicBezTo>
                  <a:pt x="10883253" y="3989282"/>
                  <a:pt x="10820035" y="4136044"/>
                  <a:pt x="10876724" y="4407111"/>
                </a:cubicBezTo>
                <a:cubicBezTo>
                  <a:pt x="10933413" y="4678178"/>
                  <a:pt x="10838426" y="4767524"/>
                  <a:pt x="10876724" y="4881576"/>
                </a:cubicBezTo>
                <a:cubicBezTo>
                  <a:pt x="10915022" y="4995629"/>
                  <a:pt x="10829894" y="5256084"/>
                  <a:pt x="10876724" y="5454405"/>
                </a:cubicBezTo>
                <a:cubicBezTo>
                  <a:pt x="10910489" y="5583339"/>
                  <a:pt x="10790477" y="5721272"/>
                  <a:pt x="10629859" y="5701270"/>
                </a:cubicBezTo>
                <a:cubicBezTo>
                  <a:pt x="10441070" y="5722713"/>
                  <a:pt x="10097806" y="5698164"/>
                  <a:pt x="9845366" y="5701270"/>
                </a:cubicBezTo>
                <a:cubicBezTo>
                  <a:pt x="9592926" y="5704376"/>
                  <a:pt x="9417501" y="5698698"/>
                  <a:pt x="9164703" y="5701270"/>
                </a:cubicBezTo>
                <a:cubicBezTo>
                  <a:pt x="8911905" y="5703842"/>
                  <a:pt x="8914445" y="5694935"/>
                  <a:pt x="8795530" y="5701270"/>
                </a:cubicBezTo>
                <a:cubicBezTo>
                  <a:pt x="8676615" y="5707605"/>
                  <a:pt x="8639167" y="5681939"/>
                  <a:pt x="8530187" y="5701270"/>
                </a:cubicBezTo>
                <a:cubicBezTo>
                  <a:pt x="8421207" y="5720601"/>
                  <a:pt x="8311635" y="5661141"/>
                  <a:pt x="8161014" y="5701270"/>
                </a:cubicBezTo>
                <a:cubicBezTo>
                  <a:pt x="8010393" y="5741399"/>
                  <a:pt x="7628209" y="5644128"/>
                  <a:pt x="7480351" y="5701270"/>
                </a:cubicBezTo>
                <a:cubicBezTo>
                  <a:pt x="7332493" y="5758412"/>
                  <a:pt x="7285544" y="5691758"/>
                  <a:pt x="7111178" y="5701270"/>
                </a:cubicBezTo>
                <a:cubicBezTo>
                  <a:pt x="6936812" y="5710782"/>
                  <a:pt x="6946051" y="5686994"/>
                  <a:pt x="6845835" y="5701270"/>
                </a:cubicBezTo>
                <a:cubicBezTo>
                  <a:pt x="6745619" y="5715546"/>
                  <a:pt x="6592635" y="5667497"/>
                  <a:pt x="6476661" y="5701270"/>
                </a:cubicBezTo>
                <a:cubicBezTo>
                  <a:pt x="6360687" y="5735043"/>
                  <a:pt x="6119853" y="5669055"/>
                  <a:pt x="6003658" y="5701270"/>
                </a:cubicBezTo>
                <a:cubicBezTo>
                  <a:pt x="5887463" y="5733485"/>
                  <a:pt x="5667795" y="5655151"/>
                  <a:pt x="5426825" y="5701270"/>
                </a:cubicBezTo>
                <a:cubicBezTo>
                  <a:pt x="5185855" y="5747389"/>
                  <a:pt x="5134319" y="5699381"/>
                  <a:pt x="5057652" y="5701270"/>
                </a:cubicBezTo>
                <a:cubicBezTo>
                  <a:pt x="4980985" y="5703159"/>
                  <a:pt x="4585779" y="5626441"/>
                  <a:pt x="4273159" y="5701270"/>
                </a:cubicBezTo>
                <a:cubicBezTo>
                  <a:pt x="3960539" y="5776099"/>
                  <a:pt x="3827789" y="5652571"/>
                  <a:pt x="3696326" y="5701270"/>
                </a:cubicBezTo>
                <a:cubicBezTo>
                  <a:pt x="3564863" y="5749969"/>
                  <a:pt x="3116141" y="5609367"/>
                  <a:pt x="2911833" y="5701270"/>
                </a:cubicBezTo>
                <a:cubicBezTo>
                  <a:pt x="2707525" y="5793173"/>
                  <a:pt x="2553485" y="5697074"/>
                  <a:pt x="2231171" y="5701270"/>
                </a:cubicBezTo>
                <a:cubicBezTo>
                  <a:pt x="1908857" y="5705466"/>
                  <a:pt x="1856441" y="5644860"/>
                  <a:pt x="1758167" y="5701270"/>
                </a:cubicBezTo>
                <a:cubicBezTo>
                  <a:pt x="1659893" y="5757680"/>
                  <a:pt x="1301242" y="5655616"/>
                  <a:pt x="1077505" y="5701270"/>
                </a:cubicBezTo>
                <a:cubicBezTo>
                  <a:pt x="853768" y="5746924"/>
                  <a:pt x="618566" y="5700805"/>
                  <a:pt x="246865" y="5701270"/>
                </a:cubicBezTo>
                <a:cubicBezTo>
                  <a:pt x="114274" y="5663373"/>
                  <a:pt x="11756" y="5555990"/>
                  <a:pt x="0" y="5454405"/>
                </a:cubicBezTo>
                <a:cubicBezTo>
                  <a:pt x="-194" y="5224674"/>
                  <a:pt x="57860" y="4985403"/>
                  <a:pt x="0" y="4823714"/>
                </a:cubicBezTo>
                <a:cubicBezTo>
                  <a:pt x="-57860" y="4662025"/>
                  <a:pt x="50365" y="4419942"/>
                  <a:pt x="0" y="4245098"/>
                </a:cubicBezTo>
                <a:cubicBezTo>
                  <a:pt x="-50365" y="4070254"/>
                  <a:pt x="51901" y="3798221"/>
                  <a:pt x="0" y="3562332"/>
                </a:cubicBezTo>
                <a:cubicBezTo>
                  <a:pt x="-51901" y="3326443"/>
                  <a:pt x="4365" y="3153366"/>
                  <a:pt x="0" y="3035792"/>
                </a:cubicBezTo>
                <a:cubicBezTo>
                  <a:pt x="-4365" y="2918218"/>
                  <a:pt x="48639" y="2669096"/>
                  <a:pt x="0" y="2561327"/>
                </a:cubicBezTo>
                <a:cubicBezTo>
                  <a:pt x="-48639" y="2453559"/>
                  <a:pt x="68898" y="2232606"/>
                  <a:pt x="0" y="1982712"/>
                </a:cubicBezTo>
                <a:cubicBezTo>
                  <a:pt x="-68898" y="1732818"/>
                  <a:pt x="17045" y="1639168"/>
                  <a:pt x="0" y="1352021"/>
                </a:cubicBezTo>
                <a:cubicBezTo>
                  <a:pt x="-17045" y="1064874"/>
                  <a:pt x="131887" y="515922"/>
                  <a:pt x="0" y="246865"/>
                </a:cubicBezTo>
                <a:close/>
              </a:path>
            </a:pathLst>
          </a:custGeom>
          <a:solidFill>
            <a:schemeClr val="bg1"/>
          </a:solidFill>
          <a:ln w="349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 Box 11"/>
          <p:cNvSpPr txBox="1"/>
          <p:nvPr/>
        </p:nvSpPr>
        <p:spPr>
          <a:xfrm>
            <a:off x="1219200" y="1911985"/>
            <a:ext cx="15822295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Giu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-li-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ét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-ta: 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Không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mình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đi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mình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Xa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nhà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cả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năm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rồi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Mình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về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nhà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gặp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lại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bố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mẹ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Còn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cậu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cậu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đi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ai?</a:t>
            </a:r>
          </a:p>
          <a:p>
            <a:pPr algn="just"/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Ma-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ri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-ô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kín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đáo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):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-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Cũng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đi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mình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Mình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về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quê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Giu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-li-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ét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-ta: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-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Thế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à? (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Tế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nhị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)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Biển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đẹp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quá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!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Cậu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thích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ngắm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biển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không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pPr algn="just"/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Ma-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ri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-ô: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-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Mình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thích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ngắm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biển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ban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ngày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hơn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, ban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đêm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tuy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đẹp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nhưng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bí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ẩn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dễ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sợ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quá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Gió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lạnh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nhỉ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Thôi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bọn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mình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xuống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khoang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đi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Trễ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rồi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đó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Cả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hai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cùng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đi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xuống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)</a:t>
            </a:r>
          </a:p>
          <a:p>
            <a:pPr algn="just"/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Ma-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ri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-ô: 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Tạm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biệt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cậu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nhé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Sóng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lớn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tàu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nghiêng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. Ma-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ri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-ô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ngã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dài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đầu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đập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xuống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sàn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tàu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).</a:t>
            </a:r>
          </a:p>
          <a:p>
            <a:pPr algn="just"/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Giu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-li-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ét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-ta: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-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Ôi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! Ma-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ri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-ô.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sao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không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?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sao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không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pPr algn="just"/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Ma-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ri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-ô:</a:t>
            </a:r>
            <a:r>
              <a:rPr lang="en-US" sz="3600" b="1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Gượng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ngồi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dậy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nén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đau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Không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sao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!</a:t>
            </a:r>
          </a:p>
          <a:p>
            <a:pPr algn="just"/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Giu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-li-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ét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-ta: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-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(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Nhìn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thấy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máu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trên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đầu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Trời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ơi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!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Trán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cậu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bị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chảy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máu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! 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Giu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-li-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ét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-ta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gỡ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chiếc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khăn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đỏ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trên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mái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tóc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mình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nhẹ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nhàng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băng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!)</a:t>
            </a:r>
          </a:p>
          <a:p>
            <a:pPr algn="just"/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Giu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- li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ét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-ta: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Đau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lắm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phải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không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?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mình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dìu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cậu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xuống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khoang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tàu</a:t>
            </a:r>
            <a:endParaRPr lang="en-US" sz="36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643380"/>
            <a:ext cx="671195" cy="67119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165" y="8955405"/>
            <a:ext cx="457835" cy="4578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78200" y="8877300"/>
            <a:ext cx="613410" cy="613410"/>
          </a:xfrm>
          <a:prstGeom prst="rect">
            <a:avLst/>
          </a:prstGeom>
        </p:spPr>
      </p:pic>
      <p:pic>
        <p:nvPicPr>
          <p:cNvPr id="18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840200" y="3009900"/>
            <a:ext cx="645160" cy="645160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0" y="-114300"/>
            <a:ext cx="588645" cy="588645"/>
          </a:xfrm>
          <a:prstGeom prst="rect">
            <a:avLst/>
          </a:prstGeom>
        </p:spPr>
      </p:pic>
      <p:sp>
        <p:nvSpPr>
          <p:cNvPr id="25" name="Text Box 24"/>
          <p:cNvSpPr txBox="1"/>
          <p:nvPr/>
        </p:nvSpPr>
        <p:spPr>
          <a:xfrm>
            <a:off x="7070725" y="800100"/>
            <a:ext cx="4383405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Màn 1: Giu-li-ét-ta</a:t>
            </a:r>
          </a:p>
        </p:txBody>
      </p:sp>
      <p:pic>
        <p:nvPicPr>
          <p:cNvPr id="2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474345"/>
            <a:ext cx="3897630" cy="743585"/>
          </a:xfrm>
          <a:prstGeom prst="rect">
            <a:avLst/>
          </a:prstGeom>
        </p:spPr>
      </p:pic>
      <p:sp>
        <p:nvSpPr>
          <p:cNvPr id="19" name="Text Box 18"/>
          <p:cNvSpPr txBox="1"/>
          <p:nvPr/>
        </p:nvSpPr>
        <p:spPr>
          <a:xfrm>
            <a:off x="838835" y="474345"/>
            <a:ext cx="318897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400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Tham khảo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ver dir="d"/>
      </p:transition>
    </mc:Choice>
    <mc:Fallback xmlns="">
      <p:transition spd="slow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200000">
            <a:off x="1136650" y="-637540"/>
            <a:ext cx="774700" cy="304800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671195" y="1717338"/>
            <a:ext cx="16798290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Nhân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vật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: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Ma-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ri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-ô,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Giu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-li-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ét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-ta,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phụ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nữ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trẻ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thủy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thủ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Cảnh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trí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Ban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đêm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Cơn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bão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dữ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dội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đợt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sóng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khủng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khiếp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phá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thủng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thân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tàu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. Con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tàu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đang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chìm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dần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nước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tràn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ngập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bao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lơn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. Ma-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ri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-ô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Giu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-li-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ét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-ta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hai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tay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ôm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chặt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cột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buồm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khiếp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sợ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nhìn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mặt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biển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Chiếc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xuồng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cuối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cùng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thả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xuống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biển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36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Gợi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ý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lời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đối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thoại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:</a:t>
            </a:r>
          </a:p>
          <a:p>
            <a:pPr algn="just"/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                    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cơn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bão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Giu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-li-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ét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-ta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Ma-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ri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-ô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sợ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hãi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nhắc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nhau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: "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Cẩn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thận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!"</a:t>
            </a:r>
          </a:p>
          <a:p>
            <a:pPr algn="just"/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                    -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kêu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lên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: "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Còn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chỗ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đấy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!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Chỗ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đứa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nhỏ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thôi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!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Xuống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mau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!"</a:t>
            </a:r>
          </a:p>
          <a:p>
            <a:pPr algn="just"/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                    - Ma-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ri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-ô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nhường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chỗ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Giu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-li-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ét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-ta,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thả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xuống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nước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                    -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Mọi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bảo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nhau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kéo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Giu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-li-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ét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-ta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lên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xuồng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                    -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Giu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-li-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ét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-ta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bật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khóc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nức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nở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vẫy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tay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nói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lời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vĩnh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biệt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Ma-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ri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-ô: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- (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Hét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to)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Giu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-li-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ét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-ta!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Cẩn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thận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!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Giữ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chặt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nhé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!</a:t>
            </a:r>
          </a:p>
          <a:p>
            <a:pPr algn="just"/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Giu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-li-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ét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-ta: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(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Hét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to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đáp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lại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) Ma-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ri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-ô!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Tàu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đang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chìm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Mình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sợ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lắm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!</a:t>
            </a:r>
          </a:p>
          <a:p>
            <a:pPr algn="just"/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Ma-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ri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-ô: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- (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Hét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to)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Đừng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sợ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Giu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-li-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ét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-ta!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Trông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kìa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chiếc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xuồng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!</a:t>
            </a:r>
          </a:p>
          <a:p>
            <a:pPr algn="just"/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dưới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xuồng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: ....</a:t>
            </a:r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171700"/>
            <a:ext cx="671195" cy="67119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5067300"/>
            <a:ext cx="457835" cy="4578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91035" y="8952230"/>
            <a:ext cx="613410" cy="613410"/>
          </a:xfrm>
          <a:prstGeom prst="rect">
            <a:avLst/>
          </a:prstGeom>
        </p:spPr>
      </p:pic>
      <p:pic>
        <p:nvPicPr>
          <p:cNvPr id="18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97400" y="3314700"/>
            <a:ext cx="645160" cy="645160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15800" y="-114300"/>
            <a:ext cx="588645" cy="588645"/>
          </a:xfrm>
          <a:prstGeom prst="rect">
            <a:avLst/>
          </a:prstGeom>
        </p:spPr>
      </p:pic>
      <p:sp>
        <p:nvSpPr>
          <p:cNvPr id="22" name="Text Box 21"/>
          <p:cNvSpPr txBox="1"/>
          <p:nvPr/>
        </p:nvSpPr>
        <p:spPr>
          <a:xfrm>
            <a:off x="685800" y="571500"/>
            <a:ext cx="177800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3600" b="1">
                <a:ln w="22225">
                  <a:noFill/>
                  <a:prstDash val="solid"/>
                </a:ln>
                <a:solidFill>
                  <a:schemeClr val="bg1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MÀN 2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7772400" y="800100"/>
            <a:ext cx="3110865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Ma-ri-ô</a:t>
            </a:r>
          </a:p>
        </p:txBody>
      </p:sp>
      <p:pic>
        <p:nvPicPr>
          <p:cNvPr id="2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859000" y="6362700"/>
            <a:ext cx="2371090" cy="3486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-144780"/>
            <a:ext cx="487680" cy="487680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04800" y="3009900"/>
            <a:ext cx="671195" cy="671195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5067300"/>
            <a:ext cx="457835" cy="457835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8400" y="190500"/>
            <a:ext cx="457835" cy="45783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49000" y="114300"/>
            <a:ext cx="487680" cy="4876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6307435" y="4686300"/>
            <a:ext cx="456565" cy="613410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87800" y="342900"/>
            <a:ext cx="457835" cy="457835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46355" y="7849870"/>
            <a:ext cx="18334355" cy="2511425"/>
          </a:xfrm>
          <a:prstGeom prst="rect">
            <a:avLst/>
          </a:prstGeom>
        </p:spPr>
      </p:pic>
      <p:pic>
        <p:nvPicPr>
          <p:cNvPr id="63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05200" y="342900"/>
            <a:ext cx="3591560" cy="3751580"/>
          </a:xfrm>
          <a:prstGeom prst="rect">
            <a:avLst/>
          </a:prstGeom>
        </p:spPr>
      </p:pic>
      <p:pic>
        <p:nvPicPr>
          <p:cNvPr id="31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75392" y="3069153"/>
            <a:ext cx="3969615" cy="837228"/>
          </a:xfrm>
          <a:prstGeom prst="rect">
            <a:avLst/>
          </a:prstGeom>
        </p:spPr>
      </p:pic>
      <p:pic>
        <p:nvPicPr>
          <p:cNvPr id="2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4038600" y="1226820"/>
            <a:ext cx="9773920" cy="3913063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99795" y="2199006"/>
            <a:ext cx="3747770" cy="8016240"/>
          </a:xfrm>
          <a:prstGeom prst="rect">
            <a:avLst/>
          </a:prstGeom>
        </p:spPr>
      </p:pic>
      <p:pic>
        <p:nvPicPr>
          <p:cNvPr id="34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4097000" y="6134735"/>
            <a:ext cx="2152015" cy="3109595"/>
          </a:xfrm>
          <a:prstGeom prst="rect">
            <a:avLst/>
          </a:prstGeom>
        </p:spPr>
      </p:pic>
      <p:pic>
        <p:nvPicPr>
          <p:cNvPr id="35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39" b="16355"/>
          <a:stretch>
            <a:fillRect/>
          </a:stretch>
        </p:blipFill>
        <p:spPr>
          <a:xfrm>
            <a:off x="13106400" y="6730365"/>
            <a:ext cx="4420235" cy="3618865"/>
          </a:xfrm>
          <a:prstGeom prst="rect">
            <a:avLst/>
          </a:prstGeom>
        </p:spPr>
      </p:pic>
      <p:sp>
        <p:nvSpPr>
          <p:cNvPr id="22" name="Text Box 21"/>
          <p:cNvSpPr txBox="1"/>
          <p:nvPr/>
        </p:nvSpPr>
        <p:spPr>
          <a:xfrm>
            <a:off x="4880928" y="1855454"/>
            <a:ext cx="863092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800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utura Extra" panose="02040603050506020204" pitchFamily="18" charset="0"/>
              </a:rPr>
              <a:t>Đoạn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utura Extra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utura Extra" panose="02040603050506020204" pitchFamily="18" charset="0"/>
              </a:rPr>
              <a:t>hội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utura Extra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utura Extra" panose="02040603050506020204" pitchFamily="18" charset="0"/>
              </a:rPr>
              <a:t>thoại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utura Extra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utura Extra" panose="02040603050506020204" pitchFamily="18" charset="0"/>
              </a:rPr>
              <a:t>màn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utura Extra" panose="02040603050506020204" pitchFamily="18" charset="0"/>
              </a:rPr>
              <a:t> 2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utura Extra" panose="02040603050506020204" pitchFamily="18" charset="0"/>
              </a:rPr>
              <a:t>gồm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utura Extra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utura Extra" panose="02040603050506020204" pitchFamily="18" charset="0"/>
              </a:rPr>
              <a:t>các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utura Extra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utura Extra" panose="02040603050506020204" pitchFamily="18" charset="0"/>
              </a:rPr>
              <a:t>nhân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utura Extra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utura Extra" panose="02040603050506020204" pitchFamily="18" charset="0"/>
              </a:rPr>
              <a:t>vật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utura Extra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utura Extra" panose="02040603050506020204" pitchFamily="18" charset="0"/>
              </a:rPr>
              <a:t>nào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utura Extra" panose="02040603050506020204" pitchFamily="18" charset="0"/>
              </a:rPr>
              <a:t>?</a:t>
            </a:r>
          </a:p>
        </p:txBody>
      </p:sp>
      <p:pic>
        <p:nvPicPr>
          <p:cNvPr id="36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4800" y="1091565"/>
            <a:ext cx="889000" cy="1067435"/>
          </a:xfrm>
          <a:prstGeom prst="rect">
            <a:avLst/>
          </a:prstGeom>
        </p:spPr>
      </p:pic>
      <p:pic>
        <p:nvPicPr>
          <p:cNvPr id="62" name="Picture 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3868400" y="1181100"/>
            <a:ext cx="963295" cy="896620"/>
          </a:xfrm>
          <a:prstGeom prst="rect">
            <a:avLst/>
          </a:prstGeom>
        </p:spPr>
      </p:pic>
      <p:pic>
        <p:nvPicPr>
          <p:cNvPr id="39" name="Picture 1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0287000" y="8931275"/>
            <a:ext cx="1043940" cy="1381760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6570D1E4-DDA7-A276-683F-C1D3EE32549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3591532" y="5735513"/>
            <a:ext cx="7765912" cy="3343915"/>
          </a:xfrm>
          <a:prstGeom prst="rect">
            <a:avLst/>
          </a:prstGeom>
        </p:spPr>
      </p:pic>
      <p:sp>
        <p:nvSpPr>
          <p:cNvPr id="25" name="Text Box 24"/>
          <p:cNvSpPr txBox="1"/>
          <p:nvPr/>
        </p:nvSpPr>
        <p:spPr>
          <a:xfrm>
            <a:off x="3719029" y="6164269"/>
            <a:ext cx="7638415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800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utura Extra" panose="02040603050506020204" pitchFamily="18" charset="0"/>
              </a:rPr>
              <a:t>Em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utura Extra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utura Extra" panose="02040603050506020204" pitchFamily="18" charset="0"/>
              </a:rPr>
              <a:t>hãy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utura Extra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utura Extra" panose="02040603050506020204" pitchFamily="18" charset="0"/>
              </a:rPr>
              <a:t>tóm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utura Extra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utura Extra" panose="02040603050506020204" pitchFamily="18" charset="0"/>
              </a:rPr>
              <a:t>tắt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utura Extra" panose="02040603050506020204" pitchFamily="18" charset="0"/>
              </a:rPr>
              <a:t> </a:t>
            </a:r>
            <a:endParaRPr lang="vi-VN" sz="480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Futura Extra" panose="02040603050506020204" pitchFamily="18" charset="0"/>
            </a:endParaRPr>
          </a:p>
          <a:p>
            <a:pPr algn="ctr"/>
            <a:r>
              <a:rPr lang="en-US" sz="4800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utura Extra" panose="02040603050506020204" pitchFamily="18" charset="0"/>
              </a:rPr>
              <a:t>nội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utura Extra" panose="02040603050506020204" pitchFamily="18" charset="0"/>
              </a:rPr>
              <a:t> dung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utura Extra" panose="02040603050506020204" pitchFamily="18" charset="0"/>
              </a:rPr>
              <a:t>chính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utura Extra" panose="020406030505060202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-144780"/>
            <a:ext cx="487680" cy="487680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04800" y="3009900"/>
            <a:ext cx="671195" cy="671195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5067300"/>
            <a:ext cx="457835" cy="457835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8400" y="190500"/>
            <a:ext cx="457835" cy="45783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49000" y="114300"/>
            <a:ext cx="487680" cy="4876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6307435" y="4686300"/>
            <a:ext cx="456565" cy="613410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87800" y="342900"/>
            <a:ext cx="457835" cy="457835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46355" y="7849870"/>
            <a:ext cx="18334355" cy="2511425"/>
          </a:xfrm>
          <a:prstGeom prst="rect">
            <a:avLst/>
          </a:prstGeom>
        </p:spPr>
      </p:pic>
      <p:pic>
        <p:nvPicPr>
          <p:cNvPr id="39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536680" y="7886700"/>
            <a:ext cx="1343660" cy="1778635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80000">
            <a:off x="366395" y="7277100"/>
            <a:ext cx="5735955" cy="4283710"/>
          </a:xfrm>
          <a:prstGeom prst="rect">
            <a:avLst/>
          </a:prstGeom>
        </p:spPr>
      </p:pic>
      <p:pic>
        <p:nvPicPr>
          <p:cNvPr id="63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837565" y="601980"/>
            <a:ext cx="3591560" cy="3751580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002000" y="7503160"/>
            <a:ext cx="2421890" cy="2858135"/>
          </a:xfrm>
          <a:prstGeom prst="rect">
            <a:avLst/>
          </a:prstGeom>
        </p:spPr>
      </p:pic>
      <p:pic>
        <p:nvPicPr>
          <p:cNvPr id="5" name="Picture 4" descr="hinh-anh-hoc-sinh-cham-chu-nghe-giang-bai-png-288-removebg-preview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420000">
            <a:off x="641350" y="5419090"/>
            <a:ext cx="4808855" cy="424370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40000">
            <a:off x="3785235" y="410845"/>
            <a:ext cx="13089255" cy="6309360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5562600" y="2171700"/>
            <a:ext cx="963041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charset="0"/>
              <a:buChar char="Ø"/>
            </a:pPr>
            <a:r>
              <a:rPr lang="en-US" sz="4500" b="1"/>
              <a:t>Có 2 nhân vật: </a:t>
            </a:r>
            <a:r>
              <a:rPr lang="en-US" sz="4500"/>
              <a:t>Giu-li-ét-ta và Ma-ri-ô, một số người phụ nữ, 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5638800" y="3819525"/>
            <a:ext cx="963041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charset="0"/>
              <a:buChar char="Ø"/>
            </a:pPr>
            <a:r>
              <a:rPr lang="en-US" sz="4500" b="1" dirty="0" err="1"/>
              <a:t>Nội</a:t>
            </a:r>
            <a:r>
              <a:rPr lang="en-US" sz="4500" b="1" dirty="0"/>
              <a:t> dung: </a:t>
            </a:r>
            <a:r>
              <a:rPr lang="en-US" sz="4500" dirty="0" err="1"/>
              <a:t>Giu</a:t>
            </a:r>
            <a:r>
              <a:rPr lang="en-US" sz="4500" dirty="0"/>
              <a:t>-li-</a:t>
            </a:r>
            <a:r>
              <a:rPr lang="en-US" sz="4500" dirty="0" err="1"/>
              <a:t>ét</a:t>
            </a:r>
            <a:r>
              <a:rPr lang="en-US" sz="4500" dirty="0"/>
              <a:t>-ta </a:t>
            </a:r>
            <a:r>
              <a:rPr lang="en-US" sz="4500" dirty="0" err="1"/>
              <a:t>và</a:t>
            </a:r>
            <a:r>
              <a:rPr lang="en-US" sz="4500" dirty="0"/>
              <a:t> Ma-</a:t>
            </a:r>
            <a:r>
              <a:rPr lang="en-US" sz="4500" dirty="0" err="1"/>
              <a:t>ri</a:t>
            </a:r>
            <a:r>
              <a:rPr lang="en-US" sz="4500" dirty="0"/>
              <a:t>-ô </a:t>
            </a:r>
            <a:r>
              <a:rPr lang="en-US" sz="4500" dirty="0" err="1"/>
              <a:t>nhắc</a:t>
            </a:r>
            <a:r>
              <a:rPr lang="en-US" sz="4500" dirty="0"/>
              <a:t> </a:t>
            </a:r>
            <a:r>
              <a:rPr lang="en-US" sz="4500" dirty="0" err="1"/>
              <a:t>nhở</a:t>
            </a:r>
            <a:r>
              <a:rPr lang="en-US" sz="4500" dirty="0"/>
              <a:t> </a:t>
            </a:r>
            <a:r>
              <a:rPr lang="en-US" sz="4500" dirty="0" err="1"/>
              <a:t>nhau</a:t>
            </a:r>
            <a:r>
              <a:rPr lang="en-US" sz="4500" dirty="0"/>
              <a:t> </a:t>
            </a:r>
            <a:r>
              <a:rPr lang="en-US" sz="4500" dirty="0" err="1"/>
              <a:t>cẩn</a:t>
            </a:r>
            <a:r>
              <a:rPr lang="en-US" sz="4500" dirty="0"/>
              <a:t> </a:t>
            </a:r>
            <a:r>
              <a:rPr lang="en-US" sz="4500" dirty="0" err="1"/>
              <a:t>thận</a:t>
            </a:r>
            <a:r>
              <a:rPr lang="en-US" sz="4500" dirty="0"/>
              <a:t> </a:t>
            </a:r>
            <a:r>
              <a:rPr lang="en-US" sz="4500" dirty="0" err="1"/>
              <a:t>trước</a:t>
            </a:r>
            <a:r>
              <a:rPr lang="en-US" sz="4500" dirty="0"/>
              <a:t> </a:t>
            </a:r>
            <a:r>
              <a:rPr lang="en-US" sz="4500" dirty="0" err="1"/>
              <a:t>cơn</a:t>
            </a:r>
            <a:r>
              <a:rPr lang="en-US" sz="4500" dirty="0"/>
              <a:t> </a:t>
            </a:r>
            <a:r>
              <a:rPr lang="en-US" sz="4500" dirty="0" err="1"/>
              <a:t>bão</a:t>
            </a:r>
            <a:r>
              <a:rPr lang="en-US" sz="4500" dirty="0"/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6"/>
          <p:cNvSpPr/>
          <p:nvPr/>
        </p:nvSpPr>
        <p:spPr>
          <a:xfrm>
            <a:off x="671194" y="1645602"/>
            <a:ext cx="17083405" cy="8167053"/>
          </a:xfrm>
          <a:custGeom>
            <a:avLst/>
            <a:gdLst>
              <a:gd name="connsiteX0" fmla="*/ 0 w 10876724"/>
              <a:gd name="connsiteY0" fmla="*/ 246865 h 5701270"/>
              <a:gd name="connsiteX1" fmla="*/ 246865 w 10876724"/>
              <a:gd name="connsiteY1" fmla="*/ 0 h 5701270"/>
              <a:gd name="connsiteX2" fmla="*/ 927528 w 10876724"/>
              <a:gd name="connsiteY2" fmla="*/ 0 h 5701270"/>
              <a:gd name="connsiteX3" fmla="*/ 1296701 w 10876724"/>
              <a:gd name="connsiteY3" fmla="*/ 0 h 5701270"/>
              <a:gd name="connsiteX4" fmla="*/ 1977364 w 10876724"/>
              <a:gd name="connsiteY4" fmla="*/ 0 h 5701270"/>
              <a:gd name="connsiteX5" fmla="*/ 2450367 w 10876724"/>
              <a:gd name="connsiteY5" fmla="*/ 0 h 5701270"/>
              <a:gd name="connsiteX6" fmla="*/ 2819540 w 10876724"/>
              <a:gd name="connsiteY6" fmla="*/ 0 h 5701270"/>
              <a:gd name="connsiteX7" fmla="*/ 3084883 w 10876724"/>
              <a:gd name="connsiteY7" fmla="*/ 0 h 5701270"/>
              <a:gd name="connsiteX8" fmla="*/ 3454056 w 10876724"/>
              <a:gd name="connsiteY8" fmla="*/ 0 h 5701270"/>
              <a:gd name="connsiteX9" fmla="*/ 3823230 w 10876724"/>
              <a:gd name="connsiteY9" fmla="*/ 0 h 5701270"/>
              <a:gd name="connsiteX10" fmla="*/ 4400063 w 10876724"/>
              <a:gd name="connsiteY10" fmla="*/ 0 h 5701270"/>
              <a:gd name="connsiteX11" fmla="*/ 4976896 w 10876724"/>
              <a:gd name="connsiteY11" fmla="*/ 0 h 5701270"/>
              <a:gd name="connsiteX12" fmla="*/ 5449899 w 10876724"/>
              <a:gd name="connsiteY12" fmla="*/ 0 h 5701270"/>
              <a:gd name="connsiteX13" fmla="*/ 6234392 w 10876724"/>
              <a:gd name="connsiteY13" fmla="*/ 0 h 5701270"/>
              <a:gd name="connsiteX14" fmla="*/ 6603565 w 10876724"/>
              <a:gd name="connsiteY14" fmla="*/ 0 h 5701270"/>
              <a:gd name="connsiteX15" fmla="*/ 7388058 w 10876724"/>
              <a:gd name="connsiteY15" fmla="*/ 0 h 5701270"/>
              <a:gd name="connsiteX16" fmla="*/ 7757231 w 10876724"/>
              <a:gd name="connsiteY16" fmla="*/ 0 h 5701270"/>
              <a:gd name="connsiteX17" fmla="*/ 8437894 w 10876724"/>
              <a:gd name="connsiteY17" fmla="*/ 0 h 5701270"/>
              <a:gd name="connsiteX18" fmla="*/ 9222386 w 10876724"/>
              <a:gd name="connsiteY18" fmla="*/ 0 h 5701270"/>
              <a:gd name="connsiteX19" fmla="*/ 9487730 w 10876724"/>
              <a:gd name="connsiteY19" fmla="*/ 0 h 5701270"/>
              <a:gd name="connsiteX20" fmla="*/ 10629859 w 10876724"/>
              <a:gd name="connsiteY20" fmla="*/ 0 h 5701270"/>
              <a:gd name="connsiteX21" fmla="*/ 10876724 w 10876724"/>
              <a:gd name="connsiteY21" fmla="*/ 246865 h 5701270"/>
              <a:gd name="connsiteX22" fmla="*/ 10876724 w 10876724"/>
              <a:gd name="connsiteY22" fmla="*/ 721330 h 5701270"/>
              <a:gd name="connsiteX23" fmla="*/ 10876724 w 10876724"/>
              <a:gd name="connsiteY23" fmla="*/ 1247870 h 5701270"/>
              <a:gd name="connsiteX24" fmla="*/ 10876724 w 10876724"/>
              <a:gd name="connsiteY24" fmla="*/ 1774410 h 5701270"/>
              <a:gd name="connsiteX25" fmla="*/ 10876724 w 10876724"/>
              <a:gd name="connsiteY25" fmla="*/ 2300950 h 5701270"/>
              <a:gd name="connsiteX26" fmla="*/ 10876724 w 10876724"/>
              <a:gd name="connsiteY26" fmla="*/ 2723340 h 5701270"/>
              <a:gd name="connsiteX27" fmla="*/ 10876724 w 10876724"/>
              <a:gd name="connsiteY27" fmla="*/ 3406106 h 5701270"/>
              <a:gd name="connsiteX28" fmla="*/ 10876724 w 10876724"/>
              <a:gd name="connsiteY28" fmla="*/ 4088872 h 5701270"/>
              <a:gd name="connsiteX29" fmla="*/ 10876724 w 10876724"/>
              <a:gd name="connsiteY29" fmla="*/ 4511262 h 5701270"/>
              <a:gd name="connsiteX30" fmla="*/ 10876724 w 10876724"/>
              <a:gd name="connsiteY30" fmla="*/ 5454405 h 5701270"/>
              <a:gd name="connsiteX31" fmla="*/ 10629859 w 10876724"/>
              <a:gd name="connsiteY31" fmla="*/ 5701270 h 5701270"/>
              <a:gd name="connsiteX32" fmla="*/ 9949196 w 10876724"/>
              <a:gd name="connsiteY32" fmla="*/ 5701270 h 5701270"/>
              <a:gd name="connsiteX33" fmla="*/ 9580023 w 10876724"/>
              <a:gd name="connsiteY33" fmla="*/ 5701270 h 5701270"/>
              <a:gd name="connsiteX34" fmla="*/ 9210850 w 10876724"/>
              <a:gd name="connsiteY34" fmla="*/ 5701270 h 5701270"/>
              <a:gd name="connsiteX35" fmla="*/ 8530187 w 10876724"/>
              <a:gd name="connsiteY35" fmla="*/ 5701270 h 5701270"/>
              <a:gd name="connsiteX36" fmla="*/ 8264844 w 10876724"/>
              <a:gd name="connsiteY36" fmla="*/ 5701270 h 5701270"/>
              <a:gd name="connsiteX37" fmla="*/ 7791841 w 10876724"/>
              <a:gd name="connsiteY37" fmla="*/ 5701270 h 5701270"/>
              <a:gd name="connsiteX38" fmla="*/ 7215008 w 10876724"/>
              <a:gd name="connsiteY38" fmla="*/ 5701270 h 5701270"/>
              <a:gd name="connsiteX39" fmla="*/ 6845835 w 10876724"/>
              <a:gd name="connsiteY39" fmla="*/ 5701270 h 5701270"/>
              <a:gd name="connsiteX40" fmla="*/ 6061342 w 10876724"/>
              <a:gd name="connsiteY40" fmla="*/ 5701270 h 5701270"/>
              <a:gd name="connsiteX41" fmla="*/ 5795998 w 10876724"/>
              <a:gd name="connsiteY41" fmla="*/ 5701270 h 5701270"/>
              <a:gd name="connsiteX42" fmla="*/ 5530655 w 10876724"/>
              <a:gd name="connsiteY42" fmla="*/ 5701270 h 5701270"/>
              <a:gd name="connsiteX43" fmla="*/ 5057652 w 10876724"/>
              <a:gd name="connsiteY43" fmla="*/ 5701270 h 5701270"/>
              <a:gd name="connsiteX44" fmla="*/ 4480819 w 10876724"/>
              <a:gd name="connsiteY44" fmla="*/ 5701270 h 5701270"/>
              <a:gd name="connsiteX45" fmla="*/ 3800156 w 10876724"/>
              <a:gd name="connsiteY45" fmla="*/ 5701270 h 5701270"/>
              <a:gd name="connsiteX46" fmla="*/ 3119493 w 10876724"/>
              <a:gd name="connsiteY46" fmla="*/ 5701270 h 5701270"/>
              <a:gd name="connsiteX47" fmla="*/ 2335000 w 10876724"/>
              <a:gd name="connsiteY47" fmla="*/ 5701270 h 5701270"/>
              <a:gd name="connsiteX48" fmla="*/ 1758167 w 10876724"/>
              <a:gd name="connsiteY48" fmla="*/ 5701270 h 5701270"/>
              <a:gd name="connsiteX49" fmla="*/ 1492824 w 10876724"/>
              <a:gd name="connsiteY49" fmla="*/ 5701270 h 5701270"/>
              <a:gd name="connsiteX50" fmla="*/ 246865 w 10876724"/>
              <a:gd name="connsiteY50" fmla="*/ 5701270 h 5701270"/>
              <a:gd name="connsiteX51" fmla="*/ 0 w 10876724"/>
              <a:gd name="connsiteY51" fmla="*/ 5454405 h 5701270"/>
              <a:gd name="connsiteX52" fmla="*/ 0 w 10876724"/>
              <a:gd name="connsiteY52" fmla="*/ 5032016 h 5701270"/>
              <a:gd name="connsiteX53" fmla="*/ 0 w 10876724"/>
              <a:gd name="connsiteY53" fmla="*/ 4349249 h 5701270"/>
              <a:gd name="connsiteX54" fmla="*/ 0 w 10876724"/>
              <a:gd name="connsiteY54" fmla="*/ 3874785 h 5701270"/>
              <a:gd name="connsiteX55" fmla="*/ 0 w 10876724"/>
              <a:gd name="connsiteY55" fmla="*/ 3192018 h 5701270"/>
              <a:gd name="connsiteX56" fmla="*/ 0 w 10876724"/>
              <a:gd name="connsiteY56" fmla="*/ 2769629 h 5701270"/>
              <a:gd name="connsiteX57" fmla="*/ 0 w 10876724"/>
              <a:gd name="connsiteY57" fmla="*/ 2138938 h 5701270"/>
              <a:gd name="connsiteX58" fmla="*/ 0 w 10876724"/>
              <a:gd name="connsiteY58" fmla="*/ 1456172 h 5701270"/>
              <a:gd name="connsiteX59" fmla="*/ 0 w 10876724"/>
              <a:gd name="connsiteY59" fmla="*/ 825481 h 5701270"/>
              <a:gd name="connsiteX60" fmla="*/ 0 w 10876724"/>
              <a:gd name="connsiteY60" fmla="*/ 246865 h 5701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0876724" h="5701270" fill="none" extrusionOk="0">
                <a:moveTo>
                  <a:pt x="0" y="246865"/>
                </a:moveTo>
                <a:cubicBezTo>
                  <a:pt x="-1955" y="140110"/>
                  <a:pt x="105657" y="-4267"/>
                  <a:pt x="246865" y="0"/>
                </a:cubicBezTo>
                <a:cubicBezTo>
                  <a:pt x="483801" y="-41781"/>
                  <a:pt x="679701" y="36369"/>
                  <a:pt x="927528" y="0"/>
                </a:cubicBezTo>
                <a:cubicBezTo>
                  <a:pt x="1175355" y="-36369"/>
                  <a:pt x="1208180" y="19791"/>
                  <a:pt x="1296701" y="0"/>
                </a:cubicBezTo>
                <a:cubicBezTo>
                  <a:pt x="1385222" y="-19791"/>
                  <a:pt x="1736873" y="41444"/>
                  <a:pt x="1977364" y="0"/>
                </a:cubicBezTo>
                <a:cubicBezTo>
                  <a:pt x="2217855" y="-41444"/>
                  <a:pt x="2276760" y="3476"/>
                  <a:pt x="2450367" y="0"/>
                </a:cubicBezTo>
                <a:cubicBezTo>
                  <a:pt x="2623974" y="-3476"/>
                  <a:pt x="2692550" y="22783"/>
                  <a:pt x="2819540" y="0"/>
                </a:cubicBezTo>
                <a:cubicBezTo>
                  <a:pt x="2946530" y="-22783"/>
                  <a:pt x="3015299" y="28356"/>
                  <a:pt x="3084883" y="0"/>
                </a:cubicBezTo>
                <a:cubicBezTo>
                  <a:pt x="3154467" y="-28356"/>
                  <a:pt x="3316671" y="1735"/>
                  <a:pt x="3454056" y="0"/>
                </a:cubicBezTo>
                <a:cubicBezTo>
                  <a:pt x="3591441" y="-1735"/>
                  <a:pt x="3665431" y="9244"/>
                  <a:pt x="3823230" y="0"/>
                </a:cubicBezTo>
                <a:cubicBezTo>
                  <a:pt x="3981029" y="-9244"/>
                  <a:pt x="4212866" y="65727"/>
                  <a:pt x="4400063" y="0"/>
                </a:cubicBezTo>
                <a:cubicBezTo>
                  <a:pt x="4587260" y="-65727"/>
                  <a:pt x="4729739" y="17968"/>
                  <a:pt x="4976896" y="0"/>
                </a:cubicBezTo>
                <a:cubicBezTo>
                  <a:pt x="5224053" y="-17968"/>
                  <a:pt x="5346431" y="21246"/>
                  <a:pt x="5449899" y="0"/>
                </a:cubicBezTo>
                <a:cubicBezTo>
                  <a:pt x="5553367" y="-21246"/>
                  <a:pt x="6062058" y="39408"/>
                  <a:pt x="6234392" y="0"/>
                </a:cubicBezTo>
                <a:cubicBezTo>
                  <a:pt x="6406726" y="-39408"/>
                  <a:pt x="6485319" y="36719"/>
                  <a:pt x="6603565" y="0"/>
                </a:cubicBezTo>
                <a:cubicBezTo>
                  <a:pt x="6721811" y="-36719"/>
                  <a:pt x="7038221" y="30183"/>
                  <a:pt x="7388058" y="0"/>
                </a:cubicBezTo>
                <a:cubicBezTo>
                  <a:pt x="7737895" y="-30183"/>
                  <a:pt x="7630204" y="13352"/>
                  <a:pt x="7757231" y="0"/>
                </a:cubicBezTo>
                <a:cubicBezTo>
                  <a:pt x="7884258" y="-13352"/>
                  <a:pt x="8126396" y="48368"/>
                  <a:pt x="8437894" y="0"/>
                </a:cubicBezTo>
                <a:cubicBezTo>
                  <a:pt x="8749392" y="-48368"/>
                  <a:pt x="8961409" y="24670"/>
                  <a:pt x="9222386" y="0"/>
                </a:cubicBezTo>
                <a:cubicBezTo>
                  <a:pt x="9483363" y="-24670"/>
                  <a:pt x="9417271" y="5767"/>
                  <a:pt x="9487730" y="0"/>
                </a:cubicBezTo>
                <a:cubicBezTo>
                  <a:pt x="9558189" y="-5767"/>
                  <a:pt x="10341003" y="37193"/>
                  <a:pt x="10629859" y="0"/>
                </a:cubicBezTo>
                <a:cubicBezTo>
                  <a:pt x="10769034" y="-4235"/>
                  <a:pt x="10869510" y="113890"/>
                  <a:pt x="10876724" y="246865"/>
                </a:cubicBezTo>
                <a:cubicBezTo>
                  <a:pt x="10928499" y="438060"/>
                  <a:pt x="10839217" y="557253"/>
                  <a:pt x="10876724" y="721330"/>
                </a:cubicBezTo>
                <a:cubicBezTo>
                  <a:pt x="10914231" y="885407"/>
                  <a:pt x="10848663" y="1050212"/>
                  <a:pt x="10876724" y="1247870"/>
                </a:cubicBezTo>
                <a:cubicBezTo>
                  <a:pt x="10904785" y="1445528"/>
                  <a:pt x="10854623" y="1536486"/>
                  <a:pt x="10876724" y="1774410"/>
                </a:cubicBezTo>
                <a:cubicBezTo>
                  <a:pt x="10898825" y="2012334"/>
                  <a:pt x="10866342" y="2095384"/>
                  <a:pt x="10876724" y="2300950"/>
                </a:cubicBezTo>
                <a:cubicBezTo>
                  <a:pt x="10887106" y="2506516"/>
                  <a:pt x="10853324" y="2593010"/>
                  <a:pt x="10876724" y="2723340"/>
                </a:cubicBezTo>
                <a:cubicBezTo>
                  <a:pt x="10900124" y="2853670"/>
                  <a:pt x="10841279" y="3157612"/>
                  <a:pt x="10876724" y="3406106"/>
                </a:cubicBezTo>
                <a:cubicBezTo>
                  <a:pt x="10912169" y="3654600"/>
                  <a:pt x="10844614" y="3907697"/>
                  <a:pt x="10876724" y="4088872"/>
                </a:cubicBezTo>
                <a:cubicBezTo>
                  <a:pt x="10908834" y="4270047"/>
                  <a:pt x="10847071" y="4384573"/>
                  <a:pt x="10876724" y="4511262"/>
                </a:cubicBezTo>
                <a:cubicBezTo>
                  <a:pt x="10906377" y="4637951"/>
                  <a:pt x="10852277" y="5152429"/>
                  <a:pt x="10876724" y="5454405"/>
                </a:cubicBezTo>
                <a:cubicBezTo>
                  <a:pt x="10856721" y="5614294"/>
                  <a:pt x="10783224" y="5711476"/>
                  <a:pt x="10629859" y="5701270"/>
                </a:cubicBezTo>
                <a:cubicBezTo>
                  <a:pt x="10403720" y="5738564"/>
                  <a:pt x="10108199" y="5656585"/>
                  <a:pt x="9949196" y="5701270"/>
                </a:cubicBezTo>
                <a:cubicBezTo>
                  <a:pt x="9790193" y="5745955"/>
                  <a:pt x="9753106" y="5674809"/>
                  <a:pt x="9580023" y="5701270"/>
                </a:cubicBezTo>
                <a:cubicBezTo>
                  <a:pt x="9406940" y="5727731"/>
                  <a:pt x="9318904" y="5682235"/>
                  <a:pt x="9210850" y="5701270"/>
                </a:cubicBezTo>
                <a:cubicBezTo>
                  <a:pt x="9102796" y="5720305"/>
                  <a:pt x="8765881" y="5632461"/>
                  <a:pt x="8530187" y="5701270"/>
                </a:cubicBezTo>
                <a:cubicBezTo>
                  <a:pt x="8294493" y="5770079"/>
                  <a:pt x="8358039" y="5669713"/>
                  <a:pt x="8264844" y="5701270"/>
                </a:cubicBezTo>
                <a:cubicBezTo>
                  <a:pt x="8171649" y="5732827"/>
                  <a:pt x="8026619" y="5692443"/>
                  <a:pt x="7791841" y="5701270"/>
                </a:cubicBezTo>
                <a:cubicBezTo>
                  <a:pt x="7557063" y="5710097"/>
                  <a:pt x="7358047" y="5699615"/>
                  <a:pt x="7215008" y="5701270"/>
                </a:cubicBezTo>
                <a:cubicBezTo>
                  <a:pt x="7071969" y="5702925"/>
                  <a:pt x="7014055" y="5670622"/>
                  <a:pt x="6845835" y="5701270"/>
                </a:cubicBezTo>
                <a:cubicBezTo>
                  <a:pt x="6677615" y="5731918"/>
                  <a:pt x="6446785" y="5680665"/>
                  <a:pt x="6061342" y="5701270"/>
                </a:cubicBezTo>
                <a:cubicBezTo>
                  <a:pt x="5675899" y="5721875"/>
                  <a:pt x="5871462" y="5686286"/>
                  <a:pt x="5795998" y="5701270"/>
                </a:cubicBezTo>
                <a:cubicBezTo>
                  <a:pt x="5720534" y="5716254"/>
                  <a:pt x="5653710" y="5695667"/>
                  <a:pt x="5530655" y="5701270"/>
                </a:cubicBezTo>
                <a:cubicBezTo>
                  <a:pt x="5407600" y="5706873"/>
                  <a:pt x="5243174" y="5671907"/>
                  <a:pt x="5057652" y="5701270"/>
                </a:cubicBezTo>
                <a:cubicBezTo>
                  <a:pt x="4872130" y="5730633"/>
                  <a:pt x="4705085" y="5669817"/>
                  <a:pt x="4480819" y="5701270"/>
                </a:cubicBezTo>
                <a:cubicBezTo>
                  <a:pt x="4256553" y="5732723"/>
                  <a:pt x="3945606" y="5679452"/>
                  <a:pt x="3800156" y="5701270"/>
                </a:cubicBezTo>
                <a:cubicBezTo>
                  <a:pt x="3654706" y="5723088"/>
                  <a:pt x="3427173" y="5631534"/>
                  <a:pt x="3119493" y="5701270"/>
                </a:cubicBezTo>
                <a:cubicBezTo>
                  <a:pt x="2811813" y="5771006"/>
                  <a:pt x="2643636" y="5695551"/>
                  <a:pt x="2335000" y="5701270"/>
                </a:cubicBezTo>
                <a:cubicBezTo>
                  <a:pt x="2026364" y="5706989"/>
                  <a:pt x="1924202" y="5687841"/>
                  <a:pt x="1758167" y="5701270"/>
                </a:cubicBezTo>
                <a:cubicBezTo>
                  <a:pt x="1592132" y="5714699"/>
                  <a:pt x="1616064" y="5681403"/>
                  <a:pt x="1492824" y="5701270"/>
                </a:cubicBezTo>
                <a:cubicBezTo>
                  <a:pt x="1369584" y="5721137"/>
                  <a:pt x="759457" y="5614419"/>
                  <a:pt x="246865" y="5701270"/>
                </a:cubicBezTo>
                <a:cubicBezTo>
                  <a:pt x="107475" y="5706226"/>
                  <a:pt x="-25051" y="5605018"/>
                  <a:pt x="0" y="5454405"/>
                </a:cubicBezTo>
                <a:cubicBezTo>
                  <a:pt x="-47955" y="5332000"/>
                  <a:pt x="38687" y="5150839"/>
                  <a:pt x="0" y="5032016"/>
                </a:cubicBezTo>
                <a:cubicBezTo>
                  <a:pt x="-38687" y="4913193"/>
                  <a:pt x="5671" y="4598460"/>
                  <a:pt x="0" y="4349249"/>
                </a:cubicBezTo>
                <a:cubicBezTo>
                  <a:pt x="-5671" y="4100038"/>
                  <a:pt x="46847" y="4030381"/>
                  <a:pt x="0" y="3874785"/>
                </a:cubicBezTo>
                <a:cubicBezTo>
                  <a:pt x="-46847" y="3719189"/>
                  <a:pt x="78102" y="3352856"/>
                  <a:pt x="0" y="3192018"/>
                </a:cubicBezTo>
                <a:cubicBezTo>
                  <a:pt x="-78102" y="3031180"/>
                  <a:pt x="18199" y="2963420"/>
                  <a:pt x="0" y="2769629"/>
                </a:cubicBezTo>
                <a:cubicBezTo>
                  <a:pt x="-18199" y="2575838"/>
                  <a:pt x="63662" y="2282146"/>
                  <a:pt x="0" y="2138938"/>
                </a:cubicBezTo>
                <a:cubicBezTo>
                  <a:pt x="-63662" y="1995730"/>
                  <a:pt x="32780" y="1648348"/>
                  <a:pt x="0" y="1456172"/>
                </a:cubicBezTo>
                <a:cubicBezTo>
                  <a:pt x="-32780" y="1263996"/>
                  <a:pt x="11074" y="1000127"/>
                  <a:pt x="0" y="825481"/>
                </a:cubicBezTo>
                <a:cubicBezTo>
                  <a:pt x="-11074" y="650835"/>
                  <a:pt x="18541" y="453236"/>
                  <a:pt x="0" y="246865"/>
                </a:cubicBezTo>
                <a:close/>
              </a:path>
              <a:path w="10876724" h="5701270" stroke="0" extrusionOk="0">
                <a:moveTo>
                  <a:pt x="0" y="246865"/>
                </a:moveTo>
                <a:cubicBezTo>
                  <a:pt x="-21197" y="97450"/>
                  <a:pt x="75721" y="13062"/>
                  <a:pt x="246865" y="0"/>
                </a:cubicBezTo>
                <a:cubicBezTo>
                  <a:pt x="418515" y="-56175"/>
                  <a:pt x="851292" y="7876"/>
                  <a:pt x="1031358" y="0"/>
                </a:cubicBezTo>
                <a:cubicBezTo>
                  <a:pt x="1211424" y="-7876"/>
                  <a:pt x="1367225" y="51310"/>
                  <a:pt x="1504361" y="0"/>
                </a:cubicBezTo>
                <a:cubicBezTo>
                  <a:pt x="1641497" y="-51310"/>
                  <a:pt x="1746482" y="10406"/>
                  <a:pt x="1873534" y="0"/>
                </a:cubicBezTo>
                <a:cubicBezTo>
                  <a:pt x="2000586" y="-10406"/>
                  <a:pt x="2324556" y="72374"/>
                  <a:pt x="2554197" y="0"/>
                </a:cubicBezTo>
                <a:cubicBezTo>
                  <a:pt x="2783838" y="-72374"/>
                  <a:pt x="2909693" y="38970"/>
                  <a:pt x="3027200" y="0"/>
                </a:cubicBezTo>
                <a:cubicBezTo>
                  <a:pt x="3144707" y="-38970"/>
                  <a:pt x="3488933" y="18256"/>
                  <a:pt x="3811693" y="0"/>
                </a:cubicBezTo>
                <a:cubicBezTo>
                  <a:pt x="4134453" y="-18256"/>
                  <a:pt x="4061536" y="843"/>
                  <a:pt x="4180866" y="0"/>
                </a:cubicBezTo>
                <a:cubicBezTo>
                  <a:pt x="4300196" y="-843"/>
                  <a:pt x="4640873" y="78645"/>
                  <a:pt x="4965359" y="0"/>
                </a:cubicBezTo>
                <a:cubicBezTo>
                  <a:pt x="5289845" y="-78645"/>
                  <a:pt x="5168205" y="7221"/>
                  <a:pt x="5230702" y="0"/>
                </a:cubicBezTo>
                <a:cubicBezTo>
                  <a:pt x="5293199" y="-7221"/>
                  <a:pt x="5610357" y="33768"/>
                  <a:pt x="5807535" y="0"/>
                </a:cubicBezTo>
                <a:cubicBezTo>
                  <a:pt x="6004713" y="-33768"/>
                  <a:pt x="6150124" y="36829"/>
                  <a:pt x="6384368" y="0"/>
                </a:cubicBezTo>
                <a:cubicBezTo>
                  <a:pt x="6618612" y="-36829"/>
                  <a:pt x="6696143" y="7241"/>
                  <a:pt x="6857371" y="0"/>
                </a:cubicBezTo>
                <a:cubicBezTo>
                  <a:pt x="7018599" y="-7241"/>
                  <a:pt x="7299035" y="4616"/>
                  <a:pt x="7641864" y="0"/>
                </a:cubicBezTo>
                <a:cubicBezTo>
                  <a:pt x="7984693" y="-4616"/>
                  <a:pt x="8124206" y="75174"/>
                  <a:pt x="8426357" y="0"/>
                </a:cubicBezTo>
                <a:cubicBezTo>
                  <a:pt x="8728508" y="-75174"/>
                  <a:pt x="8701916" y="9212"/>
                  <a:pt x="8795530" y="0"/>
                </a:cubicBezTo>
                <a:cubicBezTo>
                  <a:pt x="8889144" y="-9212"/>
                  <a:pt x="9237388" y="47654"/>
                  <a:pt x="9372363" y="0"/>
                </a:cubicBezTo>
                <a:cubicBezTo>
                  <a:pt x="9507338" y="-47654"/>
                  <a:pt x="10371465" y="58058"/>
                  <a:pt x="10629859" y="0"/>
                </a:cubicBezTo>
                <a:cubicBezTo>
                  <a:pt x="10759113" y="-21317"/>
                  <a:pt x="10890934" y="107638"/>
                  <a:pt x="10876724" y="246865"/>
                </a:cubicBezTo>
                <a:cubicBezTo>
                  <a:pt x="10895529" y="396199"/>
                  <a:pt x="10854867" y="502628"/>
                  <a:pt x="10876724" y="669254"/>
                </a:cubicBezTo>
                <a:cubicBezTo>
                  <a:pt x="10898581" y="835880"/>
                  <a:pt x="10826503" y="1102795"/>
                  <a:pt x="10876724" y="1352021"/>
                </a:cubicBezTo>
                <a:cubicBezTo>
                  <a:pt x="10926945" y="1601247"/>
                  <a:pt x="10818243" y="1664677"/>
                  <a:pt x="10876724" y="1930636"/>
                </a:cubicBezTo>
                <a:cubicBezTo>
                  <a:pt x="10935205" y="2196595"/>
                  <a:pt x="10847946" y="2191559"/>
                  <a:pt x="10876724" y="2405101"/>
                </a:cubicBezTo>
                <a:cubicBezTo>
                  <a:pt x="10905502" y="2618643"/>
                  <a:pt x="10875052" y="2811678"/>
                  <a:pt x="10876724" y="2983717"/>
                </a:cubicBezTo>
                <a:cubicBezTo>
                  <a:pt x="10878396" y="3155756"/>
                  <a:pt x="10845703" y="3283268"/>
                  <a:pt x="10876724" y="3406106"/>
                </a:cubicBezTo>
                <a:cubicBezTo>
                  <a:pt x="10907745" y="3528944"/>
                  <a:pt x="10870195" y="3667708"/>
                  <a:pt x="10876724" y="3828495"/>
                </a:cubicBezTo>
                <a:cubicBezTo>
                  <a:pt x="10883253" y="3989282"/>
                  <a:pt x="10820035" y="4136044"/>
                  <a:pt x="10876724" y="4407111"/>
                </a:cubicBezTo>
                <a:cubicBezTo>
                  <a:pt x="10933413" y="4678178"/>
                  <a:pt x="10838426" y="4767524"/>
                  <a:pt x="10876724" y="4881576"/>
                </a:cubicBezTo>
                <a:cubicBezTo>
                  <a:pt x="10915022" y="4995629"/>
                  <a:pt x="10829894" y="5256084"/>
                  <a:pt x="10876724" y="5454405"/>
                </a:cubicBezTo>
                <a:cubicBezTo>
                  <a:pt x="10910489" y="5583339"/>
                  <a:pt x="10790477" y="5721272"/>
                  <a:pt x="10629859" y="5701270"/>
                </a:cubicBezTo>
                <a:cubicBezTo>
                  <a:pt x="10441070" y="5722713"/>
                  <a:pt x="10097806" y="5698164"/>
                  <a:pt x="9845366" y="5701270"/>
                </a:cubicBezTo>
                <a:cubicBezTo>
                  <a:pt x="9592926" y="5704376"/>
                  <a:pt x="9417501" y="5698698"/>
                  <a:pt x="9164703" y="5701270"/>
                </a:cubicBezTo>
                <a:cubicBezTo>
                  <a:pt x="8911905" y="5703842"/>
                  <a:pt x="8914445" y="5694935"/>
                  <a:pt x="8795530" y="5701270"/>
                </a:cubicBezTo>
                <a:cubicBezTo>
                  <a:pt x="8676615" y="5707605"/>
                  <a:pt x="8639167" y="5681939"/>
                  <a:pt x="8530187" y="5701270"/>
                </a:cubicBezTo>
                <a:cubicBezTo>
                  <a:pt x="8421207" y="5720601"/>
                  <a:pt x="8311635" y="5661141"/>
                  <a:pt x="8161014" y="5701270"/>
                </a:cubicBezTo>
                <a:cubicBezTo>
                  <a:pt x="8010393" y="5741399"/>
                  <a:pt x="7628209" y="5644128"/>
                  <a:pt x="7480351" y="5701270"/>
                </a:cubicBezTo>
                <a:cubicBezTo>
                  <a:pt x="7332493" y="5758412"/>
                  <a:pt x="7285544" y="5691758"/>
                  <a:pt x="7111178" y="5701270"/>
                </a:cubicBezTo>
                <a:cubicBezTo>
                  <a:pt x="6936812" y="5710782"/>
                  <a:pt x="6946051" y="5686994"/>
                  <a:pt x="6845835" y="5701270"/>
                </a:cubicBezTo>
                <a:cubicBezTo>
                  <a:pt x="6745619" y="5715546"/>
                  <a:pt x="6592635" y="5667497"/>
                  <a:pt x="6476661" y="5701270"/>
                </a:cubicBezTo>
                <a:cubicBezTo>
                  <a:pt x="6360687" y="5735043"/>
                  <a:pt x="6119853" y="5669055"/>
                  <a:pt x="6003658" y="5701270"/>
                </a:cubicBezTo>
                <a:cubicBezTo>
                  <a:pt x="5887463" y="5733485"/>
                  <a:pt x="5667795" y="5655151"/>
                  <a:pt x="5426825" y="5701270"/>
                </a:cubicBezTo>
                <a:cubicBezTo>
                  <a:pt x="5185855" y="5747389"/>
                  <a:pt x="5134319" y="5699381"/>
                  <a:pt x="5057652" y="5701270"/>
                </a:cubicBezTo>
                <a:cubicBezTo>
                  <a:pt x="4980985" y="5703159"/>
                  <a:pt x="4585779" y="5626441"/>
                  <a:pt x="4273159" y="5701270"/>
                </a:cubicBezTo>
                <a:cubicBezTo>
                  <a:pt x="3960539" y="5776099"/>
                  <a:pt x="3827789" y="5652571"/>
                  <a:pt x="3696326" y="5701270"/>
                </a:cubicBezTo>
                <a:cubicBezTo>
                  <a:pt x="3564863" y="5749969"/>
                  <a:pt x="3116141" y="5609367"/>
                  <a:pt x="2911833" y="5701270"/>
                </a:cubicBezTo>
                <a:cubicBezTo>
                  <a:pt x="2707525" y="5793173"/>
                  <a:pt x="2553485" y="5697074"/>
                  <a:pt x="2231171" y="5701270"/>
                </a:cubicBezTo>
                <a:cubicBezTo>
                  <a:pt x="1908857" y="5705466"/>
                  <a:pt x="1856441" y="5644860"/>
                  <a:pt x="1758167" y="5701270"/>
                </a:cubicBezTo>
                <a:cubicBezTo>
                  <a:pt x="1659893" y="5757680"/>
                  <a:pt x="1301242" y="5655616"/>
                  <a:pt x="1077505" y="5701270"/>
                </a:cubicBezTo>
                <a:cubicBezTo>
                  <a:pt x="853768" y="5746924"/>
                  <a:pt x="618566" y="5700805"/>
                  <a:pt x="246865" y="5701270"/>
                </a:cubicBezTo>
                <a:cubicBezTo>
                  <a:pt x="114274" y="5663373"/>
                  <a:pt x="11756" y="5555990"/>
                  <a:pt x="0" y="5454405"/>
                </a:cubicBezTo>
                <a:cubicBezTo>
                  <a:pt x="-194" y="5224674"/>
                  <a:pt x="57860" y="4985403"/>
                  <a:pt x="0" y="4823714"/>
                </a:cubicBezTo>
                <a:cubicBezTo>
                  <a:pt x="-57860" y="4662025"/>
                  <a:pt x="50365" y="4419942"/>
                  <a:pt x="0" y="4245098"/>
                </a:cubicBezTo>
                <a:cubicBezTo>
                  <a:pt x="-50365" y="4070254"/>
                  <a:pt x="51901" y="3798221"/>
                  <a:pt x="0" y="3562332"/>
                </a:cubicBezTo>
                <a:cubicBezTo>
                  <a:pt x="-51901" y="3326443"/>
                  <a:pt x="4365" y="3153366"/>
                  <a:pt x="0" y="3035792"/>
                </a:cubicBezTo>
                <a:cubicBezTo>
                  <a:pt x="-4365" y="2918218"/>
                  <a:pt x="48639" y="2669096"/>
                  <a:pt x="0" y="2561327"/>
                </a:cubicBezTo>
                <a:cubicBezTo>
                  <a:pt x="-48639" y="2453559"/>
                  <a:pt x="68898" y="2232606"/>
                  <a:pt x="0" y="1982712"/>
                </a:cubicBezTo>
                <a:cubicBezTo>
                  <a:pt x="-68898" y="1732818"/>
                  <a:pt x="17045" y="1639168"/>
                  <a:pt x="0" y="1352021"/>
                </a:cubicBezTo>
                <a:cubicBezTo>
                  <a:pt x="-17045" y="1064874"/>
                  <a:pt x="131887" y="515922"/>
                  <a:pt x="0" y="246865"/>
                </a:cubicBezTo>
                <a:close/>
              </a:path>
            </a:pathLst>
          </a:custGeom>
          <a:solidFill>
            <a:schemeClr val="bg1"/>
          </a:solidFill>
          <a:ln w="349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 Box 11"/>
          <p:cNvSpPr txBox="1"/>
          <p:nvPr/>
        </p:nvSpPr>
        <p:spPr>
          <a:xfrm>
            <a:off x="838834" y="2129453"/>
            <a:ext cx="16382365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r>
              <a:rPr lang="en-US" sz="4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latin typeface="Times New Roman" panose="02020603050405020304" charset="0"/>
                <a:cs typeface="Times New Roman" panose="02020603050405020304" charset="0"/>
              </a:rPr>
              <a:t>dưới</a:t>
            </a:r>
            <a:r>
              <a:rPr lang="en-US" sz="4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latin typeface="Times New Roman" panose="02020603050405020304" charset="0"/>
                <a:cs typeface="Times New Roman" panose="02020603050405020304" charset="0"/>
              </a:rPr>
              <a:t>xuồng</a:t>
            </a:r>
            <a:r>
              <a:rPr lang="en-US" sz="4400" b="1" dirty="0">
                <a:latin typeface="Times New Roman" panose="02020603050405020304" charset="0"/>
                <a:cs typeface="Times New Roman" panose="02020603050405020304" charset="0"/>
              </a:rPr>
              <a:t>: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Còn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chỗ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đây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Xuống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mau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lên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!</a:t>
            </a:r>
          </a:p>
          <a:p>
            <a:pPr algn="just"/>
            <a:r>
              <a:rPr lang="en-US" sz="4400" i="1" dirty="0">
                <a:latin typeface="Times New Roman" panose="02020603050405020304" charset="0"/>
                <a:cs typeface="Times New Roman" panose="02020603050405020304" charset="0"/>
              </a:rPr>
              <a:t>(Ma-</a:t>
            </a:r>
            <a:r>
              <a:rPr lang="en-US" sz="4400" i="1" dirty="0" err="1">
                <a:latin typeface="Times New Roman" panose="02020603050405020304" charset="0"/>
                <a:cs typeface="Times New Roman" panose="02020603050405020304" charset="0"/>
              </a:rPr>
              <a:t>ri</a:t>
            </a:r>
            <a:r>
              <a:rPr lang="en-US" sz="4400" i="1" dirty="0">
                <a:latin typeface="Times New Roman" panose="02020603050405020304" charset="0"/>
                <a:cs typeface="Times New Roman" panose="02020603050405020304" charset="0"/>
              </a:rPr>
              <a:t>-ô </a:t>
            </a:r>
            <a:r>
              <a:rPr lang="en-US" sz="4400" i="1" dirty="0" err="1"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44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i="1" dirty="0" err="1">
                <a:latin typeface="Times New Roman" panose="02020603050405020304" charset="0"/>
                <a:cs typeface="Times New Roman" panose="02020603050405020304" charset="0"/>
              </a:rPr>
              <a:t>Giu</a:t>
            </a:r>
            <a:r>
              <a:rPr lang="en-US" sz="4400" i="1" dirty="0">
                <a:latin typeface="Times New Roman" panose="02020603050405020304" charset="0"/>
                <a:cs typeface="Times New Roman" panose="02020603050405020304" charset="0"/>
              </a:rPr>
              <a:t>-li-</a:t>
            </a:r>
            <a:r>
              <a:rPr lang="en-US" sz="4400" i="1" dirty="0" err="1">
                <a:latin typeface="Times New Roman" panose="02020603050405020304" charset="0"/>
                <a:cs typeface="Times New Roman" panose="02020603050405020304" charset="0"/>
              </a:rPr>
              <a:t>ét</a:t>
            </a:r>
            <a:r>
              <a:rPr lang="en-US" sz="4400" i="1" dirty="0">
                <a:latin typeface="Times New Roman" panose="02020603050405020304" charset="0"/>
                <a:cs typeface="Times New Roman" panose="02020603050405020304" charset="0"/>
              </a:rPr>
              <a:t>-ta </a:t>
            </a:r>
            <a:r>
              <a:rPr lang="en-US" sz="4400" i="1" dirty="0" err="1">
                <a:latin typeface="Times New Roman" panose="02020603050405020304" charset="0"/>
                <a:cs typeface="Times New Roman" panose="02020603050405020304" charset="0"/>
              </a:rPr>
              <a:t>cùng</a:t>
            </a:r>
            <a:r>
              <a:rPr lang="en-US" sz="44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i="1" dirty="0" err="1">
                <a:latin typeface="Times New Roman" panose="02020603050405020304" charset="0"/>
                <a:cs typeface="Times New Roman" panose="02020603050405020304" charset="0"/>
              </a:rPr>
              <a:t>lao</a:t>
            </a:r>
            <a:r>
              <a:rPr lang="en-US" sz="44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i="1" dirty="0" err="1">
                <a:latin typeface="Times New Roman" panose="02020603050405020304" charset="0"/>
                <a:cs typeface="Times New Roman" panose="02020603050405020304" charset="0"/>
              </a:rPr>
              <a:t>tới</a:t>
            </a:r>
            <a:r>
              <a:rPr lang="en-US" sz="4400" i="1" dirty="0">
                <a:latin typeface="Times New Roman" panose="02020603050405020304" charset="0"/>
                <a:cs typeface="Times New Roman" panose="02020603050405020304" charset="0"/>
              </a:rPr>
              <a:t>)</a:t>
            </a:r>
          </a:p>
          <a:p>
            <a:pPr algn="just"/>
            <a:r>
              <a:rPr lang="en-US" sz="4400" b="1" dirty="0" err="1"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r>
              <a:rPr lang="en-US" sz="4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latin typeface="Times New Roman" panose="02020603050405020304" charset="0"/>
                <a:cs typeface="Times New Roman" panose="02020603050405020304" charset="0"/>
              </a:rPr>
              <a:t>dưới</a:t>
            </a:r>
            <a:r>
              <a:rPr lang="en-US" sz="4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latin typeface="Times New Roman" panose="02020603050405020304" charset="0"/>
                <a:cs typeface="Times New Roman" panose="02020603050405020304" charset="0"/>
              </a:rPr>
              <a:t>xuồng</a:t>
            </a:r>
            <a:r>
              <a:rPr lang="en-US" sz="4400" b="1" dirty="0">
                <a:latin typeface="Times New Roman" panose="02020603050405020304" charset="0"/>
                <a:cs typeface="Times New Roman" panose="02020603050405020304" charset="0"/>
              </a:rPr>
              <a:t>: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Xuồng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nặng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lắm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rồi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. Cho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đứa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nhỏ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xuống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thôi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r>
              <a:rPr lang="en-US" sz="4400" i="1" dirty="0"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sz="4400" i="1" dirty="0" err="1">
                <a:latin typeface="Times New Roman" panose="02020603050405020304" charset="0"/>
                <a:cs typeface="Times New Roman" panose="02020603050405020304" charset="0"/>
              </a:rPr>
              <a:t>Giu</a:t>
            </a:r>
            <a:r>
              <a:rPr lang="en-US" sz="4400" i="1" dirty="0">
                <a:latin typeface="Times New Roman" panose="02020603050405020304" charset="0"/>
                <a:cs typeface="Times New Roman" panose="02020603050405020304" charset="0"/>
              </a:rPr>
              <a:t>-li-</a:t>
            </a:r>
            <a:r>
              <a:rPr lang="en-US" sz="4400" i="1" dirty="0" err="1">
                <a:latin typeface="Times New Roman" panose="02020603050405020304" charset="0"/>
                <a:cs typeface="Times New Roman" panose="02020603050405020304" charset="0"/>
              </a:rPr>
              <a:t>ét</a:t>
            </a:r>
            <a:r>
              <a:rPr lang="en-US" sz="4400" i="1" dirty="0">
                <a:latin typeface="Times New Roman" panose="02020603050405020304" charset="0"/>
                <a:cs typeface="Times New Roman" panose="02020603050405020304" charset="0"/>
              </a:rPr>
              <a:t>-ta </a:t>
            </a:r>
            <a:r>
              <a:rPr lang="en-US" sz="4400" i="1" dirty="0" err="1">
                <a:latin typeface="Times New Roman" panose="02020603050405020304" charset="0"/>
                <a:cs typeface="Times New Roman" panose="02020603050405020304" charset="0"/>
              </a:rPr>
              <a:t>thẫn</a:t>
            </a:r>
            <a:r>
              <a:rPr lang="en-US" sz="44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i="1" dirty="0" err="1">
                <a:latin typeface="Times New Roman" panose="02020603050405020304" charset="0"/>
                <a:cs typeface="Times New Roman" panose="02020603050405020304" charset="0"/>
              </a:rPr>
              <a:t>thờ</a:t>
            </a:r>
            <a:r>
              <a:rPr lang="en-US" sz="4400" i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400" i="1" dirty="0" err="1">
                <a:latin typeface="Times New Roman" panose="02020603050405020304" charset="0"/>
                <a:cs typeface="Times New Roman" panose="02020603050405020304" charset="0"/>
              </a:rPr>
              <a:t>buông</a:t>
            </a:r>
            <a:r>
              <a:rPr lang="en-US" sz="44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i="1" dirty="0" err="1">
                <a:latin typeface="Times New Roman" panose="02020603050405020304" charset="0"/>
                <a:cs typeface="Times New Roman" panose="02020603050405020304" charset="0"/>
              </a:rPr>
              <a:t>thõng</a:t>
            </a:r>
            <a:r>
              <a:rPr lang="en-US" sz="44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i="1" dirty="0" err="1">
                <a:latin typeface="Times New Roman" panose="02020603050405020304" charset="0"/>
                <a:cs typeface="Times New Roman" panose="02020603050405020304" charset="0"/>
              </a:rPr>
              <a:t>tay</a:t>
            </a:r>
            <a:r>
              <a:rPr lang="en-US" sz="4400" i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400" i="1" dirty="0" err="1">
                <a:latin typeface="Times New Roman" panose="02020603050405020304" charset="0"/>
                <a:cs typeface="Times New Roman" panose="02020603050405020304" charset="0"/>
              </a:rPr>
              <a:t>vẻ</a:t>
            </a:r>
            <a:r>
              <a:rPr lang="en-US" sz="44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i="1" dirty="0" err="1">
                <a:latin typeface="Times New Roman" panose="02020603050405020304" charset="0"/>
                <a:cs typeface="Times New Roman" panose="02020603050405020304" charset="0"/>
              </a:rPr>
              <a:t>tuyệt</a:t>
            </a:r>
            <a:r>
              <a:rPr lang="en-US" sz="44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i="1" dirty="0" err="1">
                <a:latin typeface="Times New Roman" panose="02020603050405020304" charset="0"/>
                <a:cs typeface="Times New Roman" panose="02020603050405020304" charset="0"/>
              </a:rPr>
              <a:t>vọng</a:t>
            </a:r>
            <a:r>
              <a:rPr lang="en-US" sz="4400" i="1" dirty="0">
                <a:latin typeface="Times New Roman" panose="02020603050405020304" charset="0"/>
                <a:cs typeface="Times New Roman" panose="02020603050405020304" charset="0"/>
              </a:rPr>
              <a:t>).</a:t>
            </a:r>
          </a:p>
          <a:p>
            <a:pPr algn="just"/>
            <a:r>
              <a:rPr lang="en-US" sz="4400" b="1" dirty="0">
                <a:latin typeface="Times New Roman" panose="02020603050405020304" charset="0"/>
                <a:cs typeface="Times New Roman" panose="02020603050405020304" charset="0"/>
              </a:rPr>
              <a:t>Ma-</a:t>
            </a:r>
            <a:r>
              <a:rPr lang="en-US" sz="4400" b="1" dirty="0" err="1">
                <a:latin typeface="Times New Roman" panose="02020603050405020304" charset="0"/>
                <a:cs typeface="Times New Roman" panose="02020603050405020304" charset="0"/>
              </a:rPr>
              <a:t>ri</a:t>
            </a:r>
            <a:r>
              <a:rPr lang="en-US" sz="4400" b="1" dirty="0">
                <a:latin typeface="Times New Roman" panose="02020603050405020304" charset="0"/>
                <a:cs typeface="Times New Roman" panose="02020603050405020304" charset="0"/>
              </a:rPr>
              <a:t>-ô </a:t>
            </a:r>
            <a:r>
              <a:rPr lang="en-US" sz="4400" i="1" dirty="0"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sz="4400" i="1" dirty="0" err="1">
                <a:latin typeface="Times New Roman" panose="02020603050405020304" charset="0"/>
                <a:cs typeface="Times New Roman" panose="02020603050405020304" charset="0"/>
              </a:rPr>
              <a:t>nhìn</a:t>
            </a:r>
            <a:r>
              <a:rPr lang="en-US" sz="44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i="1" dirty="0" err="1"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44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i="1" dirty="0" err="1">
                <a:latin typeface="Times New Roman" panose="02020603050405020304" charset="0"/>
                <a:cs typeface="Times New Roman" panose="02020603050405020304" charset="0"/>
              </a:rPr>
              <a:t>vẻ</a:t>
            </a:r>
            <a:r>
              <a:rPr lang="en-US" sz="44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i="1" dirty="0" err="1">
                <a:latin typeface="Times New Roman" panose="02020603050405020304" charset="0"/>
                <a:cs typeface="Times New Roman" panose="02020603050405020304" charset="0"/>
              </a:rPr>
              <a:t>quyết</a:t>
            </a:r>
            <a:r>
              <a:rPr lang="en-US" sz="44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i="1" dirty="0" err="1">
                <a:latin typeface="Times New Roman" panose="02020603050405020304" charset="0"/>
                <a:cs typeface="Times New Roman" panose="02020603050405020304" charset="0"/>
              </a:rPr>
              <a:t>đoán</a:t>
            </a:r>
            <a:r>
              <a:rPr lang="en-US" sz="4400" i="1" dirty="0"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:</a:t>
            </a:r>
          </a:p>
          <a:p>
            <a:pPr algn="just"/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vi-VN" sz="4400" dirty="0"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Giu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-li-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ét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-ta,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cậu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xuống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đi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Cậu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còn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bố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mẹ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đang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đợi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Đừng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sợ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nhé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! </a:t>
            </a:r>
            <a:r>
              <a:rPr lang="en-US" sz="4400" i="1" dirty="0"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sz="4400" i="1" dirty="0" err="1">
                <a:latin typeface="Times New Roman" panose="02020603050405020304" charset="0"/>
                <a:cs typeface="Times New Roman" panose="02020603050405020304" charset="0"/>
              </a:rPr>
              <a:t>ôm</a:t>
            </a:r>
            <a:r>
              <a:rPr lang="en-US" sz="44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i="1" dirty="0" err="1">
                <a:latin typeface="Times New Roman" panose="02020603050405020304" charset="0"/>
                <a:cs typeface="Times New Roman" panose="02020603050405020304" charset="0"/>
              </a:rPr>
              <a:t>ngang</a:t>
            </a:r>
            <a:r>
              <a:rPr lang="en-US" sz="44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i="1" dirty="0" err="1">
                <a:latin typeface="Times New Roman" panose="02020603050405020304" charset="0"/>
                <a:cs typeface="Times New Roman" panose="02020603050405020304" charset="0"/>
              </a:rPr>
              <a:t>lưng</a:t>
            </a:r>
            <a:r>
              <a:rPr lang="en-US" sz="44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i="1" dirty="0" err="1">
                <a:latin typeface="Times New Roman" panose="02020603050405020304" charset="0"/>
                <a:cs typeface="Times New Roman" panose="02020603050405020304" charset="0"/>
              </a:rPr>
              <a:t>Giu</a:t>
            </a:r>
            <a:r>
              <a:rPr lang="en-US" sz="4400" i="1" dirty="0">
                <a:latin typeface="Times New Roman" panose="02020603050405020304" charset="0"/>
                <a:cs typeface="Times New Roman" panose="02020603050405020304" charset="0"/>
              </a:rPr>
              <a:t>-li-</a:t>
            </a:r>
            <a:r>
              <a:rPr lang="en-US" sz="4400" i="1" dirty="0" err="1">
                <a:latin typeface="Times New Roman" panose="02020603050405020304" charset="0"/>
                <a:cs typeface="Times New Roman" panose="02020603050405020304" charset="0"/>
              </a:rPr>
              <a:t>ét</a:t>
            </a:r>
            <a:r>
              <a:rPr lang="en-US" sz="4400" i="1" dirty="0">
                <a:latin typeface="Times New Roman" panose="02020603050405020304" charset="0"/>
                <a:cs typeface="Times New Roman" panose="02020603050405020304" charset="0"/>
              </a:rPr>
              <a:t>-ta </a:t>
            </a:r>
            <a:r>
              <a:rPr lang="en-US" sz="4400" i="1" dirty="0" err="1">
                <a:latin typeface="Times New Roman" panose="02020603050405020304" charset="0"/>
                <a:cs typeface="Times New Roman" panose="02020603050405020304" charset="0"/>
              </a:rPr>
              <a:t>ném</a:t>
            </a:r>
            <a:r>
              <a:rPr lang="en-US" sz="44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i="1" dirty="0" err="1"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44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i="1" dirty="0" err="1">
                <a:latin typeface="Times New Roman" panose="02020603050405020304" charset="0"/>
                <a:cs typeface="Times New Roman" panose="02020603050405020304" charset="0"/>
              </a:rPr>
              <a:t>xuống</a:t>
            </a:r>
            <a:r>
              <a:rPr lang="en-US" sz="44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i="1" dirty="0" err="1">
                <a:latin typeface="Times New Roman" panose="02020603050405020304" charset="0"/>
                <a:cs typeface="Times New Roman" panose="02020603050405020304" charset="0"/>
              </a:rPr>
              <a:t>nước</a:t>
            </a:r>
            <a:r>
              <a:rPr lang="en-US" sz="4400" i="1" dirty="0">
                <a:latin typeface="Times New Roman" panose="02020603050405020304" charset="0"/>
                <a:cs typeface="Times New Roman" panose="02020603050405020304" charset="0"/>
              </a:rPr>
              <a:t>).</a:t>
            </a:r>
          </a:p>
          <a:p>
            <a:pPr algn="just"/>
            <a:r>
              <a:rPr lang="en-US" sz="4400" b="1" dirty="0" err="1"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r>
              <a:rPr lang="en-US" sz="4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latin typeface="Times New Roman" panose="02020603050405020304" charset="0"/>
                <a:cs typeface="Times New Roman" panose="02020603050405020304" charset="0"/>
              </a:rPr>
              <a:t>dưới</a:t>
            </a:r>
            <a:r>
              <a:rPr lang="en-US" sz="4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latin typeface="Times New Roman" panose="02020603050405020304" charset="0"/>
                <a:cs typeface="Times New Roman" panose="02020603050405020304" charset="0"/>
              </a:rPr>
              <a:t>xuồng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(</a:t>
            </a:r>
            <a:r>
              <a:rPr lang="en-US" sz="4400" i="1" dirty="0" err="1">
                <a:latin typeface="Times New Roman" panose="02020603050405020304" charset="0"/>
                <a:cs typeface="Times New Roman" panose="02020603050405020304" charset="0"/>
              </a:rPr>
              <a:t>kêu</a:t>
            </a:r>
            <a:r>
              <a:rPr lang="en-US" sz="4400" i="1" dirty="0">
                <a:latin typeface="Times New Roman" panose="02020603050405020304" charset="0"/>
                <a:cs typeface="Times New Roman" panose="02020603050405020304" charset="0"/>
              </a:rPr>
              <a:t> to)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Cô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bé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cố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lên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Đưa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tay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đây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!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rồi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Giu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-li-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ét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-ta </a:t>
            </a:r>
            <a:r>
              <a:rPr lang="en-US" sz="4400" i="1" dirty="0"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sz="4400" i="1" dirty="0" err="1">
                <a:latin typeface="Times New Roman" panose="02020603050405020304" charset="0"/>
                <a:cs typeface="Times New Roman" panose="02020603050405020304" charset="0"/>
              </a:rPr>
              <a:t>bàng</a:t>
            </a:r>
            <a:r>
              <a:rPr lang="en-US" sz="44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i="1" dirty="0" err="1">
                <a:latin typeface="Times New Roman" panose="02020603050405020304" charset="0"/>
                <a:cs typeface="Times New Roman" panose="02020603050405020304" charset="0"/>
              </a:rPr>
              <a:t>hoàng</a:t>
            </a:r>
            <a:r>
              <a:rPr lang="en-US" sz="44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i="1" dirty="0" err="1">
                <a:latin typeface="Times New Roman" panose="02020603050405020304" charset="0"/>
                <a:cs typeface="Times New Roman" panose="02020603050405020304" charset="0"/>
              </a:rPr>
              <a:t>nhìn</a:t>
            </a:r>
            <a:r>
              <a:rPr lang="en-US" sz="4400" i="1" dirty="0">
                <a:latin typeface="Times New Roman" panose="02020603050405020304" charset="0"/>
                <a:cs typeface="Times New Roman" panose="02020603050405020304" charset="0"/>
              </a:rPr>
              <a:t> Ma-</a:t>
            </a:r>
            <a:r>
              <a:rPr lang="en-US" sz="4400" i="1" dirty="0" err="1">
                <a:latin typeface="Times New Roman" panose="02020603050405020304" charset="0"/>
                <a:cs typeface="Times New Roman" panose="02020603050405020304" charset="0"/>
              </a:rPr>
              <a:t>ri</a:t>
            </a:r>
            <a:r>
              <a:rPr lang="en-US" sz="4400" i="1" dirty="0">
                <a:latin typeface="Times New Roman" panose="02020603050405020304" charset="0"/>
                <a:cs typeface="Times New Roman" panose="02020603050405020304" charset="0"/>
              </a:rPr>
              <a:t>-ô, </a:t>
            </a:r>
            <a:r>
              <a:rPr lang="en-US" sz="4400" i="1" dirty="0" err="1">
                <a:latin typeface="Times New Roman" panose="02020603050405020304" charset="0"/>
                <a:cs typeface="Times New Roman" panose="02020603050405020304" charset="0"/>
              </a:rPr>
              <a:t>bật</a:t>
            </a:r>
            <a:r>
              <a:rPr lang="en-US" sz="44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i="1" dirty="0" err="1">
                <a:latin typeface="Times New Roman" panose="02020603050405020304" charset="0"/>
                <a:cs typeface="Times New Roman" panose="02020603050405020304" charset="0"/>
              </a:rPr>
              <a:t>khóc</a:t>
            </a:r>
            <a:r>
              <a:rPr lang="en-US" sz="44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i="1" dirty="0" err="1">
                <a:latin typeface="Times New Roman" panose="02020603050405020304" charset="0"/>
                <a:cs typeface="Times New Roman" panose="02020603050405020304" charset="0"/>
              </a:rPr>
              <a:t>nức</a:t>
            </a:r>
            <a:r>
              <a:rPr lang="en-US" sz="44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i="1" dirty="0" err="1">
                <a:latin typeface="Times New Roman" panose="02020603050405020304" charset="0"/>
                <a:cs typeface="Times New Roman" panose="02020603050405020304" charset="0"/>
              </a:rPr>
              <a:t>nở</a:t>
            </a:r>
            <a:r>
              <a:rPr lang="en-US" sz="44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i="1" dirty="0" err="1">
                <a:latin typeface="Times New Roman" panose="02020603050405020304" charset="0"/>
                <a:cs typeface="Times New Roman" panose="02020603050405020304" charset="0"/>
              </a:rPr>
              <a:t>giơ</a:t>
            </a:r>
            <a:r>
              <a:rPr lang="en-US" sz="44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i="1" dirty="0" err="1">
                <a:latin typeface="Times New Roman" panose="02020603050405020304" charset="0"/>
                <a:cs typeface="Times New Roman" panose="02020603050405020304" charset="0"/>
              </a:rPr>
              <a:t>tay</a:t>
            </a:r>
            <a:r>
              <a:rPr lang="en-US" sz="44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i="1" dirty="0" err="1">
                <a:latin typeface="Times New Roman" panose="02020603050405020304" charset="0"/>
                <a:cs typeface="Times New Roman" panose="02020603050405020304" charset="0"/>
              </a:rPr>
              <a:t>về</a:t>
            </a:r>
            <a:r>
              <a:rPr lang="en-US" sz="44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i="1" dirty="0" err="1">
                <a:latin typeface="Times New Roman" panose="02020603050405020304" charset="0"/>
                <a:cs typeface="Times New Roman" panose="02020603050405020304" charset="0"/>
              </a:rPr>
              <a:t>phía</a:t>
            </a:r>
            <a:r>
              <a:rPr lang="en-US" sz="44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i="1" dirty="0" err="1"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4400" i="1" dirty="0"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Vĩnh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biệt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Ma-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ri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-ô</a:t>
            </a:r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171700"/>
            <a:ext cx="671195" cy="67119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5600" y="8877300"/>
            <a:ext cx="457835" cy="4578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97000" y="8686165"/>
            <a:ext cx="613410" cy="613410"/>
          </a:xfrm>
          <a:prstGeom prst="rect">
            <a:avLst/>
          </a:prstGeom>
        </p:spPr>
      </p:pic>
      <p:pic>
        <p:nvPicPr>
          <p:cNvPr id="18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0" y="1409700"/>
            <a:ext cx="645160" cy="645160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96800" y="-190500"/>
            <a:ext cx="588645" cy="588645"/>
          </a:xfrm>
          <a:prstGeom prst="rect">
            <a:avLst/>
          </a:prstGeom>
        </p:spPr>
      </p:pic>
      <p:sp>
        <p:nvSpPr>
          <p:cNvPr id="25" name="Text Box 24"/>
          <p:cNvSpPr txBox="1"/>
          <p:nvPr/>
        </p:nvSpPr>
        <p:spPr>
          <a:xfrm>
            <a:off x="7070725" y="800100"/>
            <a:ext cx="4383405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Màn 2: Ma-ri-ô</a:t>
            </a:r>
          </a:p>
        </p:txBody>
      </p:sp>
      <p:pic>
        <p:nvPicPr>
          <p:cNvPr id="2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474345"/>
            <a:ext cx="3897630" cy="743585"/>
          </a:xfrm>
          <a:prstGeom prst="rect">
            <a:avLst/>
          </a:prstGeom>
        </p:spPr>
      </p:pic>
      <p:sp>
        <p:nvSpPr>
          <p:cNvPr id="19" name="Text Box 18"/>
          <p:cNvSpPr txBox="1"/>
          <p:nvPr/>
        </p:nvSpPr>
        <p:spPr>
          <a:xfrm>
            <a:off x="838835" y="474345"/>
            <a:ext cx="318897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400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Tham khảo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6355" y="7048500"/>
            <a:ext cx="18334355" cy="3312795"/>
          </a:xfrm>
          <a:prstGeom prst="rect">
            <a:avLst/>
          </a:prstGeom>
        </p:spPr>
      </p:pic>
      <p:pic>
        <p:nvPicPr>
          <p:cNvPr id="69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16805" y="114300"/>
            <a:ext cx="671195" cy="671195"/>
          </a:xfrm>
          <a:prstGeom prst="rect">
            <a:avLst/>
          </a:prstGeom>
        </p:spPr>
      </p:pic>
      <p:pic>
        <p:nvPicPr>
          <p:cNvPr id="43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52400" y="952500"/>
            <a:ext cx="3165475" cy="1051560"/>
          </a:xfrm>
          <a:prstGeom prst="rect">
            <a:avLst/>
          </a:prstGeom>
        </p:spPr>
      </p:pic>
      <p:pic>
        <p:nvPicPr>
          <p:cNvPr id="70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25000" y="4457700"/>
            <a:ext cx="417830" cy="417830"/>
          </a:xfrm>
          <a:prstGeom prst="rect">
            <a:avLst/>
          </a:prstGeom>
        </p:spPr>
      </p:pic>
      <p:pic>
        <p:nvPicPr>
          <p:cNvPr id="7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299720"/>
            <a:ext cx="605790" cy="605790"/>
          </a:xfrm>
          <a:prstGeom prst="rect">
            <a:avLst/>
          </a:prstGeom>
        </p:spPr>
      </p:pic>
      <p:pic>
        <p:nvPicPr>
          <p:cNvPr id="72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73600" y="3924300"/>
            <a:ext cx="417830" cy="4178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94660" y="864235"/>
            <a:ext cx="12194540" cy="4629785"/>
          </a:xfrm>
          <a:prstGeom prst="rect">
            <a:avLst/>
          </a:prstGeom>
        </p:spPr>
      </p:pic>
      <p:pic>
        <p:nvPicPr>
          <p:cNvPr id="73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230600" y="1562100"/>
            <a:ext cx="417830" cy="417830"/>
          </a:xfrm>
          <a:prstGeom prst="rect">
            <a:avLst/>
          </a:prstGeom>
        </p:spPr>
      </p:pic>
      <p:pic>
        <p:nvPicPr>
          <p:cNvPr id="4" name="Picture 3" descr="istockphoto-1186826370-612x612-removebg-preview"/>
          <p:cNvPicPr>
            <a:picLocks noChangeAspect="1"/>
          </p:cNvPicPr>
          <p:nvPr/>
        </p:nvPicPr>
        <p:blipFill>
          <a:blip r:embed="rId6"/>
          <a:srcRect l="6389" t="9511" r="53098" b="5912"/>
          <a:stretch>
            <a:fillRect/>
          </a:stretch>
        </p:blipFill>
        <p:spPr>
          <a:xfrm>
            <a:off x="777240" y="2407920"/>
            <a:ext cx="3611880" cy="7360920"/>
          </a:xfrm>
          <a:prstGeom prst="rect">
            <a:avLst/>
          </a:prstGeom>
        </p:spPr>
      </p:pic>
      <p:pic>
        <p:nvPicPr>
          <p:cNvPr id="8" name="Picture 7" descr="istockphoto-1186826370-612x612-removebg-preview"/>
          <p:cNvPicPr>
            <a:picLocks noChangeAspect="1"/>
          </p:cNvPicPr>
          <p:nvPr/>
        </p:nvPicPr>
        <p:blipFill>
          <a:blip r:embed="rId6"/>
          <a:srcRect l="49236" t="9511" r="3576" b="5912"/>
          <a:stretch>
            <a:fillRect/>
          </a:stretch>
        </p:blipFill>
        <p:spPr>
          <a:xfrm>
            <a:off x="13868400" y="2857500"/>
            <a:ext cx="3823970" cy="6854190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28600" y="3086100"/>
            <a:ext cx="671195" cy="671195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43800" y="5905500"/>
            <a:ext cx="417830" cy="417830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9000" y="38100"/>
            <a:ext cx="417830" cy="417830"/>
          </a:xfrm>
          <a:prstGeom prst="rect">
            <a:avLst/>
          </a:prstGeom>
        </p:spPr>
      </p:pic>
      <p:pic>
        <p:nvPicPr>
          <p:cNvPr id="32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04165" y="7124700"/>
            <a:ext cx="1142365" cy="1046480"/>
          </a:xfrm>
          <a:prstGeom prst="rect">
            <a:avLst/>
          </a:prstGeom>
        </p:spPr>
      </p:pic>
      <p:pic>
        <p:nvPicPr>
          <p:cNvPr id="35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44070" y="6857365"/>
            <a:ext cx="2037715" cy="1459230"/>
          </a:xfrm>
          <a:prstGeom prst="rect">
            <a:avLst/>
          </a:prstGeom>
        </p:spPr>
      </p:pic>
      <p:pic>
        <p:nvPicPr>
          <p:cNvPr id="36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34800" y="7962900"/>
            <a:ext cx="640080" cy="707390"/>
          </a:xfrm>
          <a:prstGeom prst="rect">
            <a:avLst/>
          </a:prstGeom>
        </p:spPr>
      </p:pic>
      <p:pic>
        <p:nvPicPr>
          <p:cNvPr id="33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240000">
            <a:off x="13637895" y="7026275"/>
            <a:ext cx="1113155" cy="1479550"/>
          </a:xfrm>
          <a:prstGeom prst="rect">
            <a:avLst/>
          </a:prstGeom>
        </p:spPr>
      </p:pic>
      <p:pic>
        <p:nvPicPr>
          <p:cNvPr id="39" name="Picture 38" descr="pngtree-cartoon-gray-cat-playing-clipart-png-image_2363341-removebg-preview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7000" y="6210300"/>
            <a:ext cx="1555115" cy="1555115"/>
          </a:xfrm>
          <a:prstGeom prst="rect">
            <a:avLst/>
          </a:prstGeom>
        </p:spPr>
      </p:pic>
      <p:pic>
        <p:nvPicPr>
          <p:cNvPr id="45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5087600" y="905510"/>
            <a:ext cx="3165475" cy="1051560"/>
          </a:xfrm>
          <a:prstGeom prst="rect">
            <a:avLst/>
          </a:prstGeom>
        </p:spPr>
      </p:pic>
      <p:pic>
        <p:nvPicPr>
          <p:cNvPr id="46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2667" y="8555765"/>
            <a:ext cx="4304798" cy="2207187"/>
          </a:xfrm>
          <a:prstGeom prst="rect">
            <a:avLst/>
          </a:prstGeom>
        </p:spPr>
      </p:pic>
      <p:pic>
        <p:nvPicPr>
          <p:cNvPr id="48" name="Picture 47" descr="pngtree-beautiful-book-cartoon-illustration-image_1245639-removebg-preview"/>
          <p:cNvPicPr>
            <a:picLocks noChangeAspect="1"/>
          </p:cNvPicPr>
          <p:nvPr/>
        </p:nvPicPr>
        <p:blipFill>
          <a:blip r:embed="rId13"/>
          <a:srcRect b="13832"/>
          <a:stretch>
            <a:fillRect/>
          </a:stretch>
        </p:blipFill>
        <p:spPr>
          <a:xfrm>
            <a:off x="3733800" y="8191500"/>
            <a:ext cx="1359535" cy="1171575"/>
          </a:xfrm>
          <a:prstGeom prst="rect">
            <a:avLst/>
          </a:prstGeom>
        </p:spPr>
      </p:pic>
      <p:pic>
        <p:nvPicPr>
          <p:cNvPr id="47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7886700"/>
            <a:ext cx="1795780" cy="3270885"/>
          </a:xfrm>
          <a:prstGeom prst="rect">
            <a:avLst/>
          </a:prstGeom>
        </p:spPr>
      </p:pic>
      <p:pic>
        <p:nvPicPr>
          <p:cNvPr id="49" name="Picture 10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14657375">
            <a:off x="9481820" y="8892540"/>
            <a:ext cx="587375" cy="6115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FA6362-D6A2-A998-3A63-CFA90CB454E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70335" y="1634297"/>
            <a:ext cx="8516850" cy="34384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ver dir="d"/>
      </p:transition>
    </mc:Choice>
    <mc:Fallback xmlns="">
      <p:transition spd="slow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9442D5-E70D-E49E-84EB-3477706891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45281" y="2807294"/>
            <a:ext cx="4947122" cy="6814420"/>
          </a:xfrm>
          <a:prstGeom prst="rect">
            <a:avLst/>
          </a:prstGeom>
        </p:spPr>
      </p:pic>
      <p:pic>
        <p:nvPicPr>
          <p:cNvPr id="8" name="图片 40">
            <a:extLst>
              <a:ext uri="{FF2B5EF4-FFF2-40B4-BE49-F238E27FC236}">
                <a16:creationId xmlns:a16="http://schemas.microsoft.com/office/drawing/2014/main" id="{98A60CA5-6DE2-A243-FCFA-9D7F56A5D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1" y="0"/>
            <a:ext cx="3792518" cy="6214504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DC92EA2C-E4AE-4D02-C915-53D523FF35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463" y="438053"/>
            <a:ext cx="13372538" cy="912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72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6355" y="7048500"/>
            <a:ext cx="18334355" cy="331279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/>
          </p:cNvPicPr>
          <p:nvPr/>
        </p:nvPicPr>
        <p:blipFill>
          <a:blip r:embed="rId3"/>
          <a:srcRect l="-2533" r="-6191"/>
          <a:stretch>
            <a:fillRect/>
          </a:stretch>
        </p:blipFill>
        <p:spPr>
          <a:xfrm>
            <a:off x="3200400" y="4076700"/>
            <a:ext cx="3924935" cy="3823335"/>
          </a:xfrm>
          <a:prstGeom prst="rect">
            <a:avLst/>
          </a:prstGeom>
        </p:spPr>
      </p:pic>
      <p:pic>
        <p:nvPicPr>
          <p:cNvPr id="3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381000" y="6055360"/>
            <a:ext cx="1640840" cy="2370455"/>
          </a:xfrm>
          <a:prstGeom prst="rect">
            <a:avLst/>
          </a:prstGeom>
        </p:spPr>
      </p:pic>
      <p:pic>
        <p:nvPicPr>
          <p:cNvPr id="2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876300"/>
            <a:ext cx="889000" cy="1067435"/>
          </a:xfrm>
          <a:prstGeom prst="rect">
            <a:avLst/>
          </a:prstGeom>
        </p:spPr>
      </p:pic>
      <p:pic>
        <p:nvPicPr>
          <p:cNvPr id="40" name="Picture 2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486400" y="3089275"/>
            <a:ext cx="1096645" cy="987425"/>
          </a:xfrm>
          <a:prstGeom prst="rect">
            <a:avLst/>
          </a:prstGeom>
        </p:spPr>
      </p:pic>
      <p:pic>
        <p:nvPicPr>
          <p:cNvPr id="42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9740000">
            <a:off x="5784850" y="9396730"/>
            <a:ext cx="342265" cy="367030"/>
          </a:xfrm>
          <a:prstGeom prst="rect">
            <a:avLst/>
          </a:prstGeom>
        </p:spPr>
      </p:pic>
      <p:pic>
        <p:nvPicPr>
          <p:cNvPr id="44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8979871">
            <a:off x="10756265" y="7983220"/>
            <a:ext cx="513715" cy="487680"/>
          </a:xfrm>
          <a:prstGeom prst="rect">
            <a:avLst/>
          </a:prstGeom>
        </p:spPr>
      </p:pic>
      <p:pic>
        <p:nvPicPr>
          <p:cNvPr id="63" name="Picture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14400" y="419100"/>
            <a:ext cx="3319145" cy="3467100"/>
          </a:xfrm>
          <a:prstGeom prst="rect">
            <a:avLst/>
          </a:prstGeom>
        </p:spPr>
      </p:pic>
      <p:pic>
        <p:nvPicPr>
          <p:cNvPr id="67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9600" y="-190500"/>
            <a:ext cx="887095" cy="887095"/>
          </a:xfrm>
          <a:prstGeom prst="rect">
            <a:avLst/>
          </a:prstGeom>
        </p:spPr>
      </p:pic>
      <p:pic>
        <p:nvPicPr>
          <p:cNvPr id="23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39" b="16355"/>
          <a:stretch>
            <a:fillRect/>
          </a:stretch>
        </p:blipFill>
        <p:spPr>
          <a:xfrm>
            <a:off x="-304800" y="7429500"/>
            <a:ext cx="3957955" cy="2971165"/>
          </a:xfrm>
          <a:prstGeom prst="rect">
            <a:avLst/>
          </a:prstGeom>
        </p:spPr>
      </p:pic>
      <p:pic>
        <p:nvPicPr>
          <p:cNvPr id="68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30800" y="2705100"/>
            <a:ext cx="671195" cy="671195"/>
          </a:xfrm>
          <a:prstGeom prst="rect">
            <a:avLst/>
          </a:prstGeom>
        </p:spPr>
      </p:pic>
      <p:pic>
        <p:nvPicPr>
          <p:cNvPr id="69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3924300"/>
            <a:ext cx="671195" cy="671195"/>
          </a:xfrm>
          <a:prstGeom prst="rect">
            <a:avLst/>
          </a:prstGeom>
        </p:spPr>
      </p:pic>
      <p:pic>
        <p:nvPicPr>
          <p:cNvPr id="70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5779770"/>
            <a:ext cx="417830" cy="417830"/>
          </a:xfrm>
          <a:prstGeom prst="rect">
            <a:avLst/>
          </a:prstGeom>
        </p:spPr>
      </p:pic>
      <p:pic>
        <p:nvPicPr>
          <p:cNvPr id="71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4762500"/>
            <a:ext cx="417830" cy="417830"/>
          </a:xfrm>
          <a:prstGeom prst="rect">
            <a:avLst/>
          </a:prstGeom>
        </p:spPr>
      </p:pic>
      <p:pic>
        <p:nvPicPr>
          <p:cNvPr id="72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0" y="-114300"/>
            <a:ext cx="417830" cy="417830"/>
          </a:xfrm>
          <a:prstGeom prst="rect">
            <a:avLst/>
          </a:prstGeom>
        </p:spPr>
      </p:pic>
      <p:pic>
        <p:nvPicPr>
          <p:cNvPr id="73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06400" y="1181100"/>
            <a:ext cx="417830" cy="417830"/>
          </a:xfrm>
          <a:prstGeom prst="rect">
            <a:avLst/>
          </a:prstGeom>
        </p:spPr>
      </p:pic>
      <p:pic>
        <p:nvPicPr>
          <p:cNvPr id="2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857500"/>
            <a:ext cx="414655" cy="117665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11000" y="8572500"/>
            <a:ext cx="704215" cy="708025"/>
          </a:xfrm>
          <a:prstGeom prst="rect">
            <a:avLst/>
          </a:prstGeom>
        </p:spPr>
      </p:pic>
      <p:pic>
        <p:nvPicPr>
          <p:cNvPr id="6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7216140" y="540385"/>
            <a:ext cx="7061200" cy="4806315"/>
          </a:xfrm>
          <a:prstGeom prst="rect">
            <a:avLst/>
          </a:prstGeom>
        </p:spPr>
      </p:pic>
      <p:pic>
        <p:nvPicPr>
          <p:cNvPr id="4" name="Picture 3" descr="istockphoto-1171365301-612x612-removebg-preview"/>
          <p:cNvPicPr>
            <a:picLocks noChangeAspect="1"/>
          </p:cNvPicPr>
          <p:nvPr/>
        </p:nvPicPr>
        <p:blipFill>
          <a:blip r:embed="rId15"/>
          <a:srcRect l="4503" t="17745" r="52526" b="10791"/>
          <a:stretch>
            <a:fillRect/>
          </a:stretch>
        </p:blipFill>
        <p:spPr>
          <a:xfrm>
            <a:off x="13411200" y="4457700"/>
            <a:ext cx="3567430" cy="593344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8763000" y="1714500"/>
            <a:ext cx="42214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latin typeface="Segoe UI Black" panose="020B0A02040204020203" charset="0"/>
                <a:cs typeface="Segoe UI Black" panose="020B0A02040204020203" charset="0"/>
              </a:rPr>
              <a:t>Thế</a:t>
            </a:r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latin typeface="Segoe UI Black" panose="020B0A02040204020203" charset="0"/>
                <a:cs typeface="Segoe UI Black" panose="020B0A02040204020203" charset="0"/>
              </a:rPr>
              <a:t> </a:t>
            </a:r>
            <a:r>
              <a:rPr lang="en-US" sz="6000" dirty="0" err="1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latin typeface="Segoe UI Black" panose="020B0A02040204020203" charset="0"/>
                <a:cs typeface="Segoe UI Black" panose="020B0A02040204020203" charset="0"/>
              </a:rPr>
              <a:t>nào</a:t>
            </a:r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latin typeface="Segoe UI Black" panose="020B0A02040204020203" charset="0"/>
                <a:cs typeface="Segoe UI Black" panose="020B0A02040204020203" charset="0"/>
              </a:rPr>
              <a:t> </a:t>
            </a:r>
            <a:r>
              <a:rPr lang="en-US" sz="6000" dirty="0" err="1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latin typeface="Segoe UI Black" panose="020B0A02040204020203" charset="0"/>
                <a:cs typeface="Segoe UI Black" panose="020B0A02040204020203" charset="0"/>
              </a:rPr>
              <a:t>là</a:t>
            </a:r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latin typeface="Segoe UI Black" panose="020B0A02040204020203" charset="0"/>
                <a:cs typeface="Segoe UI Black" panose="020B0A02040204020203" charset="0"/>
              </a:rPr>
              <a:t> </a:t>
            </a:r>
            <a:r>
              <a:rPr lang="en-US" sz="6000" dirty="0" err="1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latin typeface="Segoe UI Black" panose="020B0A02040204020203" charset="0"/>
                <a:cs typeface="Segoe UI Black" panose="020B0A02040204020203" charset="0"/>
              </a:rPr>
              <a:t>đối</a:t>
            </a:r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latin typeface="Segoe UI Black" panose="020B0A02040204020203" charset="0"/>
                <a:cs typeface="Segoe UI Black" panose="020B0A02040204020203" charset="0"/>
              </a:rPr>
              <a:t> </a:t>
            </a:r>
            <a:r>
              <a:rPr lang="en-US" sz="6000" dirty="0" err="1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latin typeface="Segoe UI Black" panose="020B0A02040204020203" charset="0"/>
                <a:cs typeface="Segoe UI Black" panose="020B0A02040204020203" charset="0"/>
              </a:rPr>
              <a:t>thoại</a:t>
            </a:r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latin typeface="Segoe UI Black" panose="020B0A02040204020203" charset="0"/>
                <a:cs typeface="Segoe UI Black" panose="020B0A02040204020203" charset="0"/>
              </a:rPr>
              <a:t>?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8354695" y="6743700"/>
            <a:ext cx="1383030" cy="1094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6355" y="7048500"/>
            <a:ext cx="18334355" cy="331279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/>
          </p:cNvPicPr>
          <p:nvPr/>
        </p:nvPicPr>
        <p:blipFill>
          <a:blip r:embed="rId3"/>
          <a:srcRect l="-2533" r="-6191"/>
          <a:stretch>
            <a:fillRect/>
          </a:stretch>
        </p:blipFill>
        <p:spPr>
          <a:xfrm>
            <a:off x="3200400" y="4076700"/>
            <a:ext cx="3924935" cy="3823335"/>
          </a:xfrm>
          <a:prstGeom prst="rect">
            <a:avLst/>
          </a:prstGeom>
        </p:spPr>
      </p:pic>
      <p:pic>
        <p:nvPicPr>
          <p:cNvPr id="3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381000" y="6055360"/>
            <a:ext cx="1640840" cy="2370455"/>
          </a:xfrm>
          <a:prstGeom prst="rect">
            <a:avLst/>
          </a:prstGeom>
        </p:spPr>
      </p:pic>
      <p:pic>
        <p:nvPicPr>
          <p:cNvPr id="2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876300"/>
            <a:ext cx="889000" cy="1067435"/>
          </a:xfrm>
          <a:prstGeom prst="rect">
            <a:avLst/>
          </a:prstGeom>
        </p:spPr>
      </p:pic>
      <p:pic>
        <p:nvPicPr>
          <p:cNvPr id="40" name="Picture 2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486400" y="3089275"/>
            <a:ext cx="1096645" cy="987425"/>
          </a:xfrm>
          <a:prstGeom prst="rect">
            <a:avLst/>
          </a:prstGeom>
        </p:spPr>
      </p:pic>
      <p:pic>
        <p:nvPicPr>
          <p:cNvPr id="42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9740000">
            <a:off x="5784850" y="9396730"/>
            <a:ext cx="342265" cy="367030"/>
          </a:xfrm>
          <a:prstGeom prst="rect">
            <a:avLst/>
          </a:prstGeom>
        </p:spPr>
      </p:pic>
      <p:pic>
        <p:nvPicPr>
          <p:cNvPr id="44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8979871">
            <a:off x="10756265" y="7983220"/>
            <a:ext cx="513715" cy="487680"/>
          </a:xfrm>
          <a:prstGeom prst="rect">
            <a:avLst/>
          </a:prstGeom>
        </p:spPr>
      </p:pic>
      <p:pic>
        <p:nvPicPr>
          <p:cNvPr id="63" name="Picture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14400" y="419100"/>
            <a:ext cx="3319145" cy="3467100"/>
          </a:xfrm>
          <a:prstGeom prst="rect">
            <a:avLst/>
          </a:prstGeom>
        </p:spPr>
      </p:pic>
      <p:pic>
        <p:nvPicPr>
          <p:cNvPr id="67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9600" y="-190500"/>
            <a:ext cx="887095" cy="887095"/>
          </a:xfrm>
          <a:prstGeom prst="rect">
            <a:avLst/>
          </a:prstGeom>
        </p:spPr>
      </p:pic>
      <p:pic>
        <p:nvPicPr>
          <p:cNvPr id="23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39" b="16355"/>
          <a:stretch>
            <a:fillRect/>
          </a:stretch>
        </p:blipFill>
        <p:spPr>
          <a:xfrm>
            <a:off x="-304800" y="7429500"/>
            <a:ext cx="3957955" cy="2971165"/>
          </a:xfrm>
          <a:prstGeom prst="rect">
            <a:avLst/>
          </a:prstGeom>
        </p:spPr>
      </p:pic>
      <p:pic>
        <p:nvPicPr>
          <p:cNvPr id="68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30800" y="2705100"/>
            <a:ext cx="671195" cy="671195"/>
          </a:xfrm>
          <a:prstGeom prst="rect">
            <a:avLst/>
          </a:prstGeom>
        </p:spPr>
      </p:pic>
      <p:pic>
        <p:nvPicPr>
          <p:cNvPr id="69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3924300"/>
            <a:ext cx="671195" cy="671195"/>
          </a:xfrm>
          <a:prstGeom prst="rect">
            <a:avLst/>
          </a:prstGeom>
        </p:spPr>
      </p:pic>
      <p:pic>
        <p:nvPicPr>
          <p:cNvPr id="70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5779770"/>
            <a:ext cx="417830" cy="417830"/>
          </a:xfrm>
          <a:prstGeom prst="rect">
            <a:avLst/>
          </a:prstGeom>
        </p:spPr>
      </p:pic>
      <p:pic>
        <p:nvPicPr>
          <p:cNvPr id="71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4762500"/>
            <a:ext cx="417830" cy="417830"/>
          </a:xfrm>
          <a:prstGeom prst="rect">
            <a:avLst/>
          </a:prstGeom>
        </p:spPr>
      </p:pic>
      <p:pic>
        <p:nvPicPr>
          <p:cNvPr id="72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0" y="-114300"/>
            <a:ext cx="417830" cy="417830"/>
          </a:xfrm>
          <a:prstGeom prst="rect">
            <a:avLst/>
          </a:prstGeom>
        </p:spPr>
      </p:pic>
      <p:pic>
        <p:nvPicPr>
          <p:cNvPr id="73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06400" y="1181100"/>
            <a:ext cx="417830" cy="417830"/>
          </a:xfrm>
          <a:prstGeom prst="rect">
            <a:avLst/>
          </a:prstGeom>
        </p:spPr>
      </p:pic>
      <p:pic>
        <p:nvPicPr>
          <p:cNvPr id="2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857500"/>
            <a:ext cx="414655" cy="117665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11000" y="8572500"/>
            <a:ext cx="704215" cy="70802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7315200" y="194310"/>
            <a:ext cx="10076815" cy="4401185"/>
          </a:xfrm>
          <a:prstGeom prst="rect">
            <a:avLst/>
          </a:prstGeom>
        </p:spPr>
      </p:pic>
      <p:pic>
        <p:nvPicPr>
          <p:cNvPr id="4" name="Picture 3" descr="istockphoto-1171365301-612x612-removebg-preview"/>
          <p:cNvPicPr>
            <a:picLocks noChangeAspect="1"/>
          </p:cNvPicPr>
          <p:nvPr/>
        </p:nvPicPr>
        <p:blipFill>
          <a:blip r:embed="rId15"/>
          <a:srcRect l="52316" t="18357" r="4713" b="10179"/>
          <a:stretch>
            <a:fillRect/>
          </a:stretch>
        </p:blipFill>
        <p:spPr>
          <a:xfrm flipH="1">
            <a:off x="7216140" y="4427855"/>
            <a:ext cx="3567430" cy="593344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7870190" y="1774485"/>
            <a:ext cx="7979410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4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Đối</a:t>
            </a:r>
            <a:r>
              <a:rPr lang="en-US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 </a:t>
            </a:r>
            <a:r>
              <a:rPr lang="en-US" sz="44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thoại</a:t>
            </a:r>
            <a:r>
              <a:rPr lang="en-US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 </a:t>
            </a:r>
            <a:r>
              <a:rPr lang="en-US" sz="44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là</a:t>
            </a:r>
            <a:r>
              <a:rPr lang="en-US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 </a:t>
            </a:r>
            <a:r>
              <a:rPr lang="en-US" sz="44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sự</a:t>
            </a:r>
            <a:r>
              <a:rPr lang="en-US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 </a:t>
            </a:r>
            <a:r>
              <a:rPr lang="en-US" sz="44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giao</a:t>
            </a:r>
            <a:r>
              <a:rPr lang="en-US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 </a:t>
            </a:r>
            <a:r>
              <a:rPr lang="en-US" sz="44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tiếp</a:t>
            </a:r>
            <a:r>
              <a:rPr lang="en-US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 </a:t>
            </a:r>
            <a:r>
              <a:rPr lang="en-US" sz="44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bằng</a:t>
            </a:r>
            <a:r>
              <a:rPr lang="en-US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 </a:t>
            </a:r>
            <a:r>
              <a:rPr lang="en-US" sz="44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lời</a:t>
            </a:r>
            <a:r>
              <a:rPr lang="en-US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 </a:t>
            </a:r>
            <a:r>
              <a:rPr lang="en-US" sz="44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nói</a:t>
            </a:r>
            <a:r>
              <a:rPr lang="en-US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 </a:t>
            </a:r>
            <a:r>
              <a:rPr lang="en-US" sz="44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của</a:t>
            </a:r>
            <a:r>
              <a:rPr lang="en-US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 </a:t>
            </a:r>
            <a:r>
              <a:rPr lang="en-US" sz="44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hai</a:t>
            </a:r>
            <a:r>
              <a:rPr lang="en-US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 </a:t>
            </a:r>
            <a:r>
              <a:rPr lang="en-US" sz="44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người</a:t>
            </a:r>
            <a:r>
              <a:rPr lang="en-US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 (</a:t>
            </a:r>
            <a:r>
              <a:rPr lang="en-US" sz="44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hoặc</a:t>
            </a:r>
            <a:r>
              <a:rPr lang="en-US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 </a:t>
            </a:r>
            <a:r>
              <a:rPr lang="en-US" sz="44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nhiều</a:t>
            </a:r>
            <a:r>
              <a:rPr lang="en-US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 </a:t>
            </a:r>
            <a:r>
              <a:rPr lang="en-US" sz="44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hơn</a:t>
            </a:r>
            <a:r>
              <a:rPr lang="en-US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) </a:t>
            </a:r>
            <a:r>
              <a:rPr lang="en-US" sz="44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với</a:t>
            </a:r>
            <a:r>
              <a:rPr lang="en-US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 </a:t>
            </a:r>
            <a:r>
              <a:rPr lang="en-US" sz="44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nhau</a:t>
            </a:r>
            <a:r>
              <a:rPr lang="en-US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. 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flipH="1">
            <a:off x="16156305" y="7581900"/>
            <a:ext cx="1383030" cy="1094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6355" y="7849870"/>
            <a:ext cx="18334355" cy="2511425"/>
          </a:xfrm>
          <a:prstGeom prst="rect">
            <a:avLst/>
          </a:prstGeom>
        </p:spPr>
      </p:pic>
      <p:pic>
        <p:nvPicPr>
          <p:cNvPr id="34" name="Picture 33" descr="pngtree-cartoon-gray-cat-playing-clipart-png-image_2363341-removebg-previe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019800" y="8115300"/>
            <a:ext cx="1805940" cy="18059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1257300"/>
            <a:ext cx="487680" cy="487680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04800" y="3009900"/>
            <a:ext cx="671195" cy="6711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87600" y="800100"/>
            <a:ext cx="613410" cy="613410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5067300"/>
            <a:ext cx="457835" cy="457835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0" y="342900"/>
            <a:ext cx="457835" cy="45783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39600" y="2095500"/>
            <a:ext cx="487680" cy="4876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39600" y="6362700"/>
            <a:ext cx="613410" cy="613410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96205" y="2324100"/>
            <a:ext cx="457835" cy="457835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18135" y="144145"/>
            <a:ext cx="2871470" cy="699770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40305" y="144145"/>
            <a:ext cx="3428365" cy="835660"/>
          </a:xfrm>
          <a:prstGeom prst="rect">
            <a:avLst/>
          </a:prstGeom>
        </p:spPr>
      </p:pic>
      <p:pic>
        <p:nvPicPr>
          <p:cNvPr id="3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19200" y="2093595"/>
            <a:ext cx="15387320" cy="4028440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8850" y="150604"/>
            <a:ext cx="2934294" cy="714901"/>
          </a:xfrm>
          <a:prstGeom prst="rect">
            <a:avLst/>
          </a:prstGeom>
        </p:spPr>
      </p:pic>
      <p:pic>
        <p:nvPicPr>
          <p:cNvPr id="14" name="Picture 13" descr="Neu-em-gio-4-5-ngon-tay-thi-la-sach-day-kho-removebg-preview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87400" y="5525135"/>
            <a:ext cx="4304030" cy="4767580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03185" y="175369"/>
            <a:ext cx="2934294" cy="714901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37340" y="190500"/>
            <a:ext cx="3587750" cy="874395"/>
          </a:xfrm>
          <a:prstGeom prst="rect">
            <a:avLst/>
          </a:prstGeom>
        </p:spPr>
      </p:pic>
      <p:pic>
        <p:nvPicPr>
          <p:cNvPr id="2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16380" y="214739"/>
            <a:ext cx="2934294" cy="714901"/>
          </a:xfrm>
          <a:prstGeom prst="rect">
            <a:avLst/>
          </a:prstGeom>
        </p:spPr>
      </p:pic>
      <p:pic>
        <p:nvPicPr>
          <p:cNvPr id="31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225" y="7588885"/>
            <a:ext cx="4411345" cy="2651125"/>
          </a:xfrm>
          <a:prstGeom prst="rect">
            <a:avLst/>
          </a:prstGeom>
        </p:spPr>
      </p:pic>
      <p:pic>
        <p:nvPicPr>
          <p:cNvPr id="3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5905" y="6987540"/>
            <a:ext cx="914400" cy="1701800"/>
          </a:xfrm>
          <a:prstGeom prst="rect">
            <a:avLst/>
          </a:prstGeom>
        </p:spPr>
      </p:pic>
      <p:pic>
        <p:nvPicPr>
          <p:cNvPr id="30" name="Picture 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667000" y="7403465"/>
            <a:ext cx="1151255" cy="1063625"/>
          </a:xfrm>
          <a:prstGeom prst="rect">
            <a:avLst/>
          </a:prstGeom>
        </p:spPr>
      </p:pic>
      <p:pic>
        <p:nvPicPr>
          <p:cNvPr id="29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96400" y="7886700"/>
            <a:ext cx="1023620" cy="10293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14120D-9E4A-D512-D1D0-9FC8F97615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64617" y="3031551"/>
            <a:ext cx="13077053" cy="20911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7849870"/>
            <a:ext cx="18334355" cy="2511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1257300"/>
            <a:ext cx="487680" cy="487680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04800" y="3009900"/>
            <a:ext cx="671195" cy="6711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-114300"/>
            <a:ext cx="613410" cy="613410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5067300"/>
            <a:ext cx="457835" cy="457835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0" y="342900"/>
            <a:ext cx="457835" cy="45783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39600" y="2095500"/>
            <a:ext cx="487680" cy="4876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39600" y="6362700"/>
            <a:ext cx="613410" cy="613410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96205" y="2324100"/>
            <a:ext cx="457835" cy="457835"/>
          </a:xfrm>
          <a:prstGeom prst="rect">
            <a:avLst/>
          </a:prstGeom>
        </p:spPr>
      </p:pic>
      <p:pic>
        <p:nvPicPr>
          <p:cNvPr id="5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09600" y="952500"/>
            <a:ext cx="17282160" cy="2532380"/>
          </a:xfrm>
          <a:prstGeom prst="rect">
            <a:avLst/>
          </a:prstGeom>
        </p:spPr>
      </p:pic>
      <p:sp>
        <p:nvSpPr>
          <p:cNvPr id="25" name="Text Box 24"/>
          <p:cNvSpPr txBox="1"/>
          <p:nvPr/>
        </p:nvSpPr>
        <p:spPr>
          <a:xfrm>
            <a:off x="1752600" y="1562100"/>
            <a:ext cx="150133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cs typeface="Comic Sans MS" panose="030F0702030302020204" charset="0"/>
              </a:rPr>
              <a:t>a) </a:t>
            </a:r>
            <a:r>
              <a:rPr lang="en-US" sz="4400" dirty="0" err="1">
                <a:solidFill>
                  <a:schemeClr val="bg1"/>
                </a:solidFill>
                <a:cs typeface="Comic Sans MS" panose="030F0702030302020204" charset="0"/>
              </a:rPr>
              <a:t>Phần</a:t>
            </a:r>
            <a:r>
              <a:rPr lang="en-US" sz="4400" dirty="0">
                <a:solidFill>
                  <a:schemeClr val="bg1"/>
                </a:solidFill>
                <a:cs typeface="Comic Sans MS" panose="030F0702030302020204" charset="0"/>
              </a:rPr>
              <a:t> I, </a:t>
            </a:r>
            <a:r>
              <a:rPr lang="en-US" sz="4400" dirty="0" err="1">
                <a:solidFill>
                  <a:schemeClr val="bg1"/>
                </a:solidFill>
                <a:cs typeface="Comic Sans MS" panose="030F0702030302020204" charset="0"/>
              </a:rPr>
              <a:t>từ</a:t>
            </a:r>
            <a:r>
              <a:rPr lang="en-US" sz="4400" dirty="0">
                <a:solidFill>
                  <a:schemeClr val="bg1"/>
                </a:solidFill>
                <a:cs typeface="Comic Sans MS" panose="030F070203030202020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cs typeface="Comic Sans MS" panose="030F0702030302020204" charset="0"/>
              </a:rPr>
              <a:t>đầu</a:t>
            </a:r>
            <a:r>
              <a:rPr lang="en-US" sz="4400" dirty="0">
                <a:solidFill>
                  <a:schemeClr val="bg1"/>
                </a:solidFill>
                <a:cs typeface="Comic Sans MS" panose="030F070203030202020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cs typeface="Comic Sans MS" panose="030F0702030302020204" charset="0"/>
              </a:rPr>
              <a:t>đến</a:t>
            </a:r>
            <a:r>
              <a:rPr lang="en-US" sz="4400" dirty="0">
                <a:solidFill>
                  <a:schemeClr val="bg1"/>
                </a:solidFill>
                <a:cs typeface="Comic Sans MS" panose="030F070203030202020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cs typeface="Comic Sans MS" panose="030F0702030302020204" charset="0"/>
              </a:rPr>
              <a:t>gỡ</a:t>
            </a:r>
            <a:r>
              <a:rPr lang="en-US" sz="4400" dirty="0">
                <a:solidFill>
                  <a:schemeClr val="bg1"/>
                </a:solidFill>
                <a:cs typeface="Comic Sans MS" panose="030F070203030202020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cs typeface="Comic Sans MS" panose="030F0702030302020204" charset="0"/>
              </a:rPr>
              <a:t>chiếc</a:t>
            </a:r>
            <a:r>
              <a:rPr lang="en-US" sz="4400" dirty="0">
                <a:solidFill>
                  <a:schemeClr val="bg1"/>
                </a:solidFill>
                <a:cs typeface="Comic Sans MS" panose="030F070203030202020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cs typeface="Comic Sans MS" panose="030F0702030302020204" charset="0"/>
              </a:rPr>
              <a:t>khăn</a:t>
            </a:r>
            <a:r>
              <a:rPr lang="en-US" sz="4400" dirty="0">
                <a:solidFill>
                  <a:schemeClr val="bg1"/>
                </a:solidFill>
                <a:cs typeface="Comic Sans MS" panose="030F070203030202020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cs typeface="Comic Sans MS" panose="030F0702030302020204" charset="0"/>
              </a:rPr>
              <a:t>đỏ</a:t>
            </a:r>
            <a:r>
              <a:rPr lang="en-US" sz="4400" dirty="0">
                <a:solidFill>
                  <a:schemeClr val="bg1"/>
                </a:solidFill>
                <a:cs typeface="Comic Sans MS" panose="030F070203030202020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cs typeface="Comic Sans MS" panose="030F0702030302020204" charset="0"/>
              </a:rPr>
              <a:t>trên</a:t>
            </a:r>
            <a:r>
              <a:rPr lang="en-US" sz="4400" dirty="0">
                <a:solidFill>
                  <a:schemeClr val="bg1"/>
                </a:solidFill>
                <a:cs typeface="Comic Sans MS" panose="030F070203030202020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cs typeface="Comic Sans MS" panose="030F0702030302020204" charset="0"/>
              </a:rPr>
              <a:t>mái</a:t>
            </a:r>
            <a:r>
              <a:rPr lang="en-US" sz="4400" dirty="0">
                <a:solidFill>
                  <a:schemeClr val="bg1"/>
                </a:solidFill>
                <a:cs typeface="Comic Sans MS" panose="030F070203030202020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cs typeface="Comic Sans MS" panose="030F0702030302020204" charset="0"/>
              </a:rPr>
              <a:t>tóc</a:t>
            </a:r>
            <a:r>
              <a:rPr lang="en-US" sz="4400" dirty="0">
                <a:solidFill>
                  <a:schemeClr val="bg1"/>
                </a:solidFill>
                <a:cs typeface="Comic Sans MS" panose="030F070203030202020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cs typeface="Comic Sans MS" panose="030F0702030302020204" charset="0"/>
              </a:rPr>
              <a:t>băng</a:t>
            </a:r>
            <a:r>
              <a:rPr lang="en-US" sz="4400" dirty="0">
                <a:solidFill>
                  <a:schemeClr val="bg1"/>
                </a:solidFill>
                <a:cs typeface="Comic Sans MS" panose="030F070203030202020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cs typeface="Comic Sans MS" panose="030F0702030302020204" charset="0"/>
              </a:rPr>
              <a:t>cho</a:t>
            </a:r>
            <a:r>
              <a:rPr lang="en-US" sz="4400" dirty="0">
                <a:solidFill>
                  <a:schemeClr val="bg1"/>
                </a:solidFill>
                <a:cs typeface="Comic Sans MS" panose="030F070203030202020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cs typeface="Comic Sans MS" panose="030F0702030302020204" charset="0"/>
              </a:rPr>
              <a:t>bạn</a:t>
            </a:r>
            <a:r>
              <a:rPr lang="en-US" sz="4400" dirty="0">
                <a:solidFill>
                  <a:schemeClr val="bg1"/>
                </a:solidFill>
                <a:cs typeface="Comic Sans MS" panose="030F0702030302020204" charset="0"/>
              </a:rPr>
              <a:t>. </a:t>
            </a:r>
            <a:r>
              <a:rPr lang="en-US" sz="4400" dirty="0" err="1">
                <a:solidFill>
                  <a:schemeClr val="bg1"/>
                </a:solidFill>
                <a:cs typeface="Comic Sans MS" panose="030F0702030302020204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cs typeface="Comic Sans MS" panose="030F070203030202020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cs typeface="Comic Sans MS" panose="030F0702030302020204" charset="0"/>
              </a:rPr>
              <a:t>thể</a:t>
            </a:r>
            <a:r>
              <a:rPr lang="en-US" sz="4400" dirty="0">
                <a:solidFill>
                  <a:schemeClr val="bg1"/>
                </a:solidFill>
                <a:cs typeface="Comic Sans MS" panose="030F070203030202020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cs typeface="Comic Sans MS" panose="030F0702030302020204" charset="0"/>
              </a:rPr>
              <a:t>đặt</a:t>
            </a:r>
            <a:r>
              <a:rPr lang="en-US" sz="4400" dirty="0">
                <a:solidFill>
                  <a:schemeClr val="bg1"/>
                </a:solidFill>
                <a:cs typeface="Comic Sans MS" panose="030F070203030202020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cs typeface="Comic Sans MS" panose="030F0702030302020204" charset="0"/>
              </a:rPr>
              <a:t>tên</a:t>
            </a:r>
            <a:r>
              <a:rPr lang="en-US" sz="4400" dirty="0">
                <a:solidFill>
                  <a:schemeClr val="bg1"/>
                </a:solidFill>
                <a:cs typeface="Comic Sans MS" panose="030F070203030202020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cs typeface="Comic Sans MS" panose="030F0702030302020204" charset="0"/>
              </a:rPr>
              <a:t>phần</a:t>
            </a:r>
            <a:r>
              <a:rPr lang="en-US" sz="4400" dirty="0">
                <a:solidFill>
                  <a:schemeClr val="bg1"/>
                </a:solidFill>
                <a:cs typeface="Comic Sans MS" panose="030F070203030202020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cs typeface="Comic Sans MS" panose="030F0702030302020204" charset="0"/>
              </a:rPr>
              <a:t>này</a:t>
            </a:r>
            <a:r>
              <a:rPr lang="en-US" sz="4400" dirty="0">
                <a:solidFill>
                  <a:schemeClr val="bg1"/>
                </a:solidFill>
                <a:cs typeface="Comic Sans MS" panose="030F070203030202020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cs typeface="Comic Sans MS" panose="030F0702030302020204" charset="0"/>
              </a:rPr>
              <a:t>là</a:t>
            </a:r>
            <a:r>
              <a:rPr lang="en-US" sz="4400" dirty="0">
                <a:solidFill>
                  <a:schemeClr val="bg1"/>
                </a:solidFill>
                <a:cs typeface="Comic Sans MS" panose="030F070203030202020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cs typeface="Comic Sans MS" panose="030F0702030302020204" charset="0"/>
              </a:rPr>
              <a:t>Làm</a:t>
            </a:r>
            <a:r>
              <a:rPr lang="en-US" sz="4400" dirty="0">
                <a:solidFill>
                  <a:schemeClr val="bg1"/>
                </a:solidFill>
                <a:cs typeface="Comic Sans MS" panose="030F070203030202020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cs typeface="Comic Sans MS" panose="030F0702030302020204" charset="0"/>
              </a:rPr>
              <a:t>quen</a:t>
            </a:r>
            <a:r>
              <a:rPr lang="en-US" sz="4400" dirty="0">
                <a:solidFill>
                  <a:schemeClr val="bg1"/>
                </a:solidFill>
                <a:cs typeface="Comic Sans MS" panose="030F070203030202020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cs typeface="Comic Sans MS" panose="030F0702030302020204" charset="0"/>
              </a:rPr>
              <a:t>hoặc</a:t>
            </a:r>
            <a:r>
              <a:rPr lang="en-US" sz="4400" dirty="0">
                <a:solidFill>
                  <a:schemeClr val="bg1"/>
                </a:solidFill>
                <a:cs typeface="Comic Sans MS" panose="030F070203030202020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cs typeface="Comic Sans MS" panose="030F0702030302020204" charset="0"/>
              </a:rPr>
              <a:t>Giu</a:t>
            </a:r>
            <a:r>
              <a:rPr lang="en-US" sz="4400" dirty="0">
                <a:solidFill>
                  <a:schemeClr val="bg1"/>
                </a:solidFill>
                <a:cs typeface="Comic Sans MS" panose="030F0702030302020204" charset="0"/>
              </a:rPr>
              <a:t>-li-et-ta</a:t>
            </a:r>
          </a:p>
        </p:txBody>
      </p:sp>
      <p:pic>
        <p:nvPicPr>
          <p:cNvPr id="16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37235" y="3543300"/>
            <a:ext cx="17043400" cy="2489835"/>
          </a:xfrm>
          <a:prstGeom prst="rect">
            <a:avLst/>
          </a:prstGeom>
        </p:spPr>
      </p:pic>
      <p:sp>
        <p:nvSpPr>
          <p:cNvPr id="20" name="Text Box 19"/>
          <p:cNvSpPr txBox="1"/>
          <p:nvPr/>
        </p:nvSpPr>
        <p:spPr>
          <a:xfrm>
            <a:off x="2667000" y="4136390"/>
            <a:ext cx="136766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cs typeface="Comic Sans MS" panose="030F0702030302020204" charset="0"/>
              </a:rPr>
              <a:t>b) Phân II, từ Cơn bão dữ dội bất ngờ nổi lên đến hết. Có thể đặt tên phần này là Cơn bão hoặc Ma-ri-ô.</a:t>
            </a:r>
          </a:p>
        </p:txBody>
      </p:sp>
      <p:pic>
        <p:nvPicPr>
          <p:cNvPr id="22" name="Picture 21" descr="pngtree-cute-cartoon-hand-painted-children-with-transparent-bottom-free-png-image_4486286-removebg-preview"/>
          <p:cNvPicPr>
            <a:picLocks noChangeAspect="1"/>
          </p:cNvPicPr>
          <p:nvPr/>
        </p:nvPicPr>
        <p:blipFill>
          <a:blip r:embed="rId9"/>
          <a:srcRect l="18533" t="14667" r="28027" b="25720"/>
          <a:stretch>
            <a:fillRect/>
          </a:stretch>
        </p:blipFill>
        <p:spPr>
          <a:xfrm flipH="1">
            <a:off x="76200" y="5575935"/>
            <a:ext cx="4994910" cy="478536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59200" y="7962900"/>
            <a:ext cx="885190" cy="91376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91714" y="8953509"/>
            <a:ext cx="1327335" cy="1119788"/>
          </a:xfrm>
          <a:prstGeom prst="rect">
            <a:avLst/>
          </a:prstGeom>
        </p:spPr>
      </p:pic>
      <p:pic>
        <p:nvPicPr>
          <p:cNvPr id="12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">
            <a:off x="10969625" y="8009255"/>
            <a:ext cx="972185" cy="147447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7000" y="8775700"/>
            <a:ext cx="856615" cy="1066800"/>
          </a:xfrm>
          <a:prstGeom prst="rect">
            <a:avLst/>
          </a:prstGeom>
        </p:spPr>
      </p:pic>
      <p:pic>
        <p:nvPicPr>
          <p:cNvPr id="34" name="Picture 33" descr="pngtree-cartoon-gray-cat-playing-clipart-png-image_2363341-removebg-preview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4935200" y="7294880"/>
            <a:ext cx="1673225" cy="1673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6355" y="7849870"/>
            <a:ext cx="18334355" cy="2511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1257300"/>
            <a:ext cx="487680" cy="487680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04800" y="3009900"/>
            <a:ext cx="671195" cy="6711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87600" y="800100"/>
            <a:ext cx="613410" cy="613410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5067300"/>
            <a:ext cx="457835" cy="457835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0" y="342900"/>
            <a:ext cx="457835" cy="45783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49000" y="114300"/>
            <a:ext cx="487680" cy="4876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39600" y="6362700"/>
            <a:ext cx="613410" cy="613410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96205" y="2324100"/>
            <a:ext cx="457835" cy="457835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81399" y="5284987"/>
            <a:ext cx="2667001" cy="6197083"/>
          </a:xfrm>
          <a:prstGeom prst="rect">
            <a:avLst/>
          </a:prstGeom>
        </p:spPr>
      </p:pic>
      <p:pic>
        <p:nvPicPr>
          <p:cNvPr id="2" name="Picture 1" descr="thao_luan-removebg-preview"/>
          <p:cNvPicPr>
            <a:picLocks noChangeAspect="1"/>
          </p:cNvPicPr>
          <p:nvPr/>
        </p:nvPicPr>
        <p:blipFill>
          <a:blip r:embed="rId7"/>
          <a:srcRect t="19843"/>
          <a:stretch>
            <a:fillRect/>
          </a:stretch>
        </p:blipFill>
        <p:spPr>
          <a:xfrm>
            <a:off x="4876800" y="6329680"/>
            <a:ext cx="8108950" cy="3926205"/>
          </a:xfrm>
          <a:prstGeom prst="rect">
            <a:avLst/>
          </a:prstGeom>
        </p:spPr>
      </p:pic>
      <p:pic>
        <p:nvPicPr>
          <p:cNvPr id="12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1225" y="1074420"/>
            <a:ext cx="16440785" cy="4057650"/>
          </a:xfrm>
          <a:prstGeom prst="rect">
            <a:avLst/>
          </a:prstGeom>
        </p:spPr>
      </p:pic>
      <p:pic>
        <p:nvPicPr>
          <p:cNvPr id="23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36140" y="5814695"/>
            <a:ext cx="3899535" cy="4980305"/>
          </a:xfrm>
          <a:prstGeom prst="rect">
            <a:avLst/>
          </a:prstGeom>
        </p:spPr>
      </p:pic>
      <p:pic>
        <p:nvPicPr>
          <p:cNvPr id="3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77800" y="6539865"/>
            <a:ext cx="1985645" cy="1849120"/>
          </a:xfrm>
          <a:prstGeom prst="rect">
            <a:avLst/>
          </a:prstGeom>
        </p:spPr>
      </p:pic>
      <p:pic>
        <p:nvPicPr>
          <p:cNvPr id="38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981200" y="7277100"/>
            <a:ext cx="906780" cy="1200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8573BB-51B1-56F7-7C98-7E2D909704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94593" y="1566427"/>
            <a:ext cx="14253683" cy="28592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200000">
            <a:off x="1136650" y="-641350"/>
            <a:ext cx="774700" cy="304800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448793" y="1260578"/>
            <a:ext cx="17134744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Nhân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vật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Giu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-li-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ét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-ta, Ma-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ri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-ô,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vài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hành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khách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thủy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thủ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r>
              <a:rPr lang="en-US" sz="36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Cảnh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trí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Buổi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chiều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tối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trên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boong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chiếc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tàu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thủy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đang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chạy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giữa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đại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dương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Giu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-li-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ét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-ta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đang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đứng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tựa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vào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lan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can,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nhìn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ra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biển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Xung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quanh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vài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hành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khách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thủy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thủ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đang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trò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chuyện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nhau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về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biển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về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thời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thời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hoặc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về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con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tàu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r>
              <a:rPr lang="en-US" sz="36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Gợi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ý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lời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đối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thoại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</a:p>
          <a:p>
            <a:pPr algn="just"/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                   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-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Giu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-li-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ét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-ta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Ma-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ri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-ô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chào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nhau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quen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nhau</a:t>
            </a:r>
            <a:endParaRPr lang="en-US" sz="3600" i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                    -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Từng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kể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về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mình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về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gia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đình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về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mục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đích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chuyến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đi</a:t>
            </a:r>
            <a:endParaRPr lang="en-US" sz="3600" i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                    - Hai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chia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tay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hẹn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ngày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mai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gặp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lại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                    -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Giu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-li-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ét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-ta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kêu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lên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khi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thấy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bị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xô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ngã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an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ủi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khi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băng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bó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3600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latin typeface="Times New Roman" panose="02020603050405020304" charset="0"/>
                <a:cs typeface="Times New Roman" panose="02020603050405020304" charset="0"/>
              </a:rPr>
              <a:t>bạn</a:t>
            </a:r>
            <a:endParaRPr lang="en-US" sz="3600" i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Ma-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ri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-ô: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- (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Bước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đến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bên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Giu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-li-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ét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-ta) Xin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lỗi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Mình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phiền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cậu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không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pPr algn="just"/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Giu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-li-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ét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-ta: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- (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Vui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vẻ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) Ồ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không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không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!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Mình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đang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nghĩ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xung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quanh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chỉ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toàn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lớn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chẳng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nói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chuyện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ai.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Cậu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tên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gì</a:t>
            </a:r>
            <a:endParaRPr lang="en-US" sz="36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Ma-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ri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-ô: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Mình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Ma-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ri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-ô , 12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còn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cậu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pPr algn="just"/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Giu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-li-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ét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-ta: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Mình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Giu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-li-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ét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-ta,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cũng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12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Ma-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ri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-ô: 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Cậu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vẻ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lớn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hơn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đấy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!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Cậu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đi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cùng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bố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mẹ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à?</a:t>
            </a:r>
          </a:p>
          <a:p>
            <a:pPr algn="just"/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Giu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-li-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ét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-ta...</a:t>
            </a:r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230600" y="38100"/>
            <a:ext cx="671195" cy="67119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5067300"/>
            <a:ext cx="457835" cy="4578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91035" y="8952230"/>
            <a:ext cx="613410" cy="613410"/>
          </a:xfrm>
          <a:prstGeom prst="rect">
            <a:avLst/>
          </a:prstGeom>
        </p:spPr>
      </p:pic>
      <p:pic>
        <p:nvPicPr>
          <p:cNvPr id="18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97400" y="3314700"/>
            <a:ext cx="645160" cy="645160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723900"/>
            <a:ext cx="588645" cy="588645"/>
          </a:xfrm>
          <a:prstGeom prst="rect">
            <a:avLst/>
          </a:prstGeom>
        </p:spPr>
      </p:pic>
      <p:sp>
        <p:nvSpPr>
          <p:cNvPr id="22" name="Text Box 21"/>
          <p:cNvSpPr txBox="1"/>
          <p:nvPr/>
        </p:nvSpPr>
        <p:spPr>
          <a:xfrm>
            <a:off x="685800" y="571500"/>
            <a:ext cx="177800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3600" b="1">
                <a:ln w="22225">
                  <a:noFill/>
                  <a:prstDash val="solid"/>
                </a:ln>
                <a:solidFill>
                  <a:schemeClr val="bg1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MÀN 1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7720012" y="328971"/>
            <a:ext cx="3110865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40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Giu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-li-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ét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-ta</a:t>
            </a:r>
          </a:p>
        </p:txBody>
      </p:sp>
      <p:pic>
        <p:nvPicPr>
          <p:cNvPr id="37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500000">
            <a:off x="14407044" y="7138953"/>
            <a:ext cx="2587878" cy="32338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0" y="7200900"/>
            <a:ext cx="487680" cy="487680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04800" y="3009900"/>
            <a:ext cx="671195" cy="671195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4800" y="4169410"/>
            <a:ext cx="457835" cy="457835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8400" y="190500"/>
            <a:ext cx="457835" cy="45783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49000" y="114300"/>
            <a:ext cx="487680" cy="4876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6307435" y="4686300"/>
            <a:ext cx="456565" cy="613410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87800" y="342900"/>
            <a:ext cx="457835" cy="457835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46355" y="7849870"/>
            <a:ext cx="18334355" cy="2511425"/>
          </a:xfrm>
          <a:prstGeom prst="rect">
            <a:avLst/>
          </a:prstGeom>
        </p:spPr>
      </p:pic>
      <p:pic>
        <p:nvPicPr>
          <p:cNvPr id="63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239000" y="506730"/>
            <a:ext cx="3591560" cy="3751580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1075"/>
          <a:stretch>
            <a:fillRect/>
          </a:stretch>
        </p:blipFill>
        <p:spPr>
          <a:xfrm>
            <a:off x="1066800" y="4257675"/>
            <a:ext cx="8401050" cy="2896235"/>
          </a:xfrm>
          <a:prstGeom prst="rect">
            <a:avLst/>
          </a:prstGeom>
        </p:spPr>
      </p:pic>
      <p:pic>
        <p:nvPicPr>
          <p:cNvPr id="20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51075"/>
          <a:stretch>
            <a:fillRect/>
          </a:stretch>
        </p:blipFill>
        <p:spPr>
          <a:xfrm>
            <a:off x="1036320" y="991870"/>
            <a:ext cx="8431530" cy="2922270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9467850" y="3238500"/>
            <a:ext cx="3537585" cy="6873240"/>
          </a:xfrm>
          <a:prstGeom prst="rect">
            <a:avLst/>
          </a:prstGeom>
        </p:spPr>
      </p:pic>
      <p:pic>
        <p:nvPicPr>
          <p:cNvPr id="31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89792" y="3006288"/>
            <a:ext cx="3969615" cy="837228"/>
          </a:xfrm>
          <a:prstGeom prst="rect">
            <a:avLst/>
          </a:prstGeom>
        </p:spPr>
      </p:pic>
      <p:pic>
        <p:nvPicPr>
          <p:cNvPr id="34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5011400" y="6071870"/>
            <a:ext cx="2152015" cy="3109595"/>
          </a:xfrm>
          <a:prstGeom prst="rect">
            <a:avLst/>
          </a:prstGeom>
        </p:spPr>
      </p:pic>
      <p:pic>
        <p:nvPicPr>
          <p:cNvPr id="35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39" b="16355"/>
          <a:stretch>
            <a:fillRect/>
          </a:stretch>
        </p:blipFill>
        <p:spPr>
          <a:xfrm>
            <a:off x="14020800" y="6667500"/>
            <a:ext cx="4420235" cy="3618865"/>
          </a:xfrm>
          <a:prstGeom prst="rect">
            <a:avLst/>
          </a:prstGeom>
        </p:spPr>
      </p:pic>
      <p:pic>
        <p:nvPicPr>
          <p:cNvPr id="36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59200" y="1028700"/>
            <a:ext cx="889000" cy="1067435"/>
          </a:xfrm>
          <a:prstGeom prst="rect">
            <a:avLst/>
          </a:prstGeom>
        </p:spPr>
      </p:pic>
      <p:pic>
        <p:nvPicPr>
          <p:cNvPr id="62" name="Picture 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4782800" y="1118235"/>
            <a:ext cx="963295" cy="896620"/>
          </a:xfrm>
          <a:prstGeom prst="rect">
            <a:avLst/>
          </a:prstGeom>
        </p:spPr>
      </p:pic>
      <p:pic>
        <p:nvPicPr>
          <p:cNvPr id="39" name="Picture 13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600200" y="8572500"/>
            <a:ext cx="1223010" cy="16186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D99191-A4AC-BAC5-94A4-7F041887EE6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84390" y="1348175"/>
            <a:ext cx="6852498" cy="28653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F93AE9-54B3-4763-9D38-7292197D3F8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29371" y="4817110"/>
            <a:ext cx="6608637" cy="21033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1257300"/>
            <a:ext cx="487680" cy="487680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04800" y="3009900"/>
            <a:ext cx="671195" cy="6711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87600" y="30480"/>
            <a:ext cx="613410" cy="613410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5067300"/>
            <a:ext cx="457835" cy="457835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96600" y="6134100"/>
            <a:ext cx="457835" cy="45783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-114300"/>
            <a:ext cx="487680" cy="487680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96205" y="2324100"/>
            <a:ext cx="457835" cy="457835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46355" y="7849870"/>
            <a:ext cx="18334355" cy="2511425"/>
          </a:xfrm>
          <a:prstGeom prst="rect">
            <a:avLst/>
          </a:prstGeom>
        </p:spPr>
      </p:pic>
      <p:pic>
        <p:nvPicPr>
          <p:cNvPr id="12" name="Picture 11" descr="kisspng-lesson-cartoon-student-5afc1221c8d0f2.6639262515264691538226-removebg-previe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3924300"/>
            <a:ext cx="5394325" cy="6243955"/>
          </a:xfrm>
          <a:prstGeom prst="rect">
            <a:avLst/>
          </a:prstGeom>
        </p:spPr>
      </p:pic>
      <p:pic>
        <p:nvPicPr>
          <p:cNvPr id="63" name="Picture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66800" y="373380"/>
            <a:ext cx="3591560" cy="3751580"/>
          </a:xfrm>
          <a:prstGeom prst="rect">
            <a:avLst/>
          </a:prstGeom>
        </p:spPr>
      </p:pic>
      <p:pic>
        <p:nvPicPr>
          <p:cNvPr id="2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4" t="3526" r="7909" b="8042"/>
          <a:stretch>
            <a:fillRect/>
          </a:stretch>
        </p:blipFill>
        <p:spPr>
          <a:xfrm flipH="1">
            <a:off x="5135245" y="495300"/>
            <a:ext cx="11886565" cy="825881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019800" y="1540510"/>
            <a:ext cx="963041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charset="0"/>
              <a:buChar char="Ø"/>
            </a:pPr>
            <a:r>
              <a:rPr lang="en-US" sz="4500" b="1"/>
              <a:t>Có 2 nhân vật: </a:t>
            </a:r>
            <a:r>
              <a:rPr lang="en-US" sz="4500"/>
              <a:t>Giu-li-ét-ta và Ma-ri-ô</a:t>
            </a:r>
          </a:p>
        </p:txBody>
      </p:sp>
      <p:pic>
        <p:nvPicPr>
          <p:cNvPr id="16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237585" y="5829300"/>
            <a:ext cx="2116455" cy="2497455"/>
          </a:xfrm>
          <a:prstGeom prst="rect">
            <a:avLst/>
          </a:prstGeom>
        </p:spPr>
      </p:pic>
      <p:sp>
        <p:nvSpPr>
          <p:cNvPr id="17" name="Text Box 16"/>
          <p:cNvSpPr txBox="1"/>
          <p:nvPr/>
        </p:nvSpPr>
        <p:spPr>
          <a:xfrm>
            <a:off x="6019800" y="2324100"/>
            <a:ext cx="10116820" cy="3553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buFont typeface="Wingdings" panose="05000000000000000000" charset="0"/>
              <a:buChar char="Ø"/>
            </a:pPr>
            <a:r>
              <a:rPr lang="en-US" sz="4500" b="1"/>
              <a:t>Nội dung:</a:t>
            </a:r>
            <a:r>
              <a:rPr lang="en-US" sz="4500"/>
              <a:t> Giu-li-ét-ta và Ma-ri-ô làm quen với nhau. Giu-li-ét-ta kể về chuyến đi và cuộc sống của cô. Bất ngờ cơn sóng ập đến làm Ma-ri-ô bị ngã nên Giu-li-ét-ta đã chăm sóc Ma-ri-ô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1006</Words>
  <Application>Microsoft Office PowerPoint</Application>
  <PresentationFormat>Custom</PresentationFormat>
  <Paragraphs>63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Wingdings</vt:lpstr>
      <vt:lpstr>Baloo</vt:lpstr>
      <vt:lpstr>Love Ya Like A Sister</vt:lpstr>
      <vt:lpstr>Calibri</vt:lpstr>
      <vt:lpstr>Segoe UI Black</vt:lpstr>
      <vt:lpstr>Karla</vt:lpstr>
      <vt:lpstr>Times New Roman</vt:lpstr>
      <vt:lpstr>Arial</vt:lpstr>
      <vt:lpstr>UTM Futura Extra</vt:lpstr>
      <vt:lpstr>Office Theme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EduFive</dc:creator>
  <cp:lastModifiedBy>ASUS</cp:lastModifiedBy>
  <cp:revision>11</cp:revision>
  <dcterms:created xsi:type="dcterms:W3CDTF">2006-08-16T00:00:00Z</dcterms:created>
  <dcterms:modified xsi:type="dcterms:W3CDTF">2023-03-25T12:25:08Z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497F7A7E51EA4D08AB324075CB08BF39</vt:lpwstr>
  </property>
  <property fmtid="{D5CDD505-2E9C-101B-9397-08002B2CF9AE}" pid="3" name="KSOProductBuildVer">
    <vt:lpwstr>1033-11.2.0.11486</vt:lpwstr>
  </property>
</Properties>
</file>