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528" r:id="rId2"/>
    <p:sldId id="256" r:id="rId3"/>
    <p:sldId id="527" r:id="rId4"/>
    <p:sldId id="257" r:id="rId5"/>
    <p:sldId id="259" r:id="rId6"/>
    <p:sldId id="268" r:id="rId7"/>
    <p:sldId id="278" r:id="rId8"/>
    <p:sldId id="260" r:id="rId9"/>
    <p:sldId id="511" r:id="rId10"/>
    <p:sldId id="512" r:id="rId11"/>
    <p:sldId id="519" r:id="rId12"/>
    <p:sldId id="261" r:id="rId13"/>
    <p:sldId id="262" r:id="rId14"/>
    <p:sldId id="515" r:id="rId15"/>
    <p:sldId id="516" r:id="rId16"/>
    <p:sldId id="517" r:id="rId17"/>
    <p:sldId id="513" r:id="rId18"/>
    <p:sldId id="258" r:id="rId19"/>
    <p:sldId id="272" r:id="rId20"/>
    <p:sldId id="518" r:id="rId21"/>
    <p:sldId id="520" r:id="rId22"/>
    <p:sldId id="521" r:id="rId23"/>
    <p:sldId id="265" r:id="rId24"/>
    <p:sldId id="523" r:id="rId25"/>
    <p:sldId id="522" r:id="rId26"/>
    <p:sldId id="524" r:id="rId27"/>
    <p:sldId id="525" r:id="rId28"/>
    <p:sldId id="526" r:id="rId29"/>
    <p:sldId id="275" r:id="rId30"/>
    <p:sldId id="271" r:id="rId31"/>
    <p:sldId id="529" r:id="rId32"/>
  </p:sldIdLst>
  <p:sldSz cx="12192000" cy="6858000"/>
  <p:notesSz cx="6858000" cy="9144000"/>
  <p:embeddedFontLst>
    <p:embeddedFont>
      <p:font typeface="Cambria Math" panose="02040503050406030204" pitchFamily="18" charset="0"/>
      <p:regular r:id="rId33"/>
    </p:embeddedFont>
    <p:embeddedFont>
      <p:font typeface="IBM Plex Sans Light" panose="020B0403050203000203" pitchFamily="34" charset="0"/>
      <p:regular r:id="rId34"/>
      <p:italic r:id="rId35"/>
    </p:embeddedFont>
    <p:embeddedFont>
      <p:font typeface="iCiel Cadena" panose="02000503000000020004" pitchFamily="2" charset="0"/>
      <p:bold r:id="rId36"/>
    </p:embeddedFont>
    <p:embeddedFont>
      <p:font typeface="iCiel Crocante" panose="02000000000000000000" pitchFamily="50" charset="0"/>
      <p:regular r:id="rId37"/>
    </p:embeddedFont>
    <p:embeddedFont>
      <p:font typeface="iCiel Grandma" panose="02000503000000020003" pitchFamily="50" charset="0"/>
      <p:regular r:id="rId38"/>
      <p:bold r:id="rId39"/>
    </p:embeddedFont>
    <p:embeddedFont>
      <p:font typeface="iCiel Pony" panose="02000000000000000000" pitchFamily="2" charset="0"/>
      <p:regular r:id="rId40"/>
    </p:embeddedFont>
    <p:embeddedFont>
      <p:font typeface="iCiel Soup of Justice" pitchFamily="2" charset="0"/>
      <p:regular r:id="rId41"/>
    </p:embeddedFont>
    <p:embeddedFont>
      <p:font typeface="Patrick Hand" panose="020B0604020202020204" charset="0"/>
      <p:regular r:id="rId42"/>
    </p:embeddedFont>
    <p:embeddedFont>
      <p:font typeface="SVN-ARCO Typography" panose="020B0603050302020204" charset="2"/>
      <p:regular r:id="rId43"/>
    </p:embeddedFont>
    <p:embeddedFont>
      <p:font typeface="SVN-Dessert Menu Script" panose="00000500000000000000" pitchFamily="2" charset="0"/>
      <p:regular r:id="rId44"/>
    </p:embeddedFont>
    <p:embeddedFont>
      <p:font typeface="SVN-Gretoon" panose="02040603050506020204" pitchFamily="18" charset="0"/>
      <p:regular r:id="rId45"/>
    </p:embeddedFont>
    <p:embeddedFont>
      <p:font typeface="SVN-Showcase Script" pitchFamily="2"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DFF"/>
    <a:srgbClr val="003C3A"/>
    <a:srgbClr val="E96163"/>
    <a:srgbClr val="4BB2FF"/>
    <a:srgbClr val="D91E21"/>
    <a:srgbClr val="A2D668"/>
    <a:srgbClr val="7CBF33"/>
    <a:srgbClr val="8FA515"/>
    <a:srgbClr val="9751CB"/>
    <a:srgbClr val="39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0" autoAdjust="0"/>
    <p:restoredTop sz="94660"/>
  </p:normalViewPr>
  <p:slideViewPr>
    <p:cSldViewPr snapToGrid="0" showGuides="1">
      <p:cViewPr>
        <p:scale>
          <a:sx n="66" d="100"/>
          <a:sy n="66" d="100"/>
        </p:scale>
        <p:origin x="3150" y="990"/>
      </p:cViewPr>
      <p:guideLst>
        <p:guide orient="horz" pos="2256"/>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86825CA-A203-4782-A3A4-89545E73B6B7}"/>
              </a:ext>
            </a:extLst>
          </p:cNvPr>
          <p:cNvSpPr>
            <a:spLocks noGrp="1"/>
          </p:cNvSpPr>
          <p:nvPr>
            <p:ph type="body" sz="quarter" idx="11" hasCustomPrompt="1"/>
          </p:nvPr>
        </p:nvSpPr>
        <p:spPr>
          <a:xfrm>
            <a:off x="4372303" y="3742267"/>
            <a:ext cx="3851804" cy="2015067"/>
          </a:xfrm>
        </p:spPr>
        <p:txBody>
          <a:bodyPr>
            <a:noAutofit/>
          </a:bodyPr>
          <a:lstStyle>
            <a:lvl1pPr marL="0" indent="0">
              <a:buNone/>
              <a:defRPr lang="en-US" sz="5400" kern="1200" dirty="0">
                <a:solidFill>
                  <a:schemeClr val="tx1">
                    <a:lumMod val="95000"/>
                    <a:lumOff val="5000"/>
                  </a:schemeClr>
                </a:solidFill>
                <a:latin typeface="Patrick Hand" panose="00000500000000000000" pitchFamily="2" charset="0"/>
                <a:ea typeface="+mn-ea"/>
                <a:cs typeface="+mn-cs"/>
              </a:defRPr>
            </a:lvl1pPr>
          </a:lstStyle>
          <a:p>
            <a:pPr lvl="0"/>
            <a:r>
              <a:rPr lang="en-US" dirty="0"/>
              <a:t>POWERPOINT </a:t>
            </a:r>
            <a:br>
              <a:rPr lang="en-US" dirty="0"/>
            </a:br>
            <a:r>
              <a:rPr lang="en-US" dirty="0"/>
              <a:t>TEMPLATE</a:t>
            </a:r>
          </a:p>
        </p:txBody>
      </p:sp>
      <p:sp>
        <p:nvSpPr>
          <p:cNvPr id="13" name="Text Placeholder 12">
            <a:extLst>
              <a:ext uri="{FF2B5EF4-FFF2-40B4-BE49-F238E27FC236}">
                <a16:creationId xmlns:a16="http://schemas.microsoft.com/office/drawing/2014/main" id="{AA8A2108-EB60-4865-B36D-C0C2120C776B}"/>
              </a:ext>
            </a:extLst>
          </p:cNvPr>
          <p:cNvSpPr>
            <a:spLocks noGrp="1"/>
          </p:cNvSpPr>
          <p:nvPr>
            <p:ph type="body" sz="quarter" idx="10" hasCustomPrompt="1"/>
          </p:nvPr>
        </p:nvSpPr>
        <p:spPr>
          <a:xfrm>
            <a:off x="4218097" y="2764991"/>
            <a:ext cx="3851804" cy="960342"/>
          </a:xfrm>
        </p:spPr>
        <p:txBody>
          <a:bodyPr>
            <a:noAutofit/>
          </a:bodyPr>
          <a:lstStyle>
            <a:lvl1pPr marL="0" indent="0">
              <a:buNone/>
              <a:defRPr lang="en-US" sz="7200" b="1" kern="1200" dirty="0">
                <a:solidFill>
                  <a:srgbClr val="E1494B"/>
                </a:solidFill>
                <a:latin typeface="Patrick Hand" panose="00000500000000000000" pitchFamily="2" charset="0"/>
                <a:ea typeface="+mn-ea"/>
                <a:cs typeface="+mn-cs"/>
              </a:defRPr>
            </a:lvl1pPr>
          </a:lstStyle>
          <a:p>
            <a:pPr lvl="0"/>
            <a:r>
              <a:rPr lang="en-US" dirty="0"/>
              <a:t>DINOSAUR</a:t>
            </a:r>
          </a:p>
        </p:txBody>
      </p:sp>
    </p:spTree>
    <p:extLst>
      <p:ext uri="{BB962C8B-B14F-4D97-AF65-F5344CB8AC3E}">
        <p14:creationId xmlns:p14="http://schemas.microsoft.com/office/powerpoint/2010/main" val="324190494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F02E7420-E64F-41D4-8AFF-FC23E05BD62E}"/>
              </a:ext>
            </a:extLst>
          </p:cNvPr>
          <p:cNvSpPr>
            <a:spLocks noGrp="1"/>
          </p:cNvSpPr>
          <p:nvPr>
            <p:ph type="body" sz="quarter" idx="11"/>
          </p:nvPr>
        </p:nvSpPr>
        <p:spPr>
          <a:xfrm>
            <a:off x="971934" y="1299209"/>
            <a:ext cx="3936950" cy="29262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5">
            <a:extLst>
              <a:ext uri="{FF2B5EF4-FFF2-40B4-BE49-F238E27FC236}">
                <a16:creationId xmlns:a16="http://schemas.microsoft.com/office/drawing/2014/main" id="{88384D0F-8962-4EFF-9636-36DDF2230F86}"/>
              </a:ext>
            </a:extLst>
          </p:cNvPr>
          <p:cNvSpPr>
            <a:spLocks noGrp="1"/>
          </p:cNvSpPr>
          <p:nvPr>
            <p:ph type="title"/>
          </p:nvPr>
        </p:nvSpPr>
        <p:spPr>
          <a:xfrm>
            <a:off x="8662737" y="605872"/>
            <a:ext cx="3137836" cy="2079575"/>
          </a:xfrm>
        </p:spPr>
        <p:txBody>
          <a:bodyPr/>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74803943"/>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1DA6DE-3A83-4121-895A-E8384AFBBEB2}"/>
              </a:ext>
            </a:extLst>
          </p:cNvPr>
          <p:cNvSpPr>
            <a:spLocks noGrp="1"/>
          </p:cNvSpPr>
          <p:nvPr>
            <p:ph type="title"/>
          </p:nvPr>
        </p:nvSpPr>
        <p:spPr>
          <a:xfrm>
            <a:off x="1761423" y="2389212"/>
            <a:ext cx="3715352" cy="2079575"/>
          </a:xfrm>
        </p:spPr>
        <p:txBody>
          <a:bodyPr/>
          <a:lstStyle>
            <a:lvl1pPr algn="l">
              <a:defRPr>
                <a:solidFill>
                  <a:schemeClr val="tx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BAEB7538-9A10-4833-952E-F73C4C79C940}"/>
              </a:ext>
            </a:extLst>
          </p:cNvPr>
          <p:cNvSpPr>
            <a:spLocks noGrp="1"/>
          </p:cNvSpPr>
          <p:nvPr>
            <p:ph type="body" sz="quarter" idx="10"/>
          </p:nvPr>
        </p:nvSpPr>
        <p:spPr>
          <a:xfrm>
            <a:off x="6096000" y="866775"/>
            <a:ext cx="5753100" cy="19431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251EEE2-5C41-4785-B1FE-5410BA7255C0}"/>
              </a:ext>
            </a:extLst>
          </p:cNvPr>
          <p:cNvSpPr>
            <a:spLocks noGrp="1"/>
          </p:cNvSpPr>
          <p:nvPr>
            <p:ph type="body" sz="quarter" idx="11"/>
          </p:nvPr>
        </p:nvSpPr>
        <p:spPr>
          <a:xfrm>
            <a:off x="6323012" y="4648785"/>
            <a:ext cx="5284787" cy="1943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0642174"/>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8B5AE0-0C1E-4AB7-B07C-CA23D6203B09}"/>
              </a:ext>
            </a:extLst>
          </p:cNvPr>
          <p:cNvSpPr>
            <a:spLocks noGrp="1"/>
          </p:cNvSpPr>
          <p:nvPr>
            <p:ph type="title"/>
          </p:nvPr>
        </p:nvSpPr>
        <p:spPr>
          <a:xfrm>
            <a:off x="9143999" y="233152"/>
            <a:ext cx="2822007" cy="2808431"/>
          </a:xfrm>
        </p:spPr>
        <p:txBody>
          <a:bodyPr/>
          <a:lstStyle>
            <a:lvl1pPr algn="r">
              <a:defRPr>
                <a:solidFill>
                  <a:schemeClr val="tx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2E3F4FE7-9B0D-43B9-988F-724474DA62A3}"/>
              </a:ext>
            </a:extLst>
          </p:cNvPr>
          <p:cNvSpPr>
            <a:spLocks noGrp="1"/>
          </p:cNvSpPr>
          <p:nvPr>
            <p:ph type="body" sz="quarter" idx="10"/>
          </p:nvPr>
        </p:nvSpPr>
        <p:spPr>
          <a:xfrm>
            <a:off x="532598" y="837899"/>
            <a:ext cx="5753100" cy="19431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A13A8598-33E1-48E3-803A-36AAF485DA5F}"/>
              </a:ext>
            </a:extLst>
          </p:cNvPr>
          <p:cNvSpPr>
            <a:spLocks noGrp="1"/>
          </p:cNvSpPr>
          <p:nvPr>
            <p:ph type="body" sz="quarter" idx="11"/>
          </p:nvPr>
        </p:nvSpPr>
        <p:spPr>
          <a:xfrm>
            <a:off x="577057" y="4652268"/>
            <a:ext cx="5284787" cy="1943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4187311"/>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CBA269-6758-405E-A378-71499F1DE7F4}"/>
              </a:ext>
            </a:extLst>
          </p:cNvPr>
          <p:cNvSpPr>
            <a:spLocks noGrp="1"/>
          </p:cNvSpPr>
          <p:nvPr>
            <p:ph type="title"/>
          </p:nvPr>
        </p:nvSpPr>
        <p:spPr>
          <a:xfrm>
            <a:off x="6660682" y="4359724"/>
            <a:ext cx="4937761" cy="2079575"/>
          </a:xfrm>
        </p:spPr>
        <p:txBody>
          <a:bodyPr/>
          <a:lstStyle>
            <a:lvl1pPr algn="r">
              <a:defRPr>
                <a:solidFill>
                  <a:schemeClr val="bg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CA6339AD-7BAA-4E51-82BE-094E425ACE5A}"/>
              </a:ext>
            </a:extLst>
          </p:cNvPr>
          <p:cNvSpPr>
            <a:spLocks noGrp="1"/>
          </p:cNvSpPr>
          <p:nvPr>
            <p:ph type="body" sz="quarter" idx="10"/>
          </p:nvPr>
        </p:nvSpPr>
        <p:spPr>
          <a:xfrm>
            <a:off x="734729" y="520266"/>
            <a:ext cx="4174156" cy="19431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DBDF7AD-A73A-482C-BE10-677E4D98B33F}"/>
              </a:ext>
            </a:extLst>
          </p:cNvPr>
          <p:cNvSpPr>
            <a:spLocks noGrp="1"/>
          </p:cNvSpPr>
          <p:nvPr>
            <p:ph type="body" sz="quarter" idx="11"/>
          </p:nvPr>
        </p:nvSpPr>
        <p:spPr>
          <a:xfrm>
            <a:off x="5196039" y="520266"/>
            <a:ext cx="4174156" cy="19431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275724"/>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9FAF-5DDB-4BAC-ABD8-9DD5E297D3FC}"/>
              </a:ext>
            </a:extLst>
          </p:cNvPr>
          <p:cNvSpPr>
            <a:spLocks noGrp="1"/>
          </p:cNvSpPr>
          <p:nvPr>
            <p:ph type="title"/>
          </p:nvPr>
        </p:nvSpPr>
        <p:spPr>
          <a:xfrm>
            <a:off x="336885" y="4918509"/>
            <a:ext cx="6458551" cy="1617042"/>
          </a:xfrm>
        </p:spPr>
        <p:txBody>
          <a:bodyPr/>
          <a:lstStyle>
            <a:lvl1pPr algn="l">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8F818220-B6D9-4A52-BDE4-3940318E21D1}"/>
              </a:ext>
            </a:extLst>
          </p:cNvPr>
          <p:cNvSpPr>
            <a:spLocks noGrp="1"/>
          </p:cNvSpPr>
          <p:nvPr>
            <p:ph type="body" sz="quarter" idx="10"/>
          </p:nvPr>
        </p:nvSpPr>
        <p:spPr>
          <a:xfrm>
            <a:off x="510139" y="577850"/>
            <a:ext cx="3772936" cy="3946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0C30B4F7-E399-4627-975D-4CCCC796CBA5}"/>
              </a:ext>
            </a:extLst>
          </p:cNvPr>
          <p:cNvSpPr>
            <a:spLocks noGrp="1"/>
          </p:cNvSpPr>
          <p:nvPr>
            <p:ph type="body" sz="quarter" idx="11"/>
          </p:nvPr>
        </p:nvSpPr>
        <p:spPr>
          <a:xfrm>
            <a:off x="8518357" y="730250"/>
            <a:ext cx="3163505" cy="5564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64862"/>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BA1BB-D0DC-4018-A692-4D2D9B10F2FC}"/>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ED874AE-8896-491F-924D-6CC1B61BCBAA}"/>
              </a:ext>
            </a:extLst>
          </p:cNvPr>
          <p:cNvSpPr>
            <a:spLocks noGrp="1"/>
          </p:cNvSpPr>
          <p:nvPr>
            <p:ph sz="quarter" idx="10"/>
          </p:nvPr>
        </p:nvSpPr>
        <p:spPr>
          <a:xfrm>
            <a:off x="838200" y="1992313"/>
            <a:ext cx="105156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381255"/>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463B6-85F2-4770-8547-EF8405D4FBF7}"/>
              </a:ext>
            </a:extLst>
          </p:cNvPr>
          <p:cNvSpPr>
            <a:spLocks noGrp="1"/>
          </p:cNvSpPr>
          <p:nvPr>
            <p:ph type="title"/>
          </p:nvPr>
        </p:nvSpPr>
        <p:spPr>
          <a:xfrm>
            <a:off x="4158114" y="365125"/>
            <a:ext cx="7195686" cy="1325563"/>
          </a:xfrm>
        </p:spPr>
        <p:txBody>
          <a:bodyPr/>
          <a:lstStyle/>
          <a:p>
            <a:r>
              <a:rPr lang="en-US" dirty="0"/>
              <a:t>Click to edit Master title style</a:t>
            </a:r>
          </a:p>
        </p:txBody>
      </p:sp>
      <p:sp>
        <p:nvSpPr>
          <p:cNvPr id="8" name="Content Placeholder 7">
            <a:extLst>
              <a:ext uri="{FF2B5EF4-FFF2-40B4-BE49-F238E27FC236}">
                <a16:creationId xmlns:a16="http://schemas.microsoft.com/office/drawing/2014/main" id="{5DE21FF6-CC5E-44EA-A235-305A23846C7C}"/>
              </a:ext>
            </a:extLst>
          </p:cNvPr>
          <p:cNvSpPr>
            <a:spLocks noGrp="1"/>
          </p:cNvSpPr>
          <p:nvPr>
            <p:ph sz="quarter" idx="10"/>
          </p:nvPr>
        </p:nvSpPr>
        <p:spPr>
          <a:xfrm>
            <a:off x="4158114" y="2210595"/>
            <a:ext cx="7196137" cy="223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34FDA2AF-5E11-46D0-8735-4AAE1CD25652}"/>
              </a:ext>
            </a:extLst>
          </p:cNvPr>
          <p:cNvSpPr>
            <a:spLocks noGrp="1"/>
          </p:cNvSpPr>
          <p:nvPr>
            <p:ph sz="quarter" idx="11"/>
          </p:nvPr>
        </p:nvSpPr>
        <p:spPr>
          <a:xfrm>
            <a:off x="711994" y="4993691"/>
            <a:ext cx="10641806" cy="1426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918600"/>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8533C2-26C1-4B54-B1C1-F9841F38629B}"/>
              </a:ext>
            </a:extLst>
          </p:cNvPr>
          <p:cNvSpPr>
            <a:spLocks noGrp="1"/>
          </p:cNvSpPr>
          <p:nvPr>
            <p:ph type="title"/>
          </p:nvPr>
        </p:nvSpPr>
        <p:spPr>
          <a:xfrm>
            <a:off x="651387" y="5143602"/>
            <a:ext cx="4569542" cy="1325563"/>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44609C4E-477B-4FEE-9544-C6C8A4970EA9}"/>
              </a:ext>
            </a:extLst>
          </p:cNvPr>
          <p:cNvSpPr>
            <a:spLocks noGrp="1"/>
          </p:cNvSpPr>
          <p:nvPr>
            <p:ph sz="quarter" idx="10"/>
          </p:nvPr>
        </p:nvSpPr>
        <p:spPr>
          <a:xfrm>
            <a:off x="650875" y="422275"/>
            <a:ext cx="6221413" cy="1927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3DED70B-3F40-4115-953D-94403E8AEC76}"/>
              </a:ext>
            </a:extLst>
          </p:cNvPr>
          <p:cNvSpPr>
            <a:spLocks noGrp="1"/>
          </p:cNvSpPr>
          <p:nvPr>
            <p:ph sz="quarter" idx="11"/>
          </p:nvPr>
        </p:nvSpPr>
        <p:spPr>
          <a:xfrm>
            <a:off x="7541342" y="790473"/>
            <a:ext cx="4232327" cy="1927225"/>
          </a:xfr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087500"/>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ABE323-4091-459F-8FD9-EC98EBCD9D42}"/>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F13FA167-21E0-4008-8E59-359BBCF11B3A}"/>
              </a:ext>
            </a:extLst>
          </p:cNvPr>
          <p:cNvSpPr>
            <a:spLocks noGrp="1"/>
          </p:cNvSpPr>
          <p:nvPr>
            <p:ph sz="quarter" idx="10"/>
          </p:nvPr>
        </p:nvSpPr>
        <p:spPr>
          <a:xfrm>
            <a:off x="838200" y="2005013"/>
            <a:ext cx="10515600" cy="330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480604"/>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129F7FF-40C1-4FE9-94A9-1D7AC0198E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6071" y="97516"/>
            <a:ext cx="11384987" cy="6760484"/>
          </a:xfrm>
          <a:prstGeom prst="rect">
            <a:avLst/>
          </a:prstGeom>
        </p:spPr>
      </p:pic>
      <p:sp>
        <p:nvSpPr>
          <p:cNvPr id="10" name="Picture Placeholder 6">
            <a:extLst>
              <a:ext uri="{FF2B5EF4-FFF2-40B4-BE49-F238E27FC236}">
                <a16:creationId xmlns:a16="http://schemas.microsoft.com/office/drawing/2014/main" id="{771E6F8C-0E4A-4BB2-A64E-50BEC2D51C78}"/>
              </a:ext>
            </a:extLst>
          </p:cNvPr>
          <p:cNvSpPr>
            <a:spLocks noGrp="1"/>
          </p:cNvSpPr>
          <p:nvPr>
            <p:ph type="pic" sz="quarter" idx="10"/>
          </p:nvPr>
        </p:nvSpPr>
        <p:spPr>
          <a:xfrm>
            <a:off x="1089660" y="888828"/>
            <a:ext cx="2390286" cy="5070012"/>
          </a:xfrm>
          <a:prstGeom prst="roundRect">
            <a:avLst>
              <a:gd name="adj" fmla="val 6890"/>
            </a:avLst>
          </a:prstGeom>
          <a:noFill/>
        </p:spPr>
        <p:txBody>
          <a:bodyPr anchor="ctr">
            <a:normAutofit/>
          </a:bodyPr>
          <a:lstStyle>
            <a:lvl1pPr algn="ctr">
              <a:defRPr sz="1800"/>
            </a:lvl1pPr>
          </a:lstStyle>
          <a:p>
            <a:r>
              <a:rPr lang="en-US"/>
              <a:t>Click icon to add picture</a:t>
            </a:r>
          </a:p>
        </p:txBody>
      </p:sp>
      <p:sp>
        <p:nvSpPr>
          <p:cNvPr id="11" name="Picture Placeholder 6">
            <a:extLst>
              <a:ext uri="{FF2B5EF4-FFF2-40B4-BE49-F238E27FC236}">
                <a16:creationId xmlns:a16="http://schemas.microsoft.com/office/drawing/2014/main" id="{CD3BD44B-7B13-47CD-AC96-0CF0297E61B5}"/>
              </a:ext>
            </a:extLst>
          </p:cNvPr>
          <p:cNvSpPr>
            <a:spLocks noGrp="1"/>
          </p:cNvSpPr>
          <p:nvPr>
            <p:ph type="pic" sz="quarter" idx="11"/>
          </p:nvPr>
        </p:nvSpPr>
        <p:spPr>
          <a:xfrm>
            <a:off x="3157859" y="1124448"/>
            <a:ext cx="2172987" cy="4609102"/>
          </a:xfrm>
          <a:prstGeom prst="roundRect">
            <a:avLst>
              <a:gd name="adj" fmla="val 6890"/>
            </a:avLst>
          </a:prstGeo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52096272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C6C2E81-5F4A-46AC-B616-BC33AA8FE1C5}"/>
              </a:ext>
            </a:extLst>
          </p:cNvPr>
          <p:cNvSpPr>
            <a:spLocks noGrp="1"/>
          </p:cNvSpPr>
          <p:nvPr>
            <p:ph type="body" sz="quarter" idx="12" hasCustomPrompt="1"/>
          </p:nvPr>
        </p:nvSpPr>
        <p:spPr>
          <a:xfrm>
            <a:off x="2178771" y="3022235"/>
            <a:ext cx="4563533" cy="1947698"/>
          </a:xfrm>
        </p:spPr>
        <p:txBody>
          <a:bodyPr/>
          <a:lstStyle>
            <a:lvl1pPr marL="0" indent="0" algn="ctr">
              <a:lnSpc>
                <a:spcPct val="150000"/>
              </a:lnSpc>
              <a:buNone/>
              <a:defRPr lang="en-US" sz="1400" b="0" i="0" kern="1200" dirty="0" smtClean="0">
                <a:solidFill>
                  <a:schemeClr val="tx1">
                    <a:lumMod val="95000"/>
                    <a:lumOff val="5000"/>
                  </a:schemeClr>
                </a:solidFill>
                <a:effectLst/>
                <a:latin typeface="+mn-lt"/>
                <a:ea typeface="+mn-ea"/>
                <a:cs typeface="IBM Plex Thai" panose="020B0503050203000203" pitchFamily="34" charset="-34"/>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a:t>
            </a:r>
          </a:p>
          <a:p>
            <a:pPr lvl="0"/>
            <a:endParaRPr lang="en-US" dirty="0"/>
          </a:p>
        </p:txBody>
      </p:sp>
      <p:sp>
        <p:nvSpPr>
          <p:cNvPr id="11" name="Text Placeholder 9">
            <a:extLst>
              <a:ext uri="{FF2B5EF4-FFF2-40B4-BE49-F238E27FC236}">
                <a16:creationId xmlns:a16="http://schemas.microsoft.com/office/drawing/2014/main" id="{70293586-20E9-45D7-A37B-122C569590A0}"/>
              </a:ext>
            </a:extLst>
          </p:cNvPr>
          <p:cNvSpPr>
            <a:spLocks noGrp="1"/>
          </p:cNvSpPr>
          <p:nvPr>
            <p:ph type="body" sz="quarter" idx="11" hasCustomPrompt="1"/>
          </p:nvPr>
        </p:nvSpPr>
        <p:spPr>
          <a:xfrm>
            <a:off x="2421997" y="1889470"/>
            <a:ext cx="4300537" cy="880533"/>
          </a:xfrm>
        </p:spPr>
        <p:txBody>
          <a:bodyPr>
            <a:noAutofit/>
          </a:bodyPr>
          <a:lstStyle>
            <a:lvl1pPr marL="0" indent="0">
              <a:buNone/>
              <a:defRPr lang="en-US" sz="6000" kern="1200" dirty="0">
                <a:solidFill>
                  <a:schemeClr val="tx1">
                    <a:lumMod val="95000"/>
                    <a:lumOff val="5000"/>
                  </a:schemeClr>
                </a:solidFill>
                <a:latin typeface="+mj-lt"/>
                <a:ea typeface="+mn-ea"/>
                <a:cs typeface="+mn-cs"/>
              </a:defRPr>
            </a:lvl1pPr>
          </a:lstStyle>
          <a:p>
            <a:pPr lvl="0"/>
            <a:r>
              <a:rPr lang="en-US" dirty="0"/>
              <a:t>MY DINOSAUR</a:t>
            </a:r>
          </a:p>
        </p:txBody>
      </p:sp>
      <p:sp>
        <p:nvSpPr>
          <p:cNvPr id="10" name="Text Placeholder 9">
            <a:extLst>
              <a:ext uri="{FF2B5EF4-FFF2-40B4-BE49-F238E27FC236}">
                <a16:creationId xmlns:a16="http://schemas.microsoft.com/office/drawing/2014/main" id="{EE346BB4-ADBA-4078-BAF8-B46AAE7D584B}"/>
              </a:ext>
            </a:extLst>
          </p:cNvPr>
          <p:cNvSpPr>
            <a:spLocks noGrp="1"/>
          </p:cNvSpPr>
          <p:nvPr>
            <p:ph type="body" sz="quarter" idx="10" hasCustomPrompt="1"/>
          </p:nvPr>
        </p:nvSpPr>
        <p:spPr>
          <a:xfrm>
            <a:off x="3023130" y="941373"/>
            <a:ext cx="3208337" cy="880533"/>
          </a:xfrm>
        </p:spPr>
        <p:txBody>
          <a:bodyPr>
            <a:noAutofit/>
          </a:bodyPr>
          <a:lstStyle>
            <a:lvl1pPr marL="0" indent="0">
              <a:buNone/>
              <a:defRPr lang="en-US" sz="7200" b="1" kern="1200" dirty="0">
                <a:solidFill>
                  <a:srgbClr val="E1494B"/>
                </a:solidFill>
                <a:latin typeface="+mj-lt"/>
                <a:ea typeface="+mn-ea"/>
                <a:cs typeface="+mn-cs"/>
              </a:defRPr>
            </a:lvl1pPr>
          </a:lstStyle>
          <a:p>
            <a:pPr lvl="0"/>
            <a:r>
              <a:rPr lang="en-US" dirty="0"/>
              <a:t>HELLO!!!</a:t>
            </a:r>
          </a:p>
        </p:txBody>
      </p:sp>
    </p:spTree>
    <p:extLst>
      <p:ext uri="{BB962C8B-B14F-4D97-AF65-F5344CB8AC3E}">
        <p14:creationId xmlns:p14="http://schemas.microsoft.com/office/powerpoint/2010/main" val="3710900136"/>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8B87269-2141-4352-B1A2-4CA18AE66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6071" y="97516"/>
            <a:ext cx="11384987" cy="6760484"/>
          </a:xfrm>
          <a:prstGeom prst="rect">
            <a:avLst/>
          </a:prstGeom>
        </p:spPr>
      </p:pic>
      <p:sp>
        <p:nvSpPr>
          <p:cNvPr id="8" name="Picture Placeholder 6">
            <a:extLst>
              <a:ext uri="{FF2B5EF4-FFF2-40B4-BE49-F238E27FC236}">
                <a16:creationId xmlns:a16="http://schemas.microsoft.com/office/drawing/2014/main" id="{7D4BC815-D240-4913-935C-1A1136934842}"/>
              </a:ext>
            </a:extLst>
          </p:cNvPr>
          <p:cNvSpPr>
            <a:spLocks noGrp="1"/>
          </p:cNvSpPr>
          <p:nvPr>
            <p:ph type="pic" sz="quarter" idx="10"/>
          </p:nvPr>
        </p:nvSpPr>
        <p:spPr>
          <a:xfrm>
            <a:off x="6464300" y="1997226"/>
            <a:ext cx="6591300" cy="3844773"/>
          </a:xfr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402353214"/>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448572"/>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826DA50-CD64-4B10-96E7-9CD242451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6071" y="97516"/>
            <a:ext cx="11384987" cy="6760484"/>
          </a:xfrm>
          <a:prstGeom prst="rect">
            <a:avLst/>
          </a:prstGeom>
        </p:spPr>
      </p:pic>
    </p:spTree>
    <p:extLst>
      <p:ext uri="{BB962C8B-B14F-4D97-AF65-F5344CB8AC3E}">
        <p14:creationId xmlns:p14="http://schemas.microsoft.com/office/powerpoint/2010/main" val="1764281810"/>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50348"/>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2088"/>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PH-15">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22652"/>
      </p:ext>
    </p:extLst>
  </p:cSld>
  <p:clrMapOvr>
    <a:masterClrMapping/>
  </p:clrMapOvr>
  <p:transition spd="slow">
    <p:random/>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700AD0-32FA-4EED-8FF0-FC3004EAAE8C}"/>
              </a:ext>
            </a:extLst>
          </p:cNvPr>
          <p:cNvSpPr>
            <a:spLocks noGrp="1"/>
          </p:cNvSpPr>
          <p:nvPr>
            <p:ph type="title"/>
          </p:nvPr>
        </p:nvSpPr>
        <p:spPr>
          <a:xfrm>
            <a:off x="5926666" y="923925"/>
            <a:ext cx="4631267"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8DA22691-6FA5-481F-A90B-55AE92DF3BFA}"/>
              </a:ext>
            </a:extLst>
          </p:cNvPr>
          <p:cNvSpPr>
            <a:spLocks noGrp="1"/>
          </p:cNvSpPr>
          <p:nvPr>
            <p:ph sz="quarter" idx="10"/>
          </p:nvPr>
        </p:nvSpPr>
        <p:spPr>
          <a:xfrm>
            <a:off x="5791200" y="2362200"/>
            <a:ext cx="4894263" cy="3309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903117"/>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822DB24-197F-4745-9137-F16B7B4F61D0}"/>
              </a:ext>
            </a:extLst>
          </p:cNvPr>
          <p:cNvSpPr>
            <a:spLocks noGrp="1"/>
          </p:cNvSpPr>
          <p:nvPr>
            <p:ph type="title"/>
          </p:nvPr>
        </p:nvSpPr>
        <p:spPr>
          <a:xfrm>
            <a:off x="6527800" y="966259"/>
            <a:ext cx="4894263"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105190F9-71D1-499C-B990-1BCFB907E2F8}"/>
              </a:ext>
            </a:extLst>
          </p:cNvPr>
          <p:cNvSpPr>
            <a:spLocks noGrp="1"/>
          </p:cNvSpPr>
          <p:nvPr>
            <p:ph sz="quarter" idx="10"/>
          </p:nvPr>
        </p:nvSpPr>
        <p:spPr>
          <a:xfrm>
            <a:off x="6527800" y="2379134"/>
            <a:ext cx="4894263" cy="3309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125057"/>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FB299FA-8980-4E00-84E9-AE1536EBBAEF}"/>
              </a:ext>
            </a:extLst>
          </p:cNvPr>
          <p:cNvSpPr>
            <a:spLocks noGrp="1"/>
          </p:cNvSpPr>
          <p:nvPr>
            <p:ph type="title"/>
          </p:nvPr>
        </p:nvSpPr>
        <p:spPr>
          <a:xfrm>
            <a:off x="3141133" y="754592"/>
            <a:ext cx="6129867"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35F12339-D666-4E95-A496-1D52F7CC2BFD}"/>
              </a:ext>
            </a:extLst>
          </p:cNvPr>
          <p:cNvSpPr>
            <a:spLocks noGrp="1"/>
          </p:cNvSpPr>
          <p:nvPr>
            <p:ph sz="quarter" idx="10"/>
          </p:nvPr>
        </p:nvSpPr>
        <p:spPr>
          <a:xfrm>
            <a:off x="1371598" y="4945544"/>
            <a:ext cx="2827867" cy="1912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86827A0-1ADF-469D-89AF-F21060937789}"/>
              </a:ext>
            </a:extLst>
          </p:cNvPr>
          <p:cNvSpPr>
            <a:spLocks noGrp="1"/>
          </p:cNvSpPr>
          <p:nvPr>
            <p:ph sz="quarter" idx="11"/>
          </p:nvPr>
        </p:nvSpPr>
        <p:spPr>
          <a:xfrm>
            <a:off x="4792132" y="3989316"/>
            <a:ext cx="2827867" cy="1912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333FCF9E-74C1-4914-B371-362167C88E0F}"/>
              </a:ext>
            </a:extLst>
          </p:cNvPr>
          <p:cNvSpPr>
            <a:spLocks noGrp="1"/>
          </p:cNvSpPr>
          <p:nvPr>
            <p:ph sz="quarter" idx="12"/>
          </p:nvPr>
        </p:nvSpPr>
        <p:spPr>
          <a:xfrm>
            <a:off x="8475134" y="4945544"/>
            <a:ext cx="2827867" cy="1912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20273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E82635-7A14-4161-ACE3-BC4FEA70C54F}"/>
              </a:ext>
            </a:extLst>
          </p:cNvPr>
          <p:cNvSpPr>
            <a:spLocks noGrp="1"/>
          </p:cNvSpPr>
          <p:nvPr>
            <p:ph type="title"/>
          </p:nvPr>
        </p:nvSpPr>
        <p:spPr>
          <a:xfrm>
            <a:off x="7078133" y="3523193"/>
            <a:ext cx="4216401"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3645688"/>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A86EEB0-BF5E-4248-AED7-D226E038E5C3}"/>
              </a:ext>
            </a:extLst>
          </p:cNvPr>
          <p:cNvSpPr>
            <a:spLocks noGrp="1"/>
          </p:cNvSpPr>
          <p:nvPr>
            <p:ph type="title"/>
          </p:nvPr>
        </p:nvSpPr>
        <p:spPr>
          <a:xfrm>
            <a:off x="5571067" y="754592"/>
            <a:ext cx="4301066" cy="1641475"/>
          </a:xfrm>
        </p:spPr>
        <p:txBody>
          <a:bodyPr/>
          <a:lstStyle>
            <a:lvl1pPr algn="ctr">
              <a:defRPr/>
            </a:lvl1pPr>
          </a:lstStyle>
          <a:p>
            <a:r>
              <a:rPr lang="en-US" dirty="0"/>
              <a:t>Click to edit Master title style</a:t>
            </a:r>
          </a:p>
        </p:txBody>
      </p:sp>
      <p:sp>
        <p:nvSpPr>
          <p:cNvPr id="8" name="Content Placeholder 7">
            <a:extLst>
              <a:ext uri="{FF2B5EF4-FFF2-40B4-BE49-F238E27FC236}">
                <a16:creationId xmlns:a16="http://schemas.microsoft.com/office/drawing/2014/main" id="{C8FD5509-B012-4470-AD83-F324FF26DDA1}"/>
              </a:ext>
            </a:extLst>
          </p:cNvPr>
          <p:cNvSpPr>
            <a:spLocks noGrp="1"/>
          </p:cNvSpPr>
          <p:nvPr>
            <p:ph sz="quarter" idx="10"/>
          </p:nvPr>
        </p:nvSpPr>
        <p:spPr>
          <a:xfrm>
            <a:off x="474663" y="922338"/>
            <a:ext cx="33432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E1B516C5-ED94-43B6-81B9-3B9AEF12403D}"/>
              </a:ext>
            </a:extLst>
          </p:cNvPr>
          <p:cNvSpPr>
            <a:spLocks noGrp="1"/>
          </p:cNvSpPr>
          <p:nvPr>
            <p:ph sz="quarter" idx="11"/>
          </p:nvPr>
        </p:nvSpPr>
        <p:spPr>
          <a:xfrm>
            <a:off x="6875463" y="3547005"/>
            <a:ext cx="4841874" cy="248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4275539"/>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B1EE3-B0A3-42BE-AE83-A6642A4A80ED}"/>
              </a:ext>
            </a:extLst>
          </p:cNvPr>
          <p:cNvSpPr>
            <a:spLocks noGrp="1"/>
          </p:cNvSpPr>
          <p:nvPr>
            <p:ph type="title"/>
          </p:nvPr>
        </p:nvSpPr>
        <p:spPr>
          <a:xfrm>
            <a:off x="3340768" y="162995"/>
            <a:ext cx="8305800" cy="1386672"/>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56670C5A-0777-4F81-9BE7-63721C5DDA4B}"/>
              </a:ext>
            </a:extLst>
          </p:cNvPr>
          <p:cNvSpPr>
            <a:spLocks noGrp="1"/>
          </p:cNvSpPr>
          <p:nvPr>
            <p:ph type="body" sz="quarter" idx="10"/>
          </p:nvPr>
        </p:nvSpPr>
        <p:spPr>
          <a:xfrm>
            <a:off x="2001838" y="1847850"/>
            <a:ext cx="4927600" cy="2030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BF158AFF-2B7D-4F86-B98F-9BFEF64AE8DD}"/>
              </a:ext>
            </a:extLst>
          </p:cNvPr>
          <p:cNvSpPr>
            <a:spLocks noGrp="1"/>
          </p:cNvSpPr>
          <p:nvPr>
            <p:ph type="body" sz="quarter" idx="11"/>
          </p:nvPr>
        </p:nvSpPr>
        <p:spPr>
          <a:xfrm>
            <a:off x="6718968" y="4481246"/>
            <a:ext cx="4927600" cy="2030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983401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57A1BA-5287-4119-88E5-A46C4681E618}"/>
              </a:ext>
            </a:extLst>
          </p:cNvPr>
          <p:cNvSpPr>
            <a:spLocks noGrp="1"/>
          </p:cNvSpPr>
          <p:nvPr>
            <p:ph type="title"/>
          </p:nvPr>
        </p:nvSpPr>
        <p:spPr>
          <a:xfrm>
            <a:off x="953703" y="538380"/>
            <a:ext cx="6544377" cy="1386672"/>
          </a:xfrm>
        </p:spPr>
        <p:txBody>
          <a:bodyPr/>
          <a:lstStyle/>
          <a:p>
            <a:r>
              <a:rPr lang="en-US" dirty="0"/>
              <a:t>Click to edit Master title style</a:t>
            </a:r>
          </a:p>
        </p:txBody>
      </p:sp>
      <p:sp>
        <p:nvSpPr>
          <p:cNvPr id="7" name="Text Placeholder 7">
            <a:extLst>
              <a:ext uri="{FF2B5EF4-FFF2-40B4-BE49-F238E27FC236}">
                <a16:creationId xmlns:a16="http://schemas.microsoft.com/office/drawing/2014/main" id="{8D55784B-B4D8-478F-B27A-46A1BF5AFA37}"/>
              </a:ext>
            </a:extLst>
          </p:cNvPr>
          <p:cNvSpPr>
            <a:spLocks noGrp="1"/>
          </p:cNvSpPr>
          <p:nvPr>
            <p:ph type="body" sz="quarter" idx="10"/>
          </p:nvPr>
        </p:nvSpPr>
        <p:spPr>
          <a:xfrm>
            <a:off x="644676" y="4485172"/>
            <a:ext cx="4927600" cy="2030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3A21CA0F-9FD2-442C-A9A1-6AC65C28EBA1}"/>
              </a:ext>
            </a:extLst>
          </p:cNvPr>
          <p:cNvSpPr>
            <a:spLocks noGrp="1"/>
          </p:cNvSpPr>
          <p:nvPr>
            <p:ph type="body" sz="quarter" idx="11"/>
          </p:nvPr>
        </p:nvSpPr>
        <p:spPr>
          <a:xfrm>
            <a:off x="5438056" y="2203984"/>
            <a:ext cx="3503813" cy="1386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021AB1A1-5DFF-49E3-A82A-EBA5115B5DCB}"/>
              </a:ext>
            </a:extLst>
          </p:cNvPr>
          <p:cNvSpPr>
            <a:spLocks noGrp="1"/>
          </p:cNvSpPr>
          <p:nvPr>
            <p:ph type="body" sz="quarter" idx="12"/>
          </p:nvPr>
        </p:nvSpPr>
        <p:spPr>
          <a:xfrm>
            <a:off x="8227778" y="673032"/>
            <a:ext cx="3503813" cy="1386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805643"/>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326F68ED-157A-427C-919A-8DC52F4674C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D97B710-926D-47D9-AFEC-E9B8E1F36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0D8508-CB08-4AD5-8442-6B45D6807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D3AC0-3E68-4B52-8C65-474BC31E3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7F777-7E7C-4EE8-9B05-6BC947F9ED98}" type="datetimeFigureOut">
              <a:rPr lang="en-US" smtClean="0"/>
              <a:t>4/18/2023</a:t>
            </a:fld>
            <a:endParaRPr lang="en-US"/>
          </a:p>
        </p:txBody>
      </p:sp>
      <p:sp>
        <p:nvSpPr>
          <p:cNvPr id="5" name="Footer Placeholder 4">
            <a:extLst>
              <a:ext uri="{FF2B5EF4-FFF2-40B4-BE49-F238E27FC236}">
                <a16:creationId xmlns:a16="http://schemas.microsoft.com/office/drawing/2014/main" id="{849DE046-CB88-437F-B3BB-11373CEB9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DDE4B-7B64-4C69-AB57-B2FC18042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E6307-10E5-4D84-A5A1-B757CAF77142}" type="slidenum">
              <a:rPr lang="en-US" smtClean="0"/>
              <a:t>‹#›</a:t>
            </a:fld>
            <a:endParaRPr lang="en-US"/>
          </a:p>
        </p:txBody>
      </p:sp>
      <p:sp>
        <p:nvSpPr>
          <p:cNvPr id="7" name="TextBox 6">
            <a:extLst>
              <a:ext uri="{FF2B5EF4-FFF2-40B4-BE49-F238E27FC236}">
                <a16:creationId xmlns:a16="http://schemas.microsoft.com/office/drawing/2014/main" id="{E25EB3D0-200C-4602-A5B3-44AE8C923377}"/>
              </a:ext>
            </a:extLst>
          </p:cNvPr>
          <p:cNvSpPr txBox="1"/>
          <p:nvPr userDrawn="1"/>
        </p:nvSpPr>
        <p:spPr>
          <a:xfrm>
            <a:off x="1216025" y="7038579"/>
            <a:ext cx="10061575" cy="523220"/>
          </a:xfrm>
          <a:prstGeom prst="rect">
            <a:avLst/>
          </a:prstGeom>
          <a:noFill/>
        </p:spPr>
        <p:txBody>
          <a:bodyPr wrap="square" rtlCol="0">
            <a:spAutoFit/>
          </a:bodyPr>
          <a:lstStyle/>
          <a:p>
            <a:pPr algn="ctr"/>
            <a:r>
              <a:rPr lang="en-US" sz="1400" dirty="0">
                <a:solidFill>
                  <a:schemeClr val="bg1"/>
                </a:solidFill>
              </a:rPr>
              <a:t>| By PowerPointHub.com | PowerPointhubth@gmail.com | Facebook : PowerPoint Hub | Not allow for commercial use. | </a:t>
            </a:r>
          </a:p>
          <a:p>
            <a:pPr algn="ctr"/>
            <a:r>
              <a:rPr lang="en-US" sz="1400" dirty="0">
                <a:solidFill>
                  <a:schemeClr val="bg1"/>
                </a:solidFill>
              </a:rPr>
              <a:t>Copyright 2021 , Thailand </a:t>
            </a:r>
          </a:p>
        </p:txBody>
      </p:sp>
      <p:pic>
        <p:nvPicPr>
          <p:cNvPr id="9" name="Picture 8">
            <a:extLst>
              <a:ext uri="{FF2B5EF4-FFF2-40B4-BE49-F238E27FC236}">
                <a16:creationId xmlns:a16="http://schemas.microsoft.com/office/drawing/2014/main" id="{F265D7D4-55DB-40C1-B4BC-18FEB81FB855}"/>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499732" y="-2286000"/>
            <a:ext cx="1295400" cy="1295400"/>
          </a:xfrm>
          <a:prstGeom prst="ellipse">
            <a:avLst/>
          </a:prstGeom>
        </p:spPr>
      </p:pic>
      <p:pic>
        <p:nvPicPr>
          <p:cNvPr id="10" name="Picture 9">
            <a:extLst>
              <a:ext uri="{FF2B5EF4-FFF2-40B4-BE49-F238E27FC236}">
                <a16:creationId xmlns:a16="http://schemas.microsoft.com/office/drawing/2014/main" id="{3D8F1146-C576-448B-97EB-EC171A840220}"/>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1513418" y="11544300"/>
            <a:ext cx="1295400" cy="1295400"/>
          </a:xfrm>
          <a:prstGeom prst="ellipse">
            <a:avLst/>
          </a:prstGeom>
        </p:spPr>
      </p:pic>
    </p:spTree>
    <p:extLst>
      <p:ext uri="{BB962C8B-B14F-4D97-AF65-F5344CB8AC3E}">
        <p14:creationId xmlns:p14="http://schemas.microsoft.com/office/powerpoint/2010/main" val="412909709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57" r:id="rId4"/>
    <p:sldLayoutId id="2147483658" r:id="rId5"/>
    <p:sldLayoutId id="2147483659" r:id="rId6"/>
    <p:sldLayoutId id="2147483660" r:id="rId7"/>
    <p:sldLayoutId id="2147483662" r:id="rId8"/>
    <p:sldLayoutId id="2147483663" r:id="rId9"/>
    <p:sldLayoutId id="2147483670" r:id="rId10"/>
    <p:sldLayoutId id="2147483664" r:id="rId11"/>
    <p:sldLayoutId id="2147483665" r:id="rId12"/>
    <p:sldLayoutId id="2147483666" r:id="rId13"/>
    <p:sldLayoutId id="2147483667" r:id="rId14"/>
    <p:sldLayoutId id="2147483668" r:id="rId15"/>
    <p:sldLayoutId id="2147483672" r:id="rId16"/>
    <p:sldLayoutId id="2147483671" r:id="rId17"/>
    <p:sldLayoutId id="2147483673" r:id="rId18"/>
    <p:sldLayoutId id="2147483678" r:id="rId19"/>
    <p:sldLayoutId id="2147483677" r:id="rId20"/>
    <p:sldLayoutId id="2147483669" r:id="rId21"/>
    <p:sldLayoutId id="2147483676" r:id="rId22"/>
    <p:sldLayoutId id="2147483661" r:id="rId23"/>
    <p:sldLayoutId id="2147483674" r:id="rId24"/>
    <p:sldLayoutId id="2147483675" r:id="rId25"/>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media" Target="../media/media2.mp3"/><Relationship Id="rId7" Type="http://schemas.openxmlformats.org/officeDocument/2006/relationships/image" Target="../media/image5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5.xml"/><Relationship Id="rId10" Type="http://schemas.openxmlformats.org/officeDocument/2006/relationships/image" Target="../media/image54.png"/><Relationship Id="rId4" Type="http://schemas.openxmlformats.org/officeDocument/2006/relationships/audio" Target="../media/media2.mp3"/><Relationship Id="rId9" Type="http://schemas.openxmlformats.org/officeDocument/2006/relationships/image" Target="../media/image53.svg"/></Relationships>
</file>

<file path=ppt/slides/_rels/slide1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1.sv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media" Target="../media/media2.mp3"/><Relationship Id="rId7" Type="http://schemas.openxmlformats.org/officeDocument/2006/relationships/image" Target="../media/image5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5.xml"/><Relationship Id="rId10" Type="http://schemas.openxmlformats.org/officeDocument/2006/relationships/image" Target="../media/image54.png"/><Relationship Id="rId4" Type="http://schemas.openxmlformats.org/officeDocument/2006/relationships/audio" Target="../media/media2.mp3"/><Relationship Id="rId9" Type="http://schemas.openxmlformats.org/officeDocument/2006/relationships/image" Target="../media/image5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6.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2.sv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1.png"/><Relationship Id="rId1" Type="http://schemas.openxmlformats.org/officeDocument/2006/relationships/slideLayout" Target="../slideLayouts/slideLayout16.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media" Target="../media/media2.mp3"/><Relationship Id="rId7" Type="http://schemas.openxmlformats.org/officeDocument/2006/relationships/image" Target="../media/image5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5.xml"/><Relationship Id="rId10" Type="http://schemas.openxmlformats.org/officeDocument/2006/relationships/image" Target="../media/image54.png"/><Relationship Id="rId4" Type="http://schemas.openxmlformats.org/officeDocument/2006/relationships/audio" Target="../media/media2.mp3"/><Relationship Id="rId9" Type="http://schemas.openxmlformats.org/officeDocument/2006/relationships/image" Target="../media/image53.svg"/></Relationships>
</file>

<file path=ppt/slides/_rels/slide2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1.sv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1.xml"/><Relationship Id="rId5" Type="http://schemas.openxmlformats.org/officeDocument/2006/relationships/image" Target="../media/image62.sv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1.xml"/><Relationship Id="rId5" Type="http://schemas.openxmlformats.org/officeDocument/2006/relationships/image" Target="../media/image62.sv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media" Target="../media/media2.mp3"/><Relationship Id="rId7" Type="http://schemas.openxmlformats.org/officeDocument/2006/relationships/image" Target="../media/image5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5.xml"/><Relationship Id="rId10" Type="http://schemas.openxmlformats.org/officeDocument/2006/relationships/image" Target="../media/image54.png"/><Relationship Id="rId4" Type="http://schemas.openxmlformats.org/officeDocument/2006/relationships/audio" Target="../media/media2.mp3"/><Relationship Id="rId9" Type="http://schemas.openxmlformats.org/officeDocument/2006/relationships/image" Target="../media/image53.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21.xml"/><Relationship Id="rId6" Type="http://schemas.openxmlformats.org/officeDocument/2006/relationships/image" Target="../media/image79.png"/><Relationship Id="rId11" Type="http://schemas.openxmlformats.org/officeDocument/2006/relationships/image" Target="../media/image51.svg"/><Relationship Id="rId5" Type="http://schemas.openxmlformats.org/officeDocument/2006/relationships/image" Target="../media/image78.svg"/><Relationship Id="rId10" Type="http://schemas.openxmlformats.org/officeDocument/2006/relationships/image" Target="../media/image50.png"/><Relationship Id="rId4" Type="http://schemas.openxmlformats.org/officeDocument/2006/relationships/image" Target="../media/image77.png"/><Relationship Id="rId9" Type="http://schemas.openxmlformats.org/officeDocument/2006/relationships/image" Target="../media/image56.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sv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0.png"/><Relationship Id="rId10" Type="http://schemas.openxmlformats.org/officeDocument/2006/relationships/image" Target="../media/image30.png"/><Relationship Id="rId4" Type="http://schemas.openxmlformats.org/officeDocument/2006/relationships/image" Target="../media/image240.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0D12D3F-AFD0-2A49-747F-1BD65A735A7F}"/>
              </a:ext>
            </a:extLst>
          </p:cNvPr>
          <p:cNvSpPr/>
          <p:nvPr/>
        </p:nvSpPr>
        <p:spPr>
          <a:xfrm>
            <a:off x="5907642" y="788327"/>
            <a:ext cx="5756966" cy="5586146"/>
          </a:xfrm>
          <a:custGeom>
            <a:avLst/>
            <a:gdLst>
              <a:gd name="connsiteX0" fmla="*/ 1325381 w 3986393"/>
              <a:gd name="connsiteY0" fmla="*/ 71353 h 5447874"/>
              <a:gd name="connsiteX1" fmla="*/ 2404167 w 3986393"/>
              <a:gd name="connsiteY1" fmla="*/ 61078 h 5447874"/>
              <a:gd name="connsiteX2" fmla="*/ 3441857 w 3986393"/>
              <a:gd name="connsiteY2" fmla="*/ 574786 h 5447874"/>
              <a:gd name="connsiteX3" fmla="*/ 3924742 w 3986393"/>
              <a:gd name="connsiteY3" fmla="*/ 2249474 h 5447874"/>
              <a:gd name="connsiteX4" fmla="*/ 3924742 w 3986393"/>
              <a:gd name="connsiteY4" fmla="*/ 3831694 h 5447874"/>
              <a:gd name="connsiteX5" fmla="*/ 3421309 w 3986393"/>
              <a:gd name="connsiteY5" fmla="*/ 4900207 h 5447874"/>
              <a:gd name="connsiteX6" fmla="*/ 2321974 w 3986393"/>
              <a:gd name="connsiteY6" fmla="*/ 5321447 h 5447874"/>
              <a:gd name="connsiteX7" fmla="*/ 1089075 w 3986393"/>
              <a:gd name="connsiteY7" fmla="*/ 5424189 h 5447874"/>
              <a:gd name="connsiteX8" fmla="*/ 523996 w 3986393"/>
              <a:gd name="connsiteY8" fmla="*/ 4931029 h 5447874"/>
              <a:gd name="connsiteX9" fmla="*/ 236320 w 3986393"/>
              <a:gd name="connsiteY9" fmla="*/ 3718678 h 5447874"/>
              <a:gd name="connsiteX10" fmla="*/ 14 w 3986393"/>
              <a:gd name="connsiteY10" fmla="*/ 1889878 h 5447874"/>
              <a:gd name="connsiteX11" fmla="*/ 246594 w 3986393"/>
              <a:gd name="connsiteY11" fmla="*/ 615883 h 5447874"/>
              <a:gd name="connsiteX12" fmla="*/ 1325381 w 3986393"/>
              <a:gd name="connsiteY12" fmla="*/ 71353 h 544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6393" h="5447874">
                <a:moveTo>
                  <a:pt x="1325381" y="71353"/>
                </a:moveTo>
                <a:cubicBezTo>
                  <a:pt x="1684976" y="-21114"/>
                  <a:pt x="2051421" y="-22827"/>
                  <a:pt x="2404167" y="61078"/>
                </a:cubicBezTo>
                <a:cubicBezTo>
                  <a:pt x="2756913" y="144983"/>
                  <a:pt x="3188428" y="210053"/>
                  <a:pt x="3441857" y="574786"/>
                </a:cubicBezTo>
                <a:cubicBezTo>
                  <a:pt x="3695286" y="939519"/>
                  <a:pt x="3844261" y="1706656"/>
                  <a:pt x="3924742" y="2249474"/>
                </a:cubicBezTo>
                <a:cubicBezTo>
                  <a:pt x="4005223" y="2792292"/>
                  <a:pt x="4008647" y="3389905"/>
                  <a:pt x="3924742" y="3831694"/>
                </a:cubicBezTo>
                <a:cubicBezTo>
                  <a:pt x="3840837" y="4273483"/>
                  <a:pt x="3688437" y="4651915"/>
                  <a:pt x="3421309" y="4900207"/>
                </a:cubicBezTo>
                <a:cubicBezTo>
                  <a:pt x="3154181" y="5148499"/>
                  <a:pt x="2710680" y="5234117"/>
                  <a:pt x="2321974" y="5321447"/>
                </a:cubicBezTo>
                <a:cubicBezTo>
                  <a:pt x="1933268" y="5408777"/>
                  <a:pt x="1388738" y="5489259"/>
                  <a:pt x="1089075" y="5424189"/>
                </a:cubicBezTo>
                <a:cubicBezTo>
                  <a:pt x="789412" y="5359119"/>
                  <a:pt x="666122" y="5215281"/>
                  <a:pt x="523996" y="4931029"/>
                </a:cubicBezTo>
                <a:cubicBezTo>
                  <a:pt x="381870" y="4646777"/>
                  <a:pt x="323650" y="4225537"/>
                  <a:pt x="236320" y="3718678"/>
                </a:cubicBezTo>
                <a:cubicBezTo>
                  <a:pt x="148990" y="3211820"/>
                  <a:pt x="-1698" y="2407010"/>
                  <a:pt x="14" y="1889878"/>
                </a:cubicBezTo>
                <a:cubicBezTo>
                  <a:pt x="1726" y="1372746"/>
                  <a:pt x="18850" y="920683"/>
                  <a:pt x="246594" y="615883"/>
                </a:cubicBezTo>
                <a:cubicBezTo>
                  <a:pt x="474338" y="311083"/>
                  <a:pt x="965786" y="163820"/>
                  <a:pt x="1325381" y="71353"/>
                </a:cubicBezTo>
                <a:close/>
              </a:path>
            </a:pathLst>
          </a:cu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20619C-8365-97CB-4DC7-0AC443A5CE7F}"/>
              </a:ext>
            </a:extLst>
          </p:cNvPr>
          <p:cNvSpPr txBox="1"/>
          <p:nvPr/>
        </p:nvSpPr>
        <p:spPr>
          <a:xfrm>
            <a:off x="6096000" y="1397287"/>
            <a:ext cx="5260367" cy="4154984"/>
          </a:xfrm>
          <a:prstGeom prst="rect">
            <a:avLst/>
          </a:prstGeom>
          <a:noFill/>
        </p:spPr>
        <p:txBody>
          <a:bodyPr wrap="square" rtlCol="0">
            <a:spAutoFit/>
          </a:bodyPr>
          <a:lstStyle/>
          <a:p>
            <a:pPr algn="ctr"/>
            <a:r>
              <a:rPr lang="en-US" sz="6600" dirty="0">
                <a:ln>
                  <a:solidFill>
                    <a:schemeClr val="accent6">
                      <a:lumMod val="50000"/>
                    </a:schemeClr>
                  </a:solidFill>
                </a:ln>
                <a:solidFill>
                  <a:srgbClr val="8BCDFF"/>
                </a:solidFill>
                <a:latin typeface="iCiel Soup of Justice" pitchFamily="50" charset="0"/>
              </a:rPr>
              <a:t>CHÀO MỪNG CÁC BẠN ĐẾN VỚI TIẾT HỌC TOÁN</a:t>
            </a:r>
          </a:p>
        </p:txBody>
      </p:sp>
    </p:spTree>
    <p:extLst>
      <p:ext uri="{BB962C8B-B14F-4D97-AF65-F5344CB8AC3E}">
        <p14:creationId xmlns:p14="http://schemas.microsoft.com/office/powerpoint/2010/main" val="17993706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4F37E46-5C81-8F70-437C-9A29A552957D}"/>
              </a:ext>
            </a:extLst>
          </p:cNvPr>
          <p:cNvSpPr/>
          <p:nvPr/>
        </p:nvSpPr>
        <p:spPr>
          <a:xfrm>
            <a:off x="1469205" y="287676"/>
            <a:ext cx="8219325" cy="6078522"/>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oogle Shape;1564;p36">
            <a:extLst>
              <a:ext uri="{FF2B5EF4-FFF2-40B4-BE49-F238E27FC236}">
                <a16:creationId xmlns:a16="http://schemas.microsoft.com/office/drawing/2014/main" id="{1114CA0E-9176-EF85-D60C-FB09572FAEAE}"/>
              </a:ext>
            </a:extLst>
          </p:cNvPr>
          <p:cNvGrpSpPr/>
          <p:nvPr/>
        </p:nvGrpSpPr>
        <p:grpSpPr>
          <a:xfrm>
            <a:off x="4015490" y="1017140"/>
            <a:ext cx="813120" cy="612822"/>
            <a:chOff x="5197967" y="3714018"/>
            <a:chExt cx="386455" cy="287569"/>
          </a:xfrm>
        </p:grpSpPr>
        <p:sp>
          <p:nvSpPr>
            <p:cNvPr id="24" name="Google Shape;1565;p36">
              <a:extLst>
                <a:ext uri="{FF2B5EF4-FFF2-40B4-BE49-F238E27FC236}">
                  <a16:creationId xmlns:a16="http://schemas.microsoft.com/office/drawing/2014/main" id="{4F178CB0-33B3-7C17-CC84-6173E506182D}"/>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66;p36">
              <a:extLst>
                <a:ext uri="{FF2B5EF4-FFF2-40B4-BE49-F238E27FC236}">
                  <a16:creationId xmlns:a16="http://schemas.microsoft.com/office/drawing/2014/main" id="{5CCCF7E3-1857-7678-A630-DE6333E12517}"/>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67;p36">
              <a:extLst>
                <a:ext uri="{FF2B5EF4-FFF2-40B4-BE49-F238E27FC236}">
                  <a16:creationId xmlns:a16="http://schemas.microsoft.com/office/drawing/2014/main" id="{F90F3E0A-928A-15EF-6CF3-F6D35B80F69E}"/>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68;p36">
              <a:extLst>
                <a:ext uri="{FF2B5EF4-FFF2-40B4-BE49-F238E27FC236}">
                  <a16:creationId xmlns:a16="http://schemas.microsoft.com/office/drawing/2014/main" id="{CE04BB8E-B03B-4437-719D-578C609ECA1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 name="Straight Connector 3">
            <a:extLst>
              <a:ext uri="{FF2B5EF4-FFF2-40B4-BE49-F238E27FC236}">
                <a16:creationId xmlns:a16="http://schemas.microsoft.com/office/drawing/2014/main" id="{073C146E-CC68-F3DF-5D4D-7C0F5D739AE6}"/>
              </a:ext>
            </a:extLst>
          </p:cNvPr>
          <p:cNvCxnSpPr/>
          <p:nvPr/>
        </p:nvCxnSpPr>
        <p:spPr>
          <a:xfrm>
            <a:off x="3189514" y="1175657"/>
            <a:ext cx="0" cy="93617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C141B85E-7083-A128-7793-19373462A02F}"/>
              </a:ext>
            </a:extLst>
          </p:cNvPr>
          <p:cNvCxnSpPr>
            <a:cxnSpLocks/>
          </p:cNvCxnSpPr>
          <p:nvPr/>
        </p:nvCxnSpPr>
        <p:spPr>
          <a:xfrm flipH="1">
            <a:off x="3189514" y="1513114"/>
            <a:ext cx="62048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324D8D7-6E94-D441-936C-B6A70395C871}"/>
              </a:ext>
            </a:extLst>
          </p:cNvPr>
          <p:cNvSpPr txBox="1"/>
          <p:nvPr/>
        </p:nvSpPr>
        <p:spPr>
          <a:xfrm>
            <a:off x="2362200" y="1055917"/>
            <a:ext cx="5551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15</a:t>
            </a:r>
          </a:p>
        </p:txBody>
      </p:sp>
      <p:sp>
        <p:nvSpPr>
          <p:cNvPr id="12" name="TextBox 11">
            <a:extLst>
              <a:ext uri="{FF2B5EF4-FFF2-40B4-BE49-F238E27FC236}">
                <a16:creationId xmlns:a16="http://schemas.microsoft.com/office/drawing/2014/main" id="{DED2394F-3CCD-C711-61F4-8E9DB3C1C9E5}"/>
              </a:ext>
            </a:extLst>
          </p:cNvPr>
          <p:cNvSpPr txBox="1"/>
          <p:nvPr/>
        </p:nvSpPr>
        <p:spPr>
          <a:xfrm>
            <a:off x="3233057" y="1045029"/>
            <a:ext cx="5551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50</a:t>
            </a:r>
          </a:p>
        </p:txBody>
      </p:sp>
      <p:sp>
        <p:nvSpPr>
          <p:cNvPr id="13" name="TextBox 12">
            <a:extLst>
              <a:ext uri="{FF2B5EF4-FFF2-40B4-BE49-F238E27FC236}">
                <a16:creationId xmlns:a16="http://schemas.microsoft.com/office/drawing/2014/main" id="{773726D1-0DD8-C413-A0FB-D4990354266C}"/>
              </a:ext>
            </a:extLst>
          </p:cNvPr>
          <p:cNvSpPr txBox="1"/>
          <p:nvPr/>
        </p:nvSpPr>
        <p:spPr>
          <a:xfrm>
            <a:off x="3189514" y="1632858"/>
            <a:ext cx="35922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sp>
        <p:nvSpPr>
          <p:cNvPr id="15" name="TextBox 14">
            <a:extLst>
              <a:ext uri="{FF2B5EF4-FFF2-40B4-BE49-F238E27FC236}">
                <a16:creationId xmlns:a16="http://schemas.microsoft.com/office/drawing/2014/main" id="{9B3187CF-66D0-53F2-82AA-20B08DB0AF05}"/>
              </a:ext>
            </a:extLst>
          </p:cNvPr>
          <p:cNvSpPr txBox="1"/>
          <p:nvPr/>
        </p:nvSpPr>
        <p:spPr>
          <a:xfrm>
            <a:off x="2362200" y="1469573"/>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15</a:t>
            </a:r>
          </a:p>
        </p:txBody>
      </p:sp>
      <p:sp>
        <p:nvSpPr>
          <p:cNvPr id="17" name="TextBox 16">
            <a:extLst>
              <a:ext uri="{FF2B5EF4-FFF2-40B4-BE49-F238E27FC236}">
                <a16:creationId xmlns:a16="http://schemas.microsoft.com/office/drawing/2014/main" id="{BF007F53-8A2A-5D60-0BCE-3238AECA0AF4}"/>
              </a:ext>
            </a:extLst>
          </p:cNvPr>
          <p:cNvSpPr txBox="1"/>
          <p:nvPr/>
        </p:nvSpPr>
        <p:spPr>
          <a:xfrm>
            <a:off x="2677886" y="1469574"/>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sp>
        <p:nvSpPr>
          <p:cNvPr id="19" name="TextBox 18">
            <a:extLst>
              <a:ext uri="{FF2B5EF4-FFF2-40B4-BE49-F238E27FC236}">
                <a16:creationId xmlns:a16="http://schemas.microsoft.com/office/drawing/2014/main" id="{15E217F5-8FD4-9CA0-6E25-6C0299D1C663}"/>
              </a:ext>
            </a:extLst>
          </p:cNvPr>
          <p:cNvSpPr txBox="1"/>
          <p:nvPr/>
        </p:nvSpPr>
        <p:spPr>
          <a:xfrm>
            <a:off x="3340080" y="1632860"/>
            <a:ext cx="3156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E4703689-1767-4389-A082-6E00B3726E25}"/>
              </a:ext>
            </a:extLst>
          </p:cNvPr>
          <p:cNvSpPr txBox="1"/>
          <p:nvPr/>
        </p:nvSpPr>
        <p:spPr>
          <a:xfrm>
            <a:off x="3448937" y="1623197"/>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9CF774BB-0A9C-25EE-E008-5A72783C318A}"/>
              </a:ext>
            </a:extLst>
          </p:cNvPr>
          <p:cNvSpPr txBox="1"/>
          <p:nvPr/>
        </p:nvSpPr>
        <p:spPr>
          <a:xfrm>
            <a:off x="2677888" y="1894116"/>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cxnSp>
        <p:nvCxnSpPr>
          <p:cNvPr id="48" name="Straight Connector 47">
            <a:extLst>
              <a:ext uri="{FF2B5EF4-FFF2-40B4-BE49-F238E27FC236}">
                <a16:creationId xmlns:a16="http://schemas.microsoft.com/office/drawing/2014/main" id="{7B7841AC-5B0C-27A6-E296-A07CE7C761A5}"/>
              </a:ext>
            </a:extLst>
          </p:cNvPr>
          <p:cNvCxnSpPr/>
          <p:nvPr/>
        </p:nvCxnSpPr>
        <p:spPr>
          <a:xfrm>
            <a:off x="7282542" y="1186542"/>
            <a:ext cx="0" cy="93617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B3103810-4A73-878D-D725-703CC7FC24E7}"/>
              </a:ext>
            </a:extLst>
          </p:cNvPr>
          <p:cNvCxnSpPr>
            <a:cxnSpLocks/>
          </p:cNvCxnSpPr>
          <p:nvPr/>
        </p:nvCxnSpPr>
        <p:spPr>
          <a:xfrm flipH="1">
            <a:off x="7282542" y="1523999"/>
            <a:ext cx="62048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8C0460E4-85F8-5E0B-E58F-E829CD4E10FC}"/>
              </a:ext>
            </a:extLst>
          </p:cNvPr>
          <p:cNvSpPr txBox="1"/>
          <p:nvPr/>
        </p:nvSpPr>
        <p:spPr>
          <a:xfrm>
            <a:off x="6172200" y="1066802"/>
            <a:ext cx="91439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912,8</a:t>
            </a:r>
          </a:p>
        </p:txBody>
      </p:sp>
      <p:sp>
        <p:nvSpPr>
          <p:cNvPr id="51" name="TextBox 50">
            <a:extLst>
              <a:ext uri="{FF2B5EF4-FFF2-40B4-BE49-F238E27FC236}">
                <a16:creationId xmlns:a16="http://schemas.microsoft.com/office/drawing/2014/main" id="{E84C8B8F-3C37-1A19-2A86-138946428234}"/>
              </a:ext>
            </a:extLst>
          </p:cNvPr>
          <p:cNvSpPr txBox="1"/>
          <p:nvPr/>
        </p:nvSpPr>
        <p:spPr>
          <a:xfrm>
            <a:off x="7326085" y="1055914"/>
            <a:ext cx="5551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28</a:t>
            </a:r>
          </a:p>
        </p:txBody>
      </p:sp>
      <p:sp>
        <p:nvSpPr>
          <p:cNvPr id="52" name="TextBox 51">
            <a:extLst>
              <a:ext uri="{FF2B5EF4-FFF2-40B4-BE49-F238E27FC236}">
                <a16:creationId xmlns:a16="http://schemas.microsoft.com/office/drawing/2014/main" id="{42A669C0-2EE0-C3D6-0136-832FF7B4CF53}"/>
              </a:ext>
            </a:extLst>
          </p:cNvPr>
          <p:cNvSpPr txBox="1"/>
          <p:nvPr/>
        </p:nvSpPr>
        <p:spPr>
          <a:xfrm>
            <a:off x="7282542" y="1643743"/>
            <a:ext cx="35922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a:t>
            </a:r>
          </a:p>
        </p:txBody>
      </p:sp>
      <p:sp>
        <p:nvSpPr>
          <p:cNvPr id="53" name="TextBox 52">
            <a:extLst>
              <a:ext uri="{FF2B5EF4-FFF2-40B4-BE49-F238E27FC236}">
                <a16:creationId xmlns:a16="http://schemas.microsoft.com/office/drawing/2014/main" id="{471C1D50-6CAC-3157-0071-9B842CD97798}"/>
              </a:ext>
            </a:extLst>
          </p:cNvPr>
          <p:cNvSpPr txBox="1"/>
          <p:nvPr/>
        </p:nvSpPr>
        <p:spPr>
          <a:xfrm>
            <a:off x="6313716" y="1458687"/>
            <a:ext cx="3810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a:t>
            </a:r>
          </a:p>
        </p:txBody>
      </p:sp>
      <p:sp>
        <p:nvSpPr>
          <p:cNvPr id="54" name="TextBox 53">
            <a:extLst>
              <a:ext uri="{FF2B5EF4-FFF2-40B4-BE49-F238E27FC236}">
                <a16:creationId xmlns:a16="http://schemas.microsoft.com/office/drawing/2014/main" id="{FB116A1B-B435-3227-7627-52FDA80A28F4}"/>
              </a:ext>
            </a:extLst>
          </p:cNvPr>
          <p:cNvSpPr txBox="1"/>
          <p:nvPr/>
        </p:nvSpPr>
        <p:spPr>
          <a:xfrm>
            <a:off x="6477001" y="1458685"/>
            <a:ext cx="46808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55" name="TextBox 54">
            <a:extLst>
              <a:ext uri="{FF2B5EF4-FFF2-40B4-BE49-F238E27FC236}">
                <a16:creationId xmlns:a16="http://schemas.microsoft.com/office/drawing/2014/main" id="{B9048560-E1E4-3F41-1BB9-AF4819506D04}"/>
              </a:ext>
            </a:extLst>
          </p:cNvPr>
          <p:cNvSpPr txBox="1"/>
          <p:nvPr/>
        </p:nvSpPr>
        <p:spPr>
          <a:xfrm>
            <a:off x="7434943" y="1643744"/>
            <a:ext cx="3156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56" name="TextBox 55">
            <a:extLst>
              <a:ext uri="{FF2B5EF4-FFF2-40B4-BE49-F238E27FC236}">
                <a16:creationId xmlns:a16="http://schemas.microsoft.com/office/drawing/2014/main" id="{B18E3885-333B-870B-94AE-E2DDC1F18FD3}"/>
              </a:ext>
            </a:extLst>
          </p:cNvPr>
          <p:cNvSpPr txBox="1"/>
          <p:nvPr/>
        </p:nvSpPr>
        <p:spPr>
          <a:xfrm>
            <a:off x="7587346" y="1654630"/>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57" name="TextBox 56">
            <a:extLst>
              <a:ext uri="{FF2B5EF4-FFF2-40B4-BE49-F238E27FC236}">
                <a16:creationId xmlns:a16="http://schemas.microsoft.com/office/drawing/2014/main" id="{6ED96ED9-46BA-249A-3F18-DEFC950A247A}"/>
              </a:ext>
            </a:extLst>
          </p:cNvPr>
          <p:cNvSpPr txBox="1"/>
          <p:nvPr/>
        </p:nvSpPr>
        <p:spPr>
          <a:xfrm>
            <a:off x="6313226" y="1872956"/>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58" name="TextBox 57">
            <a:extLst>
              <a:ext uri="{FF2B5EF4-FFF2-40B4-BE49-F238E27FC236}">
                <a16:creationId xmlns:a16="http://schemas.microsoft.com/office/drawing/2014/main" id="{F1D518F8-42FA-6B72-49B5-AD5ECE108EE7}"/>
              </a:ext>
            </a:extLst>
          </p:cNvPr>
          <p:cNvSpPr txBox="1"/>
          <p:nvPr/>
        </p:nvSpPr>
        <p:spPr>
          <a:xfrm>
            <a:off x="6466239" y="1872955"/>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a:t>
            </a:r>
          </a:p>
        </p:txBody>
      </p:sp>
      <p:sp>
        <p:nvSpPr>
          <p:cNvPr id="59" name="TextBox 58">
            <a:extLst>
              <a:ext uri="{FF2B5EF4-FFF2-40B4-BE49-F238E27FC236}">
                <a16:creationId xmlns:a16="http://schemas.microsoft.com/office/drawing/2014/main" id="{2A06B340-7206-D298-732F-EAB032FE81F8}"/>
              </a:ext>
            </a:extLst>
          </p:cNvPr>
          <p:cNvSpPr txBox="1"/>
          <p:nvPr/>
        </p:nvSpPr>
        <p:spPr>
          <a:xfrm>
            <a:off x="6661573" y="1881272"/>
            <a:ext cx="32485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8</a:t>
            </a:r>
          </a:p>
        </p:txBody>
      </p:sp>
      <p:sp>
        <p:nvSpPr>
          <p:cNvPr id="60" name="TextBox 59">
            <a:extLst>
              <a:ext uri="{FF2B5EF4-FFF2-40B4-BE49-F238E27FC236}">
                <a16:creationId xmlns:a16="http://schemas.microsoft.com/office/drawing/2014/main" id="{37B76343-8576-400E-DB1E-8DE649DC5BC5}"/>
              </a:ext>
            </a:extLst>
          </p:cNvPr>
          <p:cNvSpPr txBox="1"/>
          <p:nvPr/>
        </p:nvSpPr>
        <p:spPr>
          <a:xfrm>
            <a:off x="6683831" y="2285999"/>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grpSp>
        <p:nvGrpSpPr>
          <p:cNvPr id="61" name="Google Shape;1564;p36">
            <a:extLst>
              <a:ext uri="{FF2B5EF4-FFF2-40B4-BE49-F238E27FC236}">
                <a16:creationId xmlns:a16="http://schemas.microsoft.com/office/drawing/2014/main" id="{1384B9BA-F5D0-2320-7FB5-D3AC4D40A4DF}"/>
              </a:ext>
            </a:extLst>
          </p:cNvPr>
          <p:cNvGrpSpPr/>
          <p:nvPr/>
        </p:nvGrpSpPr>
        <p:grpSpPr>
          <a:xfrm>
            <a:off x="8315347" y="1180426"/>
            <a:ext cx="813120" cy="612822"/>
            <a:chOff x="5197967" y="3714018"/>
            <a:chExt cx="386455" cy="287569"/>
          </a:xfrm>
        </p:grpSpPr>
        <p:sp>
          <p:nvSpPr>
            <p:cNvPr id="62" name="Google Shape;1565;p36">
              <a:extLst>
                <a:ext uri="{FF2B5EF4-FFF2-40B4-BE49-F238E27FC236}">
                  <a16:creationId xmlns:a16="http://schemas.microsoft.com/office/drawing/2014/main" id="{A123D2E5-B8C2-427F-CEF3-1E65F095E2BB}"/>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66;p36">
              <a:extLst>
                <a:ext uri="{FF2B5EF4-FFF2-40B4-BE49-F238E27FC236}">
                  <a16:creationId xmlns:a16="http://schemas.microsoft.com/office/drawing/2014/main" id="{93E88E67-7871-421E-0922-FE60CB86757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67;p36">
              <a:extLst>
                <a:ext uri="{FF2B5EF4-FFF2-40B4-BE49-F238E27FC236}">
                  <a16:creationId xmlns:a16="http://schemas.microsoft.com/office/drawing/2014/main" id="{B99FC6F4-D8AB-684E-6F90-73280A76DE59}"/>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68;p36">
              <a:extLst>
                <a:ext uri="{FF2B5EF4-FFF2-40B4-BE49-F238E27FC236}">
                  <a16:creationId xmlns:a16="http://schemas.microsoft.com/office/drawing/2014/main" id="{806FD156-6B58-4A78-3D15-7AFDC322918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6" name="Straight Connector 65">
            <a:extLst>
              <a:ext uri="{FF2B5EF4-FFF2-40B4-BE49-F238E27FC236}">
                <a16:creationId xmlns:a16="http://schemas.microsoft.com/office/drawing/2014/main" id="{FD747FEC-F52C-4010-30D6-DEA3A29D933D}"/>
              </a:ext>
            </a:extLst>
          </p:cNvPr>
          <p:cNvCxnSpPr/>
          <p:nvPr/>
        </p:nvCxnSpPr>
        <p:spPr>
          <a:xfrm>
            <a:off x="5520809" y="3835807"/>
            <a:ext cx="0" cy="93617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3B371DCA-362B-7CCA-D8AC-FFA33167B7B8}"/>
              </a:ext>
            </a:extLst>
          </p:cNvPr>
          <p:cNvCxnSpPr>
            <a:cxnSpLocks/>
          </p:cNvCxnSpPr>
          <p:nvPr/>
        </p:nvCxnSpPr>
        <p:spPr>
          <a:xfrm flipH="1">
            <a:off x="5532633" y="4173264"/>
            <a:ext cx="62048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B5361CA1-A0BA-A343-537E-30067BA2322B}"/>
              </a:ext>
            </a:extLst>
          </p:cNvPr>
          <p:cNvSpPr txBox="1"/>
          <p:nvPr/>
        </p:nvSpPr>
        <p:spPr>
          <a:xfrm>
            <a:off x="4185989" y="3726342"/>
            <a:ext cx="122849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0,16 2</a:t>
            </a:r>
          </a:p>
        </p:txBody>
      </p:sp>
      <p:sp>
        <p:nvSpPr>
          <p:cNvPr id="69" name="TextBox 68">
            <a:extLst>
              <a:ext uri="{FF2B5EF4-FFF2-40B4-BE49-F238E27FC236}">
                <a16:creationId xmlns:a16="http://schemas.microsoft.com/office/drawing/2014/main" id="{05E498F2-5EBE-DA61-8C05-19F927CC0477}"/>
              </a:ext>
            </a:extLst>
          </p:cNvPr>
          <p:cNvSpPr txBox="1"/>
          <p:nvPr/>
        </p:nvSpPr>
        <p:spPr>
          <a:xfrm>
            <a:off x="5576176" y="3725727"/>
            <a:ext cx="76297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0,36</a:t>
            </a:r>
          </a:p>
        </p:txBody>
      </p:sp>
      <p:sp>
        <p:nvSpPr>
          <p:cNvPr id="70" name="TextBox 69">
            <a:extLst>
              <a:ext uri="{FF2B5EF4-FFF2-40B4-BE49-F238E27FC236}">
                <a16:creationId xmlns:a16="http://schemas.microsoft.com/office/drawing/2014/main" id="{9BFD1421-EABF-D10E-D40D-7A8E1B5D3978}"/>
              </a:ext>
            </a:extLst>
          </p:cNvPr>
          <p:cNvSpPr txBox="1"/>
          <p:nvPr/>
        </p:nvSpPr>
        <p:spPr>
          <a:xfrm>
            <a:off x="5532633" y="4293008"/>
            <a:ext cx="35922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sp>
        <p:nvSpPr>
          <p:cNvPr id="71" name="TextBox 70">
            <a:extLst>
              <a:ext uri="{FF2B5EF4-FFF2-40B4-BE49-F238E27FC236}">
                <a16:creationId xmlns:a16="http://schemas.microsoft.com/office/drawing/2014/main" id="{45D287B9-88D4-EBE0-6C9F-D62573C05C99}"/>
              </a:ext>
            </a:extLst>
          </p:cNvPr>
          <p:cNvSpPr txBox="1"/>
          <p:nvPr/>
        </p:nvSpPr>
        <p:spPr>
          <a:xfrm>
            <a:off x="4409697" y="4159322"/>
            <a:ext cx="71711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16</a:t>
            </a:r>
          </a:p>
        </p:txBody>
      </p:sp>
      <p:sp>
        <p:nvSpPr>
          <p:cNvPr id="72" name="TextBox 71">
            <a:extLst>
              <a:ext uri="{FF2B5EF4-FFF2-40B4-BE49-F238E27FC236}">
                <a16:creationId xmlns:a16="http://schemas.microsoft.com/office/drawing/2014/main" id="{DB3B2E1E-BC9A-7463-4030-E7AD82BB621B}"/>
              </a:ext>
            </a:extLst>
          </p:cNvPr>
          <p:cNvSpPr txBox="1"/>
          <p:nvPr/>
        </p:nvSpPr>
        <p:spPr>
          <a:xfrm>
            <a:off x="4768188" y="4159321"/>
            <a:ext cx="4202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74" name="TextBox 73">
            <a:extLst>
              <a:ext uri="{FF2B5EF4-FFF2-40B4-BE49-F238E27FC236}">
                <a16:creationId xmlns:a16="http://schemas.microsoft.com/office/drawing/2014/main" id="{12E59300-7DF0-FCF6-A583-11A216FED96F}"/>
              </a:ext>
            </a:extLst>
          </p:cNvPr>
          <p:cNvSpPr txBox="1"/>
          <p:nvPr/>
        </p:nvSpPr>
        <p:spPr>
          <a:xfrm>
            <a:off x="5683325" y="4293621"/>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77" name="TextBox 76">
            <a:extLst>
              <a:ext uri="{FF2B5EF4-FFF2-40B4-BE49-F238E27FC236}">
                <a16:creationId xmlns:a16="http://schemas.microsoft.com/office/drawing/2014/main" id="{9FFA0246-4007-9725-08F8-0EE12AABA375}"/>
              </a:ext>
            </a:extLst>
          </p:cNvPr>
          <p:cNvSpPr txBox="1"/>
          <p:nvPr/>
        </p:nvSpPr>
        <p:spPr>
          <a:xfrm>
            <a:off x="5795239" y="4283957"/>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a:t>
            </a:r>
          </a:p>
        </p:txBody>
      </p:sp>
      <p:sp>
        <p:nvSpPr>
          <p:cNvPr id="78" name="TextBox 77">
            <a:extLst>
              <a:ext uri="{FF2B5EF4-FFF2-40B4-BE49-F238E27FC236}">
                <a16:creationId xmlns:a16="http://schemas.microsoft.com/office/drawing/2014/main" id="{252252A3-1A69-06A7-8429-B18AA18B18FD}"/>
              </a:ext>
            </a:extLst>
          </p:cNvPr>
          <p:cNvSpPr txBox="1"/>
          <p:nvPr/>
        </p:nvSpPr>
        <p:spPr>
          <a:xfrm>
            <a:off x="4584603" y="4544846"/>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18</a:t>
            </a:r>
          </a:p>
        </p:txBody>
      </p:sp>
      <p:cxnSp>
        <p:nvCxnSpPr>
          <p:cNvPr id="80" name="Straight Connector 79">
            <a:extLst>
              <a:ext uri="{FF2B5EF4-FFF2-40B4-BE49-F238E27FC236}">
                <a16:creationId xmlns:a16="http://schemas.microsoft.com/office/drawing/2014/main" id="{C2F81AAC-E430-4A20-0B43-AD1AE594C127}"/>
              </a:ext>
            </a:extLst>
          </p:cNvPr>
          <p:cNvCxnSpPr>
            <a:cxnSpLocks/>
          </p:cNvCxnSpPr>
          <p:nvPr/>
        </p:nvCxnSpPr>
        <p:spPr>
          <a:xfrm flipV="1">
            <a:off x="4406334" y="3965825"/>
            <a:ext cx="134847" cy="17466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87" name="TextBox 86">
            <a:extLst>
              <a:ext uri="{FF2B5EF4-FFF2-40B4-BE49-F238E27FC236}">
                <a16:creationId xmlns:a16="http://schemas.microsoft.com/office/drawing/2014/main" id="{2BD2B28E-8AB3-2653-E2AC-8F78F7F12003}"/>
              </a:ext>
            </a:extLst>
          </p:cNvPr>
          <p:cNvSpPr txBox="1"/>
          <p:nvPr/>
        </p:nvSpPr>
        <p:spPr>
          <a:xfrm>
            <a:off x="4634262" y="3710162"/>
            <a:ext cx="35898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p>
        </p:txBody>
      </p:sp>
      <p:cxnSp>
        <p:nvCxnSpPr>
          <p:cNvPr id="88" name="Straight Connector 87">
            <a:extLst>
              <a:ext uri="{FF2B5EF4-FFF2-40B4-BE49-F238E27FC236}">
                <a16:creationId xmlns:a16="http://schemas.microsoft.com/office/drawing/2014/main" id="{E214550D-712A-7ABA-D326-72A64A0F443E}"/>
              </a:ext>
            </a:extLst>
          </p:cNvPr>
          <p:cNvCxnSpPr>
            <a:cxnSpLocks/>
          </p:cNvCxnSpPr>
          <p:nvPr/>
        </p:nvCxnSpPr>
        <p:spPr>
          <a:xfrm flipV="1">
            <a:off x="5801904" y="3953839"/>
            <a:ext cx="134847" cy="17466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9" name="Google Shape;1564;p36">
            <a:extLst>
              <a:ext uri="{FF2B5EF4-FFF2-40B4-BE49-F238E27FC236}">
                <a16:creationId xmlns:a16="http://schemas.microsoft.com/office/drawing/2014/main" id="{76439F3E-5EB1-941D-12BA-C6DC7D271154}"/>
              </a:ext>
            </a:extLst>
          </p:cNvPr>
          <p:cNvGrpSpPr/>
          <p:nvPr/>
        </p:nvGrpSpPr>
        <p:grpSpPr>
          <a:xfrm>
            <a:off x="6515657" y="4106849"/>
            <a:ext cx="813120" cy="612822"/>
            <a:chOff x="5197967" y="3714018"/>
            <a:chExt cx="386455" cy="287569"/>
          </a:xfrm>
        </p:grpSpPr>
        <p:sp>
          <p:nvSpPr>
            <p:cNvPr id="90" name="Google Shape;1565;p36">
              <a:extLst>
                <a:ext uri="{FF2B5EF4-FFF2-40B4-BE49-F238E27FC236}">
                  <a16:creationId xmlns:a16="http://schemas.microsoft.com/office/drawing/2014/main" id="{520655E5-5592-7A65-04E4-94A2B253BCF4}"/>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66;p36">
              <a:extLst>
                <a:ext uri="{FF2B5EF4-FFF2-40B4-BE49-F238E27FC236}">
                  <a16:creationId xmlns:a16="http://schemas.microsoft.com/office/drawing/2014/main" id="{03D14877-6269-F0BA-66A5-AE7FAC9979D4}"/>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67;p36">
              <a:extLst>
                <a:ext uri="{FF2B5EF4-FFF2-40B4-BE49-F238E27FC236}">
                  <a16:creationId xmlns:a16="http://schemas.microsoft.com/office/drawing/2014/main" id="{4956F392-27F5-3C01-2614-6ACE4A1EBA4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68;p36">
              <a:extLst>
                <a:ext uri="{FF2B5EF4-FFF2-40B4-BE49-F238E27FC236}">
                  <a16:creationId xmlns:a16="http://schemas.microsoft.com/office/drawing/2014/main" id="{03DD5B59-0E1D-D3B4-C14D-08208E92463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BD9779BA-57C7-AC52-F986-0CDA96813C88}"/>
              </a:ext>
            </a:extLst>
          </p:cNvPr>
          <p:cNvSpPr txBox="1"/>
          <p:nvPr/>
        </p:nvSpPr>
        <p:spPr>
          <a:xfrm>
            <a:off x="7687277" y="1653528"/>
            <a:ext cx="32485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a:t>
            </a:r>
          </a:p>
        </p:txBody>
      </p:sp>
      <p:sp>
        <p:nvSpPr>
          <p:cNvPr id="3" name="TextBox 2">
            <a:extLst>
              <a:ext uri="{FF2B5EF4-FFF2-40B4-BE49-F238E27FC236}">
                <a16:creationId xmlns:a16="http://schemas.microsoft.com/office/drawing/2014/main" id="{6B7B7077-282B-0625-011F-578A74285709}"/>
              </a:ext>
            </a:extLst>
          </p:cNvPr>
          <p:cNvSpPr txBox="1"/>
          <p:nvPr/>
        </p:nvSpPr>
        <p:spPr>
          <a:xfrm>
            <a:off x="4911665" y="4543133"/>
            <a:ext cx="317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sp>
        <p:nvSpPr>
          <p:cNvPr id="6" name="TextBox 5">
            <a:extLst>
              <a:ext uri="{FF2B5EF4-FFF2-40B4-BE49-F238E27FC236}">
                <a16:creationId xmlns:a16="http://schemas.microsoft.com/office/drawing/2014/main" id="{C80DE91F-B5CA-6311-AA92-E87FFEEEFD7A}"/>
              </a:ext>
            </a:extLst>
          </p:cNvPr>
          <p:cNvSpPr txBox="1"/>
          <p:nvPr/>
        </p:nvSpPr>
        <p:spPr>
          <a:xfrm>
            <a:off x="5988737" y="4294840"/>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a:t>
            </a:r>
          </a:p>
        </p:txBody>
      </p:sp>
      <p:sp>
        <p:nvSpPr>
          <p:cNvPr id="7" name="TextBox 6">
            <a:extLst>
              <a:ext uri="{FF2B5EF4-FFF2-40B4-BE49-F238E27FC236}">
                <a16:creationId xmlns:a16="http://schemas.microsoft.com/office/drawing/2014/main" id="{AAB15B0A-5C2D-813D-AD9E-66D535A3A348}"/>
              </a:ext>
            </a:extLst>
          </p:cNvPr>
          <p:cNvSpPr txBox="1"/>
          <p:nvPr/>
        </p:nvSpPr>
        <p:spPr>
          <a:xfrm>
            <a:off x="4887692" y="5063689"/>
            <a:ext cx="2904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spTree>
    <p:extLst>
      <p:ext uri="{BB962C8B-B14F-4D97-AF65-F5344CB8AC3E}">
        <p14:creationId xmlns:p14="http://schemas.microsoft.com/office/powerpoint/2010/main" val="11226551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up)">
                                      <p:cBhvr>
                                        <p:cTn id="68" dur="500"/>
                                        <p:tgtEl>
                                          <p:spTgt spid="48"/>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barn(inVertical)">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arn(inVertic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barn(inVertical)">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barn(inVertical)">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barn(inVertical)">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barn(inVertical)">
                                      <p:cBhvr>
                                        <p:cTn id="102" dur="500"/>
                                        <p:tgtEl>
                                          <p:spTgt spid="57"/>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barn(inVertical)">
                                      <p:cBhvr>
                                        <p:cTn id="105" dur="500"/>
                                        <p:tgtEl>
                                          <p:spTgt spid="5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barn(inVertical)">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barn(inVertical)">
                                      <p:cBhvr>
                                        <p:cTn id="115" dur="500"/>
                                        <p:tgtEl>
                                          <p:spTgt spid="59"/>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barn(inVertical)">
                                      <p:cBhvr>
                                        <p:cTn id="120" dur="500"/>
                                        <p:tgtEl>
                                          <p:spTgt spid="2"/>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barn(inVertical)">
                                      <p:cBhvr>
                                        <p:cTn id="125" dur="500"/>
                                        <p:tgtEl>
                                          <p:spTgt spid="60"/>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nodeType="clickEffect">
                                  <p:stCondLst>
                                    <p:cond delay="0"/>
                                  </p:stCondLst>
                                  <p:childTnLst>
                                    <p:set>
                                      <p:cBhvr>
                                        <p:cTn id="129" dur="1" fill="hold">
                                          <p:stCondLst>
                                            <p:cond delay="0"/>
                                          </p:stCondLst>
                                        </p:cTn>
                                        <p:tgtEl>
                                          <p:spTgt spid="61"/>
                                        </p:tgtEl>
                                        <p:attrNameLst>
                                          <p:attrName>style.visibility</p:attrName>
                                        </p:attrNameLst>
                                      </p:cBhvr>
                                      <p:to>
                                        <p:strVal val="visible"/>
                                      </p:to>
                                    </p:set>
                                    <p:anim calcmode="lin" valueType="num">
                                      <p:cBhvr>
                                        <p:cTn id="130" dur="500" fill="hold"/>
                                        <p:tgtEl>
                                          <p:spTgt spid="61"/>
                                        </p:tgtEl>
                                        <p:attrNameLst>
                                          <p:attrName>ppt_w</p:attrName>
                                        </p:attrNameLst>
                                      </p:cBhvr>
                                      <p:tavLst>
                                        <p:tav tm="0">
                                          <p:val>
                                            <p:fltVal val="0"/>
                                          </p:val>
                                        </p:tav>
                                        <p:tav tm="100000">
                                          <p:val>
                                            <p:strVal val="#ppt_w"/>
                                          </p:val>
                                        </p:tav>
                                      </p:tavLst>
                                    </p:anim>
                                    <p:anim calcmode="lin" valueType="num">
                                      <p:cBhvr>
                                        <p:cTn id="131" dur="500" fill="hold"/>
                                        <p:tgtEl>
                                          <p:spTgt spid="61"/>
                                        </p:tgtEl>
                                        <p:attrNameLst>
                                          <p:attrName>ppt_h</p:attrName>
                                        </p:attrNameLst>
                                      </p:cBhvr>
                                      <p:tavLst>
                                        <p:tav tm="0">
                                          <p:val>
                                            <p:fltVal val="0"/>
                                          </p:val>
                                        </p:tav>
                                        <p:tav tm="100000">
                                          <p:val>
                                            <p:strVal val="#ppt_h"/>
                                          </p:val>
                                        </p:tav>
                                      </p:tavLst>
                                    </p:anim>
                                    <p:animEffect transition="in" filter="fade">
                                      <p:cBhvr>
                                        <p:cTn id="132" dur="500"/>
                                        <p:tgtEl>
                                          <p:spTgt spid="6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wipe(up)">
                                      <p:cBhvr>
                                        <p:cTn id="142" dur="500"/>
                                        <p:tgtEl>
                                          <p:spTgt spid="66"/>
                                        </p:tgtEl>
                                      </p:cBhvr>
                                    </p:animEffect>
                                  </p:childTnLst>
                                </p:cTn>
                              </p:par>
                            </p:childTnLst>
                          </p:cTn>
                        </p:par>
                        <p:par>
                          <p:cTn id="143" fill="hold">
                            <p:stCondLst>
                              <p:cond delay="500"/>
                            </p:stCondLst>
                            <p:childTnLst>
                              <p:par>
                                <p:cTn id="144" presetID="22" presetClass="entr" presetSubtype="8" fill="hold"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left)">
                                      <p:cBhvr>
                                        <p:cTn id="146" dur="500"/>
                                        <p:tgtEl>
                                          <p:spTgt spid="67"/>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barn(inVertical)">
                                      <p:cBhvr>
                                        <p:cTn id="151" dur="500"/>
                                        <p:tgtEl>
                                          <p:spTgt spid="69"/>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barn(inVertical)">
                                      <p:cBhvr>
                                        <p:cTn id="156" dur="500"/>
                                        <p:tgtEl>
                                          <p:spTgt spid="8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80"/>
                                        </p:tgtEl>
                                        <p:attrNameLst>
                                          <p:attrName>style.visibility</p:attrName>
                                        </p:attrNameLst>
                                      </p:cBhvr>
                                      <p:to>
                                        <p:strVal val="visible"/>
                                      </p:to>
                                    </p:set>
                                    <p:animEffect transition="in" filter="wipe(up)">
                                      <p:cBhvr>
                                        <p:cTn id="161" dur="500"/>
                                        <p:tgtEl>
                                          <p:spTgt spid="80"/>
                                        </p:tgtEl>
                                      </p:cBhvr>
                                    </p:animEffect>
                                  </p:childTnLst>
                                </p:cTn>
                              </p:par>
                            </p:childTnLst>
                          </p:cTn>
                        </p:par>
                        <p:par>
                          <p:cTn id="162" fill="hold">
                            <p:stCondLst>
                              <p:cond delay="500"/>
                            </p:stCondLst>
                            <p:childTnLst>
                              <p:par>
                                <p:cTn id="163" presetID="22" presetClass="entr" presetSubtype="1" fill="hold" nodeType="afterEffect">
                                  <p:stCondLst>
                                    <p:cond delay="0"/>
                                  </p:stCondLst>
                                  <p:childTnLst>
                                    <p:set>
                                      <p:cBhvr>
                                        <p:cTn id="164" dur="1" fill="hold">
                                          <p:stCondLst>
                                            <p:cond delay="0"/>
                                          </p:stCondLst>
                                        </p:cTn>
                                        <p:tgtEl>
                                          <p:spTgt spid="88"/>
                                        </p:tgtEl>
                                        <p:attrNameLst>
                                          <p:attrName>style.visibility</p:attrName>
                                        </p:attrNameLst>
                                      </p:cBhvr>
                                      <p:to>
                                        <p:strVal val="visible"/>
                                      </p:to>
                                    </p:set>
                                    <p:animEffect transition="in" filter="wipe(up)">
                                      <p:cBhvr>
                                        <p:cTn id="165" dur="500"/>
                                        <p:tgtEl>
                                          <p:spTgt spid="88"/>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barn(inVertical)">
                                      <p:cBhvr>
                                        <p:cTn id="170" dur="500"/>
                                        <p:tgtEl>
                                          <p:spTgt spid="70"/>
                                        </p:tgtEl>
                                      </p:cBhvr>
                                    </p:animEffect>
                                  </p:childTnLst>
                                </p:cTn>
                              </p:par>
                            </p:childTnLst>
                          </p:cTn>
                        </p:par>
                      </p:childTnLst>
                    </p:cTn>
                  </p:par>
                  <p:par>
                    <p:cTn id="171" fill="hold">
                      <p:stCondLst>
                        <p:cond delay="indefinite"/>
                      </p:stCondLst>
                      <p:childTnLst>
                        <p:par>
                          <p:cTn id="172" fill="hold">
                            <p:stCondLst>
                              <p:cond delay="0"/>
                            </p:stCondLst>
                            <p:childTnLst>
                              <p:par>
                                <p:cTn id="173" presetID="16" presetClass="entr" presetSubtype="21" fill="hold" grpId="0" nodeType="clickEffect">
                                  <p:stCondLst>
                                    <p:cond delay="0"/>
                                  </p:stCondLst>
                                  <p:childTnLst>
                                    <p:set>
                                      <p:cBhvr>
                                        <p:cTn id="174" dur="1" fill="hold">
                                          <p:stCondLst>
                                            <p:cond delay="0"/>
                                          </p:stCondLst>
                                        </p:cTn>
                                        <p:tgtEl>
                                          <p:spTgt spid="71"/>
                                        </p:tgtEl>
                                        <p:attrNameLst>
                                          <p:attrName>style.visibility</p:attrName>
                                        </p:attrNameLst>
                                      </p:cBhvr>
                                      <p:to>
                                        <p:strVal val="visible"/>
                                      </p:to>
                                    </p:set>
                                    <p:animEffect transition="in" filter="barn(inVertical)">
                                      <p:cBhvr>
                                        <p:cTn id="175" dur="500"/>
                                        <p:tgtEl>
                                          <p:spTgt spid="71"/>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74"/>
                                        </p:tgtEl>
                                        <p:attrNameLst>
                                          <p:attrName>style.visibility</p:attrName>
                                        </p:attrNameLst>
                                      </p:cBhvr>
                                      <p:to>
                                        <p:strVal val="visible"/>
                                      </p:to>
                                    </p:set>
                                    <p:animEffect transition="in" filter="barn(inVertical)">
                                      <p:cBhvr>
                                        <p:cTn id="180" dur="500"/>
                                        <p:tgtEl>
                                          <p:spTgt spid="74"/>
                                        </p:tgtEl>
                                      </p:cBhvr>
                                    </p:animEffect>
                                  </p:childTnLst>
                                </p:cTn>
                              </p:par>
                            </p:childTnLst>
                          </p:cTn>
                        </p:par>
                      </p:childTnLst>
                    </p:cTn>
                  </p:par>
                  <p:par>
                    <p:cTn id="181" fill="hold">
                      <p:stCondLst>
                        <p:cond delay="indefinite"/>
                      </p:stCondLst>
                      <p:childTnLst>
                        <p:par>
                          <p:cTn id="182" fill="hold">
                            <p:stCondLst>
                              <p:cond delay="0"/>
                            </p:stCondLst>
                            <p:childTnLst>
                              <p:par>
                                <p:cTn id="183" presetID="16" presetClass="entr" presetSubtype="21" fill="hold" grpId="0" nodeType="clickEffect">
                                  <p:stCondLst>
                                    <p:cond delay="0"/>
                                  </p:stCondLst>
                                  <p:childTnLst>
                                    <p:set>
                                      <p:cBhvr>
                                        <p:cTn id="184" dur="1" fill="hold">
                                          <p:stCondLst>
                                            <p:cond delay="0"/>
                                          </p:stCondLst>
                                        </p:cTn>
                                        <p:tgtEl>
                                          <p:spTgt spid="72"/>
                                        </p:tgtEl>
                                        <p:attrNameLst>
                                          <p:attrName>style.visibility</p:attrName>
                                        </p:attrNameLst>
                                      </p:cBhvr>
                                      <p:to>
                                        <p:strVal val="visible"/>
                                      </p:to>
                                    </p:set>
                                    <p:animEffect transition="in" filter="barn(inVertical)">
                                      <p:cBhvr>
                                        <p:cTn id="185" dur="500"/>
                                        <p:tgtEl>
                                          <p:spTgt spid="72"/>
                                        </p:tgtEl>
                                      </p:cBhvr>
                                    </p:animEffect>
                                  </p:childTnLst>
                                </p:cTn>
                              </p:par>
                            </p:childTnLst>
                          </p:cTn>
                        </p:par>
                      </p:childTnLst>
                    </p:cTn>
                  </p:par>
                  <p:par>
                    <p:cTn id="186" fill="hold">
                      <p:stCondLst>
                        <p:cond delay="indefinite"/>
                      </p:stCondLst>
                      <p:childTnLst>
                        <p:par>
                          <p:cTn id="187" fill="hold">
                            <p:stCondLst>
                              <p:cond delay="0"/>
                            </p:stCondLst>
                            <p:childTnLst>
                              <p:par>
                                <p:cTn id="188" presetID="16" presetClass="entr" presetSubtype="21" fill="hold" grpId="0" nodeType="clickEffect">
                                  <p:stCondLst>
                                    <p:cond delay="0"/>
                                  </p:stCondLst>
                                  <p:childTnLst>
                                    <p:set>
                                      <p:cBhvr>
                                        <p:cTn id="189" dur="1" fill="hold">
                                          <p:stCondLst>
                                            <p:cond delay="0"/>
                                          </p:stCondLst>
                                        </p:cTn>
                                        <p:tgtEl>
                                          <p:spTgt spid="77"/>
                                        </p:tgtEl>
                                        <p:attrNameLst>
                                          <p:attrName>style.visibility</p:attrName>
                                        </p:attrNameLst>
                                      </p:cBhvr>
                                      <p:to>
                                        <p:strVal val="visible"/>
                                      </p:to>
                                    </p:set>
                                    <p:animEffect transition="in" filter="barn(inVertical)">
                                      <p:cBhvr>
                                        <p:cTn id="190" dur="500"/>
                                        <p:tgtEl>
                                          <p:spTgt spid="77"/>
                                        </p:tgtEl>
                                      </p:cBhvr>
                                    </p:animEffect>
                                  </p:childTnLst>
                                </p:cTn>
                              </p:par>
                            </p:childTnLst>
                          </p:cTn>
                        </p:par>
                      </p:childTnLst>
                    </p:cTn>
                  </p:par>
                  <p:par>
                    <p:cTn id="191" fill="hold">
                      <p:stCondLst>
                        <p:cond delay="indefinite"/>
                      </p:stCondLst>
                      <p:childTnLst>
                        <p:par>
                          <p:cTn id="192" fill="hold">
                            <p:stCondLst>
                              <p:cond delay="0"/>
                            </p:stCondLst>
                            <p:childTnLst>
                              <p:par>
                                <p:cTn id="193" presetID="16" presetClass="entr" presetSubtype="21" fill="hold" grpId="0" nodeType="clickEffect">
                                  <p:stCondLst>
                                    <p:cond delay="0"/>
                                  </p:stCondLst>
                                  <p:childTnLst>
                                    <p:set>
                                      <p:cBhvr>
                                        <p:cTn id="194" dur="1" fill="hold">
                                          <p:stCondLst>
                                            <p:cond delay="0"/>
                                          </p:stCondLst>
                                        </p:cTn>
                                        <p:tgtEl>
                                          <p:spTgt spid="78"/>
                                        </p:tgtEl>
                                        <p:attrNameLst>
                                          <p:attrName>style.visibility</p:attrName>
                                        </p:attrNameLst>
                                      </p:cBhvr>
                                      <p:to>
                                        <p:strVal val="visible"/>
                                      </p:to>
                                    </p:set>
                                    <p:animEffect transition="in" filter="barn(inVertical)">
                                      <p:cBhvr>
                                        <p:cTn id="195" dur="500"/>
                                        <p:tgtEl>
                                          <p:spTgt spid="78"/>
                                        </p:tgtEl>
                                      </p:cBhvr>
                                    </p:animEffect>
                                  </p:childTnLst>
                                </p:cTn>
                              </p:par>
                            </p:childTnLst>
                          </p:cTn>
                        </p:par>
                      </p:childTnLst>
                    </p:cTn>
                  </p:par>
                  <p:par>
                    <p:cTn id="196" fill="hold">
                      <p:stCondLst>
                        <p:cond delay="indefinite"/>
                      </p:stCondLst>
                      <p:childTnLst>
                        <p:par>
                          <p:cTn id="197" fill="hold">
                            <p:stCondLst>
                              <p:cond delay="0"/>
                            </p:stCondLst>
                            <p:childTnLst>
                              <p:par>
                                <p:cTn id="198" presetID="16" presetClass="entr" presetSubtype="21" fill="hold" grpId="0" nodeType="clickEffect">
                                  <p:stCondLst>
                                    <p:cond delay="0"/>
                                  </p:stCondLst>
                                  <p:childTnLst>
                                    <p:set>
                                      <p:cBhvr>
                                        <p:cTn id="199" dur="1" fill="hold">
                                          <p:stCondLst>
                                            <p:cond delay="0"/>
                                          </p:stCondLst>
                                        </p:cTn>
                                        <p:tgtEl>
                                          <p:spTgt spid="3"/>
                                        </p:tgtEl>
                                        <p:attrNameLst>
                                          <p:attrName>style.visibility</p:attrName>
                                        </p:attrNameLst>
                                      </p:cBhvr>
                                      <p:to>
                                        <p:strVal val="visible"/>
                                      </p:to>
                                    </p:set>
                                    <p:animEffect transition="in" filter="barn(inVertical)">
                                      <p:cBhvr>
                                        <p:cTn id="200" dur="500"/>
                                        <p:tgtEl>
                                          <p:spTgt spid="3"/>
                                        </p:tgtEl>
                                      </p:cBhvr>
                                    </p:animEffect>
                                  </p:childTnLst>
                                </p:cTn>
                              </p:par>
                            </p:childTnLst>
                          </p:cTn>
                        </p:par>
                      </p:childTnLst>
                    </p:cTn>
                  </p:par>
                  <p:par>
                    <p:cTn id="201" fill="hold">
                      <p:stCondLst>
                        <p:cond delay="indefinite"/>
                      </p:stCondLst>
                      <p:childTnLst>
                        <p:par>
                          <p:cTn id="202" fill="hold">
                            <p:stCondLst>
                              <p:cond delay="0"/>
                            </p:stCondLst>
                            <p:childTnLst>
                              <p:par>
                                <p:cTn id="203" presetID="16" presetClass="entr" presetSubtype="21" fill="hold" grpId="0" nodeType="clickEffect">
                                  <p:stCondLst>
                                    <p:cond delay="0"/>
                                  </p:stCondLst>
                                  <p:childTnLst>
                                    <p:set>
                                      <p:cBhvr>
                                        <p:cTn id="204" dur="1" fill="hold">
                                          <p:stCondLst>
                                            <p:cond delay="0"/>
                                          </p:stCondLst>
                                        </p:cTn>
                                        <p:tgtEl>
                                          <p:spTgt spid="6"/>
                                        </p:tgtEl>
                                        <p:attrNameLst>
                                          <p:attrName>style.visibility</p:attrName>
                                        </p:attrNameLst>
                                      </p:cBhvr>
                                      <p:to>
                                        <p:strVal val="visible"/>
                                      </p:to>
                                    </p:set>
                                    <p:animEffect transition="in" filter="barn(inVertical)">
                                      <p:cBhvr>
                                        <p:cTn id="205" dur="500"/>
                                        <p:tgtEl>
                                          <p:spTgt spid="6"/>
                                        </p:tgtEl>
                                      </p:cBhvr>
                                    </p:animEffect>
                                  </p:childTnLst>
                                </p:cTn>
                              </p:par>
                            </p:childTnLst>
                          </p:cTn>
                        </p:par>
                      </p:childTnLst>
                    </p:cTn>
                  </p:par>
                  <p:par>
                    <p:cTn id="206" fill="hold">
                      <p:stCondLst>
                        <p:cond delay="indefinite"/>
                      </p:stCondLst>
                      <p:childTnLst>
                        <p:par>
                          <p:cTn id="207" fill="hold">
                            <p:stCondLst>
                              <p:cond delay="0"/>
                            </p:stCondLst>
                            <p:childTnLst>
                              <p:par>
                                <p:cTn id="208" presetID="16" presetClass="entr" presetSubtype="21" fill="hold" grpId="0" nodeType="clickEffect">
                                  <p:stCondLst>
                                    <p:cond delay="0"/>
                                  </p:stCondLst>
                                  <p:childTnLst>
                                    <p:set>
                                      <p:cBhvr>
                                        <p:cTn id="209" dur="1" fill="hold">
                                          <p:stCondLst>
                                            <p:cond delay="0"/>
                                          </p:stCondLst>
                                        </p:cTn>
                                        <p:tgtEl>
                                          <p:spTgt spid="7"/>
                                        </p:tgtEl>
                                        <p:attrNameLst>
                                          <p:attrName>style.visibility</p:attrName>
                                        </p:attrNameLst>
                                      </p:cBhvr>
                                      <p:to>
                                        <p:strVal val="visible"/>
                                      </p:to>
                                    </p:set>
                                    <p:animEffect transition="in" filter="barn(inVertical)">
                                      <p:cBhvr>
                                        <p:cTn id="210" dur="500"/>
                                        <p:tgtEl>
                                          <p:spTgt spid="7"/>
                                        </p:tgtEl>
                                      </p:cBhvr>
                                    </p:animEffect>
                                  </p:childTnLst>
                                </p:cTn>
                              </p:par>
                            </p:childTnLst>
                          </p:cTn>
                        </p:par>
                      </p:childTnLst>
                    </p:cTn>
                  </p:par>
                  <p:par>
                    <p:cTn id="211" fill="hold">
                      <p:stCondLst>
                        <p:cond delay="indefinite"/>
                      </p:stCondLst>
                      <p:childTnLst>
                        <p:par>
                          <p:cTn id="212" fill="hold">
                            <p:stCondLst>
                              <p:cond delay="0"/>
                            </p:stCondLst>
                            <p:childTnLst>
                              <p:par>
                                <p:cTn id="213" presetID="53" presetClass="entr" presetSubtype="16" fill="hold" nodeType="clickEffect">
                                  <p:stCondLst>
                                    <p:cond delay="0"/>
                                  </p:stCondLst>
                                  <p:childTnLst>
                                    <p:set>
                                      <p:cBhvr>
                                        <p:cTn id="214" dur="1" fill="hold">
                                          <p:stCondLst>
                                            <p:cond delay="0"/>
                                          </p:stCondLst>
                                        </p:cTn>
                                        <p:tgtEl>
                                          <p:spTgt spid="89"/>
                                        </p:tgtEl>
                                        <p:attrNameLst>
                                          <p:attrName>style.visibility</p:attrName>
                                        </p:attrNameLst>
                                      </p:cBhvr>
                                      <p:to>
                                        <p:strVal val="visible"/>
                                      </p:to>
                                    </p:set>
                                    <p:anim calcmode="lin" valueType="num">
                                      <p:cBhvr>
                                        <p:cTn id="215" dur="500" fill="hold"/>
                                        <p:tgtEl>
                                          <p:spTgt spid="89"/>
                                        </p:tgtEl>
                                        <p:attrNameLst>
                                          <p:attrName>ppt_w</p:attrName>
                                        </p:attrNameLst>
                                      </p:cBhvr>
                                      <p:tavLst>
                                        <p:tav tm="0">
                                          <p:val>
                                            <p:fltVal val="0"/>
                                          </p:val>
                                        </p:tav>
                                        <p:tav tm="100000">
                                          <p:val>
                                            <p:strVal val="#ppt_w"/>
                                          </p:val>
                                        </p:tav>
                                      </p:tavLst>
                                    </p:anim>
                                    <p:anim calcmode="lin" valueType="num">
                                      <p:cBhvr>
                                        <p:cTn id="216" dur="500" fill="hold"/>
                                        <p:tgtEl>
                                          <p:spTgt spid="89"/>
                                        </p:tgtEl>
                                        <p:attrNameLst>
                                          <p:attrName>ppt_h</p:attrName>
                                        </p:attrNameLst>
                                      </p:cBhvr>
                                      <p:tavLst>
                                        <p:tav tm="0">
                                          <p:val>
                                            <p:fltVal val="0"/>
                                          </p:val>
                                        </p:tav>
                                        <p:tav tm="100000">
                                          <p:val>
                                            <p:strVal val="#ppt_h"/>
                                          </p:val>
                                        </p:tav>
                                      </p:tavLst>
                                    </p:anim>
                                    <p:animEffect transition="in" filter="fade">
                                      <p:cBhvr>
                                        <p:cTn id="21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p:bldP spid="17" grpId="0"/>
      <p:bldP spid="19" grpId="0"/>
      <p:bldP spid="20" grpId="0"/>
      <p:bldP spid="21" grpId="0"/>
      <p:bldP spid="50" grpId="0"/>
      <p:bldP spid="51" grpId="0"/>
      <p:bldP spid="52" grpId="0"/>
      <p:bldP spid="53" grpId="0"/>
      <p:bldP spid="54" grpId="0"/>
      <p:bldP spid="55" grpId="0"/>
      <p:bldP spid="56" grpId="0"/>
      <p:bldP spid="57" grpId="0"/>
      <p:bldP spid="58" grpId="0"/>
      <p:bldP spid="59" grpId="0"/>
      <p:bldP spid="60" grpId="0"/>
      <p:bldP spid="68" grpId="0"/>
      <p:bldP spid="69" grpId="0"/>
      <p:bldP spid="70" grpId="0"/>
      <p:bldP spid="71" grpId="0"/>
      <p:bldP spid="72" grpId="0"/>
      <p:bldP spid="74" grpId="0"/>
      <p:bldP spid="77" grpId="0"/>
      <p:bldP spid="78" grpId="0"/>
      <p:bldP spid="87" grpId="0"/>
      <p:bldP spid="2" grpId="0"/>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C3A"/>
        </a:solid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4DC01F75-7ABF-89FD-E327-9A9FCE25B93C}"/>
              </a:ext>
            </a:extLst>
          </p:cNvPr>
          <p:cNvSpPr/>
          <p:nvPr/>
        </p:nvSpPr>
        <p:spPr>
          <a:xfrm>
            <a:off x="1878912" y="3252863"/>
            <a:ext cx="2789425" cy="2398473"/>
          </a:xfrm>
          <a:custGeom>
            <a:avLst/>
            <a:gdLst>
              <a:gd name="connsiteX0" fmla="*/ 640676 w 2789425"/>
              <a:gd name="connsiteY0" fmla="*/ 39596 h 2398473"/>
              <a:gd name="connsiteX1" fmla="*/ 418204 w 2789425"/>
              <a:gd name="connsiteY1" fmla="*/ 236552 h 2398473"/>
              <a:gd name="connsiteX2" fmla="*/ 210705 w 2789425"/>
              <a:gd name="connsiteY2" fmla="*/ 60473 h 2398473"/>
              <a:gd name="connsiteX3" fmla="*/ 24082 w 2789425"/>
              <a:gd name="connsiteY3" fmla="*/ 696678 h 2398473"/>
              <a:gd name="connsiteX4" fmla="*/ 25136 w 2789425"/>
              <a:gd name="connsiteY4" fmla="*/ 1312218 h 2398473"/>
              <a:gd name="connsiteX5" fmla="*/ 1029948 w 2789425"/>
              <a:gd name="connsiteY5" fmla="*/ 2353089 h 2398473"/>
              <a:gd name="connsiteX6" fmla="*/ 1868381 w 2789425"/>
              <a:gd name="connsiteY6" fmla="*/ 2307540 h 2398473"/>
              <a:gd name="connsiteX7" fmla="*/ 2539802 w 2789425"/>
              <a:gd name="connsiteY7" fmla="*/ 1656996 h 2398473"/>
              <a:gd name="connsiteX8" fmla="*/ 2789265 w 2789425"/>
              <a:gd name="connsiteY8" fmla="*/ 743070 h 2398473"/>
              <a:gd name="connsiteX9" fmla="*/ 2628790 w 2789425"/>
              <a:gd name="connsiteY9" fmla="*/ 812236 h 2398473"/>
              <a:gd name="connsiteX10" fmla="*/ 2554563 w 2789425"/>
              <a:gd name="connsiteY10" fmla="*/ 545271 h 2398473"/>
              <a:gd name="connsiteX11" fmla="*/ 2423821 w 2789425"/>
              <a:gd name="connsiteY11" fmla="*/ 657244 h 2398473"/>
              <a:gd name="connsiteX12" fmla="*/ 2321337 w 2789425"/>
              <a:gd name="connsiteY12" fmla="*/ 409890 h 2398473"/>
              <a:gd name="connsiteX13" fmla="*/ 2134081 w 2789425"/>
              <a:gd name="connsiteY13" fmla="*/ 530299 h 2398473"/>
              <a:gd name="connsiteX14" fmla="*/ 1976980 w 2789425"/>
              <a:gd name="connsiteY14" fmla="*/ 223900 h 2398473"/>
              <a:gd name="connsiteX15" fmla="*/ 1649284 w 2789425"/>
              <a:gd name="connsiteY15" fmla="*/ 367294 h 2398473"/>
              <a:gd name="connsiteX16" fmla="*/ 1516433 w 2789425"/>
              <a:gd name="connsiteY16" fmla="*/ 171603 h 2398473"/>
              <a:gd name="connsiteX17" fmla="*/ 1353639 w 2789425"/>
              <a:gd name="connsiteY17" fmla="*/ 293909 h 2398473"/>
              <a:gd name="connsiteX18" fmla="*/ 1032689 w 2789425"/>
              <a:gd name="connsiteY18" fmla="*/ -48 h 23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9425" h="2398473">
                <a:moveTo>
                  <a:pt x="640676" y="39596"/>
                </a:moveTo>
                <a:cubicBezTo>
                  <a:pt x="557824" y="94740"/>
                  <a:pt x="482985" y="160996"/>
                  <a:pt x="418204" y="236552"/>
                </a:cubicBezTo>
                <a:lnTo>
                  <a:pt x="210705" y="60473"/>
                </a:lnTo>
                <a:cubicBezTo>
                  <a:pt x="120936" y="263459"/>
                  <a:pt x="58180" y="477348"/>
                  <a:pt x="24082" y="696678"/>
                </a:cubicBezTo>
                <a:cubicBezTo>
                  <a:pt x="-8583" y="900593"/>
                  <a:pt x="-8245" y="1108429"/>
                  <a:pt x="25136" y="1312218"/>
                </a:cubicBezTo>
                <a:cubicBezTo>
                  <a:pt x="109485" y="1799335"/>
                  <a:pt x="415674" y="2207375"/>
                  <a:pt x="1029948" y="2353089"/>
                </a:cubicBezTo>
                <a:cubicBezTo>
                  <a:pt x="1354061" y="2430058"/>
                  <a:pt x="1633468" y="2405174"/>
                  <a:pt x="1868381" y="2307540"/>
                </a:cubicBezTo>
                <a:cubicBezTo>
                  <a:pt x="2161706" y="2185444"/>
                  <a:pt x="2385653" y="1949055"/>
                  <a:pt x="2539802" y="1656996"/>
                </a:cubicBezTo>
                <a:cubicBezTo>
                  <a:pt x="2682352" y="1386445"/>
                  <a:pt x="2765647" y="1066550"/>
                  <a:pt x="2789265" y="743070"/>
                </a:cubicBezTo>
                <a:lnTo>
                  <a:pt x="2628790" y="812236"/>
                </a:lnTo>
                <a:lnTo>
                  <a:pt x="2554563" y="545271"/>
                </a:lnTo>
                <a:lnTo>
                  <a:pt x="2423821" y="657244"/>
                </a:lnTo>
                <a:cubicBezTo>
                  <a:pt x="2423821" y="657244"/>
                  <a:pt x="2376164" y="498879"/>
                  <a:pt x="2321337" y="409890"/>
                </a:cubicBezTo>
                <a:cubicBezTo>
                  <a:pt x="2321337" y="409890"/>
                  <a:pt x="2226866" y="508579"/>
                  <a:pt x="2134081" y="530299"/>
                </a:cubicBezTo>
                <a:cubicBezTo>
                  <a:pt x="2134081" y="530299"/>
                  <a:pt x="2069554" y="312466"/>
                  <a:pt x="1976980" y="223900"/>
                </a:cubicBezTo>
                <a:cubicBezTo>
                  <a:pt x="1976980" y="223900"/>
                  <a:pt x="1750925" y="299603"/>
                  <a:pt x="1649284" y="367294"/>
                </a:cubicBezTo>
                <a:cubicBezTo>
                  <a:pt x="1609428" y="299160"/>
                  <a:pt x="1565060" y="233790"/>
                  <a:pt x="1516433" y="171603"/>
                </a:cubicBezTo>
                <a:cubicBezTo>
                  <a:pt x="1516433" y="171603"/>
                  <a:pt x="1404459" y="239504"/>
                  <a:pt x="1353639" y="293909"/>
                </a:cubicBezTo>
                <a:cubicBezTo>
                  <a:pt x="1260897" y="181430"/>
                  <a:pt x="1152866" y="82488"/>
                  <a:pt x="1032689" y="-48"/>
                </a:cubicBezTo>
              </a:path>
            </a:pathLst>
          </a:custGeom>
          <a:solidFill>
            <a:srgbClr val="CEC6AE"/>
          </a:solidFill>
          <a:ln w="2105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0714CE0-D347-58DE-68D0-49EBB1FCE03F}"/>
              </a:ext>
            </a:extLst>
          </p:cNvPr>
          <p:cNvSpPr/>
          <p:nvPr/>
        </p:nvSpPr>
        <p:spPr>
          <a:xfrm>
            <a:off x="1942799" y="4298535"/>
            <a:ext cx="311748" cy="324874"/>
          </a:xfrm>
          <a:custGeom>
            <a:avLst/>
            <a:gdLst>
              <a:gd name="connsiteX0" fmla="*/ 48340 w 311748"/>
              <a:gd name="connsiteY0" fmla="*/ 297754 h 324874"/>
              <a:gd name="connsiteX1" fmla="*/ 51081 w 311748"/>
              <a:gd name="connsiteY1" fmla="*/ 297754 h 324874"/>
              <a:gd name="connsiteX2" fmla="*/ 176551 w 311748"/>
              <a:gd name="connsiteY2" fmla="*/ 295224 h 324874"/>
              <a:gd name="connsiteX3" fmla="*/ 179925 w 311748"/>
              <a:gd name="connsiteY3" fmla="*/ 295224 h 324874"/>
              <a:gd name="connsiteX4" fmla="*/ 306449 w 311748"/>
              <a:gd name="connsiteY4" fmla="*/ 229642 h 324874"/>
              <a:gd name="connsiteX5" fmla="*/ 168538 w 311748"/>
              <a:gd name="connsiteY5" fmla="*/ 20245 h 324874"/>
              <a:gd name="connsiteX6" fmla="*/ 47075 w 311748"/>
              <a:gd name="connsiteY6" fmla="*/ 43862 h 324874"/>
              <a:gd name="connsiteX7" fmla="*/ -161 w 311748"/>
              <a:gd name="connsiteY7" fmla="*/ 187468 h 324874"/>
              <a:gd name="connsiteX8" fmla="*/ 48340 w 311748"/>
              <a:gd name="connsiteY8" fmla="*/ 297754 h 32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748" h="324874">
                <a:moveTo>
                  <a:pt x="48340" y="297754"/>
                </a:moveTo>
                <a:lnTo>
                  <a:pt x="51081" y="297754"/>
                </a:lnTo>
                <a:lnTo>
                  <a:pt x="176551" y="295224"/>
                </a:lnTo>
                <a:lnTo>
                  <a:pt x="179925" y="295224"/>
                </a:lnTo>
                <a:cubicBezTo>
                  <a:pt x="216406" y="362703"/>
                  <a:pt x="337869" y="303659"/>
                  <a:pt x="306449" y="229642"/>
                </a:cubicBezTo>
                <a:cubicBezTo>
                  <a:pt x="273047" y="152336"/>
                  <a:pt x="226380" y="81461"/>
                  <a:pt x="168538" y="20245"/>
                </a:cubicBezTo>
                <a:cubicBezTo>
                  <a:pt x="136063" y="-14338"/>
                  <a:pt x="63101" y="-3584"/>
                  <a:pt x="47075" y="43862"/>
                </a:cubicBezTo>
                <a:cubicBezTo>
                  <a:pt x="31048" y="91309"/>
                  <a:pt x="15444" y="139599"/>
                  <a:pt x="-161" y="187468"/>
                </a:cubicBezTo>
                <a:cubicBezTo>
                  <a:pt x="18860" y="222915"/>
                  <a:pt x="35076" y="259776"/>
                  <a:pt x="48340" y="297754"/>
                </a:cubicBezTo>
                <a:close/>
              </a:path>
            </a:pathLst>
          </a:custGeom>
          <a:solidFill>
            <a:srgbClr val="DDA72D"/>
          </a:solidFill>
          <a:ln w="2105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8FEDD7A-3133-B7B6-9007-1E439EC63C01}"/>
              </a:ext>
            </a:extLst>
          </p:cNvPr>
          <p:cNvSpPr/>
          <p:nvPr/>
        </p:nvSpPr>
        <p:spPr>
          <a:xfrm>
            <a:off x="1958403" y="2655518"/>
            <a:ext cx="2475811" cy="2788952"/>
          </a:xfrm>
          <a:custGeom>
            <a:avLst/>
            <a:gdLst>
              <a:gd name="connsiteX0" fmla="*/ 2266307 w 2793210"/>
              <a:gd name="connsiteY0" fmla="*/ 105040 h 3104763"/>
              <a:gd name="connsiteX1" fmla="*/ 899636 w 2793210"/>
              <a:gd name="connsiteY1" fmla="*/ 1309971 h 3104763"/>
              <a:gd name="connsiteX2" fmla="*/ 117296 w 2793210"/>
              <a:gd name="connsiteY2" fmla="*/ 2189103 h 3104763"/>
              <a:gd name="connsiteX3" fmla="*/ -161 w 2793210"/>
              <a:gd name="connsiteY3" fmla="*/ 2177505 h 3104763"/>
              <a:gd name="connsiteX4" fmla="*/ 85454 w 2793210"/>
              <a:gd name="connsiteY4" fmla="*/ 2457755 h 3104763"/>
              <a:gd name="connsiteX5" fmla="*/ 357270 w 2793210"/>
              <a:gd name="connsiteY5" fmla="*/ 2913875 h 3104763"/>
              <a:gd name="connsiteX6" fmla="*/ 757929 w 2793210"/>
              <a:gd name="connsiteY6" fmla="*/ 2871700 h 3104763"/>
              <a:gd name="connsiteX7" fmla="*/ 1260019 w 2793210"/>
              <a:gd name="connsiteY7" fmla="*/ 3104715 h 3104763"/>
              <a:gd name="connsiteX8" fmla="*/ 1350273 w 2793210"/>
              <a:gd name="connsiteY8" fmla="*/ 2914929 h 3104763"/>
              <a:gd name="connsiteX9" fmla="*/ 2067242 w 2793210"/>
              <a:gd name="connsiteY9" fmla="*/ 2614435 h 3104763"/>
              <a:gd name="connsiteX10" fmla="*/ 1952738 w 2793210"/>
              <a:gd name="connsiteY10" fmla="*/ 1404021 h 3104763"/>
              <a:gd name="connsiteX11" fmla="*/ 2546136 w 2793210"/>
              <a:gd name="connsiteY11" fmla="*/ 1229628 h 3104763"/>
              <a:gd name="connsiteX12" fmla="*/ 2266307 w 2793210"/>
              <a:gd name="connsiteY12" fmla="*/ 105040 h 3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3210" h="3104763">
                <a:moveTo>
                  <a:pt x="2266307" y="105040"/>
                </a:moveTo>
                <a:cubicBezTo>
                  <a:pt x="689184" y="-355718"/>
                  <a:pt x="966694" y="818636"/>
                  <a:pt x="899636" y="1309971"/>
                </a:cubicBezTo>
                <a:cubicBezTo>
                  <a:pt x="832578" y="1801306"/>
                  <a:pt x="374983" y="2162533"/>
                  <a:pt x="117296" y="2189103"/>
                </a:cubicBezTo>
                <a:cubicBezTo>
                  <a:pt x="77757" y="2192456"/>
                  <a:pt x="37944" y="2188512"/>
                  <a:pt x="-161" y="2177505"/>
                </a:cubicBezTo>
                <a:cubicBezTo>
                  <a:pt x="40453" y="2266788"/>
                  <a:pt x="69238" y="2361007"/>
                  <a:pt x="85454" y="2457755"/>
                </a:cubicBezTo>
                <a:cubicBezTo>
                  <a:pt x="163266" y="2617809"/>
                  <a:pt x="264486" y="2770059"/>
                  <a:pt x="357270" y="2913875"/>
                </a:cubicBezTo>
                <a:cubicBezTo>
                  <a:pt x="606944" y="2942764"/>
                  <a:pt x="757929" y="2871700"/>
                  <a:pt x="757929" y="2871700"/>
                </a:cubicBezTo>
                <a:cubicBezTo>
                  <a:pt x="757929" y="2871700"/>
                  <a:pt x="1003808" y="3056847"/>
                  <a:pt x="1260019" y="3104715"/>
                </a:cubicBezTo>
                <a:cubicBezTo>
                  <a:pt x="1260019" y="3104715"/>
                  <a:pt x="1347531" y="2925684"/>
                  <a:pt x="1350273" y="2914929"/>
                </a:cubicBezTo>
                <a:cubicBezTo>
                  <a:pt x="1353014" y="2904174"/>
                  <a:pt x="1925324" y="2886672"/>
                  <a:pt x="2067242" y="2614435"/>
                </a:cubicBezTo>
                <a:cubicBezTo>
                  <a:pt x="2341378" y="2090836"/>
                  <a:pt x="1952738" y="1404021"/>
                  <a:pt x="1952738" y="1404021"/>
                </a:cubicBezTo>
                <a:cubicBezTo>
                  <a:pt x="1952738" y="1404021"/>
                  <a:pt x="2272633" y="1420258"/>
                  <a:pt x="2546136" y="1229628"/>
                </a:cubicBezTo>
                <a:cubicBezTo>
                  <a:pt x="2964298" y="936936"/>
                  <a:pt x="2838407" y="272052"/>
                  <a:pt x="2266307" y="105040"/>
                </a:cubicBezTo>
                <a:close/>
              </a:path>
            </a:pathLst>
          </a:custGeom>
          <a:solidFill>
            <a:srgbClr val="E96163"/>
          </a:solidFill>
          <a:ln w="2105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96E53D8-E9DB-9D04-10DF-CBDF863A59AB}"/>
              </a:ext>
            </a:extLst>
          </p:cNvPr>
          <p:cNvSpPr/>
          <p:nvPr/>
        </p:nvSpPr>
        <p:spPr>
          <a:xfrm>
            <a:off x="3009186" y="3661957"/>
            <a:ext cx="1117200" cy="1601438"/>
          </a:xfrm>
          <a:custGeom>
            <a:avLst/>
            <a:gdLst>
              <a:gd name="connsiteX0" fmla="*/ 901534 w 1117200"/>
              <a:gd name="connsiteY0" fmla="*/ 80506 h 1601438"/>
              <a:gd name="connsiteX1" fmla="*/ 611372 w 1117200"/>
              <a:gd name="connsiteY1" fmla="*/ -48 h 1601438"/>
              <a:gd name="connsiteX2" fmla="*/ -161 w 1117200"/>
              <a:gd name="connsiteY2" fmla="*/ 1596897 h 1601438"/>
              <a:gd name="connsiteX3" fmla="*/ 1101020 w 1117200"/>
              <a:gd name="connsiteY3" fmla="*/ 1027538 h 1601438"/>
              <a:gd name="connsiteX4" fmla="*/ 901534 w 1117200"/>
              <a:gd name="connsiteY4" fmla="*/ 80506 h 160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200" h="1601438">
                <a:moveTo>
                  <a:pt x="901534" y="80506"/>
                </a:moveTo>
                <a:cubicBezTo>
                  <a:pt x="901534" y="80506"/>
                  <a:pt x="665566" y="27998"/>
                  <a:pt x="611372" y="-48"/>
                </a:cubicBezTo>
                <a:cubicBezTo>
                  <a:pt x="611372" y="-48"/>
                  <a:pt x="1139610" y="1416811"/>
                  <a:pt x="-161" y="1596897"/>
                </a:cubicBezTo>
                <a:cubicBezTo>
                  <a:pt x="-161" y="1596897"/>
                  <a:pt x="1069811" y="1690103"/>
                  <a:pt x="1101020" y="1027538"/>
                </a:cubicBezTo>
                <a:cubicBezTo>
                  <a:pt x="1101020" y="1028593"/>
                  <a:pt x="1200974" y="575215"/>
                  <a:pt x="901534" y="80506"/>
                </a:cubicBezTo>
                <a:close/>
              </a:path>
            </a:pathLst>
          </a:custGeom>
          <a:solidFill>
            <a:srgbClr val="E96163">
              <a:alpha val="40000"/>
            </a:srgbClr>
          </a:solidFill>
          <a:ln w="2105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345EBBF-F8A6-27ED-BE22-64AA5A44C77B}"/>
              </a:ext>
            </a:extLst>
          </p:cNvPr>
          <p:cNvSpPr/>
          <p:nvPr/>
        </p:nvSpPr>
        <p:spPr>
          <a:xfrm>
            <a:off x="2989789" y="4727876"/>
            <a:ext cx="598101" cy="717641"/>
          </a:xfrm>
          <a:custGeom>
            <a:avLst/>
            <a:gdLst>
              <a:gd name="connsiteX0" fmla="*/ 171487 w 598101"/>
              <a:gd name="connsiteY0" fmla="*/ 4216 h 717641"/>
              <a:gd name="connsiteX1" fmla="*/ 301595 w 598101"/>
              <a:gd name="connsiteY1" fmla="*/ 83927 h 717641"/>
              <a:gd name="connsiteX2" fmla="*/ 372871 w 598101"/>
              <a:gd name="connsiteY2" fmla="*/ 4216 h 717641"/>
              <a:gd name="connsiteX3" fmla="*/ 448153 w 598101"/>
              <a:gd name="connsiteY3" fmla="*/ 109653 h 717641"/>
              <a:gd name="connsiteX4" fmla="*/ 540515 w 598101"/>
              <a:gd name="connsiteY4" fmla="*/ 59254 h 717641"/>
              <a:gd name="connsiteX5" fmla="*/ 446887 w 598101"/>
              <a:gd name="connsiteY5" fmla="*/ 643374 h 717641"/>
              <a:gd name="connsiteX6" fmla="*/ 19236 w 598101"/>
              <a:gd name="connsiteY6" fmla="*/ 531611 h 717641"/>
              <a:gd name="connsiteX7" fmla="*/ 171487 w 598101"/>
              <a:gd name="connsiteY7" fmla="*/ 4216 h 71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101" h="717641">
                <a:moveTo>
                  <a:pt x="171487" y="4216"/>
                </a:moveTo>
                <a:cubicBezTo>
                  <a:pt x="234749" y="-22354"/>
                  <a:pt x="301595" y="83927"/>
                  <a:pt x="301595" y="83927"/>
                </a:cubicBezTo>
                <a:cubicBezTo>
                  <a:pt x="301595" y="83927"/>
                  <a:pt x="322683" y="8434"/>
                  <a:pt x="372871" y="4216"/>
                </a:cubicBezTo>
                <a:cubicBezTo>
                  <a:pt x="423059" y="-1"/>
                  <a:pt x="448153" y="109653"/>
                  <a:pt x="448153" y="109653"/>
                </a:cubicBezTo>
                <a:cubicBezTo>
                  <a:pt x="448153" y="109653"/>
                  <a:pt x="469240" y="29943"/>
                  <a:pt x="540515" y="59254"/>
                </a:cubicBezTo>
                <a:cubicBezTo>
                  <a:pt x="611790" y="88566"/>
                  <a:pt x="650802" y="506517"/>
                  <a:pt x="446887" y="643374"/>
                </a:cubicBezTo>
                <a:cubicBezTo>
                  <a:pt x="242973" y="780230"/>
                  <a:pt x="88403" y="719077"/>
                  <a:pt x="19236" y="531611"/>
                </a:cubicBezTo>
                <a:cubicBezTo>
                  <a:pt x="-56257" y="327064"/>
                  <a:pt x="108646" y="30786"/>
                  <a:pt x="171487" y="4216"/>
                </a:cubicBezTo>
                <a:close/>
              </a:path>
            </a:pathLst>
          </a:custGeom>
          <a:solidFill>
            <a:srgbClr val="E96163"/>
          </a:solidFill>
          <a:ln w="2105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6116BC4-B82A-11C0-47AE-16129FA80F1E}"/>
              </a:ext>
            </a:extLst>
          </p:cNvPr>
          <p:cNvSpPr/>
          <p:nvPr/>
        </p:nvSpPr>
        <p:spPr>
          <a:xfrm>
            <a:off x="3988482" y="4808488"/>
            <a:ext cx="60784" cy="61777"/>
          </a:xfrm>
          <a:custGeom>
            <a:avLst/>
            <a:gdLst>
              <a:gd name="connsiteX0" fmla="*/ 893 w 60784"/>
              <a:gd name="connsiteY0" fmla="*/ 22082 h 61777"/>
              <a:gd name="connsiteX1" fmla="*/ 39104 w 60784"/>
              <a:gd name="connsiteY1" fmla="*/ 1206 h 61777"/>
              <a:gd name="connsiteX2" fmla="*/ 45598 w 60784"/>
              <a:gd name="connsiteY2" fmla="*/ 3947 h 61777"/>
              <a:gd name="connsiteX3" fmla="*/ 59516 w 60784"/>
              <a:gd name="connsiteY3" fmla="*/ 22082 h 61777"/>
              <a:gd name="connsiteX4" fmla="*/ 59516 w 60784"/>
              <a:gd name="connsiteY4" fmla="*/ 38320 h 61777"/>
              <a:gd name="connsiteX5" fmla="*/ 55721 w 60784"/>
              <a:gd name="connsiteY5" fmla="*/ 46754 h 61777"/>
              <a:gd name="connsiteX6" fmla="*/ 52347 w 60784"/>
              <a:gd name="connsiteY6" fmla="*/ 51182 h 61777"/>
              <a:gd name="connsiteX7" fmla="*/ 52347 w 60784"/>
              <a:gd name="connsiteY7" fmla="*/ 51182 h 61777"/>
              <a:gd name="connsiteX8" fmla="*/ 52347 w 60784"/>
              <a:gd name="connsiteY8" fmla="*/ 51182 h 61777"/>
              <a:gd name="connsiteX9" fmla="*/ 52347 w 60784"/>
              <a:gd name="connsiteY9" fmla="*/ 51182 h 61777"/>
              <a:gd name="connsiteX10" fmla="*/ 48129 w 60784"/>
              <a:gd name="connsiteY10" fmla="*/ 55189 h 61777"/>
              <a:gd name="connsiteX11" fmla="*/ 37585 w 60784"/>
              <a:gd name="connsiteY11" fmla="*/ 60672 h 61777"/>
              <a:gd name="connsiteX12" fmla="*/ 29783 w 60784"/>
              <a:gd name="connsiteY12" fmla="*/ 61726 h 61777"/>
              <a:gd name="connsiteX13" fmla="*/ 18396 w 60784"/>
              <a:gd name="connsiteY13" fmla="*/ 59196 h 61777"/>
              <a:gd name="connsiteX14" fmla="*/ 4056 w 60784"/>
              <a:gd name="connsiteY14" fmla="*/ 46965 h 61777"/>
              <a:gd name="connsiteX15" fmla="*/ -161 w 60784"/>
              <a:gd name="connsiteY15" fmla="*/ 31361 h 61777"/>
              <a:gd name="connsiteX16" fmla="*/ 893 w 60784"/>
              <a:gd name="connsiteY16" fmla="*/ 22082 h 6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784" h="61777">
                <a:moveTo>
                  <a:pt x="893" y="22082"/>
                </a:moveTo>
                <a:cubicBezTo>
                  <a:pt x="5680" y="5761"/>
                  <a:pt x="22782" y="-3581"/>
                  <a:pt x="39104" y="1206"/>
                </a:cubicBezTo>
                <a:cubicBezTo>
                  <a:pt x="41360" y="1859"/>
                  <a:pt x="43553" y="2787"/>
                  <a:pt x="45598" y="3947"/>
                </a:cubicBezTo>
                <a:cubicBezTo>
                  <a:pt x="52347" y="8038"/>
                  <a:pt x="57323" y="14512"/>
                  <a:pt x="59516" y="22082"/>
                </a:cubicBezTo>
                <a:cubicBezTo>
                  <a:pt x="60992" y="27396"/>
                  <a:pt x="60992" y="33005"/>
                  <a:pt x="59516" y="38320"/>
                </a:cubicBezTo>
                <a:cubicBezTo>
                  <a:pt x="58651" y="41293"/>
                  <a:pt x="57365" y="44139"/>
                  <a:pt x="55721" y="46754"/>
                </a:cubicBezTo>
                <a:lnTo>
                  <a:pt x="52347" y="51182"/>
                </a:lnTo>
                <a:lnTo>
                  <a:pt x="52347" y="51182"/>
                </a:lnTo>
                <a:lnTo>
                  <a:pt x="52347" y="51182"/>
                </a:lnTo>
                <a:lnTo>
                  <a:pt x="52347" y="51182"/>
                </a:lnTo>
                <a:lnTo>
                  <a:pt x="48129" y="55189"/>
                </a:lnTo>
                <a:cubicBezTo>
                  <a:pt x="44987" y="57678"/>
                  <a:pt x="41423" y="59533"/>
                  <a:pt x="37585" y="60672"/>
                </a:cubicBezTo>
                <a:lnTo>
                  <a:pt x="29783" y="61726"/>
                </a:lnTo>
                <a:cubicBezTo>
                  <a:pt x="25839" y="61790"/>
                  <a:pt x="21938" y="60925"/>
                  <a:pt x="18396" y="59196"/>
                </a:cubicBezTo>
                <a:cubicBezTo>
                  <a:pt x="12428" y="56771"/>
                  <a:pt x="7388" y="52469"/>
                  <a:pt x="4056" y="46965"/>
                </a:cubicBezTo>
                <a:cubicBezTo>
                  <a:pt x="1315" y="42221"/>
                  <a:pt x="-140" y="36843"/>
                  <a:pt x="-161" y="31361"/>
                </a:cubicBezTo>
                <a:cubicBezTo>
                  <a:pt x="-13" y="28240"/>
                  <a:pt x="345" y="25140"/>
                  <a:pt x="893" y="22082"/>
                </a:cubicBezTo>
                <a:close/>
              </a:path>
            </a:pathLst>
          </a:custGeom>
          <a:solidFill>
            <a:srgbClr val="FFFFFF"/>
          </a:solidFill>
          <a:ln w="2105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4F5A061-8E22-C360-523B-3D12CABC1CDB}"/>
              </a:ext>
            </a:extLst>
          </p:cNvPr>
          <p:cNvSpPr/>
          <p:nvPr/>
        </p:nvSpPr>
        <p:spPr>
          <a:xfrm>
            <a:off x="3808166" y="5109155"/>
            <a:ext cx="66655" cy="65424"/>
          </a:xfrm>
          <a:custGeom>
            <a:avLst/>
            <a:gdLst>
              <a:gd name="connsiteX0" fmla="*/ 1124 w 66655"/>
              <a:gd name="connsiteY0" fmla="*/ 23808 h 65424"/>
              <a:gd name="connsiteX1" fmla="*/ 4287 w 66655"/>
              <a:gd name="connsiteY1" fmla="*/ 16005 h 65424"/>
              <a:gd name="connsiteX2" fmla="*/ 12511 w 66655"/>
              <a:gd name="connsiteY2" fmla="*/ 7149 h 65424"/>
              <a:gd name="connsiteX3" fmla="*/ 23476 w 66655"/>
              <a:gd name="connsiteY3" fmla="*/ 1244 h 65424"/>
              <a:gd name="connsiteX4" fmla="*/ 24741 w 66655"/>
              <a:gd name="connsiteY4" fmla="*/ 1244 h 65424"/>
              <a:gd name="connsiteX5" fmla="*/ 33387 w 66655"/>
              <a:gd name="connsiteY5" fmla="*/ -21 h 65424"/>
              <a:gd name="connsiteX6" fmla="*/ 45829 w 66655"/>
              <a:gd name="connsiteY6" fmla="*/ 2931 h 65424"/>
              <a:gd name="connsiteX7" fmla="*/ 50257 w 66655"/>
              <a:gd name="connsiteY7" fmla="*/ 4618 h 65424"/>
              <a:gd name="connsiteX8" fmla="*/ 66494 w 66655"/>
              <a:gd name="connsiteY8" fmla="*/ 32454 h 65424"/>
              <a:gd name="connsiteX9" fmla="*/ 65440 w 66655"/>
              <a:gd name="connsiteY9" fmla="*/ 40888 h 65424"/>
              <a:gd name="connsiteX10" fmla="*/ 62066 w 66655"/>
              <a:gd name="connsiteY10" fmla="*/ 48480 h 65424"/>
              <a:gd name="connsiteX11" fmla="*/ 57216 w 66655"/>
              <a:gd name="connsiteY11" fmla="*/ 55017 h 65424"/>
              <a:gd name="connsiteX12" fmla="*/ 50257 w 66655"/>
              <a:gd name="connsiteY12" fmla="*/ 60500 h 65424"/>
              <a:gd name="connsiteX13" fmla="*/ 37605 w 66655"/>
              <a:gd name="connsiteY13" fmla="*/ 64506 h 65424"/>
              <a:gd name="connsiteX14" fmla="*/ 24741 w 66655"/>
              <a:gd name="connsiteY14" fmla="*/ 64506 h 65424"/>
              <a:gd name="connsiteX15" fmla="*/ 23476 w 66655"/>
              <a:gd name="connsiteY15" fmla="*/ 64506 h 65424"/>
              <a:gd name="connsiteX16" fmla="*/ 15885 w 66655"/>
              <a:gd name="connsiteY16" fmla="*/ 61132 h 65424"/>
              <a:gd name="connsiteX17" fmla="*/ 6818 w 66655"/>
              <a:gd name="connsiteY17" fmla="*/ 52908 h 65424"/>
              <a:gd name="connsiteX18" fmla="*/ 2600 w 66655"/>
              <a:gd name="connsiteY18" fmla="*/ 45738 h 65424"/>
              <a:gd name="connsiteX19" fmla="*/ -142 w 66655"/>
              <a:gd name="connsiteY19" fmla="*/ 33297 h 6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55" h="65424">
                <a:moveTo>
                  <a:pt x="1124" y="23808"/>
                </a:moveTo>
                <a:lnTo>
                  <a:pt x="4287" y="16005"/>
                </a:lnTo>
                <a:cubicBezTo>
                  <a:pt x="6269" y="12442"/>
                  <a:pt x="9095" y="9405"/>
                  <a:pt x="12511" y="7149"/>
                </a:cubicBezTo>
                <a:cubicBezTo>
                  <a:pt x="15590" y="4260"/>
                  <a:pt x="19365" y="2214"/>
                  <a:pt x="23476" y="1244"/>
                </a:cubicBezTo>
                <a:lnTo>
                  <a:pt x="24741" y="1244"/>
                </a:lnTo>
                <a:lnTo>
                  <a:pt x="33387" y="-21"/>
                </a:lnTo>
                <a:cubicBezTo>
                  <a:pt x="37731" y="-232"/>
                  <a:pt x="42033" y="801"/>
                  <a:pt x="45829" y="2931"/>
                </a:cubicBezTo>
                <a:lnTo>
                  <a:pt x="50257" y="4618"/>
                </a:lnTo>
                <a:cubicBezTo>
                  <a:pt x="60253" y="10333"/>
                  <a:pt x="66431" y="20940"/>
                  <a:pt x="66494" y="32454"/>
                </a:cubicBezTo>
                <a:lnTo>
                  <a:pt x="65440" y="40888"/>
                </a:lnTo>
                <a:cubicBezTo>
                  <a:pt x="64386" y="43419"/>
                  <a:pt x="63331" y="45949"/>
                  <a:pt x="62066" y="48480"/>
                </a:cubicBezTo>
                <a:lnTo>
                  <a:pt x="57216" y="55017"/>
                </a:lnTo>
                <a:cubicBezTo>
                  <a:pt x="55276" y="57294"/>
                  <a:pt x="52914" y="59150"/>
                  <a:pt x="50257" y="60500"/>
                </a:cubicBezTo>
                <a:cubicBezTo>
                  <a:pt x="46377" y="62735"/>
                  <a:pt x="42076" y="64105"/>
                  <a:pt x="37605" y="64506"/>
                </a:cubicBezTo>
                <a:cubicBezTo>
                  <a:pt x="33387" y="65666"/>
                  <a:pt x="28959" y="65666"/>
                  <a:pt x="24741" y="64506"/>
                </a:cubicBezTo>
                <a:lnTo>
                  <a:pt x="23476" y="64506"/>
                </a:lnTo>
                <a:lnTo>
                  <a:pt x="15885" y="61132"/>
                </a:lnTo>
                <a:cubicBezTo>
                  <a:pt x="12174" y="59277"/>
                  <a:pt x="9031" y="56430"/>
                  <a:pt x="6818" y="52908"/>
                </a:cubicBezTo>
                <a:cubicBezTo>
                  <a:pt x="4835" y="50905"/>
                  <a:pt x="3380" y="48438"/>
                  <a:pt x="2600" y="45738"/>
                </a:cubicBezTo>
                <a:cubicBezTo>
                  <a:pt x="639" y="41901"/>
                  <a:pt x="-310" y="37620"/>
                  <a:pt x="-142" y="33297"/>
                </a:cubicBezTo>
                <a:close/>
              </a:path>
            </a:pathLst>
          </a:custGeom>
          <a:solidFill>
            <a:srgbClr val="FFFFFF"/>
          </a:solidFill>
          <a:ln w="2105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4607517-0998-9F38-9051-25BC65C76E75}"/>
              </a:ext>
            </a:extLst>
          </p:cNvPr>
          <p:cNvSpPr/>
          <p:nvPr/>
        </p:nvSpPr>
        <p:spPr>
          <a:xfrm>
            <a:off x="1958403" y="4513844"/>
            <a:ext cx="96580" cy="73426"/>
          </a:xfrm>
          <a:custGeom>
            <a:avLst/>
            <a:gdLst>
              <a:gd name="connsiteX0" fmla="*/ 28940 w 96580"/>
              <a:gd name="connsiteY0" fmla="*/ 73378 h 73426"/>
              <a:gd name="connsiteX1" fmla="*/ 54878 w 96580"/>
              <a:gd name="connsiteY1" fmla="*/ 67474 h 73426"/>
              <a:gd name="connsiteX2" fmla="*/ 65210 w 96580"/>
              <a:gd name="connsiteY2" fmla="*/ 64943 h 73426"/>
              <a:gd name="connsiteX3" fmla="*/ 79128 w 96580"/>
              <a:gd name="connsiteY3" fmla="*/ 57985 h 73426"/>
              <a:gd name="connsiteX4" fmla="*/ 90726 w 96580"/>
              <a:gd name="connsiteY4" fmla="*/ 48285 h 73426"/>
              <a:gd name="connsiteX5" fmla="*/ 92623 w 96580"/>
              <a:gd name="connsiteY5" fmla="*/ 23191 h 73426"/>
              <a:gd name="connsiteX6" fmla="*/ 67952 w 96580"/>
              <a:gd name="connsiteY6" fmla="*/ 17919 h 73426"/>
              <a:gd name="connsiteX7" fmla="*/ 64789 w 96580"/>
              <a:gd name="connsiteY7" fmla="*/ 19817 h 73426"/>
              <a:gd name="connsiteX8" fmla="*/ 63101 w 96580"/>
              <a:gd name="connsiteY8" fmla="*/ 19817 h 73426"/>
              <a:gd name="connsiteX9" fmla="*/ 63101 w 96580"/>
              <a:gd name="connsiteY9" fmla="*/ 19817 h 73426"/>
              <a:gd name="connsiteX10" fmla="*/ 61625 w 96580"/>
              <a:gd name="connsiteY10" fmla="*/ 17497 h 73426"/>
              <a:gd name="connsiteX11" fmla="*/ 21770 w 96580"/>
              <a:gd name="connsiteY11" fmla="*/ -6 h 73426"/>
              <a:gd name="connsiteX12" fmla="*/ 3846 w 96580"/>
              <a:gd name="connsiteY12" fmla="*/ 4001 h 73426"/>
              <a:gd name="connsiteX13" fmla="*/ 2581 w 96580"/>
              <a:gd name="connsiteY13" fmla="*/ 4001 h 73426"/>
              <a:gd name="connsiteX14" fmla="*/ -161 w 96580"/>
              <a:gd name="connsiteY14" fmla="*/ 4001 h 73426"/>
              <a:gd name="connsiteX15" fmla="*/ 28940 w 96580"/>
              <a:gd name="connsiteY15" fmla="*/ 73378 h 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80" h="73426">
                <a:moveTo>
                  <a:pt x="28940" y="73378"/>
                </a:moveTo>
                <a:cubicBezTo>
                  <a:pt x="37733" y="72155"/>
                  <a:pt x="46421" y="70194"/>
                  <a:pt x="54878" y="67474"/>
                </a:cubicBezTo>
                <a:cubicBezTo>
                  <a:pt x="58378" y="66862"/>
                  <a:pt x="61815" y="66019"/>
                  <a:pt x="65210" y="64943"/>
                </a:cubicBezTo>
                <a:cubicBezTo>
                  <a:pt x="70629" y="64711"/>
                  <a:pt x="75691" y="62181"/>
                  <a:pt x="79128" y="57985"/>
                </a:cubicBezTo>
                <a:cubicBezTo>
                  <a:pt x="83450" y="55349"/>
                  <a:pt x="87373" y="52080"/>
                  <a:pt x="90726" y="48285"/>
                </a:cubicBezTo>
                <a:cubicBezTo>
                  <a:pt x="97516" y="41558"/>
                  <a:pt x="98338" y="30866"/>
                  <a:pt x="92623" y="23191"/>
                </a:cubicBezTo>
                <a:cubicBezTo>
                  <a:pt x="86930" y="15430"/>
                  <a:pt x="76323" y="13174"/>
                  <a:pt x="67952" y="17919"/>
                </a:cubicBezTo>
                <a:lnTo>
                  <a:pt x="64789" y="19817"/>
                </a:lnTo>
                <a:lnTo>
                  <a:pt x="63101" y="19817"/>
                </a:lnTo>
                <a:lnTo>
                  <a:pt x="63101" y="19817"/>
                </a:lnTo>
                <a:lnTo>
                  <a:pt x="61625" y="17497"/>
                </a:lnTo>
                <a:cubicBezTo>
                  <a:pt x="51756" y="5836"/>
                  <a:pt x="37037" y="-638"/>
                  <a:pt x="21770" y="-6"/>
                </a:cubicBezTo>
                <a:cubicBezTo>
                  <a:pt x="15613" y="248"/>
                  <a:pt x="9539" y="1597"/>
                  <a:pt x="3846" y="4001"/>
                </a:cubicBezTo>
                <a:lnTo>
                  <a:pt x="2581" y="4001"/>
                </a:lnTo>
                <a:lnTo>
                  <a:pt x="-161" y="4001"/>
                </a:lnTo>
                <a:cubicBezTo>
                  <a:pt x="10383" y="25088"/>
                  <a:pt x="20294" y="48706"/>
                  <a:pt x="28940" y="73378"/>
                </a:cubicBezTo>
                <a:close/>
              </a:path>
            </a:pathLst>
          </a:custGeom>
          <a:solidFill>
            <a:srgbClr val="F2A0A1"/>
          </a:solidFill>
          <a:ln w="2105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2FC3D86-73E4-E158-0474-DEDE2FCAF6A0}"/>
              </a:ext>
            </a:extLst>
          </p:cNvPr>
          <p:cNvSpPr/>
          <p:nvPr/>
        </p:nvSpPr>
        <p:spPr>
          <a:xfrm>
            <a:off x="2037254" y="4646106"/>
            <a:ext cx="119015" cy="75281"/>
          </a:xfrm>
          <a:custGeom>
            <a:avLst/>
            <a:gdLst>
              <a:gd name="connsiteX0" fmla="*/ 95803 w 119015"/>
              <a:gd name="connsiteY0" fmla="*/ 21247 h 75281"/>
              <a:gd name="connsiteX1" fmla="*/ 86736 w 119015"/>
              <a:gd name="connsiteY1" fmla="*/ 7751 h 75281"/>
              <a:gd name="connsiteX2" fmla="*/ 2386 w 119015"/>
              <a:gd name="connsiteY2" fmla="*/ 28839 h 75281"/>
              <a:gd name="connsiteX3" fmla="*/ 5338 w 119015"/>
              <a:gd name="connsiteY3" fmla="*/ 51824 h 75281"/>
              <a:gd name="connsiteX4" fmla="*/ 113305 w 119015"/>
              <a:gd name="connsiteY4" fmla="*/ 56042 h 75281"/>
              <a:gd name="connsiteX5" fmla="*/ 113031 w 119015"/>
              <a:gd name="connsiteY5" fmla="*/ 28607 h 75281"/>
              <a:gd name="connsiteX6" fmla="*/ 104659 w 119015"/>
              <a:gd name="connsiteY6" fmla="*/ 23778 h 7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15" h="75281">
                <a:moveTo>
                  <a:pt x="95803" y="21247"/>
                </a:moveTo>
                <a:cubicBezTo>
                  <a:pt x="95086" y="15575"/>
                  <a:pt x="91712" y="10577"/>
                  <a:pt x="86736" y="7751"/>
                </a:cubicBezTo>
                <a:cubicBezTo>
                  <a:pt x="57403" y="-8170"/>
                  <a:pt x="20774" y="982"/>
                  <a:pt x="2386" y="28839"/>
                </a:cubicBezTo>
                <a:cubicBezTo>
                  <a:pt x="-1895" y="36304"/>
                  <a:pt x="-692" y="45688"/>
                  <a:pt x="5338" y="51824"/>
                </a:cubicBezTo>
                <a:cubicBezTo>
                  <a:pt x="34650" y="81325"/>
                  <a:pt x="81780" y="83181"/>
                  <a:pt x="113305" y="56042"/>
                </a:cubicBezTo>
                <a:cubicBezTo>
                  <a:pt x="120813" y="48387"/>
                  <a:pt x="120686" y="36114"/>
                  <a:pt x="113031" y="28607"/>
                </a:cubicBezTo>
                <a:cubicBezTo>
                  <a:pt x="110691" y="26308"/>
                  <a:pt x="107802" y="24664"/>
                  <a:pt x="104659" y="23778"/>
                </a:cubicBezTo>
                <a:close/>
              </a:path>
            </a:pathLst>
          </a:custGeom>
          <a:solidFill>
            <a:srgbClr val="F2A0A1"/>
          </a:solidFill>
          <a:ln w="2105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99E643-FF22-CCBC-92CB-6C7277B90634}"/>
              </a:ext>
            </a:extLst>
          </p:cNvPr>
          <p:cNvSpPr/>
          <p:nvPr/>
        </p:nvSpPr>
        <p:spPr>
          <a:xfrm>
            <a:off x="2158985" y="4497990"/>
            <a:ext cx="200079" cy="134498"/>
          </a:xfrm>
          <a:custGeom>
            <a:avLst/>
            <a:gdLst>
              <a:gd name="connsiteX0" fmla="*/ 172293 w 200079"/>
              <a:gd name="connsiteY0" fmla="*/ 9944 h 134498"/>
              <a:gd name="connsiteX1" fmla="*/ 163437 w 200079"/>
              <a:gd name="connsiteY1" fmla="*/ 7202 h 134498"/>
              <a:gd name="connsiteX2" fmla="*/ 158165 w 200079"/>
              <a:gd name="connsiteY2" fmla="*/ 5726 h 134498"/>
              <a:gd name="connsiteX3" fmla="*/ 10554 w 200079"/>
              <a:gd name="connsiteY3" fmla="*/ 30399 h 134498"/>
              <a:gd name="connsiteX4" fmla="*/ 1275 w 200079"/>
              <a:gd name="connsiteY4" fmla="*/ 51486 h 134498"/>
              <a:gd name="connsiteX5" fmla="*/ 3173 w 200079"/>
              <a:gd name="connsiteY5" fmla="*/ 57812 h 134498"/>
              <a:gd name="connsiteX6" fmla="*/ 4438 w 200079"/>
              <a:gd name="connsiteY6" fmla="*/ 81219 h 134498"/>
              <a:gd name="connsiteX7" fmla="*/ 5914 w 200079"/>
              <a:gd name="connsiteY7" fmla="*/ 86280 h 134498"/>
              <a:gd name="connsiteX8" fmla="*/ 22995 w 200079"/>
              <a:gd name="connsiteY8" fmla="*/ 95980 h 134498"/>
              <a:gd name="connsiteX9" fmla="*/ 25947 w 200079"/>
              <a:gd name="connsiteY9" fmla="*/ 100198 h 134498"/>
              <a:gd name="connsiteX10" fmla="*/ 97222 w 200079"/>
              <a:gd name="connsiteY10" fmla="*/ 132461 h 134498"/>
              <a:gd name="connsiteX11" fmla="*/ 167021 w 200079"/>
              <a:gd name="connsiteY11" fmla="*/ 111374 h 134498"/>
              <a:gd name="connsiteX12" fmla="*/ 173980 w 200079"/>
              <a:gd name="connsiteY12" fmla="*/ 95137 h 134498"/>
              <a:gd name="connsiteX13" fmla="*/ 191694 w 200079"/>
              <a:gd name="connsiteY13" fmla="*/ 67934 h 134498"/>
              <a:gd name="connsiteX14" fmla="*/ 199917 w 200079"/>
              <a:gd name="connsiteY14" fmla="*/ 43684 h 134498"/>
              <a:gd name="connsiteX15" fmla="*/ 187054 w 200079"/>
              <a:gd name="connsiteY15" fmla="*/ 20277 h 134498"/>
              <a:gd name="connsiteX16" fmla="*/ 182626 w 200079"/>
              <a:gd name="connsiteY16" fmla="*/ 17113 h 134498"/>
              <a:gd name="connsiteX17" fmla="*/ 172293 w 200079"/>
              <a:gd name="connsiteY17" fmla="*/ 9944 h 13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079" h="134498">
                <a:moveTo>
                  <a:pt x="172293" y="9944"/>
                </a:moveTo>
                <a:lnTo>
                  <a:pt x="163437" y="7202"/>
                </a:lnTo>
                <a:lnTo>
                  <a:pt x="158165" y="5726"/>
                </a:lnTo>
                <a:cubicBezTo>
                  <a:pt x="107682" y="-7179"/>
                  <a:pt x="54098" y="1762"/>
                  <a:pt x="10554" y="30399"/>
                </a:cubicBezTo>
                <a:cubicBezTo>
                  <a:pt x="3553" y="34974"/>
                  <a:pt x="-75" y="43241"/>
                  <a:pt x="1275" y="51486"/>
                </a:cubicBezTo>
                <a:cubicBezTo>
                  <a:pt x="1275" y="53806"/>
                  <a:pt x="2540" y="55703"/>
                  <a:pt x="3173" y="57812"/>
                </a:cubicBezTo>
                <a:cubicBezTo>
                  <a:pt x="-1699" y="65024"/>
                  <a:pt x="-1192" y="74577"/>
                  <a:pt x="4438" y="81219"/>
                </a:cubicBezTo>
                <a:cubicBezTo>
                  <a:pt x="4733" y="82948"/>
                  <a:pt x="5239" y="84656"/>
                  <a:pt x="5914" y="86280"/>
                </a:cubicBezTo>
                <a:cubicBezTo>
                  <a:pt x="9667" y="92121"/>
                  <a:pt x="16057" y="95748"/>
                  <a:pt x="22995" y="95980"/>
                </a:cubicBezTo>
                <a:cubicBezTo>
                  <a:pt x="23712" y="97562"/>
                  <a:pt x="24703" y="98996"/>
                  <a:pt x="25947" y="100198"/>
                </a:cubicBezTo>
                <a:cubicBezTo>
                  <a:pt x="45938" y="117848"/>
                  <a:pt x="70757" y="129087"/>
                  <a:pt x="97222" y="132461"/>
                </a:cubicBezTo>
                <a:cubicBezTo>
                  <a:pt x="122590" y="138535"/>
                  <a:pt x="149265" y="130479"/>
                  <a:pt x="167021" y="111374"/>
                </a:cubicBezTo>
                <a:cubicBezTo>
                  <a:pt x="170564" y="106587"/>
                  <a:pt x="172947" y="101020"/>
                  <a:pt x="173980" y="95137"/>
                </a:cubicBezTo>
                <a:cubicBezTo>
                  <a:pt x="181192" y="86997"/>
                  <a:pt x="187160" y="77824"/>
                  <a:pt x="191694" y="67934"/>
                </a:cubicBezTo>
                <a:cubicBezTo>
                  <a:pt x="195679" y="60322"/>
                  <a:pt x="198462" y="52140"/>
                  <a:pt x="199917" y="43684"/>
                </a:cubicBezTo>
                <a:cubicBezTo>
                  <a:pt x="200023" y="34173"/>
                  <a:pt x="195131" y="25295"/>
                  <a:pt x="187054" y="20277"/>
                </a:cubicBezTo>
                <a:lnTo>
                  <a:pt x="182626" y="17113"/>
                </a:lnTo>
                <a:cubicBezTo>
                  <a:pt x="179990" y="13719"/>
                  <a:pt x="176384" y="11230"/>
                  <a:pt x="172293" y="9944"/>
                </a:cubicBezTo>
                <a:close/>
              </a:path>
            </a:pathLst>
          </a:custGeom>
          <a:solidFill>
            <a:srgbClr val="F2A0A1"/>
          </a:solidFill>
          <a:ln w="2105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714063C-51FF-91A1-1FF0-30B5D3019F3B}"/>
              </a:ext>
            </a:extLst>
          </p:cNvPr>
          <p:cNvSpPr/>
          <p:nvPr/>
        </p:nvSpPr>
        <p:spPr>
          <a:xfrm>
            <a:off x="2273148" y="4690298"/>
            <a:ext cx="38557" cy="38557"/>
          </a:xfrm>
          <a:custGeom>
            <a:avLst/>
            <a:gdLst>
              <a:gd name="connsiteX0" fmla="*/ 2459 w 38557"/>
              <a:gd name="connsiteY0" fmla="*/ 9530 h 38557"/>
              <a:gd name="connsiteX1" fmla="*/ 9418 w 38557"/>
              <a:gd name="connsiteY1" fmla="*/ 35890 h 38557"/>
              <a:gd name="connsiteX2" fmla="*/ 35777 w 38557"/>
              <a:gd name="connsiteY2" fmla="*/ 28931 h 38557"/>
              <a:gd name="connsiteX3" fmla="*/ 28818 w 38557"/>
              <a:gd name="connsiteY3" fmla="*/ 2572 h 38557"/>
              <a:gd name="connsiteX4" fmla="*/ 2459 w 38557"/>
              <a:gd name="connsiteY4" fmla="*/ 9530 h 3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57">
                <a:moveTo>
                  <a:pt x="2459" y="9530"/>
                </a:moveTo>
                <a:cubicBezTo>
                  <a:pt x="-2898" y="18724"/>
                  <a:pt x="224" y="30533"/>
                  <a:pt x="9418" y="35890"/>
                </a:cubicBezTo>
                <a:cubicBezTo>
                  <a:pt x="18612" y="41246"/>
                  <a:pt x="30421" y="38125"/>
                  <a:pt x="35777" y="28931"/>
                </a:cubicBezTo>
                <a:cubicBezTo>
                  <a:pt x="41133" y="19737"/>
                  <a:pt x="38012" y="7928"/>
                  <a:pt x="28818" y="2572"/>
                </a:cubicBezTo>
                <a:cubicBezTo>
                  <a:pt x="19624" y="-2785"/>
                  <a:pt x="7815" y="336"/>
                  <a:pt x="2459" y="9530"/>
                </a:cubicBezTo>
                <a:close/>
              </a:path>
            </a:pathLst>
          </a:custGeom>
          <a:solidFill>
            <a:srgbClr val="F2A0A1"/>
          </a:solidFill>
          <a:ln w="2105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26C0070-97EB-42E6-A82A-71444524BCC1}"/>
              </a:ext>
            </a:extLst>
          </p:cNvPr>
          <p:cNvSpPr/>
          <p:nvPr/>
        </p:nvSpPr>
        <p:spPr>
          <a:xfrm>
            <a:off x="2421265" y="4537749"/>
            <a:ext cx="198654" cy="144776"/>
          </a:xfrm>
          <a:custGeom>
            <a:avLst/>
            <a:gdLst>
              <a:gd name="connsiteX0" fmla="*/ 85037 w 198654"/>
              <a:gd name="connsiteY0" fmla="*/ 6665 h 144776"/>
              <a:gd name="connsiteX1" fmla="*/ 5327 w 198654"/>
              <a:gd name="connsiteY1" fmla="*/ 74988 h 144776"/>
              <a:gd name="connsiteX2" fmla="*/ 5327 w 198654"/>
              <a:gd name="connsiteY2" fmla="*/ 102191 h 144776"/>
              <a:gd name="connsiteX3" fmla="*/ 21142 w 198654"/>
              <a:gd name="connsiteY3" fmla="*/ 107885 h 144776"/>
              <a:gd name="connsiteX4" fmla="*/ 35060 w 198654"/>
              <a:gd name="connsiteY4" fmla="*/ 131292 h 144776"/>
              <a:gd name="connsiteX5" fmla="*/ 131430 w 198654"/>
              <a:gd name="connsiteY5" fmla="*/ 143100 h 144776"/>
              <a:gd name="connsiteX6" fmla="*/ 195957 w 198654"/>
              <a:gd name="connsiteY6" fmla="*/ 87008 h 144776"/>
              <a:gd name="connsiteX7" fmla="*/ 164958 w 198654"/>
              <a:gd name="connsiteY7" fmla="*/ 12359 h 144776"/>
              <a:gd name="connsiteX8" fmla="*/ 85037 w 198654"/>
              <a:gd name="connsiteY8" fmla="*/ 6665 h 14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54" h="144776">
                <a:moveTo>
                  <a:pt x="85037" y="6665"/>
                </a:moveTo>
                <a:cubicBezTo>
                  <a:pt x="52922" y="22038"/>
                  <a:pt x="25445" y="45614"/>
                  <a:pt x="5327" y="74988"/>
                </a:cubicBezTo>
                <a:cubicBezTo>
                  <a:pt x="-1990" y="82580"/>
                  <a:pt x="-1990" y="94599"/>
                  <a:pt x="5327" y="102191"/>
                </a:cubicBezTo>
                <a:cubicBezTo>
                  <a:pt x="9650" y="106092"/>
                  <a:pt x="15322" y="108138"/>
                  <a:pt x="21142" y="107885"/>
                </a:cubicBezTo>
                <a:cubicBezTo>
                  <a:pt x="19456" y="118028"/>
                  <a:pt x="25339" y="127939"/>
                  <a:pt x="35060" y="131292"/>
                </a:cubicBezTo>
                <a:cubicBezTo>
                  <a:pt x="65679" y="143269"/>
                  <a:pt x="98829" y="147339"/>
                  <a:pt x="131430" y="143100"/>
                </a:cubicBezTo>
                <a:cubicBezTo>
                  <a:pt x="161310" y="137048"/>
                  <a:pt x="185814" y="115750"/>
                  <a:pt x="195957" y="87008"/>
                </a:cubicBezTo>
                <a:cubicBezTo>
                  <a:pt x="204328" y="57929"/>
                  <a:pt x="191465" y="26951"/>
                  <a:pt x="164958" y="12359"/>
                </a:cubicBezTo>
                <a:cubicBezTo>
                  <a:pt x="140666" y="-1875"/>
                  <a:pt x="111102" y="-3984"/>
                  <a:pt x="85037" y="6665"/>
                </a:cubicBezTo>
                <a:close/>
              </a:path>
            </a:pathLst>
          </a:custGeom>
          <a:solidFill>
            <a:srgbClr val="F2A0A1"/>
          </a:solidFill>
          <a:ln w="21057" cap="flat">
            <a:no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D2A302B-5F79-51B5-372E-BA26D2E52AEE}"/>
              </a:ext>
            </a:extLst>
          </p:cNvPr>
          <p:cNvGrpSpPr/>
          <p:nvPr/>
        </p:nvGrpSpPr>
        <p:grpSpPr>
          <a:xfrm>
            <a:off x="2373637" y="2242159"/>
            <a:ext cx="1935316" cy="2256578"/>
            <a:chOff x="2373637" y="1998537"/>
            <a:chExt cx="2325066" cy="2500200"/>
          </a:xfrm>
        </p:grpSpPr>
        <p:sp>
          <p:nvSpPr>
            <p:cNvPr id="63" name="Freeform: Shape 62">
              <a:extLst>
                <a:ext uri="{FF2B5EF4-FFF2-40B4-BE49-F238E27FC236}">
                  <a16:creationId xmlns:a16="http://schemas.microsoft.com/office/drawing/2014/main" id="{C1FD4575-4B6D-CCC9-D56B-B084BEB6C1CD}"/>
                </a:ext>
              </a:extLst>
            </p:cNvPr>
            <p:cNvSpPr/>
            <p:nvPr/>
          </p:nvSpPr>
          <p:spPr>
            <a:xfrm>
              <a:off x="3857437" y="3724567"/>
              <a:ext cx="696953" cy="445736"/>
            </a:xfrm>
            <a:custGeom>
              <a:avLst/>
              <a:gdLst>
                <a:gd name="connsiteX0" fmla="*/ 46535 w 696953"/>
                <a:gd name="connsiteY0" fmla="*/ 95076 h 445736"/>
                <a:gd name="connsiteX1" fmla="*/ 330792 w 696953"/>
                <a:gd name="connsiteY1" fmla="*/ 84532 h 445736"/>
                <a:gd name="connsiteX2" fmla="*/ 651320 w 696953"/>
                <a:gd name="connsiteY2" fmla="*/ 52480 h 445736"/>
                <a:gd name="connsiteX3" fmla="*/ 609145 w 696953"/>
                <a:gd name="connsiteY3" fmla="*/ 166984 h 445736"/>
                <a:gd name="connsiteX4" fmla="*/ 548835 w 696953"/>
                <a:gd name="connsiteY4" fmla="*/ 207472 h 445736"/>
                <a:gd name="connsiteX5" fmla="*/ 442345 w 696953"/>
                <a:gd name="connsiteY5" fmla="*/ 247116 h 445736"/>
                <a:gd name="connsiteX6" fmla="*/ 155135 w 696953"/>
                <a:gd name="connsiteY6" fmla="*/ 441330 h 445736"/>
                <a:gd name="connsiteX7" fmla="*/ 46535 w 696953"/>
                <a:gd name="connsiteY7" fmla="*/ 95076 h 44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53" h="445736">
                  <a:moveTo>
                    <a:pt x="46535" y="95076"/>
                  </a:moveTo>
                  <a:cubicBezTo>
                    <a:pt x="169474" y="69350"/>
                    <a:pt x="190562" y="170358"/>
                    <a:pt x="330792" y="84532"/>
                  </a:cubicBezTo>
                  <a:cubicBezTo>
                    <a:pt x="471023" y="-1293"/>
                    <a:pt x="547360" y="-37985"/>
                    <a:pt x="651320" y="52480"/>
                  </a:cubicBezTo>
                  <a:cubicBezTo>
                    <a:pt x="755281" y="142944"/>
                    <a:pt x="654694" y="195874"/>
                    <a:pt x="609145" y="166984"/>
                  </a:cubicBezTo>
                  <a:cubicBezTo>
                    <a:pt x="609145" y="166984"/>
                    <a:pt x="614206" y="219702"/>
                    <a:pt x="548835" y="207472"/>
                  </a:cubicBezTo>
                  <a:cubicBezTo>
                    <a:pt x="510857" y="212744"/>
                    <a:pt x="474524" y="226282"/>
                    <a:pt x="442345" y="247116"/>
                  </a:cubicBezTo>
                  <a:cubicBezTo>
                    <a:pt x="400170" y="278747"/>
                    <a:pt x="355886" y="477390"/>
                    <a:pt x="155135" y="441330"/>
                  </a:cubicBezTo>
                  <a:cubicBezTo>
                    <a:pt x="-45617" y="405271"/>
                    <a:pt x="-15884" y="108572"/>
                    <a:pt x="46535" y="95076"/>
                  </a:cubicBezTo>
                  <a:close/>
                </a:path>
              </a:pathLst>
            </a:custGeom>
            <a:solidFill>
              <a:srgbClr val="E96163"/>
            </a:solidFill>
            <a:ln w="2105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728641-50A8-CC8E-1E16-87E32922F1CF}"/>
                </a:ext>
              </a:extLst>
            </p:cNvPr>
            <p:cNvSpPr/>
            <p:nvPr/>
          </p:nvSpPr>
          <p:spPr>
            <a:xfrm>
              <a:off x="3358716" y="1998537"/>
              <a:ext cx="524342" cy="546690"/>
            </a:xfrm>
            <a:custGeom>
              <a:avLst/>
              <a:gdLst>
                <a:gd name="connsiteX0" fmla="*/ 9636 w 524342"/>
                <a:gd name="connsiteY0" fmla="*/ 328121 h 546690"/>
                <a:gd name="connsiteX1" fmla="*/ 125828 w 524342"/>
                <a:gd name="connsiteY1" fmla="*/ 61156 h 546690"/>
                <a:gd name="connsiteX2" fmla="*/ 327001 w 524342"/>
                <a:gd name="connsiteY2" fmla="*/ 41544 h 546690"/>
                <a:gd name="connsiteX3" fmla="*/ 519107 w 524342"/>
                <a:gd name="connsiteY3" fmla="*/ 402981 h 546690"/>
                <a:gd name="connsiteX4" fmla="*/ 303384 w 524342"/>
                <a:gd name="connsiteY4" fmla="*/ 490072 h 546690"/>
                <a:gd name="connsiteX5" fmla="*/ 298112 w 524342"/>
                <a:gd name="connsiteY5" fmla="*/ 490072 h 546690"/>
                <a:gd name="connsiteX6" fmla="*/ 93564 w 524342"/>
                <a:gd name="connsiteY6" fmla="*/ 474889 h 546690"/>
                <a:gd name="connsiteX7" fmla="*/ 295 w 524342"/>
                <a:gd name="connsiteY7" fmla="*/ 362393 h 546690"/>
                <a:gd name="connsiteX8" fmla="*/ 9636 w 524342"/>
                <a:gd name="connsiteY8" fmla="*/ 328121 h 5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42" h="546690">
                  <a:moveTo>
                    <a:pt x="9636" y="328121"/>
                  </a:moveTo>
                  <a:lnTo>
                    <a:pt x="125828" y="61156"/>
                  </a:lnTo>
                  <a:cubicBezTo>
                    <a:pt x="158303" y="-13283"/>
                    <a:pt x="279555" y="-19820"/>
                    <a:pt x="327001" y="41544"/>
                  </a:cubicBezTo>
                  <a:cubicBezTo>
                    <a:pt x="411541" y="149950"/>
                    <a:pt x="476552" y="272259"/>
                    <a:pt x="519107" y="402981"/>
                  </a:cubicBezTo>
                  <a:cubicBezTo>
                    <a:pt x="558962" y="528240"/>
                    <a:pt x="352517" y="605420"/>
                    <a:pt x="303384" y="490072"/>
                  </a:cubicBezTo>
                  <a:lnTo>
                    <a:pt x="298112" y="490072"/>
                  </a:lnTo>
                  <a:lnTo>
                    <a:pt x="93564" y="474889"/>
                  </a:lnTo>
                  <a:cubicBezTo>
                    <a:pt x="36755" y="469577"/>
                    <a:pt x="-5019" y="419212"/>
                    <a:pt x="295" y="362393"/>
                  </a:cubicBezTo>
                  <a:cubicBezTo>
                    <a:pt x="1413" y="350516"/>
                    <a:pt x="4576" y="338920"/>
                    <a:pt x="9636" y="328121"/>
                  </a:cubicBezTo>
                  <a:close/>
                </a:path>
              </a:pathLst>
            </a:custGeom>
            <a:solidFill>
              <a:srgbClr val="DDA72D"/>
            </a:solidFill>
            <a:ln w="2105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EDB9EBC-740E-4294-9ED3-7A3298855307}"/>
                </a:ext>
              </a:extLst>
            </p:cNvPr>
            <p:cNvSpPr/>
            <p:nvPr/>
          </p:nvSpPr>
          <p:spPr>
            <a:xfrm>
              <a:off x="2373637" y="4027186"/>
              <a:ext cx="423391" cy="348404"/>
            </a:xfrm>
            <a:custGeom>
              <a:avLst/>
              <a:gdLst>
                <a:gd name="connsiteX0" fmla="*/ 106306 w 423391"/>
                <a:gd name="connsiteY0" fmla="*/ 307199 h 348404"/>
                <a:gd name="connsiteX1" fmla="*/ 7618 w 423391"/>
                <a:gd name="connsiteY1" fmla="*/ 122263 h 348404"/>
                <a:gd name="connsiteX2" fmla="*/ 86274 w 423391"/>
                <a:gd name="connsiteY2" fmla="*/ -44 h 348404"/>
                <a:gd name="connsiteX3" fmla="*/ 376225 w 423391"/>
                <a:gd name="connsiteY3" fmla="*/ 52675 h 348404"/>
                <a:gd name="connsiteX4" fmla="*/ 329200 w 423391"/>
                <a:gd name="connsiteY4" fmla="*/ 213360 h 348404"/>
                <a:gd name="connsiteX5" fmla="*/ 326669 w 423391"/>
                <a:gd name="connsiteY5" fmla="*/ 216313 h 348404"/>
                <a:gd name="connsiteX6" fmla="*/ 226926 w 423391"/>
                <a:gd name="connsiteY6" fmla="*/ 325123 h 348404"/>
                <a:gd name="connsiteX7" fmla="*/ 121700 w 423391"/>
                <a:gd name="connsiteY7" fmla="*/ 327949 h 348404"/>
                <a:gd name="connsiteX8" fmla="*/ 106306 w 423391"/>
                <a:gd name="connsiteY8" fmla="*/ 307199 h 3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91" h="348404">
                  <a:moveTo>
                    <a:pt x="106306" y="307199"/>
                  </a:moveTo>
                  <a:lnTo>
                    <a:pt x="7618" y="122263"/>
                  </a:lnTo>
                  <a:cubicBezTo>
                    <a:pt x="-20007" y="70599"/>
                    <a:pt x="30603" y="-676"/>
                    <a:pt x="86274" y="-44"/>
                  </a:cubicBezTo>
                  <a:cubicBezTo>
                    <a:pt x="185258" y="399"/>
                    <a:pt x="283419" y="18239"/>
                    <a:pt x="376225" y="52675"/>
                  </a:cubicBezTo>
                  <a:cubicBezTo>
                    <a:pt x="464791" y="85993"/>
                    <a:pt x="416290" y="237189"/>
                    <a:pt x="329200" y="213360"/>
                  </a:cubicBezTo>
                  <a:lnTo>
                    <a:pt x="326669" y="216313"/>
                  </a:lnTo>
                  <a:lnTo>
                    <a:pt x="226926" y="325123"/>
                  </a:lnTo>
                  <a:cubicBezTo>
                    <a:pt x="198648" y="354962"/>
                    <a:pt x="151539" y="356227"/>
                    <a:pt x="121700" y="327949"/>
                  </a:cubicBezTo>
                  <a:cubicBezTo>
                    <a:pt x="115395" y="321981"/>
                    <a:pt x="110187" y="314959"/>
                    <a:pt x="106306" y="307199"/>
                  </a:cubicBezTo>
                  <a:close/>
                </a:path>
              </a:pathLst>
            </a:custGeom>
            <a:solidFill>
              <a:srgbClr val="DDA72D"/>
            </a:solidFill>
            <a:ln w="2105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FDBC882-95CC-F9DF-AB7A-3CAD12B54B97}"/>
                </a:ext>
              </a:extLst>
            </p:cNvPr>
            <p:cNvSpPr/>
            <p:nvPr/>
          </p:nvSpPr>
          <p:spPr>
            <a:xfrm>
              <a:off x="2559155" y="3451428"/>
              <a:ext cx="427048" cy="397006"/>
            </a:xfrm>
            <a:custGeom>
              <a:avLst/>
              <a:gdLst>
                <a:gd name="connsiteX0" fmla="*/ 236677 w 427048"/>
                <a:gd name="connsiteY0" fmla="*/ 386350 h 397006"/>
                <a:gd name="connsiteX1" fmla="*/ 40353 w 427048"/>
                <a:gd name="connsiteY1" fmla="*/ 280913 h 397006"/>
                <a:gd name="connsiteX2" fmla="*/ 37612 w 427048"/>
                <a:gd name="connsiteY2" fmla="*/ 126554 h 397006"/>
                <a:gd name="connsiteX3" fmla="*/ 324822 w 427048"/>
                <a:gd name="connsiteY3" fmla="*/ 2139 h 397006"/>
                <a:gd name="connsiteX4" fmla="*/ 377962 w 427048"/>
                <a:gd name="connsiteY4" fmla="*/ 170838 h 397006"/>
                <a:gd name="connsiteX5" fmla="*/ 377962 w 427048"/>
                <a:gd name="connsiteY5" fmla="*/ 175055 h 397006"/>
                <a:gd name="connsiteX6" fmla="*/ 353922 w 427048"/>
                <a:gd name="connsiteY6" fmla="*/ 329836 h 397006"/>
                <a:gd name="connsiteX7" fmla="*/ 264575 w 427048"/>
                <a:gd name="connsiteY7" fmla="*/ 396093 h 397006"/>
                <a:gd name="connsiteX8" fmla="*/ 236677 w 427048"/>
                <a:gd name="connsiteY8" fmla="*/ 386350 h 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48" h="397006">
                  <a:moveTo>
                    <a:pt x="236677" y="386350"/>
                  </a:moveTo>
                  <a:lnTo>
                    <a:pt x="40353" y="280913"/>
                  </a:lnTo>
                  <a:cubicBezTo>
                    <a:pt x="-14474" y="251602"/>
                    <a:pt x="-11943" y="158818"/>
                    <a:pt x="37612" y="126554"/>
                  </a:cubicBezTo>
                  <a:cubicBezTo>
                    <a:pt x="125378" y="68690"/>
                    <a:pt x="222569" y="26600"/>
                    <a:pt x="324822" y="2139"/>
                  </a:cubicBezTo>
                  <a:cubicBezTo>
                    <a:pt x="422667" y="-20636"/>
                    <a:pt x="468848" y="141315"/>
                    <a:pt x="377962" y="170838"/>
                  </a:cubicBezTo>
                  <a:cubicBezTo>
                    <a:pt x="377962" y="172314"/>
                    <a:pt x="377962" y="173579"/>
                    <a:pt x="377962" y="175055"/>
                  </a:cubicBezTo>
                  <a:lnTo>
                    <a:pt x="353922" y="329836"/>
                  </a:lnTo>
                  <a:cubicBezTo>
                    <a:pt x="347554" y="372812"/>
                    <a:pt x="307551" y="402482"/>
                    <a:pt x="264575" y="396093"/>
                  </a:cubicBezTo>
                  <a:cubicBezTo>
                    <a:pt x="254748" y="394638"/>
                    <a:pt x="245280" y="391327"/>
                    <a:pt x="236677" y="386350"/>
                  </a:cubicBezTo>
                  <a:close/>
                </a:path>
              </a:pathLst>
            </a:custGeom>
            <a:solidFill>
              <a:srgbClr val="DDA72D"/>
            </a:solidFill>
            <a:ln w="2105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4E76E51-17FA-E66C-461A-387BC12AA48B}"/>
                </a:ext>
              </a:extLst>
            </p:cNvPr>
            <p:cNvSpPr/>
            <p:nvPr/>
          </p:nvSpPr>
          <p:spPr>
            <a:xfrm>
              <a:off x="2612265" y="2831113"/>
              <a:ext cx="438973" cy="386101"/>
            </a:xfrm>
            <a:custGeom>
              <a:avLst/>
              <a:gdLst>
                <a:gd name="connsiteX0" fmla="*/ 211824 w 438973"/>
                <a:gd name="connsiteY0" fmla="*/ 369405 h 386101"/>
                <a:gd name="connsiteX1" fmla="*/ 30895 w 438973"/>
                <a:gd name="connsiteY1" fmla="*/ 239507 h 386101"/>
                <a:gd name="connsiteX2" fmla="*/ 48608 w 438973"/>
                <a:gd name="connsiteY2" fmla="*/ 85991 h 386101"/>
                <a:gd name="connsiteX3" fmla="*/ 349314 w 438973"/>
                <a:gd name="connsiteY3" fmla="*/ 377 h 386101"/>
                <a:gd name="connsiteX4" fmla="*/ 379890 w 438973"/>
                <a:gd name="connsiteY4" fmla="*/ 175402 h 386101"/>
                <a:gd name="connsiteX5" fmla="*/ 379890 w 438973"/>
                <a:gd name="connsiteY5" fmla="*/ 179198 h 386101"/>
                <a:gd name="connsiteX6" fmla="*/ 335818 w 438973"/>
                <a:gd name="connsiteY6" fmla="*/ 329761 h 386101"/>
                <a:gd name="connsiteX7" fmla="*/ 237656 w 438973"/>
                <a:gd name="connsiteY7" fmla="*/ 382733 h 386101"/>
                <a:gd name="connsiteX8" fmla="*/ 211824 w 438973"/>
                <a:gd name="connsiteY8" fmla="*/ 369405 h 38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73" h="386101">
                  <a:moveTo>
                    <a:pt x="211824" y="369405"/>
                  </a:moveTo>
                  <a:lnTo>
                    <a:pt x="30895" y="239507"/>
                  </a:lnTo>
                  <a:cubicBezTo>
                    <a:pt x="-19504" y="203237"/>
                    <a:pt x="-4954" y="111718"/>
                    <a:pt x="48608" y="85991"/>
                  </a:cubicBezTo>
                  <a:cubicBezTo>
                    <a:pt x="143058" y="40091"/>
                    <a:pt x="244847" y="11115"/>
                    <a:pt x="349314" y="377"/>
                  </a:cubicBezTo>
                  <a:cubicBezTo>
                    <a:pt x="449268" y="-9534"/>
                    <a:pt x="473940" y="157056"/>
                    <a:pt x="379890" y="175402"/>
                  </a:cubicBezTo>
                  <a:cubicBezTo>
                    <a:pt x="379996" y="176665"/>
                    <a:pt x="379996" y="177934"/>
                    <a:pt x="379890" y="179198"/>
                  </a:cubicBezTo>
                  <a:cubicBezTo>
                    <a:pt x="365129" y="229385"/>
                    <a:pt x="350579" y="279573"/>
                    <a:pt x="335818" y="329761"/>
                  </a:cubicBezTo>
                  <a:cubicBezTo>
                    <a:pt x="323334" y="371493"/>
                    <a:pt x="279388" y="395195"/>
                    <a:pt x="237656" y="382733"/>
                  </a:cubicBezTo>
                  <a:cubicBezTo>
                    <a:pt x="228293" y="379928"/>
                    <a:pt x="219542" y="375415"/>
                    <a:pt x="211824" y="369405"/>
                  </a:cubicBezTo>
                  <a:close/>
                </a:path>
              </a:pathLst>
            </a:custGeom>
            <a:solidFill>
              <a:srgbClr val="DDA72D"/>
            </a:solidFill>
            <a:ln w="2105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1FDB2DA-59EA-2E75-52A7-060407F1D886}"/>
                </a:ext>
              </a:extLst>
            </p:cNvPr>
            <p:cNvSpPr/>
            <p:nvPr/>
          </p:nvSpPr>
          <p:spPr>
            <a:xfrm>
              <a:off x="2853234" y="2311058"/>
              <a:ext cx="448526" cy="371891"/>
            </a:xfrm>
            <a:custGeom>
              <a:avLst/>
              <a:gdLst>
                <a:gd name="connsiteX0" fmla="*/ 107501 w 448526"/>
                <a:gd name="connsiteY0" fmla="*/ 326850 h 371891"/>
                <a:gd name="connsiteX1" fmla="*/ 7336 w 448526"/>
                <a:gd name="connsiteY1" fmla="*/ 127996 h 371891"/>
                <a:gd name="connsiteX2" fmla="*/ 94005 w 448526"/>
                <a:gd name="connsiteY2" fmla="*/ -4 h 371891"/>
                <a:gd name="connsiteX3" fmla="*/ 400193 w 448526"/>
                <a:gd name="connsiteY3" fmla="*/ 63258 h 371891"/>
                <a:gd name="connsiteX4" fmla="*/ 346420 w 448526"/>
                <a:gd name="connsiteY4" fmla="*/ 231957 h 371891"/>
                <a:gd name="connsiteX5" fmla="*/ 343679 w 448526"/>
                <a:gd name="connsiteY5" fmla="*/ 235120 h 371891"/>
                <a:gd name="connsiteX6" fmla="*/ 235079 w 448526"/>
                <a:gd name="connsiteY6" fmla="*/ 348148 h 371891"/>
                <a:gd name="connsiteX7" fmla="*/ 123548 w 448526"/>
                <a:gd name="connsiteY7" fmla="*/ 349333 h 371891"/>
                <a:gd name="connsiteX8" fmla="*/ 107501 w 448526"/>
                <a:gd name="connsiteY8" fmla="*/ 326850 h 37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526" h="371891">
                  <a:moveTo>
                    <a:pt x="107501" y="326850"/>
                  </a:moveTo>
                  <a:lnTo>
                    <a:pt x="7336" y="127996"/>
                  </a:lnTo>
                  <a:cubicBezTo>
                    <a:pt x="-20711" y="72325"/>
                    <a:pt x="34749" y="-2113"/>
                    <a:pt x="94005" y="-4"/>
                  </a:cubicBezTo>
                  <a:cubicBezTo>
                    <a:pt x="198977" y="3053"/>
                    <a:pt x="302601" y="24463"/>
                    <a:pt x="400193" y="63258"/>
                  </a:cubicBezTo>
                  <a:cubicBezTo>
                    <a:pt x="493399" y="101004"/>
                    <a:pt x="438150" y="260003"/>
                    <a:pt x="346420" y="231957"/>
                  </a:cubicBezTo>
                  <a:lnTo>
                    <a:pt x="343679" y="235120"/>
                  </a:lnTo>
                  <a:cubicBezTo>
                    <a:pt x="307409" y="272655"/>
                    <a:pt x="271202" y="310332"/>
                    <a:pt x="235079" y="348148"/>
                  </a:cubicBezTo>
                  <a:cubicBezTo>
                    <a:pt x="204608" y="379273"/>
                    <a:pt x="154673" y="379804"/>
                    <a:pt x="123548" y="349333"/>
                  </a:cubicBezTo>
                  <a:cubicBezTo>
                    <a:pt x="116927" y="342840"/>
                    <a:pt x="111486" y="335230"/>
                    <a:pt x="107501" y="326850"/>
                  </a:cubicBezTo>
                  <a:close/>
                </a:path>
              </a:pathLst>
            </a:custGeom>
            <a:solidFill>
              <a:srgbClr val="DDA72D"/>
            </a:solidFill>
            <a:ln w="2105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856D9D1-3B07-C0FA-5628-CE307A80262E}"/>
                </a:ext>
              </a:extLst>
            </p:cNvPr>
            <p:cNvSpPr/>
            <p:nvPr/>
          </p:nvSpPr>
          <p:spPr>
            <a:xfrm>
              <a:off x="3546075" y="3924354"/>
              <a:ext cx="730379" cy="421860"/>
            </a:xfrm>
            <a:custGeom>
              <a:avLst/>
              <a:gdLst>
                <a:gd name="connsiteX0" fmla="*/ 133316 w 730379"/>
                <a:gd name="connsiteY0" fmla="*/ 725 h 421860"/>
                <a:gd name="connsiteX1" fmla="*/ 402812 w 730379"/>
                <a:gd name="connsiteY1" fmla="*/ 123454 h 421860"/>
                <a:gd name="connsiteX2" fmla="*/ 715959 w 730379"/>
                <a:gd name="connsiteY2" fmla="*/ 242387 h 421860"/>
                <a:gd name="connsiteX3" fmla="*/ 624229 w 730379"/>
                <a:gd name="connsiteY3" fmla="*/ 329899 h 421860"/>
                <a:gd name="connsiteX4" fmla="*/ 549158 w 730379"/>
                <a:gd name="connsiteY4" fmla="*/ 339388 h 421860"/>
                <a:gd name="connsiteX5" fmla="*/ 431702 w 730379"/>
                <a:gd name="connsiteY5" fmla="*/ 326947 h 421860"/>
                <a:gd name="connsiteX6" fmla="*/ 74272 w 730379"/>
                <a:gd name="connsiteY6" fmla="*/ 373971 h 421860"/>
                <a:gd name="connsiteX7" fmla="*/ 133316 w 730379"/>
                <a:gd name="connsiteY7" fmla="*/ 725 h 4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79" h="421860">
                  <a:moveTo>
                    <a:pt x="133316" y="725"/>
                  </a:moveTo>
                  <a:cubicBezTo>
                    <a:pt x="259840" y="34043"/>
                    <a:pt x="232427" y="138004"/>
                    <a:pt x="402812" y="123454"/>
                  </a:cubicBezTo>
                  <a:cubicBezTo>
                    <a:pt x="573198" y="108904"/>
                    <a:pt x="661343" y="109958"/>
                    <a:pt x="715959" y="242387"/>
                  </a:cubicBezTo>
                  <a:cubicBezTo>
                    <a:pt x="770576" y="374815"/>
                    <a:pt x="652697" y="377556"/>
                    <a:pt x="624229" y="329899"/>
                  </a:cubicBezTo>
                  <a:cubicBezTo>
                    <a:pt x="624229" y="329899"/>
                    <a:pt x="604407" y="381352"/>
                    <a:pt x="549158" y="339388"/>
                  </a:cubicBezTo>
                  <a:cubicBezTo>
                    <a:pt x="511413" y="326630"/>
                    <a:pt x="471283" y="322371"/>
                    <a:pt x="431702" y="326947"/>
                  </a:cubicBezTo>
                  <a:cubicBezTo>
                    <a:pt x="378140" y="336647"/>
                    <a:pt x="244025" y="500706"/>
                    <a:pt x="74272" y="373971"/>
                  </a:cubicBezTo>
                  <a:cubicBezTo>
                    <a:pt x="-95481" y="247237"/>
                    <a:pt x="69421" y="-16145"/>
                    <a:pt x="133316" y="725"/>
                  </a:cubicBezTo>
                  <a:close/>
                </a:path>
              </a:pathLst>
            </a:custGeom>
            <a:solidFill>
              <a:srgbClr val="E96163"/>
            </a:solidFill>
            <a:ln w="2105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C94DD16-F48A-6CA1-B9FA-1B5E63A1D4FC}"/>
                </a:ext>
              </a:extLst>
            </p:cNvPr>
            <p:cNvSpPr/>
            <p:nvPr/>
          </p:nvSpPr>
          <p:spPr>
            <a:xfrm>
              <a:off x="3449906" y="2735557"/>
              <a:ext cx="317230" cy="234053"/>
            </a:xfrm>
            <a:custGeom>
              <a:avLst/>
              <a:gdLst>
                <a:gd name="connsiteX0" fmla="*/ -156 w 317230"/>
                <a:gd name="connsiteY0" fmla="*/ 192302 h 234053"/>
                <a:gd name="connsiteX1" fmla="*/ 134803 w 317230"/>
                <a:gd name="connsiteY1" fmla="*/ 196 h 234053"/>
                <a:gd name="connsiteX2" fmla="*/ 316576 w 317230"/>
                <a:gd name="connsiteY2" fmla="*/ 141481 h 234053"/>
                <a:gd name="connsiteX3" fmla="*/ 305189 w 317230"/>
                <a:gd name="connsiteY3" fmla="*/ 167630 h 234053"/>
                <a:gd name="connsiteX4" fmla="*/ 298863 w 317230"/>
                <a:gd name="connsiteY4" fmla="*/ 170160 h 234053"/>
                <a:gd name="connsiteX5" fmla="*/ 262171 w 317230"/>
                <a:gd name="connsiteY5" fmla="*/ 146121 h 234053"/>
                <a:gd name="connsiteX6" fmla="*/ 177821 w 317230"/>
                <a:gd name="connsiteY6" fmla="*/ 76532 h 234053"/>
                <a:gd name="connsiteX7" fmla="*/ 85037 w 317230"/>
                <a:gd name="connsiteY7" fmla="*/ 131359 h 234053"/>
                <a:gd name="connsiteX8" fmla="*/ 69432 w 317230"/>
                <a:gd name="connsiteY8" fmla="*/ 218028 h 234053"/>
                <a:gd name="connsiteX9" fmla="*/ 31053 w 317230"/>
                <a:gd name="connsiteY9" fmla="*/ 232579 h 234053"/>
                <a:gd name="connsiteX10" fmla="*/ 27047 w 317230"/>
                <a:gd name="connsiteY10" fmla="*/ 230892 h 234053"/>
                <a:gd name="connsiteX11" fmla="*/ -156 w 317230"/>
                <a:gd name="connsiteY11" fmla="*/ 192302 h 2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230" h="234053">
                  <a:moveTo>
                    <a:pt x="-156" y="192302"/>
                  </a:moveTo>
                  <a:cubicBezTo>
                    <a:pt x="9544" y="111748"/>
                    <a:pt x="35692" y="6312"/>
                    <a:pt x="134803" y="196"/>
                  </a:cubicBezTo>
                  <a:cubicBezTo>
                    <a:pt x="211561" y="-4654"/>
                    <a:pt x="306243" y="63458"/>
                    <a:pt x="316576" y="141481"/>
                  </a:cubicBezTo>
                  <a:cubicBezTo>
                    <a:pt x="318642" y="151723"/>
                    <a:pt x="314109" y="162170"/>
                    <a:pt x="305189" y="167630"/>
                  </a:cubicBezTo>
                  <a:cubicBezTo>
                    <a:pt x="303418" y="169165"/>
                    <a:pt x="301203" y="170057"/>
                    <a:pt x="298863" y="170160"/>
                  </a:cubicBezTo>
                  <a:cubicBezTo>
                    <a:pt x="280938" y="171425"/>
                    <a:pt x="272292" y="159406"/>
                    <a:pt x="262171" y="146121"/>
                  </a:cubicBezTo>
                  <a:cubicBezTo>
                    <a:pt x="242391" y="114359"/>
                    <a:pt x="212763" y="89927"/>
                    <a:pt x="177821" y="76532"/>
                  </a:cubicBezTo>
                  <a:cubicBezTo>
                    <a:pt x="130585" y="61139"/>
                    <a:pt x="97479" y="85600"/>
                    <a:pt x="85037" y="131359"/>
                  </a:cubicBezTo>
                  <a:cubicBezTo>
                    <a:pt x="77234" y="159827"/>
                    <a:pt x="83561" y="191669"/>
                    <a:pt x="69432" y="218028"/>
                  </a:cubicBezTo>
                  <a:cubicBezTo>
                    <a:pt x="61398" y="230997"/>
                    <a:pt x="45667" y="236963"/>
                    <a:pt x="31053" y="232579"/>
                  </a:cubicBezTo>
                  <a:lnTo>
                    <a:pt x="27047" y="230892"/>
                  </a:lnTo>
                  <a:cubicBezTo>
                    <a:pt x="10557" y="225304"/>
                    <a:pt x="-430" y="209710"/>
                    <a:pt x="-156" y="192302"/>
                  </a:cubicBezTo>
                  <a:close/>
                </a:path>
              </a:pathLst>
            </a:custGeom>
            <a:solidFill>
              <a:srgbClr val="000000"/>
            </a:solidFill>
            <a:ln w="2105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574BB4A-C82C-4691-1E30-C7712344BC11}"/>
                </a:ext>
              </a:extLst>
            </p:cNvPr>
            <p:cNvSpPr/>
            <p:nvPr/>
          </p:nvSpPr>
          <p:spPr>
            <a:xfrm>
              <a:off x="3761539" y="4439268"/>
              <a:ext cx="57155" cy="59469"/>
            </a:xfrm>
            <a:custGeom>
              <a:avLst/>
              <a:gdLst>
                <a:gd name="connsiteX0" fmla="*/ 16119 w 57155"/>
                <a:gd name="connsiteY0" fmla="*/ 2241 h 59469"/>
                <a:gd name="connsiteX1" fmla="*/ 51124 w 57155"/>
                <a:gd name="connsiteY1" fmla="*/ 13628 h 59469"/>
                <a:gd name="connsiteX2" fmla="*/ 53444 w 57155"/>
                <a:gd name="connsiteY2" fmla="*/ 17845 h 59469"/>
                <a:gd name="connsiteX3" fmla="*/ 56185 w 57155"/>
                <a:gd name="connsiteY3" fmla="*/ 38932 h 59469"/>
                <a:gd name="connsiteX4" fmla="*/ 43322 w 57155"/>
                <a:gd name="connsiteY4" fmla="*/ 55802 h 59469"/>
                <a:gd name="connsiteX5" fmla="*/ 22235 w 57155"/>
                <a:gd name="connsiteY5" fmla="*/ 58544 h 59469"/>
                <a:gd name="connsiteX6" fmla="*/ 5365 w 57155"/>
                <a:gd name="connsiteY6" fmla="*/ 45681 h 59469"/>
                <a:gd name="connsiteX7" fmla="*/ 726 w 57155"/>
                <a:gd name="connsiteY7" fmla="*/ 34504 h 59469"/>
                <a:gd name="connsiteX8" fmla="*/ 16119 w 57155"/>
                <a:gd name="connsiteY8" fmla="*/ 2241 h 5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5" h="59469">
                  <a:moveTo>
                    <a:pt x="16119" y="2241"/>
                  </a:moveTo>
                  <a:cubicBezTo>
                    <a:pt x="28983" y="-3327"/>
                    <a:pt x="43997" y="1566"/>
                    <a:pt x="51124" y="13628"/>
                  </a:cubicBezTo>
                  <a:cubicBezTo>
                    <a:pt x="51820" y="15083"/>
                    <a:pt x="52601" y="16474"/>
                    <a:pt x="53444" y="17845"/>
                  </a:cubicBezTo>
                  <a:cubicBezTo>
                    <a:pt x="56903" y="24298"/>
                    <a:pt x="57873" y="31805"/>
                    <a:pt x="56185" y="38932"/>
                  </a:cubicBezTo>
                  <a:cubicBezTo>
                    <a:pt x="54140" y="45955"/>
                    <a:pt x="49543" y="51964"/>
                    <a:pt x="43322" y="55802"/>
                  </a:cubicBezTo>
                  <a:cubicBezTo>
                    <a:pt x="36891" y="59366"/>
                    <a:pt x="29363" y="60336"/>
                    <a:pt x="22235" y="58544"/>
                  </a:cubicBezTo>
                  <a:cubicBezTo>
                    <a:pt x="15255" y="56414"/>
                    <a:pt x="9266" y="51859"/>
                    <a:pt x="5365" y="45681"/>
                  </a:cubicBezTo>
                  <a:cubicBezTo>
                    <a:pt x="3214" y="42243"/>
                    <a:pt x="1653" y="38468"/>
                    <a:pt x="726" y="34504"/>
                  </a:cubicBezTo>
                  <a:cubicBezTo>
                    <a:pt x="-2648" y="21430"/>
                    <a:pt x="3847" y="7850"/>
                    <a:pt x="16119" y="2241"/>
                  </a:cubicBezTo>
                  <a:close/>
                </a:path>
              </a:pathLst>
            </a:custGeom>
            <a:solidFill>
              <a:srgbClr val="FFFFFF"/>
            </a:solidFill>
            <a:ln w="2105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6382C99-12B0-0A0D-CDC3-9963865F0888}"/>
                </a:ext>
              </a:extLst>
            </p:cNvPr>
            <p:cNvSpPr/>
            <p:nvPr/>
          </p:nvSpPr>
          <p:spPr>
            <a:xfrm>
              <a:off x="4026790" y="2478334"/>
              <a:ext cx="179313" cy="114378"/>
            </a:xfrm>
            <a:custGeom>
              <a:avLst/>
              <a:gdLst>
                <a:gd name="connsiteX0" fmla="*/ 7291 w 179313"/>
                <a:gd name="connsiteY0" fmla="*/ 41695 h 114378"/>
                <a:gd name="connsiteX1" fmla="*/ 29643 w 179313"/>
                <a:gd name="connsiteY1" fmla="*/ 60041 h 114378"/>
                <a:gd name="connsiteX2" fmla="*/ 30698 w 179313"/>
                <a:gd name="connsiteY2" fmla="*/ 67422 h 114378"/>
                <a:gd name="connsiteX3" fmla="*/ 60009 w 179313"/>
                <a:gd name="connsiteY3" fmla="*/ 80918 h 114378"/>
                <a:gd name="connsiteX4" fmla="*/ 61063 w 179313"/>
                <a:gd name="connsiteY4" fmla="*/ 80918 h 114378"/>
                <a:gd name="connsiteX5" fmla="*/ 152372 w 179313"/>
                <a:gd name="connsiteY5" fmla="*/ 114025 h 114378"/>
                <a:gd name="connsiteX6" fmla="*/ 175357 w 179313"/>
                <a:gd name="connsiteY6" fmla="*/ 103692 h 114378"/>
                <a:gd name="connsiteX7" fmla="*/ 175357 w 179313"/>
                <a:gd name="connsiteY7" fmla="*/ 78387 h 114378"/>
                <a:gd name="connsiteX8" fmla="*/ 165657 w 179313"/>
                <a:gd name="connsiteY8" fmla="*/ 68476 h 114378"/>
                <a:gd name="connsiteX9" fmla="*/ 161650 w 179313"/>
                <a:gd name="connsiteY9" fmla="*/ 52661 h 114378"/>
                <a:gd name="connsiteX10" fmla="*/ 20365 w 179313"/>
                <a:gd name="connsiteY10" fmla="*/ 2051 h 114378"/>
                <a:gd name="connsiteX11" fmla="*/ -47 w 179313"/>
                <a:gd name="connsiteY11" fmla="*/ 26964 h 114378"/>
                <a:gd name="connsiteX12" fmla="*/ 7923 w 179313"/>
                <a:gd name="connsiteY12" fmla="*/ 42117 h 1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313" h="114378">
                  <a:moveTo>
                    <a:pt x="7291" y="41695"/>
                  </a:moveTo>
                  <a:cubicBezTo>
                    <a:pt x="14460" y="48232"/>
                    <a:pt x="22052" y="54348"/>
                    <a:pt x="29643" y="60041"/>
                  </a:cubicBezTo>
                  <a:cubicBezTo>
                    <a:pt x="29665" y="62538"/>
                    <a:pt x="30023" y="65020"/>
                    <a:pt x="30698" y="67422"/>
                  </a:cubicBezTo>
                  <a:cubicBezTo>
                    <a:pt x="35400" y="78933"/>
                    <a:pt x="48200" y="84836"/>
                    <a:pt x="60009" y="80918"/>
                  </a:cubicBezTo>
                  <a:lnTo>
                    <a:pt x="61063" y="80918"/>
                  </a:lnTo>
                  <a:cubicBezTo>
                    <a:pt x="89405" y="97050"/>
                    <a:pt x="120277" y="108245"/>
                    <a:pt x="152372" y="114025"/>
                  </a:cubicBezTo>
                  <a:cubicBezTo>
                    <a:pt x="161418" y="115520"/>
                    <a:pt x="170465" y="111448"/>
                    <a:pt x="175357" y="103692"/>
                  </a:cubicBezTo>
                  <a:cubicBezTo>
                    <a:pt x="180418" y="96016"/>
                    <a:pt x="180418" y="86063"/>
                    <a:pt x="175357" y="78387"/>
                  </a:cubicBezTo>
                  <a:cubicBezTo>
                    <a:pt x="172194" y="74802"/>
                    <a:pt x="169031" y="71639"/>
                    <a:pt x="165657" y="68476"/>
                  </a:cubicBezTo>
                  <a:cubicBezTo>
                    <a:pt x="166500" y="62880"/>
                    <a:pt x="165045" y="57182"/>
                    <a:pt x="161650" y="52661"/>
                  </a:cubicBezTo>
                  <a:cubicBezTo>
                    <a:pt x="126519" y="12422"/>
                    <a:pt x="73041" y="-6734"/>
                    <a:pt x="20365" y="2051"/>
                  </a:cubicBezTo>
                  <a:cubicBezTo>
                    <a:pt x="7839" y="3293"/>
                    <a:pt x="-1291" y="14446"/>
                    <a:pt x="-47" y="26964"/>
                  </a:cubicBezTo>
                  <a:cubicBezTo>
                    <a:pt x="543" y="32860"/>
                    <a:pt x="3390" y="38296"/>
                    <a:pt x="7923" y="42117"/>
                  </a:cubicBezTo>
                  <a:close/>
                </a:path>
              </a:pathLst>
            </a:custGeom>
            <a:solidFill>
              <a:srgbClr val="F2A0A1"/>
            </a:solidFill>
            <a:ln w="2105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8B18AF2-EEC0-6803-F3B3-D131E90A3229}"/>
                </a:ext>
              </a:extLst>
            </p:cNvPr>
            <p:cNvSpPr/>
            <p:nvPr/>
          </p:nvSpPr>
          <p:spPr>
            <a:xfrm>
              <a:off x="4275184" y="2564417"/>
              <a:ext cx="42554" cy="44170"/>
            </a:xfrm>
            <a:custGeom>
              <a:avLst/>
              <a:gdLst>
                <a:gd name="connsiteX0" fmla="*/ 13210 w 42554"/>
                <a:gd name="connsiteY0" fmla="*/ 950 h 44170"/>
                <a:gd name="connsiteX1" fmla="*/ 41404 w 42554"/>
                <a:gd name="connsiteY1" fmla="*/ 15905 h 44170"/>
                <a:gd name="connsiteX2" fmla="*/ 29025 w 42554"/>
                <a:gd name="connsiteY2" fmla="*/ 43125 h 44170"/>
                <a:gd name="connsiteX3" fmla="*/ 831 w 42554"/>
                <a:gd name="connsiteY3" fmla="*/ 28170 h 44170"/>
                <a:gd name="connsiteX4" fmla="*/ 13210 w 42554"/>
                <a:gd name="connsiteY4" fmla="*/ 950 h 44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54" h="44170">
                  <a:moveTo>
                    <a:pt x="13210" y="950"/>
                  </a:moveTo>
                  <a:cubicBezTo>
                    <a:pt x="25124" y="-2704"/>
                    <a:pt x="37734" y="3991"/>
                    <a:pt x="41404" y="15905"/>
                  </a:cubicBezTo>
                  <a:cubicBezTo>
                    <a:pt x="44735" y="26801"/>
                    <a:pt x="39421" y="38479"/>
                    <a:pt x="29025" y="43125"/>
                  </a:cubicBezTo>
                  <a:cubicBezTo>
                    <a:pt x="17111" y="46779"/>
                    <a:pt x="4501" y="40084"/>
                    <a:pt x="831" y="28170"/>
                  </a:cubicBezTo>
                  <a:cubicBezTo>
                    <a:pt x="-2500" y="17274"/>
                    <a:pt x="2793" y="5596"/>
                    <a:pt x="13210" y="950"/>
                  </a:cubicBezTo>
                  <a:close/>
                </a:path>
              </a:pathLst>
            </a:custGeom>
            <a:solidFill>
              <a:srgbClr val="F2A0A1"/>
            </a:solidFill>
            <a:ln w="2105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07ADA1C-D449-5037-5903-FA8F6D100AD9}"/>
                </a:ext>
              </a:extLst>
            </p:cNvPr>
            <p:cNvSpPr/>
            <p:nvPr/>
          </p:nvSpPr>
          <p:spPr>
            <a:xfrm>
              <a:off x="4394861" y="2621813"/>
              <a:ext cx="153673" cy="162532"/>
            </a:xfrm>
            <a:custGeom>
              <a:avLst/>
              <a:gdLst>
                <a:gd name="connsiteX0" fmla="*/ 14785 w 153673"/>
                <a:gd name="connsiteY0" fmla="*/ 67970 h 162532"/>
                <a:gd name="connsiteX1" fmla="*/ 13308 w 153673"/>
                <a:gd name="connsiteY1" fmla="*/ 67970 h 162532"/>
                <a:gd name="connsiteX2" fmla="*/ 1500 w 153673"/>
                <a:gd name="connsiteY2" fmla="*/ 55317 h 162532"/>
                <a:gd name="connsiteX3" fmla="*/ 1500 w 153673"/>
                <a:gd name="connsiteY3" fmla="*/ 37815 h 162532"/>
                <a:gd name="connsiteX4" fmla="*/ 14363 w 153673"/>
                <a:gd name="connsiteY4" fmla="*/ 26006 h 162532"/>
                <a:gd name="connsiteX5" fmla="*/ 38613 w 153673"/>
                <a:gd name="connsiteY5" fmla="*/ 17149 h 162532"/>
                <a:gd name="connsiteX6" fmla="*/ 64340 w 153673"/>
                <a:gd name="connsiteY6" fmla="*/ 279 h 162532"/>
                <a:gd name="connsiteX7" fmla="*/ 135826 w 153673"/>
                <a:gd name="connsiteY7" fmla="*/ 54685 h 162532"/>
                <a:gd name="connsiteX8" fmla="*/ 150587 w 153673"/>
                <a:gd name="connsiteY8" fmla="*/ 144095 h 162532"/>
                <a:gd name="connsiteX9" fmla="*/ 123469 w 153673"/>
                <a:gd name="connsiteY9" fmla="*/ 162015 h 162532"/>
                <a:gd name="connsiteX10" fmla="*/ 113895 w 153673"/>
                <a:gd name="connsiteY10" fmla="*/ 157591 h 162532"/>
                <a:gd name="connsiteX11" fmla="*/ 19424 w 153673"/>
                <a:gd name="connsiteY11" fmla="*/ 97281 h 162532"/>
                <a:gd name="connsiteX12" fmla="*/ 14785 w 153673"/>
                <a:gd name="connsiteY12" fmla="*/ 67970 h 1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73" h="162532">
                  <a:moveTo>
                    <a:pt x="14785" y="67970"/>
                  </a:moveTo>
                  <a:lnTo>
                    <a:pt x="13308" y="67970"/>
                  </a:lnTo>
                  <a:cubicBezTo>
                    <a:pt x="7889" y="65433"/>
                    <a:pt x="3651" y="60901"/>
                    <a:pt x="1500" y="55317"/>
                  </a:cubicBezTo>
                  <a:cubicBezTo>
                    <a:pt x="-714" y="49695"/>
                    <a:pt x="-714" y="43439"/>
                    <a:pt x="1500" y="37815"/>
                  </a:cubicBezTo>
                  <a:cubicBezTo>
                    <a:pt x="4178" y="32429"/>
                    <a:pt x="8775" y="28226"/>
                    <a:pt x="14363" y="26006"/>
                  </a:cubicBezTo>
                  <a:lnTo>
                    <a:pt x="38613" y="17149"/>
                  </a:lnTo>
                  <a:cubicBezTo>
                    <a:pt x="41439" y="5646"/>
                    <a:pt x="52657" y="-1722"/>
                    <a:pt x="64340" y="279"/>
                  </a:cubicBezTo>
                  <a:cubicBezTo>
                    <a:pt x="94369" y="8373"/>
                    <a:pt x="120032" y="27902"/>
                    <a:pt x="135826" y="54685"/>
                  </a:cubicBezTo>
                  <a:cubicBezTo>
                    <a:pt x="152148" y="81453"/>
                    <a:pt x="157441" y="113504"/>
                    <a:pt x="150587" y="144095"/>
                  </a:cubicBezTo>
                  <a:cubicBezTo>
                    <a:pt x="148057" y="156532"/>
                    <a:pt x="135911" y="164556"/>
                    <a:pt x="123469" y="162015"/>
                  </a:cubicBezTo>
                  <a:cubicBezTo>
                    <a:pt x="119968" y="161302"/>
                    <a:pt x="116700" y="159788"/>
                    <a:pt x="113895" y="157591"/>
                  </a:cubicBezTo>
                  <a:lnTo>
                    <a:pt x="19424" y="97281"/>
                  </a:lnTo>
                  <a:cubicBezTo>
                    <a:pt x="10842" y="89998"/>
                    <a:pt x="8880" y="77545"/>
                    <a:pt x="14785" y="67970"/>
                  </a:cubicBezTo>
                  <a:close/>
                </a:path>
              </a:pathLst>
            </a:custGeom>
            <a:solidFill>
              <a:srgbClr val="F2A0A1"/>
            </a:solidFill>
            <a:ln w="2105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A03BAA6-EC7C-7FE7-30B2-70F776F9C71D}"/>
                </a:ext>
              </a:extLst>
            </p:cNvPr>
            <p:cNvSpPr/>
            <p:nvPr/>
          </p:nvSpPr>
          <p:spPr>
            <a:xfrm>
              <a:off x="4213701" y="2658137"/>
              <a:ext cx="143580" cy="154372"/>
            </a:xfrm>
            <a:custGeom>
              <a:avLst/>
              <a:gdLst>
                <a:gd name="connsiteX0" fmla="*/ 98310 w 143580"/>
                <a:gd name="connsiteY0" fmla="*/ 154163 h 154372"/>
                <a:gd name="connsiteX1" fmla="*/ 110541 w 143580"/>
                <a:gd name="connsiteY1" fmla="*/ 152054 h 154372"/>
                <a:gd name="connsiteX2" fmla="*/ 128676 w 143580"/>
                <a:gd name="connsiteY2" fmla="*/ 153320 h 154372"/>
                <a:gd name="connsiteX3" fmla="*/ 142172 w 143580"/>
                <a:gd name="connsiteY3" fmla="*/ 124219 h 154372"/>
                <a:gd name="connsiteX4" fmla="*/ 33573 w 143580"/>
                <a:gd name="connsiteY4" fmla="*/ 1912 h 154372"/>
                <a:gd name="connsiteX5" fmla="*/ 3270 w 143580"/>
                <a:gd name="connsiteY5" fmla="*/ 13666 h 154372"/>
                <a:gd name="connsiteX6" fmla="*/ 1730 w 143580"/>
                <a:gd name="connsiteY6" fmla="*/ 18571 h 154372"/>
                <a:gd name="connsiteX7" fmla="*/ 95295 w 143580"/>
                <a:gd name="connsiteY7" fmla="*/ 153655 h 154372"/>
                <a:gd name="connsiteX8" fmla="*/ 98310 w 143580"/>
                <a:gd name="connsiteY8" fmla="*/ 154163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80" h="154372">
                  <a:moveTo>
                    <a:pt x="98310" y="154163"/>
                  </a:moveTo>
                  <a:cubicBezTo>
                    <a:pt x="102507" y="154574"/>
                    <a:pt x="106724" y="153844"/>
                    <a:pt x="110541" y="152054"/>
                  </a:cubicBezTo>
                  <a:cubicBezTo>
                    <a:pt x="116256" y="154559"/>
                    <a:pt x="122666" y="155006"/>
                    <a:pt x="128676" y="153320"/>
                  </a:cubicBezTo>
                  <a:cubicBezTo>
                    <a:pt x="140232" y="148794"/>
                    <a:pt x="146179" y="135967"/>
                    <a:pt x="142172" y="124219"/>
                  </a:cubicBezTo>
                  <a:cubicBezTo>
                    <a:pt x="127516" y="68481"/>
                    <a:pt x="87176" y="23059"/>
                    <a:pt x="33573" y="1912"/>
                  </a:cubicBezTo>
                  <a:cubicBezTo>
                    <a:pt x="21953" y="-3210"/>
                    <a:pt x="8394" y="2052"/>
                    <a:pt x="3270" y="13666"/>
                  </a:cubicBezTo>
                  <a:cubicBezTo>
                    <a:pt x="2574" y="15239"/>
                    <a:pt x="2046" y="16884"/>
                    <a:pt x="1730" y="18571"/>
                  </a:cubicBezTo>
                  <a:cubicBezTo>
                    <a:pt x="-9741" y="81709"/>
                    <a:pt x="32159" y="142187"/>
                    <a:pt x="95295" y="153655"/>
                  </a:cubicBezTo>
                  <a:cubicBezTo>
                    <a:pt x="96286" y="153838"/>
                    <a:pt x="97298" y="154007"/>
                    <a:pt x="98310" y="154163"/>
                  </a:cubicBezTo>
                  <a:close/>
                </a:path>
              </a:pathLst>
            </a:custGeom>
            <a:solidFill>
              <a:srgbClr val="F2A0A1"/>
            </a:solidFill>
            <a:ln w="21057"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A679D49-7FDC-5546-B5A9-E77CD59B630E}"/>
                </a:ext>
              </a:extLst>
            </p:cNvPr>
            <p:cNvSpPr/>
            <p:nvPr/>
          </p:nvSpPr>
          <p:spPr>
            <a:xfrm>
              <a:off x="4456251" y="2859662"/>
              <a:ext cx="51134" cy="61332"/>
            </a:xfrm>
            <a:custGeom>
              <a:avLst/>
              <a:gdLst>
                <a:gd name="connsiteX0" fmla="*/ -2 w 51134"/>
                <a:gd name="connsiteY0" fmla="*/ 21594 h 61332"/>
                <a:gd name="connsiteX1" fmla="*/ 1685 w 51134"/>
                <a:gd name="connsiteY1" fmla="*/ 13159 h 61332"/>
                <a:gd name="connsiteX2" fmla="*/ 6957 w 51134"/>
                <a:gd name="connsiteY2" fmla="*/ 6200 h 61332"/>
                <a:gd name="connsiteX3" fmla="*/ 14548 w 51134"/>
                <a:gd name="connsiteY3" fmla="*/ 1350 h 61332"/>
                <a:gd name="connsiteX4" fmla="*/ 20453 w 51134"/>
                <a:gd name="connsiteY4" fmla="*/ 84 h 61332"/>
                <a:gd name="connsiteX5" fmla="*/ 31840 w 51134"/>
                <a:gd name="connsiteY5" fmla="*/ 1982 h 61332"/>
                <a:gd name="connsiteX6" fmla="*/ 36690 w 51134"/>
                <a:gd name="connsiteY6" fmla="*/ 5145 h 61332"/>
                <a:gd name="connsiteX7" fmla="*/ 43649 w 51134"/>
                <a:gd name="connsiteY7" fmla="*/ 14846 h 61332"/>
                <a:gd name="connsiteX8" fmla="*/ 49553 w 51134"/>
                <a:gd name="connsiteY8" fmla="*/ 30661 h 61332"/>
                <a:gd name="connsiteX9" fmla="*/ 50819 w 51134"/>
                <a:gd name="connsiteY9" fmla="*/ 39518 h 61332"/>
                <a:gd name="connsiteX10" fmla="*/ 48921 w 51134"/>
                <a:gd name="connsiteY10" fmla="*/ 48164 h 61332"/>
                <a:gd name="connsiteX11" fmla="*/ 43649 w 51134"/>
                <a:gd name="connsiteY11" fmla="*/ 54912 h 61332"/>
                <a:gd name="connsiteX12" fmla="*/ 36268 w 51134"/>
                <a:gd name="connsiteY12" fmla="*/ 59973 h 61332"/>
                <a:gd name="connsiteX13" fmla="*/ 30364 w 51134"/>
                <a:gd name="connsiteY13" fmla="*/ 61238 h 61332"/>
                <a:gd name="connsiteX14" fmla="*/ 18766 w 51134"/>
                <a:gd name="connsiteY14" fmla="*/ 59129 h 61332"/>
                <a:gd name="connsiteX15" fmla="*/ 13916 w 51134"/>
                <a:gd name="connsiteY15" fmla="*/ 56177 h 61332"/>
                <a:gd name="connsiteX16" fmla="*/ 6957 w 51134"/>
                <a:gd name="connsiteY16" fmla="*/ 46477 h 61332"/>
                <a:gd name="connsiteX17" fmla="*/ 1053 w 51134"/>
                <a:gd name="connsiteY17" fmla="*/ 30450 h 61332"/>
                <a:gd name="connsiteX18" fmla="*/ -2 w 51134"/>
                <a:gd name="connsiteY18" fmla="*/ 21594 h 6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134" h="61332">
                  <a:moveTo>
                    <a:pt x="-2" y="21594"/>
                  </a:moveTo>
                  <a:cubicBezTo>
                    <a:pt x="-171" y="18683"/>
                    <a:pt x="399" y="15778"/>
                    <a:pt x="1685" y="13159"/>
                  </a:cubicBezTo>
                  <a:cubicBezTo>
                    <a:pt x="2887" y="10462"/>
                    <a:pt x="4680" y="8079"/>
                    <a:pt x="6957" y="6200"/>
                  </a:cubicBezTo>
                  <a:cubicBezTo>
                    <a:pt x="9045" y="3971"/>
                    <a:pt x="11659" y="2303"/>
                    <a:pt x="14548" y="1350"/>
                  </a:cubicBezTo>
                  <a:lnTo>
                    <a:pt x="20453" y="84"/>
                  </a:lnTo>
                  <a:cubicBezTo>
                    <a:pt x="24354" y="-354"/>
                    <a:pt x="28297" y="302"/>
                    <a:pt x="31840" y="1982"/>
                  </a:cubicBezTo>
                  <a:lnTo>
                    <a:pt x="36690" y="5145"/>
                  </a:lnTo>
                  <a:cubicBezTo>
                    <a:pt x="39895" y="7640"/>
                    <a:pt x="42321" y="11010"/>
                    <a:pt x="43649" y="14846"/>
                  </a:cubicBezTo>
                  <a:lnTo>
                    <a:pt x="49553" y="30661"/>
                  </a:lnTo>
                  <a:cubicBezTo>
                    <a:pt x="50798" y="33436"/>
                    <a:pt x="51241" y="36504"/>
                    <a:pt x="50819" y="39518"/>
                  </a:cubicBezTo>
                  <a:cubicBezTo>
                    <a:pt x="50924" y="42512"/>
                    <a:pt x="50270" y="45485"/>
                    <a:pt x="48921" y="48164"/>
                  </a:cubicBezTo>
                  <a:cubicBezTo>
                    <a:pt x="47845" y="50871"/>
                    <a:pt x="46011" y="53214"/>
                    <a:pt x="43649" y="54912"/>
                  </a:cubicBezTo>
                  <a:cubicBezTo>
                    <a:pt x="41688" y="57240"/>
                    <a:pt x="39136" y="58990"/>
                    <a:pt x="36268" y="59973"/>
                  </a:cubicBezTo>
                  <a:lnTo>
                    <a:pt x="30364" y="61238"/>
                  </a:lnTo>
                  <a:cubicBezTo>
                    <a:pt x="26378" y="61482"/>
                    <a:pt x="22414" y="60759"/>
                    <a:pt x="18766" y="59129"/>
                  </a:cubicBezTo>
                  <a:lnTo>
                    <a:pt x="13916" y="56177"/>
                  </a:lnTo>
                  <a:cubicBezTo>
                    <a:pt x="10774" y="53613"/>
                    <a:pt x="8391" y="50266"/>
                    <a:pt x="6957" y="46477"/>
                  </a:cubicBezTo>
                  <a:lnTo>
                    <a:pt x="1053" y="30450"/>
                  </a:lnTo>
                  <a:cubicBezTo>
                    <a:pt x="-44" y="27637"/>
                    <a:pt x="-402" y="24588"/>
                    <a:pt x="-2" y="21594"/>
                  </a:cubicBezTo>
                  <a:close/>
                </a:path>
              </a:pathLst>
            </a:custGeom>
            <a:solidFill>
              <a:srgbClr val="F2A0A1"/>
            </a:solidFill>
            <a:ln w="2105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4061940-8806-14F2-ED00-687F1D0C4AE0}"/>
                </a:ext>
              </a:extLst>
            </p:cNvPr>
            <p:cNvSpPr/>
            <p:nvPr/>
          </p:nvSpPr>
          <p:spPr>
            <a:xfrm>
              <a:off x="4461681" y="3024422"/>
              <a:ext cx="222471" cy="81462"/>
            </a:xfrm>
            <a:custGeom>
              <a:avLst/>
              <a:gdLst>
                <a:gd name="connsiteX0" fmla="*/ 222311 w 222471"/>
                <a:gd name="connsiteY0" fmla="*/ 81414 h 81462"/>
                <a:gd name="connsiteX1" fmla="*/ 130792 w 222471"/>
                <a:gd name="connsiteY1" fmla="*/ 79305 h 81462"/>
                <a:gd name="connsiteX2" fmla="*/ -161 w 222471"/>
                <a:gd name="connsiteY2" fmla="*/ 80992 h 81462"/>
              </a:gdLst>
              <a:ahLst/>
              <a:cxnLst>
                <a:cxn ang="0">
                  <a:pos x="connsiteX0" y="connsiteY0"/>
                </a:cxn>
                <a:cxn ang="0">
                  <a:pos x="connsiteX1" y="connsiteY1"/>
                </a:cxn>
                <a:cxn ang="0">
                  <a:pos x="connsiteX2" y="connsiteY2"/>
                </a:cxn>
              </a:cxnLst>
              <a:rect l="l" t="t" r="r" b="b"/>
              <a:pathLst>
                <a:path w="222471" h="81462">
                  <a:moveTo>
                    <a:pt x="222311" y="81414"/>
                  </a:moveTo>
                  <a:cubicBezTo>
                    <a:pt x="222311" y="81414"/>
                    <a:pt x="180136" y="-54599"/>
                    <a:pt x="130792" y="79305"/>
                  </a:cubicBezTo>
                  <a:cubicBezTo>
                    <a:pt x="130792" y="79305"/>
                    <a:pt x="70904" y="-100359"/>
                    <a:pt x="-161" y="80992"/>
                  </a:cubicBezTo>
                </a:path>
              </a:pathLst>
            </a:custGeom>
            <a:noFill/>
            <a:ln w="42114" cap="rnd">
              <a:solidFill>
                <a:srgbClr val="000000"/>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2DBAD61F-ED00-A6DF-842C-A855B9F16AE6}"/>
                </a:ext>
              </a:extLst>
            </p:cNvPr>
            <p:cNvSpPr/>
            <p:nvPr/>
          </p:nvSpPr>
          <p:spPr>
            <a:xfrm>
              <a:off x="4219599" y="3209845"/>
              <a:ext cx="199486" cy="223314"/>
            </a:xfrm>
            <a:custGeom>
              <a:avLst/>
              <a:gdLst>
                <a:gd name="connsiteX0" fmla="*/ 199486 w 199486"/>
                <a:gd name="connsiteY0" fmla="*/ 199908 h 223314"/>
                <a:gd name="connsiteX1" fmla="*/ 93628 w 199486"/>
                <a:gd name="connsiteY1" fmla="*/ 0 h 223314"/>
                <a:gd name="connsiteX2" fmla="*/ 0 w 199486"/>
                <a:gd name="connsiteY2" fmla="*/ 223315 h 223314"/>
              </a:gdLst>
              <a:ahLst/>
              <a:cxnLst>
                <a:cxn ang="0">
                  <a:pos x="connsiteX0" y="connsiteY0"/>
                </a:cxn>
                <a:cxn ang="0">
                  <a:pos x="connsiteX1" y="connsiteY1"/>
                </a:cxn>
                <a:cxn ang="0">
                  <a:pos x="connsiteX2" y="connsiteY2"/>
                </a:cxn>
              </a:cxnLst>
              <a:rect l="l" t="t" r="r" b="b"/>
              <a:pathLst>
                <a:path w="199486" h="223314">
                  <a:moveTo>
                    <a:pt x="199486" y="199908"/>
                  </a:moveTo>
                  <a:lnTo>
                    <a:pt x="93628" y="0"/>
                  </a:lnTo>
                  <a:lnTo>
                    <a:pt x="0" y="223315"/>
                  </a:lnTo>
                </a:path>
              </a:pathLst>
            </a:custGeom>
            <a:solidFill>
              <a:srgbClr val="FFFFFF"/>
            </a:solidFill>
            <a:ln w="2105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0D526B-1146-068F-C25A-0F00D66C9357}"/>
                </a:ext>
              </a:extLst>
            </p:cNvPr>
            <p:cNvSpPr/>
            <p:nvPr/>
          </p:nvSpPr>
          <p:spPr>
            <a:xfrm>
              <a:off x="3818096" y="3352606"/>
              <a:ext cx="185568" cy="215723"/>
            </a:xfrm>
            <a:custGeom>
              <a:avLst/>
              <a:gdLst>
                <a:gd name="connsiteX0" fmla="*/ 185569 w 185568"/>
                <a:gd name="connsiteY0" fmla="*/ 47447 h 215723"/>
                <a:gd name="connsiteX1" fmla="*/ 77391 w 185568"/>
                <a:gd name="connsiteY1" fmla="*/ 215724 h 215723"/>
                <a:gd name="connsiteX2" fmla="*/ 0 w 185568"/>
                <a:gd name="connsiteY2" fmla="*/ 0 h 215723"/>
              </a:gdLst>
              <a:ahLst/>
              <a:cxnLst>
                <a:cxn ang="0">
                  <a:pos x="connsiteX0" y="connsiteY0"/>
                </a:cxn>
                <a:cxn ang="0">
                  <a:pos x="connsiteX1" y="connsiteY1"/>
                </a:cxn>
                <a:cxn ang="0">
                  <a:pos x="connsiteX2" y="connsiteY2"/>
                </a:cxn>
              </a:cxnLst>
              <a:rect l="l" t="t" r="r" b="b"/>
              <a:pathLst>
                <a:path w="185568" h="215723">
                  <a:moveTo>
                    <a:pt x="185569" y="47447"/>
                  </a:moveTo>
                  <a:lnTo>
                    <a:pt x="77391" y="215724"/>
                  </a:lnTo>
                  <a:lnTo>
                    <a:pt x="0" y="0"/>
                  </a:lnTo>
                </a:path>
              </a:pathLst>
            </a:custGeom>
            <a:solidFill>
              <a:srgbClr val="FFFFFF"/>
            </a:solidFill>
            <a:ln w="2105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92F7A3A-0C5D-BDDE-9E9C-6EDB0522B378}"/>
                </a:ext>
              </a:extLst>
            </p:cNvPr>
            <p:cNvSpPr/>
            <p:nvPr/>
          </p:nvSpPr>
          <p:spPr>
            <a:xfrm>
              <a:off x="3708653" y="3301153"/>
              <a:ext cx="990050" cy="122331"/>
            </a:xfrm>
            <a:custGeom>
              <a:avLst/>
              <a:gdLst>
                <a:gd name="connsiteX0" fmla="*/ 989890 w 990050"/>
                <a:gd name="connsiteY0" fmla="*/ -48 h 122331"/>
                <a:gd name="connsiteX1" fmla="*/ -161 w 990050"/>
                <a:gd name="connsiteY1" fmla="*/ 12394 h 122331"/>
              </a:gdLst>
              <a:ahLst/>
              <a:cxnLst>
                <a:cxn ang="0">
                  <a:pos x="connsiteX0" y="connsiteY0"/>
                </a:cxn>
                <a:cxn ang="0">
                  <a:pos x="connsiteX1" y="connsiteY1"/>
                </a:cxn>
              </a:cxnLst>
              <a:rect l="l" t="t" r="r" b="b"/>
              <a:pathLst>
                <a:path w="990050" h="122331">
                  <a:moveTo>
                    <a:pt x="989890" y="-48"/>
                  </a:moveTo>
                  <a:cubicBezTo>
                    <a:pt x="989890" y="-48"/>
                    <a:pt x="633725" y="266707"/>
                    <a:pt x="-161" y="12394"/>
                  </a:cubicBezTo>
                </a:path>
              </a:pathLst>
            </a:custGeom>
            <a:noFill/>
            <a:ln w="42114" cap="rnd">
              <a:solidFill>
                <a:srgbClr val="000000"/>
              </a:solidFill>
              <a:prstDash val="solid"/>
              <a:round/>
            </a:ln>
          </p:spPr>
          <p:txBody>
            <a:bodyPr rtlCol="0" anchor="ctr"/>
            <a:lstStyle/>
            <a:p>
              <a:endParaRPr lang="en-US"/>
            </a:p>
          </p:txBody>
        </p:sp>
        <p:sp>
          <p:nvSpPr>
            <p:cNvPr id="87" name="Freeform: Shape 86">
              <a:extLst>
                <a:ext uri="{FF2B5EF4-FFF2-40B4-BE49-F238E27FC236}">
                  <a16:creationId xmlns:a16="http://schemas.microsoft.com/office/drawing/2014/main" id="{DFB7CD69-4A91-83A8-996F-4CC57F0B02E9}"/>
                </a:ext>
              </a:extLst>
            </p:cNvPr>
            <p:cNvSpPr/>
            <p:nvPr/>
          </p:nvSpPr>
          <p:spPr>
            <a:xfrm>
              <a:off x="2990285" y="2636780"/>
              <a:ext cx="174541" cy="207671"/>
            </a:xfrm>
            <a:custGeom>
              <a:avLst/>
              <a:gdLst>
                <a:gd name="connsiteX0" fmla="*/ 6721 w 174541"/>
                <a:gd name="connsiteY0" fmla="*/ 130604 h 207671"/>
                <a:gd name="connsiteX1" fmla="*/ 13469 w 174541"/>
                <a:gd name="connsiteY1" fmla="*/ 120482 h 207671"/>
                <a:gd name="connsiteX2" fmla="*/ 20849 w 174541"/>
                <a:gd name="connsiteY2" fmla="*/ 100871 h 207671"/>
                <a:gd name="connsiteX3" fmla="*/ 78417 w 174541"/>
                <a:gd name="connsiteY3" fmla="*/ 24956 h 207671"/>
                <a:gd name="connsiteX4" fmla="*/ 148849 w 174541"/>
                <a:gd name="connsiteY4" fmla="*/ 6400 h 207671"/>
                <a:gd name="connsiteX5" fmla="*/ 167406 w 174541"/>
                <a:gd name="connsiteY5" fmla="*/ 77042 h 207671"/>
                <a:gd name="connsiteX6" fmla="*/ 95709 w 174541"/>
                <a:gd name="connsiteY6" fmla="*/ 182479 h 207671"/>
                <a:gd name="connsiteX7" fmla="*/ 25277 w 174541"/>
                <a:gd name="connsiteY7" fmla="*/ 201036 h 207671"/>
                <a:gd name="connsiteX8" fmla="*/ 6721 w 174541"/>
                <a:gd name="connsiteY8" fmla="*/ 130604 h 20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1" h="207671">
                  <a:moveTo>
                    <a:pt x="6721" y="130604"/>
                  </a:moveTo>
                  <a:lnTo>
                    <a:pt x="13469" y="120482"/>
                  </a:lnTo>
                  <a:cubicBezTo>
                    <a:pt x="14038" y="113382"/>
                    <a:pt x="16589" y="106585"/>
                    <a:pt x="20849" y="100871"/>
                  </a:cubicBezTo>
                  <a:lnTo>
                    <a:pt x="78417" y="24956"/>
                  </a:lnTo>
                  <a:cubicBezTo>
                    <a:pt x="93305" y="1124"/>
                    <a:pt x="124156" y="-7008"/>
                    <a:pt x="148849" y="6400"/>
                  </a:cubicBezTo>
                  <a:cubicBezTo>
                    <a:pt x="173373" y="20865"/>
                    <a:pt x="181661" y="52393"/>
                    <a:pt x="167406" y="77042"/>
                  </a:cubicBezTo>
                  <a:lnTo>
                    <a:pt x="95709" y="182479"/>
                  </a:lnTo>
                  <a:cubicBezTo>
                    <a:pt x="80969" y="206495"/>
                    <a:pt x="49949" y="214669"/>
                    <a:pt x="25277" y="201036"/>
                  </a:cubicBezTo>
                  <a:cubicBezTo>
                    <a:pt x="879" y="186578"/>
                    <a:pt x="-7387" y="155207"/>
                    <a:pt x="6721" y="130604"/>
                  </a:cubicBezTo>
                  <a:close/>
                </a:path>
              </a:pathLst>
            </a:custGeom>
            <a:solidFill>
              <a:srgbClr val="F2A0A1"/>
            </a:solidFill>
            <a:ln w="2105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BA9FE8-5D54-1936-4A00-6252822CFDCC}"/>
                </a:ext>
              </a:extLst>
            </p:cNvPr>
            <p:cNvSpPr/>
            <p:nvPr/>
          </p:nvSpPr>
          <p:spPr>
            <a:xfrm>
              <a:off x="2996025" y="2975986"/>
              <a:ext cx="71870" cy="77390"/>
            </a:xfrm>
            <a:custGeom>
              <a:avLst/>
              <a:gdLst>
                <a:gd name="connsiteX0" fmla="*/ 35774 w 71870"/>
                <a:gd name="connsiteY0" fmla="*/ -48 h 77390"/>
                <a:gd name="connsiteX1" fmla="*/ 71602 w 71870"/>
                <a:gd name="connsiteY1" fmla="*/ 41507 h 77390"/>
                <a:gd name="connsiteX2" fmla="*/ 35774 w 71870"/>
                <a:gd name="connsiteY2" fmla="*/ 77343 h 77390"/>
                <a:gd name="connsiteX3" fmla="*/ -53 w 71870"/>
                <a:gd name="connsiteY3" fmla="*/ 35788 h 77390"/>
                <a:gd name="connsiteX4" fmla="*/ 35774 w 71870"/>
                <a:gd name="connsiteY4" fmla="*/ -48 h 77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0" h="77390">
                  <a:moveTo>
                    <a:pt x="35774" y="-48"/>
                  </a:moveTo>
                  <a:cubicBezTo>
                    <a:pt x="57136" y="1531"/>
                    <a:pt x="73183" y="20135"/>
                    <a:pt x="71602" y="41507"/>
                  </a:cubicBezTo>
                  <a:cubicBezTo>
                    <a:pt x="70189" y="60681"/>
                    <a:pt x="54943" y="75925"/>
                    <a:pt x="35774" y="77343"/>
                  </a:cubicBezTo>
                  <a:cubicBezTo>
                    <a:pt x="14413" y="75763"/>
                    <a:pt x="-1634" y="57160"/>
                    <a:pt x="-53" y="35788"/>
                  </a:cubicBezTo>
                  <a:cubicBezTo>
                    <a:pt x="1360" y="16613"/>
                    <a:pt x="16606" y="1369"/>
                    <a:pt x="35774" y="-48"/>
                  </a:cubicBezTo>
                  <a:close/>
                </a:path>
              </a:pathLst>
            </a:custGeom>
            <a:solidFill>
              <a:srgbClr val="F2A0A1"/>
            </a:solidFill>
            <a:ln w="2105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6A3F1CC-5435-9E5C-BB99-B2E2C0B1D288}"/>
                </a:ext>
              </a:extLst>
            </p:cNvPr>
            <p:cNvSpPr/>
            <p:nvPr/>
          </p:nvSpPr>
          <p:spPr>
            <a:xfrm>
              <a:off x="3143470" y="2922625"/>
              <a:ext cx="38673" cy="52523"/>
            </a:xfrm>
            <a:custGeom>
              <a:avLst/>
              <a:gdLst>
                <a:gd name="connsiteX0" fmla="*/ 1568 w 38673"/>
                <a:gd name="connsiteY0" fmla="*/ 11982 h 52523"/>
                <a:gd name="connsiteX1" fmla="*/ 5574 w 38673"/>
                <a:gd name="connsiteY1" fmla="*/ 5656 h 52523"/>
                <a:gd name="connsiteX2" fmla="*/ 11690 w 38673"/>
                <a:gd name="connsiteY2" fmla="*/ 1649 h 52523"/>
                <a:gd name="connsiteX3" fmla="*/ 19281 w 38673"/>
                <a:gd name="connsiteY3" fmla="*/ -38 h 52523"/>
                <a:gd name="connsiteX4" fmla="*/ 24342 w 38673"/>
                <a:gd name="connsiteY4" fmla="*/ -38 h 52523"/>
                <a:gd name="connsiteX5" fmla="*/ 32777 w 38673"/>
                <a:gd name="connsiteY5" fmla="*/ 4813 h 52523"/>
                <a:gd name="connsiteX6" fmla="*/ 35940 w 38673"/>
                <a:gd name="connsiteY6" fmla="*/ 8819 h 52523"/>
                <a:gd name="connsiteX7" fmla="*/ 38471 w 38673"/>
                <a:gd name="connsiteY7" fmla="*/ 18519 h 52523"/>
                <a:gd name="connsiteX8" fmla="*/ 38471 w 38673"/>
                <a:gd name="connsiteY8" fmla="*/ 33070 h 52523"/>
                <a:gd name="connsiteX9" fmla="*/ 36784 w 38673"/>
                <a:gd name="connsiteY9" fmla="*/ 40450 h 52523"/>
                <a:gd name="connsiteX10" fmla="*/ 32777 w 38673"/>
                <a:gd name="connsiteY10" fmla="*/ 46776 h 52523"/>
                <a:gd name="connsiteX11" fmla="*/ 26662 w 38673"/>
                <a:gd name="connsiteY11" fmla="*/ 50783 h 52523"/>
                <a:gd name="connsiteX12" fmla="*/ 19281 w 38673"/>
                <a:gd name="connsiteY12" fmla="*/ 52470 h 52523"/>
                <a:gd name="connsiteX13" fmla="*/ 14009 w 38673"/>
                <a:gd name="connsiteY13" fmla="*/ 52470 h 52523"/>
                <a:gd name="connsiteX14" fmla="*/ 5574 w 38673"/>
                <a:gd name="connsiteY14" fmla="*/ 47620 h 52523"/>
                <a:gd name="connsiteX15" fmla="*/ 2411 w 38673"/>
                <a:gd name="connsiteY15" fmla="*/ 43613 h 52523"/>
                <a:gd name="connsiteX16" fmla="*/ -119 w 38673"/>
                <a:gd name="connsiteY16" fmla="*/ 33913 h 52523"/>
                <a:gd name="connsiteX17" fmla="*/ -119 w 38673"/>
                <a:gd name="connsiteY17" fmla="*/ 19363 h 52523"/>
                <a:gd name="connsiteX18" fmla="*/ 1568 w 38673"/>
                <a:gd name="connsiteY18" fmla="*/ 11982 h 5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673" h="52523">
                  <a:moveTo>
                    <a:pt x="1568" y="11982"/>
                  </a:moveTo>
                  <a:cubicBezTo>
                    <a:pt x="2243" y="9517"/>
                    <a:pt x="3634" y="7311"/>
                    <a:pt x="5574" y="5656"/>
                  </a:cubicBezTo>
                  <a:cubicBezTo>
                    <a:pt x="7241" y="3828"/>
                    <a:pt x="9349" y="2451"/>
                    <a:pt x="11690" y="1649"/>
                  </a:cubicBezTo>
                  <a:cubicBezTo>
                    <a:pt x="14030" y="447"/>
                    <a:pt x="16645" y="-135"/>
                    <a:pt x="19281" y="-38"/>
                  </a:cubicBezTo>
                  <a:lnTo>
                    <a:pt x="24342" y="-38"/>
                  </a:lnTo>
                  <a:cubicBezTo>
                    <a:pt x="27527" y="819"/>
                    <a:pt x="30437" y="2491"/>
                    <a:pt x="32777" y="4813"/>
                  </a:cubicBezTo>
                  <a:lnTo>
                    <a:pt x="35940" y="8819"/>
                  </a:lnTo>
                  <a:cubicBezTo>
                    <a:pt x="37606" y="11778"/>
                    <a:pt x="38492" y="15122"/>
                    <a:pt x="38471" y="18519"/>
                  </a:cubicBezTo>
                  <a:lnTo>
                    <a:pt x="38471" y="33070"/>
                  </a:lnTo>
                  <a:cubicBezTo>
                    <a:pt x="38682" y="35644"/>
                    <a:pt x="38091" y="38219"/>
                    <a:pt x="36784" y="40450"/>
                  </a:cubicBezTo>
                  <a:cubicBezTo>
                    <a:pt x="36109" y="42915"/>
                    <a:pt x="34717" y="45121"/>
                    <a:pt x="32777" y="46776"/>
                  </a:cubicBezTo>
                  <a:cubicBezTo>
                    <a:pt x="31111" y="48603"/>
                    <a:pt x="29002" y="49982"/>
                    <a:pt x="26662" y="50783"/>
                  </a:cubicBezTo>
                  <a:cubicBezTo>
                    <a:pt x="24384" y="51960"/>
                    <a:pt x="21854" y="52540"/>
                    <a:pt x="19281" y="52470"/>
                  </a:cubicBezTo>
                  <a:lnTo>
                    <a:pt x="14009" y="52470"/>
                  </a:lnTo>
                  <a:cubicBezTo>
                    <a:pt x="10825" y="51614"/>
                    <a:pt x="7915" y="49942"/>
                    <a:pt x="5574" y="47620"/>
                  </a:cubicBezTo>
                  <a:lnTo>
                    <a:pt x="2411" y="43613"/>
                  </a:lnTo>
                  <a:cubicBezTo>
                    <a:pt x="704" y="40665"/>
                    <a:pt x="-161" y="37314"/>
                    <a:pt x="-119" y="33913"/>
                  </a:cubicBezTo>
                  <a:lnTo>
                    <a:pt x="-119" y="19363"/>
                  </a:lnTo>
                  <a:cubicBezTo>
                    <a:pt x="-330" y="16788"/>
                    <a:pt x="261" y="14213"/>
                    <a:pt x="1568" y="11982"/>
                  </a:cubicBezTo>
                  <a:close/>
                </a:path>
              </a:pathLst>
            </a:custGeom>
            <a:solidFill>
              <a:srgbClr val="F2A0A1"/>
            </a:solidFill>
            <a:ln w="2105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C211F78-AA52-9DBA-E682-B19BDBB08771}"/>
                </a:ext>
              </a:extLst>
            </p:cNvPr>
            <p:cNvSpPr/>
            <p:nvPr/>
          </p:nvSpPr>
          <p:spPr>
            <a:xfrm>
              <a:off x="3219268" y="2703985"/>
              <a:ext cx="66092" cy="96657"/>
            </a:xfrm>
            <a:custGeom>
              <a:avLst/>
              <a:gdLst>
                <a:gd name="connsiteX0" fmla="*/ -2 w 66092"/>
                <a:gd name="connsiteY0" fmla="*/ 30081 h 96657"/>
                <a:gd name="connsiteX1" fmla="*/ 3582 w 66092"/>
                <a:gd name="connsiteY1" fmla="*/ 23333 h 96657"/>
                <a:gd name="connsiteX2" fmla="*/ 9065 w 66092"/>
                <a:gd name="connsiteY2" fmla="*/ 18483 h 96657"/>
                <a:gd name="connsiteX3" fmla="*/ 16235 w 66092"/>
                <a:gd name="connsiteY3" fmla="*/ 16164 h 96657"/>
                <a:gd name="connsiteX4" fmla="*/ 23826 w 66092"/>
                <a:gd name="connsiteY4" fmla="*/ 16164 h 96657"/>
                <a:gd name="connsiteX5" fmla="*/ 25513 w 66092"/>
                <a:gd name="connsiteY5" fmla="*/ 16164 h 96657"/>
                <a:gd name="connsiteX6" fmla="*/ 39220 w 66092"/>
                <a:gd name="connsiteY6" fmla="*/ 559 h 96657"/>
                <a:gd name="connsiteX7" fmla="*/ 63048 w 66092"/>
                <a:gd name="connsiteY7" fmla="*/ 14055 h 96657"/>
                <a:gd name="connsiteX8" fmla="*/ 44492 w 66092"/>
                <a:gd name="connsiteY8" fmla="*/ 91024 h 96657"/>
                <a:gd name="connsiteX9" fmla="*/ 17078 w 66092"/>
                <a:gd name="connsiteY9" fmla="*/ 91024 h 96657"/>
                <a:gd name="connsiteX10" fmla="*/ 16023 w 66092"/>
                <a:gd name="connsiteY10" fmla="*/ 65297 h 96657"/>
                <a:gd name="connsiteX11" fmla="*/ 14758 w 66092"/>
                <a:gd name="connsiteY11" fmla="*/ 65297 h 96657"/>
                <a:gd name="connsiteX12" fmla="*/ 8010 w 66092"/>
                <a:gd name="connsiteY12" fmla="*/ 59604 h 96657"/>
                <a:gd name="connsiteX13" fmla="*/ 3161 w 66092"/>
                <a:gd name="connsiteY13" fmla="*/ 52645 h 96657"/>
                <a:gd name="connsiteX14" fmla="*/ -2 w 66092"/>
                <a:gd name="connsiteY14" fmla="*/ 44210 h 96657"/>
                <a:gd name="connsiteX15" fmla="*/ -2 w 66092"/>
                <a:gd name="connsiteY15" fmla="*/ 37040 h 96657"/>
                <a:gd name="connsiteX16" fmla="*/ -2 w 66092"/>
                <a:gd name="connsiteY16" fmla="*/ 30081 h 9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092" h="96657">
                  <a:moveTo>
                    <a:pt x="-2" y="30081"/>
                  </a:moveTo>
                  <a:cubicBezTo>
                    <a:pt x="630" y="27576"/>
                    <a:pt x="1853" y="25261"/>
                    <a:pt x="3582" y="23333"/>
                  </a:cubicBezTo>
                  <a:cubicBezTo>
                    <a:pt x="4995" y="21298"/>
                    <a:pt x="6872" y="19635"/>
                    <a:pt x="9065" y="18483"/>
                  </a:cubicBezTo>
                  <a:cubicBezTo>
                    <a:pt x="11216" y="17085"/>
                    <a:pt x="13683" y="16284"/>
                    <a:pt x="16235" y="16164"/>
                  </a:cubicBezTo>
                  <a:cubicBezTo>
                    <a:pt x="18702" y="15426"/>
                    <a:pt x="21359" y="15426"/>
                    <a:pt x="23826" y="16164"/>
                  </a:cubicBezTo>
                  <a:cubicBezTo>
                    <a:pt x="23826" y="16164"/>
                    <a:pt x="24880" y="16164"/>
                    <a:pt x="25513" y="16164"/>
                  </a:cubicBezTo>
                  <a:cubicBezTo>
                    <a:pt x="26525" y="8678"/>
                    <a:pt x="31923" y="2529"/>
                    <a:pt x="39220" y="559"/>
                  </a:cubicBezTo>
                  <a:cubicBezTo>
                    <a:pt x="49489" y="-2035"/>
                    <a:pt x="59991" y="3910"/>
                    <a:pt x="63048" y="14055"/>
                  </a:cubicBezTo>
                  <a:cubicBezTo>
                    <a:pt x="70429" y="41196"/>
                    <a:pt x="63428" y="70229"/>
                    <a:pt x="44492" y="91024"/>
                  </a:cubicBezTo>
                  <a:cubicBezTo>
                    <a:pt x="36879" y="98472"/>
                    <a:pt x="24691" y="98472"/>
                    <a:pt x="17078" y="91024"/>
                  </a:cubicBezTo>
                  <a:cubicBezTo>
                    <a:pt x="10456" y="83875"/>
                    <a:pt x="9993" y="72964"/>
                    <a:pt x="16023" y="65297"/>
                  </a:cubicBezTo>
                  <a:lnTo>
                    <a:pt x="14758" y="65297"/>
                  </a:lnTo>
                  <a:cubicBezTo>
                    <a:pt x="12270" y="63695"/>
                    <a:pt x="10014" y="61782"/>
                    <a:pt x="8010" y="59604"/>
                  </a:cubicBezTo>
                  <a:cubicBezTo>
                    <a:pt x="6112" y="57497"/>
                    <a:pt x="4489" y="55158"/>
                    <a:pt x="3161" y="52645"/>
                  </a:cubicBezTo>
                  <a:cubicBezTo>
                    <a:pt x="1684" y="50015"/>
                    <a:pt x="609" y="47168"/>
                    <a:pt x="-2" y="44210"/>
                  </a:cubicBezTo>
                  <a:cubicBezTo>
                    <a:pt x="-214" y="41825"/>
                    <a:pt x="-214" y="39425"/>
                    <a:pt x="-2" y="37040"/>
                  </a:cubicBezTo>
                  <a:cubicBezTo>
                    <a:pt x="-192" y="34725"/>
                    <a:pt x="-192" y="32397"/>
                    <a:pt x="-2" y="30081"/>
                  </a:cubicBezTo>
                  <a:close/>
                </a:path>
              </a:pathLst>
            </a:custGeom>
            <a:solidFill>
              <a:srgbClr val="F2A0A1"/>
            </a:solidFill>
            <a:ln w="2105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F94309F-9369-7F06-DF03-50758AAB5DB3}"/>
                </a:ext>
              </a:extLst>
            </p:cNvPr>
            <p:cNvSpPr/>
            <p:nvPr/>
          </p:nvSpPr>
          <p:spPr>
            <a:xfrm>
              <a:off x="3209726" y="2478287"/>
              <a:ext cx="129131" cy="121893"/>
            </a:xfrm>
            <a:custGeom>
              <a:avLst/>
              <a:gdLst>
                <a:gd name="connsiteX0" fmla="*/ 15655 w 129131"/>
                <a:gd name="connsiteY0" fmla="*/ 85815 h 121893"/>
                <a:gd name="connsiteX1" fmla="*/ 20084 w 129131"/>
                <a:gd name="connsiteY1" fmla="*/ 106902 h 121893"/>
                <a:gd name="connsiteX2" fmla="*/ 77230 w 129131"/>
                <a:gd name="connsiteY2" fmla="*/ 118922 h 121893"/>
                <a:gd name="connsiteX3" fmla="*/ 121514 w 129131"/>
                <a:gd name="connsiteY3" fmla="*/ 83496 h 121893"/>
                <a:gd name="connsiteX4" fmla="*/ 122779 w 129131"/>
                <a:gd name="connsiteY4" fmla="*/ 29512 h 121893"/>
                <a:gd name="connsiteX5" fmla="*/ 86297 w 129131"/>
                <a:gd name="connsiteY5" fmla="*/ 2098 h 121893"/>
                <a:gd name="connsiteX6" fmla="*/ 6166 w 129131"/>
                <a:gd name="connsiteY6" fmla="*/ 35416 h 121893"/>
                <a:gd name="connsiteX7" fmla="*/ -161 w 129131"/>
                <a:gd name="connsiteY7" fmla="*/ 60721 h 121893"/>
                <a:gd name="connsiteX8" fmla="*/ 15655 w 129131"/>
                <a:gd name="connsiteY8" fmla="*/ 85815 h 12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31" h="121893">
                  <a:moveTo>
                    <a:pt x="15655" y="85815"/>
                  </a:moveTo>
                  <a:cubicBezTo>
                    <a:pt x="12724" y="93092"/>
                    <a:pt x="14474" y="101416"/>
                    <a:pt x="20084" y="106902"/>
                  </a:cubicBezTo>
                  <a:cubicBezTo>
                    <a:pt x="35604" y="120867"/>
                    <a:pt x="57408" y="125453"/>
                    <a:pt x="77230" y="118922"/>
                  </a:cubicBezTo>
                  <a:cubicBezTo>
                    <a:pt x="95913" y="113085"/>
                    <a:pt x="111708" y="100441"/>
                    <a:pt x="121514" y="83496"/>
                  </a:cubicBezTo>
                  <a:cubicBezTo>
                    <a:pt x="130981" y="66858"/>
                    <a:pt x="131467" y="46576"/>
                    <a:pt x="122779" y="29512"/>
                  </a:cubicBezTo>
                  <a:cubicBezTo>
                    <a:pt x="115229" y="15470"/>
                    <a:pt x="101881" y="5449"/>
                    <a:pt x="86297" y="2098"/>
                  </a:cubicBezTo>
                  <a:cubicBezTo>
                    <a:pt x="55173" y="-5613"/>
                    <a:pt x="22656" y="7906"/>
                    <a:pt x="6166" y="35416"/>
                  </a:cubicBezTo>
                  <a:cubicBezTo>
                    <a:pt x="2075" y="43229"/>
                    <a:pt x="-97" y="51902"/>
                    <a:pt x="-161" y="60721"/>
                  </a:cubicBezTo>
                  <a:cubicBezTo>
                    <a:pt x="1695" y="70809"/>
                    <a:pt x="7347" y="79797"/>
                    <a:pt x="15655" y="85815"/>
                  </a:cubicBezTo>
                  <a:close/>
                </a:path>
              </a:pathLst>
            </a:custGeom>
            <a:solidFill>
              <a:srgbClr val="F2A0A1"/>
            </a:solidFill>
            <a:ln w="2105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AA7EB1B-3D40-217B-B626-F16229FE310B}"/>
                </a:ext>
              </a:extLst>
            </p:cNvPr>
            <p:cNvSpPr/>
            <p:nvPr/>
          </p:nvSpPr>
          <p:spPr>
            <a:xfrm>
              <a:off x="3403663" y="2570139"/>
              <a:ext cx="55130" cy="51711"/>
            </a:xfrm>
            <a:custGeom>
              <a:avLst/>
              <a:gdLst>
                <a:gd name="connsiteX0" fmla="*/ 2647 w 55130"/>
                <a:gd name="connsiteY0" fmla="*/ 9990 h 51711"/>
                <a:gd name="connsiteX1" fmla="*/ 5810 w 55130"/>
                <a:gd name="connsiteY1" fmla="*/ 5772 h 51711"/>
                <a:gd name="connsiteX2" fmla="*/ 5810 w 55130"/>
                <a:gd name="connsiteY2" fmla="*/ 5772 h 51711"/>
                <a:gd name="connsiteX3" fmla="*/ 5810 w 55130"/>
                <a:gd name="connsiteY3" fmla="*/ 5772 h 51711"/>
                <a:gd name="connsiteX4" fmla="*/ 15300 w 55130"/>
                <a:gd name="connsiteY4" fmla="*/ 79 h 51711"/>
                <a:gd name="connsiteX5" fmla="*/ 21837 w 55130"/>
                <a:gd name="connsiteY5" fmla="*/ 79 h 51711"/>
                <a:gd name="connsiteX6" fmla="*/ 23312 w 55130"/>
                <a:gd name="connsiteY6" fmla="*/ 79 h 51711"/>
                <a:gd name="connsiteX7" fmla="*/ 29006 w 55130"/>
                <a:gd name="connsiteY7" fmla="*/ 79 h 51711"/>
                <a:gd name="connsiteX8" fmla="*/ 30061 w 55130"/>
                <a:gd name="connsiteY8" fmla="*/ 79 h 51711"/>
                <a:gd name="connsiteX9" fmla="*/ 31537 w 55130"/>
                <a:gd name="connsiteY9" fmla="*/ 79 h 51711"/>
                <a:gd name="connsiteX10" fmla="*/ 39339 w 55130"/>
                <a:gd name="connsiteY10" fmla="*/ 3663 h 51711"/>
                <a:gd name="connsiteX11" fmla="*/ 46087 w 55130"/>
                <a:gd name="connsiteY11" fmla="*/ 8935 h 51711"/>
                <a:gd name="connsiteX12" fmla="*/ 47141 w 55130"/>
                <a:gd name="connsiteY12" fmla="*/ 10411 h 51711"/>
                <a:gd name="connsiteX13" fmla="*/ 51148 w 55130"/>
                <a:gd name="connsiteY13" fmla="*/ 15472 h 51711"/>
                <a:gd name="connsiteX14" fmla="*/ 53678 w 55130"/>
                <a:gd name="connsiteY14" fmla="*/ 21588 h 51711"/>
                <a:gd name="connsiteX15" fmla="*/ 54733 w 55130"/>
                <a:gd name="connsiteY15" fmla="*/ 27914 h 51711"/>
                <a:gd name="connsiteX16" fmla="*/ 54733 w 55130"/>
                <a:gd name="connsiteY16" fmla="*/ 34662 h 51711"/>
                <a:gd name="connsiteX17" fmla="*/ 54733 w 55130"/>
                <a:gd name="connsiteY17" fmla="*/ 34662 h 51711"/>
                <a:gd name="connsiteX18" fmla="*/ 52835 w 55130"/>
                <a:gd name="connsiteY18" fmla="*/ 39512 h 51711"/>
                <a:gd name="connsiteX19" fmla="*/ 52835 w 55130"/>
                <a:gd name="connsiteY19" fmla="*/ 39512 h 51711"/>
                <a:gd name="connsiteX20" fmla="*/ 48618 w 55130"/>
                <a:gd name="connsiteY20" fmla="*/ 44784 h 51711"/>
                <a:gd name="connsiteX21" fmla="*/ 42924 w 55130"/>
                <a:gd name="connsiteY21" fmla="*/ 49001 h 51711"/>
                <a:gd name="connsiteX22" fmla="*/ 35754 w 55130"/>
                <a:gd name="connsiteY22" fmla="*/ 51110 h 51711"/>
                <a:gd name="connsiteX23" fmla="*/ 28163 w 55130"/>
                <a:gd name="connsiteY23" fmla="*/ 51110 h 51711"/>
                <a:gd name="connsiteX24" fmla="*/ 21415 w 55130"/>
                <a:gd name="connsiteY24" fmla="*/ 47525 h 51711"/>
                <a:gd name="connsiteX25" fmla="*/ 16565 w 55130"/>
                <a:gd name="connsiteY25" fmla="*/ 42253 h 51711"/>
                <a:gd name="connsiteX26" fmla="*/ 16565 w 55130"/>
                <a:gd name="connsiteY26" fmla="*/ 42253 h 51711"/>
                <a:gd name="connsiteX27" fmla="*/ 14034 w 55130"/>
                <a:gd name="connsiteY27" fmla="*/ 42253 h 51711"/>
                <a:gd name="connsiteX28" fmla="*/ 5389 w 55130"/>
                <a:gd name="connsiteY28" fmla="*/ 37192 h 51711"/>
                <a:gd name="connsiteX29" fmla="*/ 2436 w 55130"/>
                <a:gd name="connsiteY29" fmla="*/ 33186 h 51711"/>
                <a:gd name="connsiteX30" fmla="*/ -94 w 55130"/>
                <a:gd name="connsiteY30" fmla="*/ 23486 h 51711"/>
                <a:gd name="connsiteX31" fmla="*/ 2647 w 55130"/>
                <a:gd name="connsiteY31" fmla="*/ 9990 h 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130" h="51711">
                  <a:moveTo>
                    <a:pt x="2647" y="9990"/>
                  </a:moveTo>
                  <a:cubicBezTo>
                    <a:pt x="3575" y="8499"/>
                    <a:pt x="4629" y="7088"/>
                    <a:pt x="5810" y="5772"/>
                  </a:cubicBezTo>
                  <a:lnTo>
                    <a:pt x="5810" y="5772"/>
                  </a:lnTo>
                  <a:lnTo>
                    <a:pt x="5810" y="5772"/>
                  </a:lnTo>
                  <a:cubicBezTo>
                    <a:pt x="8488" y="3168"/>
                    <a:pt x="11736" y="1219"/>
                    <a:pt x="15300" y="79"/>
                  </a:cubicBezTo>
                  <a:cubicBezTo>
                    <a:pt x="17472" y="-90"/>
                    <a:pt x="19664" y="-90"/>
                    <a:pt x="21837" y="79"/>
                  </a:cubicBezTo>
                  <a:lnTo>
                    <a:pt x="23312" y="79"/>
                  </a:lnTo>
                  <a:lnTo>
                    <a:pt x="29006" y="79"/>
                  </a:lnTo>
                  <a:lnTo>
                    <a:pt x="30061" y="79"/>
                  </a:lnTo>
                  <a:lnTo>
                    <a:pt x="31537" y="79"/>
                  </a:lnTo>
                  <a:cubicBezTo>
                    <a:pt x="34236" y="1057"/>
                    <a:pt x="36850" y="2257"/>
                    <a:pt x="39339" y="3663"/>
                  </a:cubicBezTo>
                  <a:cubicBezTo>
                    <a:pt x="41680" y="5302"/>
                    <a:pt x="43936" y="7063"/>
                    <a:pt x="46087" y="8935"/>
                  </a:cubicBezTo>
                  <a:cubicBezTo>
                    <a:pt x="46551" y="9336"/>
                    <a:pt x="46910" y="9842"/>
                    <a:pt x="47141" y="10411"/>
                  </a:cubicBezTo>
                  <a:cubicBezTo>
                    <a:pt x="48596" y="11993"/>
                    <a:pt x="49946" y="13686"/>
                    <a:pt x="51148" y="15472"/>
                  </a:cubicBezTo>
                  <a:cubicBezTo>
                    <a:pt x="52203" y="17414"/>
                    <a:pt x="53046" y="19466"/>
                    <a:pt x="53678" y="21588"/>
                  </a:cubicBezTo>
                  <a:cubicBezTo>
                    <a:pt x="54185" y="23667"/>
                    <a:pt x="54543" y="25782"/>
                    <a:pt x="54733" y="27914"/>
                  </a:cubicBezTo>
                  <a:cubicBezTo>
                    <a:pt x="55049" y="30151"/>
                    <a:pt x="55049" y="32424"/>
                    <a:pt x="54733" y="34662"/>
                  </a:cubicBezTo>
                  <a:lnTo>
                    <a:pt x="54733" y="34662"/>
                  </a:lnTo>
                  <a:cubicBezTo>
                    <a:pt x="54185" y="36313"/>
                    <a:pt x="53552" y="37932"/>
                    <a:pt x="52835" y="39512"/>
                  </a:cubicBezTo>
                  <a:lnTo>
                    <a:pt x="52835" y="39512"/>
                  </a:lnTo>
                  <a:cubicBezTo>
                    <a:pt x="51675" y="41448"/>
                    <a:pt x="50241" y="43219"/>
                    <a:pt x="48618" y="44784"/>
                  </a:cubicBezTo>
                  <a:cubicBezTo>
                    <a:pt x="46910" y="46422"/>
                    <a:pt x="44991" y="47837"/>
                    <a:pt x="42924" y="49001"/>
                  </a:cubicBezTo>
                  <a:cubicBezTo>
                    <a:pt x="40773" y="50334"/>
                    <a:pt x="38285" y="51064"/>
                    <a:pt x="35754" y="51110"/>
                  </a:cubicBezTo>
                  <a:cubicBezTo>
                    <a:pt x="33287" y="51848"/>
                    <a:pt x="30630" y="51848"/>
                    <a:pt x="28163" y="51110"/>
                  </a:cubicBezTo>
                  <a:cubicBezTo>
                    <a:pt x="25654" y="50477"/>
                    <a:pt x="23334" y="49246"/>
                    <a:pt x="21415" y="47525"/>
                  </a:cubicBezTo>
                  <a:cubicBezTo>
                    <a:pt x="19391" y="46199"/>
                    <a:pt x="17725" y="44387"/>
                    <a:pt x="16565" y="42253"/>
                  </a:cubicBezTo>
                  <a:lnTo>
                    <a:pt x="16565" y="42253"/>
                  </a:lnTo>
                  <a:lnTo>
                    <a:pt x="14034" y="42253"/>
                  </a:lnTo>
                  <a:cubicBezTo>
                    <a:pt x="10808" y="41241"/>
                    <a:pt x="7855" y="39512"/>
                    <a:pt x="5389" y="37192"/>
                  </a:cubicBezTo>
                  <a:lnTo>
                    <a:pt x="2436" y="33186"/>
                  </a:lnTo>
                  <a:cubicBezTo>
                    <a:pt x="728" y="30238"/>
                    <a:pt x="-137" y="26887"/>
                    <a:pt x="-94" y="23486"/>
                  </a:cubicBezTo>
                  <a:cubicBezTo>
                    <a:pt x="-431" y="18821"/>
                    <a:pt x="517" y="14157"/>
                    <a:pt x="2647" y="9990"/>
                  </a:cubicBezTo>
                  <a:close/>
                </a:path>
              </a:pathLst>
            </a:custGeom>
            <a:solidFill>
              <a:srgbClr val="F2A0A1"/>
            </a:solidFill>
            <a:ln w="2105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C24AE6F-0FC7-4F73-70AA-729E2F7BEE94}"/>
                </a:ext>
              </a:extLst>
            </p:cNvPr>
            <p:cNvSpPr/>
            <p:nvPr/>
          </p:nvSpPr>
          <p:spPr>
            <a:xfrm>
              <a:off x="3391443" y="2414880"/>
              <a:ext cx="66652" cy="66397"/>
            </a:xfrm>
            <a:custGeom>
              <a:avLst/>
              <a:gdLst>
                <a:gd name="connsiteX0" fmla="*/ -105 w 66652"/>
                <a:gd name="connsiteY0" fmla="*/ 36827 h 66397"/>
                <a:gd name="connsiteX1" fmla="*/ 1372 w 66652"/>
                <a:gd name="connsiteY1" fmla="*/ 31133 h 66397"/>
                <a:gd name="connsiteX2" fmla="*/ 6011 w 66652"/>
                <a:gd name="connsiteY2" fmla="*/ 21433 h 66397"/>
                <a:gd name="connsiteX3" fmla="*/ 12759 w 66652"/>
                <a:gd name="connsiteY3" fmla="*/ 12998 h 66397"/>
                <a:gd name="connsiteX4" fmla="*/ 20983 w 66652"/>
                <a:gd name="connsiteY4" fmla="*/ 6461 h 66397"/>
                <a:gd name="connsiteX5" fmla="*/ 30472 w 66652"/>
                <a:gd name="connsiteY5" fmla="*/ 1822 h 66397"/>
                <a:gd name="connsiteX6" fmla="*/ 36377 w 66652"/>
                <a:gd name="connsiteY6" fmla="*/ 346 h 66397"/>
                <a:gd name="connsiteX7" fmla="*/ 47131 w 66652"/>
                <a:gd name="connsiteY7" fmla="*/ 346 h 66397"/>
                <a:gd name="connsiteX8" fmla="*/ 54723 w 66652"/>
                <a:gd name="connsiteY8" fmla="*/ 2033 h 66397"/>
                <a:gd name="connsiteX9" fmla="*/ 60838 w 66652"/>
                <a:gd name="connsiteY9" fmla="*/ 6039 h 66397"/>
                <a:gd name="connsiteX10" fmla="*/ 60901 w 66652"/>
                <a:gd name="connsiteY10" fmla="*/ 33177 h 66397"/>
                <a:gd name="connsiteX11" fmla="*/ 60838 w 66652"/>
                <a:gd name="connsiteY11" fmla="*/ 33242 h 66397"/>
                <a:gd name="connsiteX12" fmla="*/ 57043 w 66652"/>
                <a:gd name="connsiteY12" fmla="*/ 36405 h 66397"/>
                <a:gd name="connsiteX13" fmla="*/ 47131 w 66652"/>
                <a:gd name="connsiteY13" fmla="*/ 38936 h 66397"/>
                <a:gd name="connsiteX14" fmla="*/ 44179 w 66652"/>
                <a:gd name="connsiteY14" fmla="*/ 38936 h 66397"/>
                <a:gd name="connsiteX15" fmla="*/ 42703 w 66652"/>
                <a:gd name="connsiteY15" fmla="*/ 38936 h 66397"/>
                <a:gd name="connsiteX16" fmla="*/ 41227 w 66652"/>
                <a:gd name="connsiteY16" fmla="*/ 38936 h 66397"/>
                <a:gd name="connsiteX17" fmla="*/ 39329 w 66652"/>
                <a:gd name="connsiteY17" fmla="*/ 40834 h 66397"/>
                <a:gd name="connsiteX18" fmla="*/ 39329 w 66652"/>
                <a:gd name="connsiteY18" fmla="*/ 42521 h 66397"/>
                <a:gd name="connsiteX19" fmla="*/ 39329 w 66652"/>
                <a:gd name="connsiteY19" fmla="*/ 43997 h 66397"/>
                <a:gd name="connsiteX20" fmla="*/ 39329 w 66652"/>
                <a:gd name="connsiteY20" fmla="*/ 46949 h 66397"/>
                <a:gd name="connsiteX21" fmla="*/ 37642 w 66652"/>
                <a:gd name="connsiteY21" fmla="*/ 54329 h 66397"/>
                <a:gd name="connsiteX22" fmla="*/ 33635 w 66652"/>
                <a:gd name="connsiteY22" fmla="*/ 60656 h 66397"/>
                <a:gd name="connsiteX23" fmla="*/ 19929 w 66652"/>
                <a:gd name="connsiteY23" fmla="*/ 66349 h 66397"/>
                <a:gd name="connsiteX24" fmla="*/ 6222 w 66652"/>
                <a:gd name="connsiteY24" fmla="*/ 60656 h 66397"/>
                <a:gd name="connsiteX25" fmla="*/ 3269 w 66652"/>
                <a:gd name="connsiteY25" fmla="*/ 56649 h 66397"/>
                <a:gd name="connsiteX26" fmla="*/ 528 w 66652"/>
                <a:gd name="connsiteY26" fmla="*/ 46949 h 66397"/>
                <a:gd name="connsiteX27" fmla="*/ -105 w 66652"/>
                <a:gd name="connsiteY27" fmla="*/ 36827 h 6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52" h="66397">
                  <a:moveTo>
                    <a:pt x="-105" y="36827"/>
                  </a:moveTo>
                  <a:cubicBezTo>
                    <a:pt x="296" y="34904"/>
                    <a:pt x="782" y="33004"/>
                    <a:pt x="1372" y="31133"/>
                  </a:cubicBezTo>
                  <a:cubicBezTo>
                    <a:pt x="2658" y="27782"/>
                    <a:pt x="4219" y="24539"/>
                    <a:pt x="6011" y="21433"/>
                  </a:cubicBezTo>
                  <a:cubicBezTo>
                    <a:pt x="7951" y="18392"/>
                    <a:pt x="10229" y="15564"/>
                    <a:pt x="12759" y="12998"/>
                  </a:cubicBezTo>
                  <a:cubicBezTo>
                    <a:pt x="15311" y="10594"/>
                    <a:pt x="18073" y="8408"/>
                    <a:pt x="20983" y="6461"/>
                  </a:cubicBezTo>
                  <a:cubicBezTo>
                    <a:pt x="24041" y="4705"/>
                    <a:pt x="27204" y="3155"/>
                    <a:pt x="30472" y="1822"/>
                  </a:cubicBezTo>
                  <a:cubicBezTo>
                    <a:pt x="32370" y="1109"/>
                    <a:pt x="34352" y="614"/>
                    <a:pt x="36377" y="346"/>
                  </a:cubicBezTo>
                  <a:cubicBezTo>
                    <a:pt x="39941" y="-179"/>
                    <a:pt x="43568" y="-179"/>
                    <a:pt x="47131" y="346"/>
                  </a:cubicBezTo>
                  <a:cubicBezTo>
                    <a:pt x="49767" y="152"/>
                    <a:pt x="52403" y="738"/>
                    <a:pt x="54723" y="2033"/>
                  </a:cubicBezTo>
                  <a:cubicBezTo>
                    <a:pt x="57106" y="2750"/>
                    <a:pt x="59236" y="4142"/>
                    <a:pt x="60838" y="6039"/>
                  </a:cubicBezTo>
                  <a:cubicBezTo>
                    <a:pt x="68345" y="13515"/>
                    <a:pt x="68387" y="25665"/>
                    <a:pt x="60901" y="33177"/>
                  </a:cubicBezTo>
                  <a:cubicBezTo>
                    <a:pt x="60880" y="33200"/>
                    <a:pt x="60859" y="33221"/>
                    <a:pt x="60838" y="33242"/>
                  </a:cubicBezTo>
                  <a:lnTo>
                    <a:pt x="57043" y="36405"/>
                  </a:lnTo>
                  <a:cubicBezTo>
                    <a:pt x="54006" y="38050"/>
                    <a:pt x="50590" y="38919"/>
                    <a:pt x="47131" y="38936"/>
                  </a:cubicBezTo>
                  <a:lnTo>
                    <a:pt x="44179" y="38936"/>
                  </a:lnTo>
                  <a:lnTo>
                    <a:pt x="42703" y="38936"/>
                  </a:lnTo>
                  <a:lnTo>
                    <a:pt x="41227" y="38936"/>
                  </a:lnTo>
                  <a:lnTo>
                    <a:pt x="39329" y="40834"/>
                  </a:lnTo>
                  <a:cubicBezTo>
                    <a:pt x="39245" y="41394"/>
                    <a:pt x="39245" y="41962"/>
                    <a:pt x="39329" y="42521"/>
                  </a:cubicBezTo>
                  <a:cubicBezTo>
                    <a:pt x="39245" y="43008"/>
                    <a:pt x="39245" y="43509"/>
                    <a:pt x="39329" y="43997"/>
                  </a:cubicBezTo>
                  <a:cubicBezTo>
                    <a:pt x="39224" y="44977"/>
                    <a:pt x="39224" y="45968"/>
                    <a:pt x="39329" y="46949"/>
                  </a:cubicBezTo>
                  <a:cubicBezTo>
                    <a:pt x="39329" y="49503"/>
                    <a:pt x="38738" y="52025"/>
                    <a:pt x="37642" y="54329"/>
                  </a:cubicBezTo>
                  <a:cubicBezTo>
                    <a:pt x="36904" y="56761"/>
                    <a:pt x="35512" y="58945"/>
                    <a:pt x="33635" y="60656"/>
                  </a:cubicBezTo>
                  <a:cubicBezTo>
                    <a:pt x="29987" y="64276"/>
                    <a:pt x="25074" y="66320"/>
                    <a:pt x="19929" y="66349"/>
                  </a:cubicBezTo>
                  <a:cubicBezTo>
                    <a:pt x="14784" y="66366"/>
                    <a:pt x="9849" y="64314"/>
                    <a:pt x="6222" y="60656"/>
                  </a:cubicBezTo>
                  <a:lnTo>
                    <a:pt x="3269" y="56649"/>
                  </a:lnTo>
                  <a:cubicBezTo>
                    <a:pt x="1435" y="53750"/>
                    <a:pt x="486" y="50380"/>
                    <a:pt x="528" y="46949"/>
                  </a:cubicBezTo>
                  <a:cubicBezTo>
                    <a:pt x="-62" y="43609"/>
                    <a:pt x="-273" y="40213"/>
                    <a:pt x="-105" y="36827"/>
                  </a:cubicBezTo>
                  <a:close/>
                </a:path>
              </a:pathLst>
            </a:custGeom>
            <a:solidFill>
              <a:srgbClr val="F2A0A1"/>
            </a:solidFill>
            <a:ln w="2105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DD250A9-0E61-87ED-52FE-FBA19835F0BA}"/>
                </a:ext>
              </a:extLst>
            </p:cNvPr>
            <p:cNvSpPr/>
            <p:nvPr/>
          </p:nvSpPr>
          <p:spPr>
            <a:xfrm>
              <a:off x="3129565" y="2530379"/>
              <a:ext cx="52571" cy="38657"/>
            </a:xfrm>
            <a:custGeom>
              <a:avLst/>
              <a:gdLst>
                <a:gd name="connsiteX0" fmla="*/ -132 w 52571"/>
                <a:gd name="connsiteY0" fmla="*/ 14111 h 38657"/>
                <a:gd name="connsiteX1" fmla="*/ 4929 w 52571"/>
                <a:gd name="connsiteY1" fmla="*/ 5676 h 38657"/>
                <a:gd name="connsiteX2" fmla="*/ 8724 w 52571"/>
                <a:gd name="connsiteY2" fmla="*/ 2513 h 38657"/>
                <a:gd name="connsiteX3" fmla="*/ 18636 w 52571"/>
                <a:gd name="connsiteY3" fmla="*/ -17 h 38657"/>
                <a:gd name="connsiteX4" fmla="*/ 33186 w 52571"/>
                <a:gd name="connsiteY4" fmla="*/ -17 h 38657"/>
                <a:gd name="connsiteX5" fmla="*/ 40567 w 52571"/>
                <a:gd name="connsiteY5" fmla="*/ 1670 h 38657"/>
                <a:gd name="connsiteX6" fmla="*/ 50689 w 52571"/>
                <a:gd name="connsiteY6" fmla="*/ 11792 h 38657"/>
                <a:gd name="connsiteX7" fmla="*/ 52375 w 52571"/>
                <a:gd name="connsiteY7" fmla="*/ 19383 h 38657"/>
                <a:gd name="connsiteX8" fmla="*/ 52375 w 52571"/>
                <a:gd name="connsiteY8" fmla="*/ 24444 h 38657"/>
                <a:gd name="connsiteX9" fmla="*/ 47315 w 52571"/>
                <a:gd name="connsiteY9" fmla="*/ 32879 h 38657"/>
                <a:gd name="connsiteX10" fmla="*/ 43519 w 52571"/>
                <a:gd name="connsiteY10" fmla="*/ 36042 h 38657"/>
                <a:gd name="connsiteX11" fmla="*/ 33818 w 52571"/>
                <a:gd name="connsiteY11" fmla="*/ 38573 h 38657"/>
                <a:gd name="connsiteX12" fmla="*/ 19268 w 52571"/>
                <a:gd name="connsiteY12" fmla="*/ 38573 h 38657"/>
                <a:gd name="connsiteX13" fmla="*/ 11677 w 52571"/>
                <a:gd name="connsiteY13" fmla="*/ 36886 h 38657"/>
                <a:gd name="connsiteX14" fmla="*/ 1555 w 52571"/>
                <a:gd name="connsiteY14" fmla="*/ 26764 h 38657"/>
                <a:gd name="connsiteX15" fmla="*/ -132 w 52571"/>
                <a:gd name="connsiteY15" fmla="*/ 19383 h 3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71" h="38657">
                  <a:moveTo>
                    <a:pt x="-132" y="14111"/>
                  </a:moveTo>
                  <a:cubicBezTo>
                    <a:pt x="796" y="10908"/>
                    <a:pt x="2546" y="8000"/>
                    <a:pt x="4929" y="5676"/>
                  </a:cubicBezTo>
                  <a:lnTo>
                    <a:pt x="8724" y="2513"/>
                  </a:lnTo>
                  <a:cubicBezTo>
                    <a:pt x="11761" y="869"/>
                    <a:pt x="15177" y="0"/>
                    <a:pt x="18636" y="-17"/>
                  </a:cubicBezTo>
                  <a:lnTo>
                    <a:pt x="33186" y="-17"/>
                  </a:lnTo>
                  <a:cubicBezTo>
                    <a:pt x="35759" y="-194"/>
                    <a:pt x="38332" y="392"/>
                    <a:pt x="40567" y="1670"/>
                  </a:cubicBezTo>
                  <a:cubicBezTo>
                    <a:pt x="45206" y="3492"/>
                    <a:pt x="48875" y="7159"/>
                    <a:pt x="50689" y="11792"/>
                  </a:cubicBezTo>
                  <a:cubicBezTo>
                    <a:pt x="51975" y="14103"/>
                    <a:pt x="52565" y="16743"/>
                    <a:pt x="52375" y="19383"/>
                  </a:cubicBezTo>
                  <a:lnTo>
                    <a:pt x="52375" y="24444"/>
                  </a:lnTo>
                  <a:cubicBezTo>
                    <a:pt x="51574" y="27700"/>
                    <a:pt x="49803" y="30642"/>
                    <a:pt x="47315" y="32879"/>
                  </a:cubicBezTo>
                  <a:lnTo>
                    <a:pt x="43519" y="36042"/>
                  </a:lnTo>
                  <a:cubicBezTo>
                    <a:pt x="40567" y="37712"/>
                    <a:pt x="37214" y="38583"/>
                    <a:pt x="33818" y="38573"/>
                  </a:cubicBezTo>
                  <a:lnTo>
                    <a:pt x="19268" y="38573"/>
                  </a:lnTo>
                  <a:cubicBezTo>
                    <a:pt x="16632" y="38767"/>
                    <a:pt x="13996" y="38181"/>
                    <a:pt x="11677" y="36886"/>
                  </a:cubicBezTo>
                  <a:cubicBezTo>
                    <a:pt x="7038" y="35064"/>
                    <a:pt x="3368" y="31397"/>
                    <a:pt x="1555" y="26764"/>
                  </a:cubicBezTo>
                  <a:cubicBezTo>
                    <a:pt x="268" y="24524"/>
                    <a:pt x="-300" y="21956"/>
                    <a:pt x="-132" y="19383"/>
                  </a:cubicBezTo>
                  <a:close/>
                </a:path>
              </a:pathLst>
            </a:custGeom>
            <a:solidFill>
              <a:srgbClr val="F2A0A1"/>
            </a:solidFill>
            <a:ln w="2105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5172BE1-73C2-CD1A-B42A-799707D0257D}"/>
                </a:ext>
              </a:extLst>
            </p:cNvPr>
            <p:cNvSpPr/>
            <p:nvPr/>
          </p:nvSpPr>
          <p:spPr>
            <a:xfrm>
              <a:off x="2425486" y="4428477"/>
              <a:ext cx="67980" cy="48927"/>
            </a:xfrm>
            <a:custGeom>
              <a:avLst/>
              <a:gdLst>
                <a:gd name="connsiteX0" fmla="*/ 53614 w 67980"/>
                <a:gd name="connsiteY0" fmla="*/ 2066 h 48927"/>
                <a:gd name="connsiteX1" fmla="*/ 39275 w 67980"/>
                <a:gd name="connsiteY1" fmla="*/ 3963 h 48927"/>
                <a:gd name="connsiteX2" fmla="*/ 34424 w 67980"/>
                <a:gd name="connsiteY2" fmla="*/ 7759 h 48927"/>
                <a:gd name="connsiteX3" fmla="*/ 32737 w 67980"/>
                <a:gd name="connsiteY3" fmla="*/ 5861 h 48927"/>
                <a:gd name="connsiteX4" fmla="*/ 26411 w 67980"/>
                <a:gd name="connsiteY4" fmla="*/ 1644 h 48927"/>
                <a:gd name="connsiteX5" fmla="*/ 19030 w 67980"/>
                <a:gd name="connsiteY5" fmla="*/ -43 h 48927"/>
                <a:gd name="connsiteX6" fmla="*/ 5535 w 67980"/>
                <a:gd name="connsiteY6" fmla="*/ 5440 h 48927"/>
                <a:gd name="connsiteX7" fmla="*/ -159 w 67980"/>
                <a:gd name="connsiteY7" fmla="*/ 19146 h 48927"/>
                <a:gd name="connsiteX8" fmla="*/ 3215 w 67980"/>
                <a:gd name="connsiteY8" fmla="*/ 32220 h 48927"/>
                <a:gd name="connsiteX9" fmla="*/ 8276 w 67980"/>
                <a:gd name="connsiteY9" fmla="*/ 39390 h 48927"/>
                <a:gd name="connsiteX10" fmla="*/ 11649 w 67980"/>
                <a:gd name="connsiteY10" fmla="*/ 42131 h 48927"/>
                <a:gd name="connsiteX11" fmla="*/ 15446 w 67980"/>
                <a:gd name="connsiteY11" fmla="*/ 44873 h 48927"/>
                <a:gd name="connsiteX12" fmla="*/ 17132 w 67980"/>
                <a:gd name="connsiteY12" fmla="*/ 44873 h 48927"/>
                <a:gd name="connsiteX13" fmla="*/ 23669 w 67980"/>
                <a:gd name="connsiteY13" fmla="*/ 47614 h 48927"/>
                <a:gd name="connsiteX14" fmla="*/ 32737 w 67980"/>
                <a:gd name="connsiteY14" fmla="*/ 48880 h 48927"/>
                <a:gd name="connsiteX15" fmla="*/ 36955 w 67980"/>
                <a:gd name="connsiteY15" fmla="*/ 48880 h 48927"/>
                <a:gd name="connsiteX16" fmla="*/ 45600 w 67980"/>
                <a:gd name="connsiteY16" fmla="*/ 47192 h 48927"/>
                <a:gd name="connsiteX17" fmla="*/ 53614 w 67980"/>
                <a:gd name="connsiteY17" fmla="*/ 43608 h 48927"/>
                <a:gd name="connsiteX18" fmla="*/ 63525 w 67980"/>
                <a:gd name="connsiteY18" fmla="*/ 33697 h 48927"/>
                <a:gd name="connsiteX19" fmla="*/ 65634 w 67980"/>
                <a:gd name="connsiteY19" fmla="*/ 29479 h 48927"/>
                <a:gd name="connsiteX20" fmla="*/ 67320 w 67980"/>
                <a:gd name="connsiteY20" fmla="*/ 24840 h 48927"/>
                <a:gd name="connsiteX21" fmla="*/ 65423 w 67980"/>
                <a:gd name="connsiteY21" fmla="*/ 10500 h 48927"/>
                <a:gd name="connsiteX22" fmla="*/ 60362 w 67980"/>
                <a:gd name="connsiteY22" fmla="*/ 4807 h 48927"/>
                <a:gd name="connsiteX23" fmla="*/ 53614 w 67980"/>
                <a:gd name="connsiteY23" fmla="*/ 2066 h 4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80" h="48927">
                  <a:moveTo>
                    <a:pt x="53614" y="2066"/>
                  </a:moveTo>
                  <a:cubicBezTo>
                    <a:pt x="48763" y="758"/>
                    <a:pt x="43618" y="1433"/>
                    <a:pt x="39275" y="3963"/>
                  </a:cubicBezTo>
                  <a:cubicBezTo>
                    <a:pt x="37524" y="5039"/>
                    <a:pt x="35900" y="6325"/>
                    <a:pt x="34424" y="7759"/>
                  </a:cubicBezTo>
                  <a:lnTo>
                    <a:pt x="32737" y="5861"/>
                  </a:lnTo>
                  <a:cubicBezTo>
                    <a:pt x="31093" y="3858"/>
                    <a:pt x="28899" y="2382"/>
                    <a:pt x="26411" y="1644"/>
                  </a:cubicBezTo>
                  <a:cubicBezTo>
                    <a:pt x="24133" y="463"/>
                    <a:pt x="21603" y="-106"/>
                    <a:pt x="19030" y="-43"/>
                  </a:cubicBezTo>
                  <a:cubicBezTo>
                    <a:pt x="14033" y="126"/>
                    <a:pt x="9246" y="2066"/>
                    <a:pt x="5535" y="5440"/>
                  </a:cubicBezTo>
                  <a:cubicBezTo>
                    <a:pt x="1844" y="9024"/>
                    <a:pt x="-222" y="13980"/>
                    <a:pt x="-159" y="19146"/>
                  </a:cubicBezTo>
                  <a:cubicBezTo>
                    <a:pt x="-11" y="23701"/>
                    <a:pt x="1127" y="28172"/>
                    <a:pt x="3215" y="32220"/>
                  </a:cubicBezTo>
                  <a:cubicBezTo>
                    <a:pt x="4522" y="34856"/>
                    <a:pt x="6230" y="37260"/>
                    <a:pt x="8276" y="39390"/>
                  </a:cubicBezTo>
                  <a:lnTo>
                    <a:pt x="11649" y="42131"/>
                  </a:lnTo>
                  <a:lnTo>
                    <a:pt x="15446" y="44873"/>
                  </a:lnTo>
                  <a:lnTo>
                    <a:pt x="17132" y="44873"/>
                  </a:lnTo>
                  <a:lnTo>
                    <a:pt x="23669" y="47614"/>
                  </a:lnTo>
                  <a:cubicBezTo>
                    <a:pt x="26643" y="48352"/>
                    <a:pt x="29679" y="48774"/>
                    <a:pt x="32737" y="48880"/>
                  </a:cubicBezTo>
                  <a:lnTo>
                    <a:pt x="36955" y="48880"/>
                  </a:lnTo>
                  <a:cubicBezTo>
                    <a:pt x="39886" y="48626"/>
                    <a:pt x="42775" y="48057"/>
                    <a:pt x="45600" y="47192"/>
                  </a:cubicBezTo>
                  <a:cubicBezTo>
                    <a:pt x="48447" y="46433"/>
                    <a:pt x="51146" y="45231"/>
                    <a:pt x="53614" y="43608"/>
                  </a:cubicBezTo>
                  <a:cubicBezTo>
                    <a:pt x="57557" y="41035"/>
                    <a:pt x="60952" y="37640"/>
                    <a:pt x="63525" y="33697"/>
                  </a:cubicBezTo>
                  <a:cubicBezTo>
                    <a:pt x="64347" y="32347"/>
                    <a:pt x="65064" y="30955"/>
                    <a:pt x="65634" y="29479"/>
                  </a:cubicBezTo>
                  <a:cubicBezTo>
                    <a:pt x="66329" y="27982"/>
                    <a:pt x="66878" y="26421"/>
                    <a:pt x="67320" y="24840"/>
                  </a:cubicBezTo>
                  <a:cubicBezTo>
                    <a:pt x="68396" y="19990"/>
                    <a:pt x="67721" y="14908"/>
                    <a:pt x="65423" y="10500"/>
                  </a:cubicBezTo>
                  <a:cubicBezTo>
                    <a:pt x="64263" y="8202"/>
                    <a:pt x="62513" y="6220"/>
                    <a:pt x="60362" y="4807"/>
                  </a:cubicBezTo>
                  <a:cubicBezTo>
                    <a:pt x="58359" y="3394"/>
                    <a:pt x="56039" y="2445"/>
                    <a:pt x="53614" y="2066"/>
                  </a:cubicBezTo>
                  <a:close/>
                </a:path>
              </a:pathLst>
            </a:custGeom>
            <a:solidFill>
              <a:srgbClr val="F2A0A1"/>
            </a:solidFill>
            <a:ln w="2105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F959CFA-9BF5-B207-BCB2-DB638FBAA1CB}"/>
                </a:ext>
              </a:extLst>
            </p:cNvPr>
            <p:cNvSpPr/>
            <p:nvPr/>
          </p:nvSpPr>
          <p:spPr>
            <a:xfrm>
              <a:off x="2518689" y="4296685"/>
              <a:ext cx="85916" cy="89886"/>
            </a:xfrm>
            <a:custGeom>
              <a:avLst/>
              <a:gdLst>
                <a:gd name="connsiteX0" fmla="*/ 71330 w 85916"/>
                <a:gd name="connsiteY0" fmla="*/ 375 h 89886"/>
                <a:gd name="connsiteX1" fmla="*/ 56991 w 85916"/>
                <a:gd name="connsiteY1" fmla="*/ 2273 h 89886"/>
                <a:gd name="connsiteX2" fmla="*/ 13551 w 85916"/>
                <a:gd name="connsiteY2" fmla="*/ 46978 h 89886"/>
                <a:gd name="connsiteX3" fmla="*/ 5327 w 85916"/>
                <a:gd name="connsiteY3" fmla="*/ 55835 h 89886"/>
                <a:gd name="connsiteX4" fmla="*/ 5327 w 85916"/>
                <a:gd name="connsiteY4" fmla="*/ 83037 h 89886"/>
                <a:gd name="connsiteX5" fmla="*/ 20510 w 85916"/>
                <a:gd name="connsiteY5" fmla="*/ 88731 h 89886"/>
                <a:gd name="connsiteX6" fmla="*/ 32108 w 85916"/>
                <a:gd name="connsiteY6" fmla="*/ 88731 h 89886"/>
                <a:gd name="connsiteX7" fmla="*/ 74283 w 85916"/>
                <a:gd name="connsiteY7" fmla="*/ 46556 h 89886"/>
                <a:gd name="connsiteX8" fmla="*/ 74283 w 85916"/>
                <a:gd name="connsiteY8" fmla="*/ 38754 h 89886"/>
                <a:gd name="connsiteX9" fmla="*/ 80187 w 85916"/>
                <a:gd name="connsiteY9" fmla="*/ 32428 h 89886"/>
                <a:gd name="connsiteX10" fmla="*/ 81874 w 85916"/>
                <a:gd name="connsiteY10" fmla="*/ 7334 h 89886"/>
                <a:gd name="connsiteX11" fmla="*/ 71330 w 85916"/>
                <a:gd name="connsiteY11" fmla="*/ 375 h 8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916" h="89886">
                  <a:moveTo>
                    <a:pt x="71330" y="375"/>
                  </a:moveTo>
                  <a:cubicBezTo>
                    <a:pt x="66481" y="-574"/>
                    <a:pt x="61440" y="80"/>
                    <a:pt x="56991" y="2273"/>
                  </a:cubicBezTo>
                  <a:cubicBezTo>
                    <a:pt x="37464" y="11256"/>
                    <a:pt x="21965" y="27198"/>
                    <a:pt x="13551" y="46978"/>
                  </a:cubicBezTo>
                  <a:lnTo>
                    <a:pt x="5327" y="55835"/>
                  </a:lnTo>
                  <a:cubicBezTo>
                    <a:pt x="-1990" y="63426"/>
                    <a:pt x="-1990" y="75446"/>
                    <a:pt x="5327" y="83037"/>
                  </a:cubicBezTo>
                  <a:cubicBezTo>
                    <a:pt x="9523" y="86728"/>
                    <a:pt x="14922" y="88752"/>
                    <a:pt x="20510" y="88731"/>
                  </a:cubicBezTo>
                  <a:cubicBezTo>
                    <a:pt x="24242" y="90207"/>
                    <a:pt x="28376" y="90207"/>
                    <a:pt x="32108" y="88731"/>
                  </a:cubicBezTo>
                  <a:cubicBezTo>
                    <a:pt x="51825" y="81793"/>
                    <a:pt x="67345" y="66273"/>
                    <a:pt x="74283" y="46556"/>
                  </a:cubicBezTo>
                  <a:cubicBezTo>
                    <a:pt x="75021" y="44005"/>
                    <a:pt x="75021" y="41305"/>
                    <a:pt x="74283" y="38754"/>
                  </a:cubicBezTo>
                  <a:lnTo>
                    <a:pt x="80187" y="32428"/>
                  </a:lnTo>
                  <a:cubicBezTo>
                    <a:pt x="86914" y="25659"/>
                    <a:pt x="87631" y="14946"/>
                    <a:pt x="81874" y="7334"/>
                  </a:cubicBezTo>
                  <a:cubicBezTo>
                    <a:pt x="79365" y="3770"/>
                    <a:pt x="75590" y="1282"/>
                    <a:pt x="71330" y="375"/>
                  </a:cubicBezTo>
                  <a:close/>
                </a:path>
              </a:pathLst>
            </a:custGeom>
            <a:solidFill>
              <a:srgbClr val="F2A0A1"/>
            </a:solidFill>
            <a:ln w="2105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4ED190B-93DB-4082-180C-317942C9E48B}"/>
                </a:ext>
              </a:extLst>
            </p:cNvPr>
            <p:cNvSpPr/>
            <p:nvPr/>
          </p:nvSpPr>
          <p:spPr>
            <a:xfrm>
              <a:off x="2622233" y="4379384"/>
              <a:ext cx="113390" cy="96080"/>
            </a:xfrm>
            <a:custGeom>
              <a:avLst/>
              <a:gdLst>
                <a:gd name="connsiteX0" fmla="*/ -161 w 113390"/>
                <a:gd name="connsiteY0" fmla="*/ 59805 h 96080"/>
                <a:gd name="connsiteX1" fmla="*/ 17131 w 113390"/>
                <a:gd name="connsiteY1" fmla="*/ 78784 h 96080"/>
                <a:gd name="connsiteX2" fmla="*/ 17131 w 113390"/>
                <a:gd name="connsiteY2" fmla="*/ 81736 h 96080"/>
                <a:gd name="connsiteX3" fmla="*/ 40749 w 113390"/>
                <a:gd name="connsiteY3" fmla="*/ 95443 h 96080"/>
                <a:gd name="connsiteX4" fmla="*/ 110758 w 113390"/>
                <a:gd name="connsiteY4" fmla="*/ 39140 h 96080"/>
                <a:gd name="connsiteX5" fmla="*/ 107806 w 113390"/>
                <a:gd name="connsiteY5" fmla="*/ 15944 h 96080"/>
                <a:gd name="connsiteX6" fmla="*/ 15591 w 113390"/>
                <a:gd name="connsiteY6" fmla="*/ 22502 h 96080"/>
                <a:gd name="connsiteX7" fmla="*/ -161 w 113390"/>
                <a:gd name="connsiteY7" fmla="*/ 59805 h 96080"/>
                <a:gd name="connsiteX8" fmla="*/ 57407 w 113390"/>
                <a:gd name="connsiteY8" fmla="*/ 45888 h 96080"/>
                <a:gd name="connsiteX9" fmla="*/ 56353 w 113390"/>
                <a:gd name="connsiteY9" fmla="*/ 45888 h 96080"/>
                <a:gd name="connsiteX10" fmla="*/ 53401 w 113390"/>
                <a:gd name="connsiteY10" fmla="*/ 47785 h 96080"/>
                <a:gd name="connsiteX11" fmla="*/ 45388 w 113390"/>
                <a:gd name="connsiteY11" fmla="*/ 52425 h 96080"/>
                <a:gd name="connsiteX12" fmla="*/ 41381 w 113390"/>
                <a:gd name="connsiteY12" fmla="*/ 54322 h 96080"/>
                <a:gd name="connsiteX13" fmla="*/ 40327 w 113390"/>
                <a:gd name="connsiteY13" fmla="*/ 54322 h 96080"/>
                <a:gd name="connsiteX14" fmla="*/ 38851 w 113390"/>
                <a:gd name="connsiteY14" fmla="*/ 54322 h 96080"/>
                <a:gd name="connsiteX15" fmla="*/ 39905 w 113390"/>
                <a:gd name="connsiteY15" fmla="*/ 51370 h 96080"/>
                <a:gd name="connsiteX16" fmla="*/ 39905 w 113390"/>
                <a:gd name="connsiteY16" fmla="*/ 49683 h 96080"/>
                <a:gd name="connsiteX17" fmla="*/ 39905 w 113390"/>
                <a:gd name="connsiteY17" fmla="*/ 47996 h 96080"/>
                <a:gd name="connsiteX18" fmla="*/ 43490 w 113390"/>
                <a:gd name="connsiteY18" fmla="*/ 44201 h 96080"/>
                <a:gd name="connsiteX19" fmla="*/ 44966 w 113390"/>
                <a:gd name="connsiteY19" fmla="*/ 42935 h 96080"/>
                <a:gd name="connsiteX20" fmla="*/ 49184 w 113390"/>
                <a:gd name="connsiteY20" fmla="*/ 40194 h 96080"/>
                <a:gd name="connsiteX21" fmla="*/ 53190 w 113390"/>
                <a:gd name="connsiteY21" fmla="*/ 38507 h 96080"/>
                <a:gd name="connsiteX22" fmla="*/ 61414 w 113390"/>
                <a:gd name="connsiteY22" fmla="*/ 36187 h 96080"/>
                <a:gd name="connsiteX23" fmla="*/ 63945 w 113390"/>
                <a:gd name="connsiteY23" fmla="*/ 36187 h 96080"/>
                <a:gd name="connsiteX24" fmla="*/ 62469 w 113390"/>
                <a:gd name="connsiteY24" fmla="*/ 37874 h 9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390" h="96080">
                  <a:moveTo>
                    <a:pt x="-161" y="59805"/>
                  </a:moveTo>
                  <a:cubicBezTo>
                    <a:pt x="-98" y="69632"/>
                    <a:pt x="7367" y="77814"/>
                    <a:pt x="17131" y="78784"/>
                  </a:cubicBezTo>
                  <a:cubicBezTo>
                    <a:pt x="17025" y="79775"/>
                    <a:pt x="17025" y="80745"/>
                    <a:pt x="17131" y="81736"/>
                  </a:cubicBezTo>
                  <a:cubicBezTo>
                    <a:pt x="19999" y="91943"/>
                    <a:pt x="30458" y="98016"/>
                    <a:pt x="40749" y="95443"/>
                  </a:cubicBezTo>
                  <a:cubicBezTo>
                    <a:pt x="71389" y="88210"/>
                    <a:pt x="97136" y="67523"/>
                    <a:pt x="110758" y="39140"/>
                  </a:cubicBezTo>
                  <a:cubicBezTo>
                    <a:pt x="114934" y="31590"/>
                    <a:pt x="113732" y="22207"/>
                    <a:pt x="107806" y="15944"/>
                  </a:cubicBezTo>
                  <a:cubicBezTo>
                    <a:pt x="80540" y="-7717"/>
                    <a:pt x="39251" y="-4785"/>
                    <a:pt x="15591" y="22502"/>
                  </a:cubicBezTo>
                  <a:cubicBezTo>
                    <a:pt x="6524" y="32961"/>
                    <a:pt x="999" y="46014"/>
                    <a:pt x="-161" y="59805"/>
                  </a:cubicBezTo>
                  <a:close/>
                  <a:moveTo>
                    <a:pt x="57407" y="45888"/>
                  </a:moveTo>
                  <a:lnTo>
                    <a:pt x="56353" y="45888"/>
                  </a:lnTo>
                  <a:lnTo>
                    <a:pt x="53401" y="47785"/>
                  </a:lnTo>
                  <a:cubicBezTo>
                    <a:pt x="50850" y="49536"/>
                    <a:pt x="48171" y="51075"/>
                    <a:pt x="45388" y="52425"/>
                  </a:cubicBezTo>
                  <a:cubicBezTo>
                    <a:pt x="44102" y="53142"/>
                    <a:pt x="42752" y="53774"/>
                    <a:pt x="41381" y="54322"/>
                  </a:cubicBezTo>
                  <a:lnTo>
                    <a:pt x="40327" y="54322"/>
                  </a:lnTo>
                  <a:lnTo>
                    <a:pt x="38851" y="54322"/>
                  </a:lnTo>
                  <a:cubicBezTo>
                    <a:pt x="39272" y="53353"/>
                    <a:pt x="39610" y="52383"/>
                    <a:pt x="39905" y="51370"/>
                  </a:cubicBezTo>
                  <a:cubicBezTo>
                    <a:pt x="39863" y="50801"/>
                    <a:pt x="39863" y="50253"/>
                    <a:pt x="39905" y="49683"/>
                  </a:cubicBezTo>
                  <a:lnTo>
                    <a:pt x="39905" y="47996"/>
                  </a:lnTo>
                  <a:lnTo>
                    <a:pt x="43490" y="44201"/>
                  </a:lnTo>
                  <a:lnTo>
                    <a:pt x="44966" y="42935"/>
                  </a:lnTo>
                  <a:lnTo>
                    <a:pt x="49184" y="40194"/>
                  </a:lnTo>
                  <a:lnTo>
                    <a:pt x="53190" y="38507"/>
                  </a:lnTo>
                  <a:lnTo>
                    <a:pt x="61414" y="36187"/>
                  </a:lnTo>
                  <a:lnTo>
                    <a:pt x="63945" y="36187"/>
                  </a:lnTo>
                  <a:lnTo>
                    <a:pt x="62469" y="37874"/>
                  </a:lnTo>
                  <a:close/>
                </a:path>
              </a:pathLst>
            </a:custGeom>
            <a:solidFill>
              <a:srgbClr val="F2A0A1"/>
            </a:solidFill>
            <a:ln w="2105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8947D2F-D6A3-C21F-1F79-61151BCC96C3}"/>
                </a:ext>
              </a:extLst>
            </p:cNvPr>
            <p:cNvSpPr/>
            <p:nvPr/>
          </p:nvSpPr>
          <p:spPr>
            <a:xfrm>
              <a:off x="2629614" y="4089855"/>
              <a:ext cx="141539" cy="218308"/>
            </a:xfrm>
            <a:custGeom>
              <a:avLst/>
              <a:gdLst>
                <a:gd name="connsiteX0" fmla="*/ 95786 w 141539"/>
                <a:gd name="connsiteY0" fmla="*/ 8985 h 218308"/>
                <a:gd name="connsiteX1" fmla="*/ 79971 w 141539"/>
                <a:gd name="connsiteY1" fmla="*/ 42302 h 218308"/>
                <a:gd name="connsiteX2" fmla="*/ 20927 w 141539"/>
                <a:gd name="connsiteY2" fmla="*/ 119482 h 218308"/>
                <a:gd name="connsiteX3" fmla="*/ -161 w 141539"/>
                <a:gd name="connsiteY3" fmla="*/ 163976 h 218308"/>
                <a:gd name="connsiteX4" fmla="*/ 20927 w 141539"/>
                <a:gd name="connsiteY4" fmla="*/ 198981 h 218308"/>
                <a:gd name="connsiteX5" fmla="*/ 38429 w 141539"/>
                <a:gd name="connsiteY5" fmla="*/ 205940 h 218308"/>
                <a:gd name="connsiteX6" fmla="*/ 62869 w 141539"/>
                <a:gd name="connsiteY6" fmla="*/ 217053 h 218308"/>
                <a:gd name="connsiteX7" fmla="*/ 72801 w 141539"/>
                <a:gd name="connsiteY7" fmla="*/ 208471 h 218308"/>
                <a:gd name="connsiteX8" fmla="*/ 78495 w 141539"/>
                <a:gd name="connsiteY8" fmla="*/ 198560 h 218308"/>
                <a:gd name="connsiteX9" fmla="*/ 99582 w 141539"/>
                <a:gd name="connsiteY9" fmla="*/ 182955 h 218308"/>
                <a:gd name="connsiteX10" fmla="*/ 138172 w 141539"/>
                <a:gd name="connsiteY10" fmla="*/ 106619 h 218308"/>
                <a:gd name="connsiteX11" fmla="*/ 128471 w 141539"/>
                <a:gd name="connsiteY11" fmla="*/ 9195 h 218308"/>
                <a:gd name="connsiteX12" fmla="*/ 102112 w 141539"/>
                <a:gd name="connsiteY12" fmla="*/ 2743 h 218308"/>
                <a:gd name="connsiteX13" fmla="*/ 95786 w 141539"/>
                <a:gd name="connsiteY13" fmla="*/ 8985 h 218308"/>
                <a:gd name="connsiteX14" fmla="*/ 100004 w 141539"/>
                <a:gd name="connsiteY14" fmla="*/ 104510 h 218308"/>
                <a:gd name="connsiteX15" fmla="*/ 83556 w 141539"/>
                <a:gd name="connsiteY15" fmla="*/ 142889 h 218308"/>
                <a:gd name="connsiteX16" fmla="*/ 80182 w 141539"/>
                <a:gd name="connsiteY16" fmla="*/ 142889 h 218308"/>
                <a:gd name="connsiteX17" fmla="*/ 100215 w 141539"/>
                <a:gd name="connsiteY17" fmla="*/ 103245 h 218308"/>
                <a:gd name="connsiteX18" fmla="*/ 100847 w 141539"/>
                <a:gd name="connsiteY18" fmla="*/ 104510 h 21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539" h="218308">
                  <a:moveTo>
                    <a:pt x="95786" y="8985"/>
                  </a:moveTo>
                  <a:lnTo>
                    <a:pt x="79971" y="42302"/>
                  </a:lnTo>
                  <a:lnTo>
                    <a:pt x="20927" y="119482"/>
                  </a:lnTo>
                  <a:cubicBezTo>
                    <a:pt x="8674" y="131228"/>
                    <a:pt x="1167" y="147064"/>
                    <a:pt x="-161" y="163976"/>
                  </a:cubicBezTo>
                  <a:cubicBezTo>
                    <a:pt x="1041" y="178295"/>
                    <a:pt x="8844" y="191221"/>
                    <a:pt x="20927" y="198981"/>
                  </a:cubicBezTo>
                  <a:cubicBezTo>
                    <a:pt x="26219" y="202503"/>
                    <a:pt x="32166" y="204865"/>
                    <a:pt x="38429" y="205940"/>
                  </a:cubicBezTo>
                  <a:cubicBezTo>
                    <a:pt x="42119" y="215746"/>
                    <a:pt x="53042" y="220723"/>
                    <a:pt x="62869" y="217053"/>
                  </a:cubicBezTo>
                  <a:cubicBezTo>
                    <a:pt x="67087" y="215451"/>
                    <a:pt x="70608" y="212414"/>
                    <a:pt x="72801" y="208471"/>
                  </a:cubicBezTo>
                  <a:lnTo>
                    <a:pt x="78495" y="198560"/>
                  </a:lnTo>
                  <a:cubicBezTo>
                    <a:pt x="86318" y="194532"/>
                    <a:pt x="93446" y="189260"/>
                    <a:pt x="99582" y="182955"/>
                  </a:cubicBezTo>
                  <a:cubicBezTo>
                    <a:pt x="119383" y="161657"/>
                    <a:pt x="132774" y="135192"/>
                    <a:pt x="138172" y="106619"/>
                  </a:cubicBezTo>
                  <a:cubicBezTo>
                    <a:pt x="144645" y="73891"/>
                    <a:pt x="141272" y="40004"/>
                    <a:pt x="128471" y="9195"/>
                  </a:cubicBezTo>
                  <a:cubicBezTo>
                    <a:pt x="122968" y="128"/>
                    <a:pt x="111180" y="-2761"/>
                    <a:pt x="102112" y="2743"/>
                  </a:cubicBezTo>
                  <a:cubicBezTo>
                    <a:pt x="99540" y="4303"/>
                    <a:pt x="97368" y="6433"/>
                    <a:pt x="95786" y="8985"/>
                  </a:cubicBezTo>
                  <a:close/>
                  <a:moveTo>
                    <a:pt x="100004" y="104510"/>
                  </a:moveTo>
                  <a:cubicBezTo>
                    <a:pt x="96588" y="118090"/>
                    <a:pt x="91042" y="131059"/>
                    <a:pt x="83556" y="142889"/>
                  </a:cubicBezTo>
                  <a:lnTo>
                    <a:pt x="80182" y="142889"/>
                  </a:lnTo>
                  <a:cubicBezTo>
                    <a:pt x="87352" y="129815"/>
                    <a:pt x="94100" y="116741"/>
                    <a:pt x="100215" y="103245"/>
                  </a:cubicBezTo>
                  <a:cubicBezTo>
                    <a:pt x="100363" y="103688"/>
                    <a:pt x="100573" y="104131"/>
                    <a:pt x="100847" y="104510"/>
                  </a:cubicBezTo>
                  <a:close/>
                </a:path>
              </a:pathLst>
            </a:custGeom>
            <a:solidFill>
              <a:srgbClr val="F2A0A1"/>
            </a:solidFill>
            <a:ln w="2105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42F6DE7-79ED-ECFA-7FD5-503C1D5125C1}"/>
                </a:ext>
              </a:extLst>
            </p:cNvPr>
            <p:cNvSpPr/>
            <p:nvPr/>
          </p:nvSpPr>
          <p:spPr>
            <a:xfrm>
              <a:off x="2733943" y="3944317"/>
              <a:ext cx="45583" cy="50820"/>
            </a:xfrm>
            <a:custGeom>
              <a:avLst/>
              <a:gdLst>
                <a:gd name="connsiteX0" fmla="*/ 31312 w 45583"/>
                <a:gd name="connsiteY0" fmla="*/ 585 h 50820"/>
                <a:gd name="connsiteX1" fmla="*/ 21611 w 45583"/>
                <a:gd name="connsiteY1" fmla="*/ 585 h 50820"/>
                <a:gd name="connsiteX2" fmla="*/ 16972 w 45583"/>
                <a:gd name="connsiteY2" fmla="*/ 2272 h 50820"/>
                <a:gd name="connsiteX3" fmla="*/ 9803 w 45583"/>
                <a:gd name="connsiteY3" fmla="*/ 9441 h 50820"/>
                <a:gd name="connsiteX4" fmla="*/ 2633 w 45583"/>
                <a:gd name="connsiteY4" fmla="*/ 21883 h 50820"/>
                <a:gd name="connsiteX5" fmla="*/ 314 w 45583"/>
                <a:gd name="connsiteY5" fmla="*/ 29052 h 50820"/>
                <a:gd name="connsiteX6" fmla="*/ 314 w 45583"/>
                <a:gd name="connsiteY6" fmla="*/ 36433 h 50820"/>
                <a:gd name="connsiteX7" fmla="*/ 3687 w 45583"/>
                <a:gd name="connsiteY7" fmla="*/ 42970 h 50820"/>
                <a:gd name="connsiteX8" fmla="*/ 9381 w 45583"/>
                <a:gd name="connsiteY8" fmla="*/ 48242 h 50820"/>
                <a:gd name="connsiteX9" fmla="*/ 14020 w 45583"/>
                <a:gd name="connsiteY9" fmla="*/ 50140 h 50820"/>
                <a:gd name="connsiteX10" fmla="*/ 23931 w 45583"/>
                <a:gd name="connsiteY10" fmla="*/ 50140 h 50820"/>
                <a:gd name="connsiteX11" fmla="*/ 28360 w 45583"/>
                <a:gd name="connsiteY11" fmla="*/ 48242 h 50820"/>
                <a:gd name="connsiteX12" fmla="*/ 35529 w 45583"/>
                <a:gd name="connsiteY12" fmla="*/ 41283 h 50820"/>
                <a:gd name="connsiteX13" fmla="*/ 42910 w 45583"/>
                <a:gd name="connsiteY13" fmla="*/ 28842 h 50820"/>
                <a:gd name="connsiteX14" fmla="*/ 45229 w 45583"/>
                <a:gd name="connsiteY14" fmla="*/ 21461 h 50820"/>
                <a:gd name="connsiteX15" fmla="*/ 41434 w 45583"/>
                <a:gd name="connsiteY15" fmla="*/ 7754 h 50820"/>
                <a:gd name="connsiteX16" fmla="*/ 35951 w 45583"/>
                <a:gd name="connsiteY16" fmla="*/ 2483 h 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583" h="50820">
                  <a:moveTo>
                    <a:pt x="31312" y="585"/>
                  </a:moveTo>
                  <a:cubicBezTo>
                    <a:pt x="28128" y="-259"/>
                    <a:pt x="24796" y="-259"/>
                    <a:pt x="21611" y="585"/>
                  </a:cubicBezTo>
                  <a:lnTo>
                    <a:pt x="16972" y="2272"/>
                  </a:lnTo>
                  <a:cubicBezTo>
                    <a:pt x="14083" y="4106"/>
                    <a:pt x="11637" y="6552"/>
                    <a:pt x="9803" y="9441"/>
                  </a:cubicBezTo>
                  <a:lnTo>
                    <a:pt x="2633" y="21883"/>
                  </a:lnTo>
                  <a:cubicBezTo>
                    <a:pt x="1178" y="23992"/>
                    <a:pt x="377" y="26480"/>
                    <a:pt x="314" y="29052"/>
                  </a:cubicBezTo>
                  <a:cubicBezTo>
                    <a:pt x="-319" y="31478"/>
                    <a:pt x="-319" y="34008"/>
                    <a:pt x="314" y="36433"/>
                  </a:cubicBezTo>
                  <a:cubicBezTo>
                    <a:pt x="883" y="38858"/>
                    <a:pt x="2043" y="41115"/>
                    <a:pt x="3687" y="42970"/>
                  </a:cubicBezTo>
                  <a:cubicBezTo>
                    <a:pt x="5100" y="45184"/>
                    <a:pt x="7061" y="46998"/>
                    <a:pt x="9381" y="48242"/>
                  </a:cubicBezTo>
                  <a:lnTo>
                    <a:pt x="14020" y="50140"/>
                  </a:lnTo>
                  <a:cubicBezTo>
                    <a:pt x="17268" y="50983"/>
                    <a:pt x="20683" y="50983"/>
                    <a:pt x="23931" y="50140"/>
                  </a:cubicBezTo>
                  <a:lnTo>
                    <a:pt x="28360" y="48242"/>
                  </a:lnTo>
                  <a:cubicBezTo>
                    <a:pt x="31375" y="46661"/>
                    <a:pt x="33863" y="44257"/>
                    <a:pt x="35529" y="41283"/>
                  </a:cubicBezTo>
                  <a:lnTo>
                    <a:pt x="42910" y="28842"/>
                  </a:lnTo>
                  <a:cubicBezTo>
                    <a:pt x="44218" y="26585"/>
                    <a:pt x="44998" y="24055"/>
                    <a:pt x="45229" y="21461"/>
                  </a:cubicBezTo>
                  <a:cubicBezTo>
                    <a:pt x="45967" y="16569"/>
                    <a:pt x="44576" y="11571"/>
                    <a:pt x="41434" y="7754"/>
                  </a:cubicBezTo>
                  <a:cubicBezTo>
                    <a:pt x="40168" y="5498"/>
                    <a:pt x="38249" y="3663"/>
                    <a:pt x="35951" y="2483"/>
                  </a:cubicBezTo>
                  <a:close/>
                </a:path>
              </a:pathLst>
            </a:custGeom>
            <a:solidFill>
              <a:srgbClr val="F2A0A1"/>
            </a:solidFill>
            <a:ln w="2105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1845585-7C3E-33E1-88EE-3748C429BBE7}"/>
                </a:ext>
              </a:extLst>
            </p:cNvPr>
            <p:cNvSpPr/>
            <p:nvPr/>
          </p:nvSpPr>
          <p:spPr>
            <a:xfrm>
              <a:off x="2802477" y="4085602"/>
              <a:ext cx="45653" cy="50820"/>
            </a:xfrm>
            <a:custGeom>
              <a:avLst/>
              <a:gdLst>
                <a:gd name="connsiteX0" fmla="*/ 31523 w 45653"/>
                <a:gd name="connsiteY0" fmla="*/ 585 h 50820"/>
                <a:gd name="connsiteX1" fmla="*/ 21611 w 45653"/>
                <a:gd name="connsiteY1" fmla="*/ 585 h 50820"/>
                <a:gd name="connsiteX2" fmla="*/ 17183 w 45653"/>
                <a:gd name="connsiteY2" fmla="*/ 2272 h 50820"/>
                <a:gd name="connsiteX3" fmla="*/ 10014 w 45653"/>
                <a:gd name="connsiteY3" fmla="*/ 9441 h 50820"/>
                <a:gd name="connsiteX4" fmla="*/ 2633 w 45653"/>
                <a:gd name="connsiteY4" fmla="*/ 21883 h 50820"/>
                <a:gd name="connsiteX5" fmla="*/ 314 w 45653"/>
                <a:gd name="connsiteY5" fmla="*/ 29053 h 50820"/>
                <a:gd name="connsiteX6" fmla="*/ 314 w 45653"/>
                <a:gd name="connsiteY6" fmla="*/ 36433 h 50820"/>
                <a:gd name="connsiteX7" fmla="*/ 3687 w 45653"/>
                <a:gd name="connsiteY7" fmla="*/ 42970 h 50820"/>
                <a:gd name="connsiteX8" fmla="*/ 9170 w 45653"/>
                <a:gd name="connsiteY8" fmla="*/ 48242 h 50820"/>
                <a:gd name="connsiteX9" fmla="*/ 14020 w 45653"/>
                <a:gd name="connsiteY9" fmla="*/ 50140 h 50820"/>
                <a:gd name="connsiteX10" fmla="*/ 23720 w 45653"/>
                <a:gd name="connsiteY10" fmla="*/ 50140 h 50820"/>
                <a:gd name="connsiteX11" fmla="*/ 28360 w 45653"/>
                <a:gd name="connsiteY11" fmla="*/ 48242 h 50820"/>
                <a:gd name="connsiteX12" fmla="*/ 35529 w 45653"/>
                <a:gd name="connsiteY12" fmla="*/ 41283 h 50820"/>
                <a:gd name="connsiteX13" fmla="*/ 42699 w 45653"/>
                <a:gd name="connsiteY13" fmla="*/ 28841 h 50820"/>
                <a:gd name="connsiteX14" fmla="*/ 45019 w 45653"/>
                <a:gd name="connsiteY14" fmla="*/ 21461 h 50820"/>
                <a:gd name="connsiteX15" fmla="*/ 45019 w 45653"/>
                <a:gd name="connsiteY15" fmla="*/ 14080 h 50820"/>
                <a:gd name="connsiteX16" fmla="*/ 41645 w 45653"/>
                <a:gd name="connsiteY16" fmla="*/ 7543 h 50820"/>
                <a:gd name="connsiteX17" fmla="*/ 35951 w 45653"/>
                <a:gd name="connsiteY17" fmla="*/ 2482 h 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53" h="50820">
                  <a:moveTo>
                    <a:pt x="31523" y="585"/>
                  </a:moveTo>
                  <a:cubicBezTo>
                    <a:pt x="28275" y="-259"/>
                    <a:pt x="24859" y="-259"/>
                    <a:pt x="21611" y="585"/>
                  </a:cubicBezTo>
                  <a:lnTo>
                    <a:pt x="17183" y="2272"/>
                  </a:lnTo>
                  <a:cubicBezTo>
                    <a:pt x="14168" y="3937"/>
                    <a:pt x="11680" y="6426"/>
                    <a:pt x="10014" y="9441"/>
                  </a:cubicBezTo>
                  <a:lnTo>
                    <a:pt x="2633" y="21883"/>
                  </a:lnTo>
                  <a:cubicBezTo>
                    <a:pt x="1262" y="24034"/>
                    <a:pt x="482" y="26501"/>
                    <a:pt x="314" y="29053"/>
                  </a:cubicBezTo>
                  <a:cubicBezTo>
                    <a:pt x="-319" y="31477"/>
                    <a:pt x="-319" y="34008"/>
                    <a:pt x="314" y="36433"/>
                  </a:cubicBezTo>
                  <a:cubicBezTo>
                    <a:pt x="798" y="38900"/>
                    <a:pt x="1958" y="41156"/>
                    <a:pt x="3687" y="42970"/>
                  </a:cubicBezTo>
                  <a:cubicBezTo>
                    <a:pt x="4953" y="45227"/>
                    <a:pt x="6871" y="47061"/>
                    <a:pt x="9170" y="48242"/>
                  </a:cubicBezTo>
                  <a:lnTo>
                    <a:pt x="14020" y="50140"/>
                  </a:lnTo>
                  <a:cubicBezTo>
                    <a:pt x="17205" y="50983"/>
                    <a:pt x="20536" y="50983"/>
                    <a:pt x="23720" y="50140"/>
                  </a:cubicBezTo>
                  <a:lnTo>
                    <a:pt x="28360" y="48242"/>
                  </a:lnTo>
                  <a:cubicBezTo>
                    <a:pt x="31270" y="46534"/>
                    <a:pt x="33737" y="44151"/>
                    <a:pt x="35529" y="41283"/>
                  </a:cubicBezTo>
                  <a:lnTo>
                    <a:pt x="42699" y="28841"/>
                  </a:lnTo>
                  <a:cubicBezTo>
                    <a:pt x="44196" y="26670"/>
                    <a:pt x="44998" y="24097"/>
                    <a:pt x="45019" y="21461"/>
                  </a:cubicBezTo>
                  <a:cubicBezTo>
                    <a:pt x="45651" y="19036"/>
                    <a:pt x="45651" y="16506"/>
                    <a:pt x="45019" y="14080"/>
                  </a:cubicBezTo>
                  <a:cubicBezTo>
                    <a:pt x="44407" y="11676"/>
                    <a:pt x="43247" y="9441"/>
                    <a:pt x="41645" y="7543"/>
                  </a:cubicBezTo>
                  <a:cubicBezTo>
                    <a:pt x="40168" y="5435"/>
                    <a:pt x="38228" y="3705"/>
                    <a:pt x="35951" y="2482"/>
                  </a:cubicBezTo>
                  <a:close/>
                </a:path>
              </a:pathLst>
            </a:custGeom>
            <a:solidFill>
              <a:srgbClr val="F2A0A1"/>
            </a:solidFill>
            <a:ln w="2105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E67855-2FD3-041E-46F7-332F894FA99E}"/>
                </a:ext>
              </a:extLst>
            </p:cNvPr>
            <p:cNvSpPr/>
            <p:nvPr/>
          </p:nvSpPr>
          <p:spPr>
            <a:xfrm>
              <a:off x="2797799" y="4254282"/>
              <a:ext cx="54785" cy="82476"/>
            </a:xfrm>
            <a:custGeom>
              <a:avLst/>
              <a:gdLst>
                <a:gd name="connsiteX0" fmla="*/ 39154 w 54785"/>
                <a:gd name="connsiteY0" fmla="*/ 603 h 82476"/>
                <a:gd name="connsiteX1" fmla="*/ 24814 w 54785"/>
                <a:gd name="connsiteY1" fmla="*/ 2501 h 82476"/>
                <a:gd name="connsiteX2" fmla="*/ 1618 w 54785"/>
                <a:gd name="connsiteY2" fmla="*/ 34132 h 82476"/>
                <a:gd name="connsiteX3" fmla="*/ 6257 w 54785"/>
                <a:gd name="connsiteY3" fmla="*/ 72511 h 82476"/>
                <a:gd name="connsiteX4" fmla="*/ 32004 w 54785"/>
                <a:gd name="connsiteY4" fmla="*/ 80124 h 82476"/>
                <a:gd name="connsiteX5" fmla="*/ 32405 w 54785"/>
                <a:gd name="connsiteY5" fmla="*/ 79892 h 82476"/>
                <a:gd name="connsiteX6" fmla="*/ 39786 w 54785"/>
                <a:gd name="connsiteY6" fmla="*/ 53744 h 82476"/>
                <a:gd name="connsiteX7" fmla="*/ 39786 w 54785"/>
                <a:gd name="connsiteY7" fmla="*/ 53744 h 82476"/>
                <a:gd name="connsiteX8" fmla="*/ 39786 w 54785"/>
                <a:gd name="connsiteY8" fmla="*/ 49948 h 82476"/>
                <a:gd name="connsiteX9" fmla="*/ 39786 w 54785"/>
                <a:gd name="connsiteY9" fmla="*/ 46363 h 82476"/>
                <a:gd name="connsiteX10" fmla="*/ 40840 w 54785"/>
                <a:gd name="connsiteY10" fmla="*/ 42356 h 82476"/>
                <a:gd name="connsiteX11" fmla="*/ 42738 w 54785"/>
                <a:gd name="connsiteY11" fmla="*/ 38771 h 82476"/>
                <a:gd name="connsiteX12" fmla="*/ 45901 w 54785"/>
                <a:gd name="connsiteY12" fmla="*/ 35819 h 82476"/>
                <a:gd name="connsiteX13" fmla="*/ 54125 w 54785"/>
                <a:gd name="connsiteY13" fmla="*/ 24643 h 82476"/>
                <a:gd name="connsiteX14" fmla="*/ 52228 w 54785"/>
                <a:gd name="connsiteY14" fmla="*/ 10304 h 82476"/>
                <a:gd name="connsiteX15" fmla="*/ 39154 w 54785"/>
                <a:gd name="connsiteY15" fmla="*/ 603 h 8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785" h="82476">
                  <a:moveTo>
                    <a:pt x="39154" y="603"/>
                  </a:moveTo>
                  <a:cubicBezTo>
                    <a:pt x="34303" y="-704"/>
                    <a:pt x="29158" y="-29"/>
                    <a:pt x="24814" y="2501"/>
                  </a:cubicBezTo>
                  <a:cubicBezTo>
                    <a:pt x="13195" y="9544"/>
                    <a:pt x="4844" y="20932"/>
                    <a:pt x="1618" y="34132"/>
                  </a:cubicBezTo>
                  <a:cubicBezTo>
                    <a:pt x="-1862" y="47038"/>
                    <a:pt x="-195" y="60808"/>
                    <a:pt x="6257" y="72511"/>
                  </a:cubicBezTo>
                  <a:cubicBezTo>
                    <a:pt x="11255" y="81726"/>
                    <a:pt x="22790" y="85121"/>
                    <a:pt x="32004" y="80124"/>
                  </a:cubicBezTo>
                  <a:cubicBezTo>
                    <a:pt x="32131" y="80039"/>
                    <a:pt x="32279" y="79976"/>
                    <a:pt x="32405" y="79892"/>
                  </a:cubicBezTo>
                  <a:cubicBezTo>
                    <a:pt x="41473" y="74578"/>
                    <a:pt x="44741" y="63022"/>
                    <a:pt x="39786" y="53744"/>
                  </a:cubicBezTo>
                  <a:lnTo>
                    <a:pt x="39786" y="53744"/>
                  </a:lnTo>
                  <a:cubicBezTo>
                    <a:pt x="39681" y="52478"/>
                    <a:pt x="39681" y="51213"/>
                    <a:pt x="39786" y="49948"/>
                  </a:cubicBezTo>
                  <a:lnTo>
                    <a:pt x="39786" y="46363"/>
                  </a:lnTo>
                  <a:cubicBezTo>
                    <a:pt x="40039" y="45013"/>
                    <a:pt x="40397" y="43664"/>
                    <a:pt x="40840" y="42356"/>
                  </a:cubicBezTo>
                  <a:lnTo>
                    <a:pt x="42738" y="38771"/>
                  </a:lnTo>
                  <a:lnTo>
                    <a:pt x="45901" y="35819"/>
                  </a:lnTo>
                  <a:cubicBezTo>
                    <a:pt x="49823" y="33120"/>
                    <a:pt x="52733" y="29198"/>
                    <a:pt x="54125" y="24643"/>
                  </a:cubicBezTo>
                  <a:cubicBezTo>
                    <a:pt x="55201" y="19793"/>
                    <a:pt x="54526" y="14711"/>
                    <a:pt x="52228" y="10304"/>
                  </a:cubicBezTo>
                  <a:cubicBezTo>
                    <a:pt x="49486" y="5327"/>
                    <a:pt x="44720" y="1784"/>
                    <a:pt x="39154" y="603"/>
                  </a:cubicBezTo>
                  <a:close/>
                </a:path>
              </a:pathLst>
            </a:custGeom>
            <a:solidFill>
              <a:srgbClr val="F2A0A1"/>
            </a:solidFill>
            <a:ln w="21057" cap="flat">
              <a:noFill/>
              <a:prstDash val="solid"/>
              <a:miter/>
            </a:ln>
          </p:spPr>
          <p:txBody>
            <a:bodyPr rtlCol="0" anchor="ctr"/>
            <a:lstStyle/>
            <a:p>
              <a:endParaRPr lang="en-US"/>
            </a:p>
          </p:txBody>
        </p:sp>
      </p:grpSp>
      <p:sp>
        <p:nvSpPr>
          <p:cNvPr id="107" name="Freeform: Shape 106">
            <a:extLst>
              <a:ext uri="{FF2B5EF4-FFF2-40B4-BE49-F238E27FC236}">
                <a16:creationId xmlns:a16="http://schemas.microsoft.com/office/drawing/2014/main" id="{811DE303-3CC4-2E3F-BC68-6BA326CA64A4}"/>
              </a:ext>
            </a:extLst>
          </p:cNvPr>
          <p:cNvSpPr/>
          <p:nvPr/>
        </p:nvSpPr>
        <p:spPr>
          <a:xfrm>
            <a:off x="1879016" y="3312962"/>
            <a:ext cx="2789954" cy="2338323"/>
          </a:xfrm>
          <a:custGeom>
            <a:avLst/>
            <a:gdLst>
              <a:gd name="connsiteX0" fmla="*/ 2548554 w 2789954"/>
              <a:gd name="connsiteY0" fmla="*/ 1136771 h 2338323"/>
              <a:gd name="connsiteX1" fmla="*/ 2516923 w 2789954"/>
              <a:gd name="connsiteY1" fmla="*/ 725778 h 2338323"/>
              <a:gd name="connsiteX2" fmla="*/ 2267882 w 2789954"/>
              <a:gd name="connsiteY2" fmla="*/ 1096705 h 2338323"/>
              <a:gd name="connsiteX3" fmla="*/ 2031703 w 2789954"/>
              <a:gd name="connsiteY3" fmla="*/ 814556 h 2338323"/>
              <a:gd name="connsiteX4" fmla="*/ 1753351 w 2789954"/>
              <a:gd name="connsiteY4" fmla="*/ 1147525 h 2338323"/>
              <a:gd name="connsiteX5" fmla="*/ 1594985 w 2789954"/>
              <a:gd name="connsiteY5" fmla="*/ 936652 h 2338323"/>
              <a:gd name="connsiteX6" fmla="*/ 1407729 w 2789954"/>
              <a:gd name="connsiteY6" fmla="*/ 1087005 h 2338323"/>
              <a:gd name="connsiteX7" fmla="*/ 1211406 w 2789954"/>
              <a:gd name="connsiteY7" fmla="*/ 795999 h 2338323"/>
              <a:gd name="connsiteX8" fmla="*/ 916183 w 2789954"/>
              <a:gd name="connsiteY8" fmla="*/ 966596 h 2338323"/>
              <a:gd name="connsiteX9" fmla="*/ 703412 w 2789954"/>
              <a:gd name="connsiteY9" fmla="*/ 539155 h 2338323"/>
              <a:gd name="connsiteX10" fmla="*/ 693922 w 2789954"/>
              <a:gd name="connsiteY10" fmla="*/ 544638 h 2338323"/>
              <a:gd name="connsiteX11" fmla="*/ 407345 w 2789954"/>
              <a:gd name="connsiteY11" fmla="*/ 737798 h 2338323"/>
              <a:gd name="connsiteX12" fmla="*/ 360321 w 2789954"/>
              <a:gd name="connsiteY12" fmla="*/ 418747 h 2338323"/>
              <a:gd name="connsiteX13" fmla="*/ 204907 w 2789954"/>
              <a:gd name="connsiteY13" fmla="*/ 557290 h 2338323"/>
              <a:gd name="connsiteX14" fmla="*/ 210390 w 2789954"/>
              <a:gd name="connsiteY14" fmla="*/ -48 h 2338323"/>
              <a:gd name="connsiteX15" fmla="*/ 23978 w 2789954"/>
              <a:gd name="connsiteY15" fmla="*/ 636579 h 2338323"/>
              <a:gd name="connsiteX16" fmla="*/ 25243 w 2789954"/>
              <a:gd name="connsiteY16" fmla="*/ 1252119 h 2338323"/>
              <a:gd name="connsiteX17" fmla="*/ 1029844 w 2789954"/>
              <a:gd name="connsiteY17" fmla="*/ 2292990 h 2338323"/>
              <a:gd name="connsiteX18" fmla="*/ 1767901 w 2789954"/>
              <a:gd name="connsiteY18" fmla="*/ 2283922 h 2338323"/>
              <a:gd name="connsiteX19" fmla="*/ 1768955 w 2789954"/>
              <a:gd name="connsiteY19" fmla="*/ 2283922 h 2338323"/>
              <a:gd name="connsiteX20" fmla="*/ 1868699 w 2789954"/>
              <a:gd name="connsiteY20" fmla="*/ 2247652 h 2338323"/>
              <a:gd name="connsiteX21" fmla="*/ 2540119 w 2789954"/>
              <a:gd name="connsiteY21" fmla="*/ 1597108 h 2338323"/>
              <a:gd name="connsiteX22" fmla="*/ 2789794 w 2789954"/>
              <a:gd name="connsiteY22" fmla="*/ 683182 h 2338323"/>
              <a:gd name="connsiteX23" fmla="*/ 2548554 w 2789954"/>
              <a:gd name="connsiteY23" fmla="*/ 1136771 h 233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954" h="2338323">
                <a:moveTo>
                  <a:pt x="2548554" y="1136771"/>
                </a:moveTo>
                <a:cubicBezTo>
                  <a:pt x="2548554" y="1136771"/>
                  <a:pt x="2591994" y="968072"/>
                  <a:pt x="2516923" y="725778"/>
                </a:cubicBezTo>
                <a:cubicBezTo>
                  <a:pt x="2516923" y="725778"/>
                  <a:pt x="2399889" y="1015940"/>
                  <a:pt x="2267882" y="1096705"/>
                </a:cubicBezTo>
                <a:cubicBezTo>
                  <a:pt x="2267882" y="1096705"/>
                  <a:pt x="2150636" y="911769"/>
                  <a:pt x="2031703" y="814556"/>
                </a:cubicBezTo>
                <a:cubicBezTo>
                  <a:pt x="2031703" y="814556"/>
                  <a:pt x="1886833" y="983255"/>
                  <a:pt x="1753351" y="1147525"/>
                </a:cubicBezTo>
                <a:cubicBezTo>
                  <a:pt x="1753351" y="1147525"/>
                  <a:pt x="1659933" y="982411"/>
                  <a:pt x="1594985" y="936652"/>
                </a:cubicBezTo>
                <a:cubicBezTo>
                  <a:pt x="1528285" y="981188"/>
                  <a:pt x="1465614" y="1031503"/>
                  <a:pt x="1407729" y="1087005"/>
                </a:cubicBezTo>
                <a:cubicBezTo>
                  <a:pt x="1407729" y="1087005"/>
                  <a:pt x="1292803" y="852302"/>
                  <a:pt x="1211406" y="795999"/>
                </a:cubicBezTo>
                <a:cubicBezTo>
                  <a:pt x="1211406" y="795999"/>
                  <a:pt x="1016981" y="907973"/>
                  <a:pt x="916183" y="966596"/>
                </a:cubicBezTo>
                <a:cubicBezTo>
                  <a:pt x="916183" y="966596"/>
                  <a:pt x="790924" y="650286"/>
                  <a:pt x="703412" y="539155"/>
                </a:cubicBezTo>
                <a:lnTo>
                  <a:pt x="693922" y="544638"/>
                </a:lnTo>
                <a:cubicBezTo>
                  <a:pt x="651748" y="568678"/>
                  <a:pt x="488321" y="665258"/>
                  <a:pt x="407345" y="737798"/>
                </a:cubicBezTo>
                <a:cubicBezTo>
                  <a:pt x="407345" y="737798"/>
                  <a:pt x="349988" y="533462"/>
                  <a:pt x="360321" y="418747"/>
                </a:cubicBezTo>
                <a:cubicBezTo>
                  <a:pt x="302963" y="458285"/>
                  <a:pt x="250751" y="504825"/>
                  <a:pt x="204907" y="557290"/>
                </a:cubicBezTo>
                <a:cubicBezTo>
                  <a:pt x="165874" y="373346"/>
                  <a:pt x="167751" y="183096"/>
                  <a:pt x="210390" y="-48"/>
                </a:cubicBezTo>
                <a:cubicBezTo>
                  <a:pt x="120557" y="203044"/>
                  <a:pt x="57886" y="417102"/>
                  <a:pt x="23978" y="636579"/>
                </a:cubicBezTo>
                <a:cubicBezTo>
                  <a:pt x="-8623" y="840494"/>
                  <a:pt x="-8202" y="1048331"/>
                  <a:pt x="25243" y="1252119"/>
                </a:cubicBezTo>
                <a:cubicBezTo>
                  <a:pt x="109592" y="1739236"/>
                  <a:pt x="415570" y="2147277"/>
                  <a:pt x="1029844" y="2292990"/>
                </a:cubicBezTo>
                <a:cubicBezTo>
                  <a:pt x="1308829" y="2359204"/>
                  <a:pt x="1554708" y="2349926"/>
                  <a:pt x="1767901" y="2283922"/>
                </a:cubicBezTo>
                <a:lnTo>
                  <a:pt x="1768955" y="2283922"/>
                </a:lnTo>
                <a:cubicBezTo>
                  <a:pt x="1803117" y="2273168"/>
                  <a:pt x="1836224" y="2261148"/>
                  <a:pt x="1868699" y="2247652"/>
                </a:cubicBezTo>
                <a:cubicBezTo>
                  <a:pt x="2162024" y="2125557"/>
                  <a:pt x="2385971" y="1889167"/>
                  <a:pt x="2540119" y="1597108"/>
                </a:cubicBezTo>
                <a:cubicBezTo>
                  <a:pt x="2682669" y="1326557"/>
                  <a:pt x="2765965" y="1006662"/>
                  <a:pt x="2789794" y="683182"/>
                </a:cubicBezTo>
                <a:cubicBezTo>
                  <a:pt x="2786419" y="696256"/>
                  <a:pt x="2710083" y="947617"/>
                  <a:pt x="2548554" y="1136771"/>
                </a:cubicBezTo>
                <a:close/>
              </a:path>
            </a:pathLst>
          </a:custGeom>
          <a:solidFill>
            <a:srgbClr val="EDE6CC"/>
          </a:solidFill>
          <a:ln w="2105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6DB7DB6-4B33-3B67-1B1A-279839FA57FA}"/>
              </a:ext>
            </a:extLst>
          </p:cNvPr>
          <p:cNvSpPr/>
          <p:nvPr/>
        </p:nvSpPr>
        <p:spPr>
          <a:xfrm>
            <a:off x="1968792" y="4028526"/>
            <a:ext cx="209332" cy="336459"/>
          </a:xfrm>
          <a:custGeom>
            <a:avLst/>
            <a:gdLst>
              <a:gd name="connsiteX0" fmla="*/ 208337 w 209332"/>
              <a:gd name="connsiteY0" fmla="*/ 237958 h 336459"/>
              <a:gd name="connsiteX1" fmla="*/ 107329 w 209332"/>
              <a:gd name="connsiteY1" fmla="*/ 336225 h 336459"/>
              <a:gd name="connsiteX2" fmla="*/ 44067 w 209332"/>
              <a:gd name="connsiteY2" fmla="*/ 310287 h 336459"/>
              <a:gd name="connsiteX3" fmla="*/ 12014 w 209332"/>
              <a:gd name="connsiteY3" fmla="*/ 224673 h 336459"/>
              <a:gd name="connsiteX4" fmla="*/ 12014 w 209332"/>
              <a:gd name="connsiteY4" fmla="*/ 57661 h 336459"/>
              <a:gd name="connsiteX5" fmla="*/ 126940 w 209332"/>
              <a:gd name="connsiteY5" fmla="*/ 12323 h 336459"/>
              <a:gd name="connsiteX6" fmla="*/ 161734 w 209332"/>
              <a:gd name="connsiteY6" fmla="*/ 54498 h 336459"/>
              <a:gd name="connsiteX7" fmla="*/ 167217 w 209332"/>
              <a:gd name="connsiteY7" fmla="*/ 71157 h 336459"/>
              <a:gd name="connsiteX8" fmla="*/ 169748 w 209332"/>
              <a:gd name="connsiteY8" fmla="*/ 85707 h 336459"/>
              <a:gd name="connsiteX9" fmla="*/ 194841 w 209332"/>
              <a:gd name="connsiteY9" fmla="*/ 143487 h 336459"/>
              <a:gd name="connsiteX10" fmla="*/ 208337 w 209332"/>
              <a:gd name="connsiteY10" fmla="*/ 237958 h 33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 h="336459">
                <a:moveTo>
                  <a:pt x="208337" y="237958"/>
                </a:moveTo>
                <a:cubicBezTo>
                  <a:pt x="202327" y="290571"/>
                  <a:pt x="160089" y="331649"/>
                  <a:pt x="107329" y="336225"/>
                </a:cubicBezTo>
                <a:cubicBezTo>
                  <a:pt x="83352" y="337891"/>
                  <a:pt x="59966" y="328317"/>
                  <a:pt x="44067" y="310287"/>
                </a:cubicBezTo>
                <a:cubicBezTo>
                  <a:pt x="26142" y="285004"/>
                  <a:pt x="15093" y="255503"/>
                  <a:pt x="12014" y="224673"/>
                </a:cubicBezTo>
                <a:cubicBezTo>
                  <a:pt x="1470" y="170057"/>
                  <a:pt x="-9073" y="111012"/>
                  <a:pt x="12014" y="57661"/>
                </a:cubicBezTo>
                <a:cubicBezTo>
                  <a:pt x="30149" y="11480"/>
                  <a:pt x="81180" y="-18042"/>
                  <a:pt x="126940" y="12323"/>
                </a:cubicBezTo>
                <a:cubicBezTo>
                  <a:pt x="142608" y="22466"/>
                  <a:pt x="154754" y="37185"/>
                  <a:pt x="161734" y="54498"/>
                </a:cubicBezTo>
                <a:cubicBezTo>
                  <a:pt x="164707" y="59601"/>
                  <a:pt x="166584" y="65273"/>
                  <a:pt x="167217" y="71157"/>
                </a:cubicBezTo>
                <a:cubicBezTo>
                  <a:pt x="168208" y="75944"/>
                  <a:pt x="169051" y="80794"/>
                  <a:pt x="169748" y="85707"/>
                </a:cubicBezTo>
                <a:cubicBezTo>
                  <a:pt x="179785" y="104201"/>
                  <a:pt x="188199" y="123538"/>
                  <a:pt x="194841" y="143487"/>
                </a:cubicBezTo>
                <a:cubicBezTo>
                  <a:pt x="206587" y="173515"/>
                  <a:pt x="211226" y="205842"/>
                  <a:pt x="208337" y="237958"/>
                </a:cubicBezTo>
                <a:close/>
              </a:path>
            </a:pathLst>
          </a:custGeom>
          <a:solidFill>
            <a:srgbClr val="C1B99F"/>
          </a:solidFill>
          <a:ln w="2105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BF5BC07-F309-0D3E-9EF5-0DC614AE7BAD}"/>
              </a:ext>
            </a:extLst>
          </p:cNvPr>
          <p:cNvSpPr/>
          <p:nvPr/>
        </p:nvSpPr>
        <p:spPr>
          <a:xfrm>
            <a:off x="2107660" y="3802726"/>
            <a:ext cx="68535" cy="144451"/>
          </a:xfrm>
          <a:custGeom>
            <a:avLst/>
            <a:gdLst>
              <a:gd name="connsiteX0" fmla="*/ 40580 w 68535"/>
              <a:gd name="connsiteY0" fmla="*/ 9325 h 144451"/>
              <a:gd name="connsiteX1" fmla="*/ 19492 w 68535"/>
              <a:gd name="connsiteY1" fmla="*/ 258 h 144451"/>
              <a:gd name="connsiteX2" fmla="*/ 3255 w 68535"/>
              <a:gd name="connsiteY2" fmla="*/ 15440 h 144451"/>
              <a:gd name="connsiteX3" fmla="*/ 10214 w 68535"/>
              <a:gd name="connsiteY3" fmla="*/ 103586 h 144451"/>
              <a:gd name="connsiteX4" fmla="*/ 15907 w 68535"/>
              <a:gd name="connsiteY4" fmla="*/ 111599 h 144451"/>
              <a:gd name="connsiteX5" fmla="*/ 27294 w 68535"/>
              <a:gd name="connsiteY5" fmla="*/ 135849 h 144451"/>
              <a:gd name="connsiteX6" fmla="*/ 56795 w 68535"/>
              <a:gd name="connsiteY6" fmla="*/ 140278 h 144451"/>
              <a:gd name="connsiteX7" fmla="*/ 64408 w 68535"/>
              <a:gd name="connsiteY7" fmla="*/ 129523 h 144451"/>
              <a:gd name="connsiteX8" fmla="*/ 40580 w 68535"/>
              <a:gd name="connsiteY8" fmla="*/ 9325 h 1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5" h="144451">
                <a:moveTo>
                  <a:pt x="40580" y="9325"/>
                </a:moveTo>
                <a:cubicBezTo>
                  <a:pt x="35962" y="2408"/>
                  <a:pt x="27695" y="-1155"/>
                  <a:pt x="19492" y="258"/>
                </a:cubicBezTo>
                <a:cubicBezTo>
                  <a:pt x="11626" y="1818"/>
                  <a:pt x="5343" y="7701"/>
                  <a:pt x="3255" y="15440"/>
                </a:cubicBezTo>
                <a:cubicBezTo>
                  <a:pt x="-3029" y="44878"/>
                  <a:pt x="-604" y="75497"/>
                  <a:pt x="10214" y="103586"/>
                </a:cubicBezTo>
                <a:cubicBezTo>
                  <a:pt x="11542" y="106622"/>
                  <a:pt x="13482" y="109342"/>
                  <a:pt x="15907" y="111599"/>
                </a:cubicBezTo>
                <a:cubicBezTo>
                  <a:pt x="18543" y="120181"/>
                  <a:pt x="22381" y="128342"/>
                  <a:pt x="27294" y="135849"/>
                </a:cubicBezTo>
                <a:cubicBezTo>
                  <a:pt x="34211" y="145212"/>
                  <a:pt x="47412" y="147194"/>
                  <a:pt x="56795" y="140278"/>
                </a:cubicBezTo>
                <a:cubicBezTo>
                  <a:pt x="60402" y="137599"/>
                  <a:pt x="63079" y="133825"/>
                  <a:pt x="64408" y="129523"/>
                </a:cubicBezTo>
                <a:cubicBezTo>
                  <a:pt x="74256" y="87896"/>
                  <a:pt x="65568" y="44056"/>
                  <a:pt x="40580" y="9325"/>
                </a:cubicBezTo>
                <a:close/>
              </a:path>
            </a:pathLst>
          </a:custGeom>
          <a:solidFill>
            <a:srgbClr val="C1B99F"/>
          </a:solidFill>
          <a:ln w="2105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89193BB-FA84-2202-5C91-51A55EAAE446}"/>
              </a:ext>
            </a:extLst>
          </p:cNvPr>
          <p:cNvSpPr/>
          <p:nvPr/>
        </p:nvSpPr>
        <p:spPr>
          <a:xfrm>
            <a:off x="2019040" y="3720949"/>
            <a:ext cx="49860" cy="51084"/>
          </a:xfrm>
          <a:custGeom>
            <a:avLst/>
            <a:gdLst>
              <a:gd name="connsiteX0" fmla="*/ 45694 w 49860"/>
              <a:gd name="connsiteY0" fmla="*/ 23201 h 51084"/>
              <a:gd name="connsiteX1" fmla="*/ 45694 w 49860"/>
              <a:gd name="connsiteY1" fmla="*/ 24255 h 51084"/>
              <a:gd name="connsiteX2" fmla="*/ 45694 w 49860"/>
              <a:gd name="connsiteY2" fmla="*/ 29738 h 51084"/>
              <a:gd name="connsiteX3" fmla="*/ 45694 w 49860"/>
              <a:gd name="connsiteY3" fmla="*/ 31425 h 51084"/>
              <a:gd name="connsiteX4" fmla="*/ 42952 w 49860"/>
              <a:gd name="connsiteY4" fmla="*/ 38173 h 51084"/>
              <a:gd name="connsiteX5" fmla="*/ 38735 w 49860"/>
              <a:gd name="connsiteY5" fmla="*/ 43866 h 51084"/>
              <a:gd name="connsiteX6" fmla="*/ 38735 w 49860"/>
              <a:gd name="connsiteY6" fmla="*/ 43866 h 51084"/>
              <a:gd name="connsiteX7" fmla="*/ 34518 w 49860"/>
              <a:gd name="connsiteY7" fmla="*/ 47451 h 51084"/>
              <a:gd name="connsiteX8" fmla="*/ 34518 w 49860"/>
              <a:gd name="connsiteY8" fmla="*/ 47451 h 51084"/>
              <a:gd name="connsiteX9" fmla="*/ 34518 w 49860"/>
              <a:gd name="connsiteY9" fmla="*/ 47451 h 51084"/>
              <a:gd name="connsiteX10" fmla="*/ 29456 w 49860"/>
              <a:gd name="connsiteY10" fmla="*/ 49982 h 51084"/>
              <a:gd name="connsiteX11" fmla="*/ 27980 w 49860"/>
              <a:gd name="connsiteY11" fmla="*/ 49982 h 51084"/>
              <a:gd name="connsiteX12" fmla="*/ 21865 w 49860"/>
              <a:gd name="connsiteY12" fmla="*/ 51036 h 51084"/>
              <a:gd name="connsiteX13" fmla="*/ 21865 w 49860"/>
              <a:gd name="connsiteY13" fmla="*/ 51036 h 51084"/>
              <a:gd name="connsiteX14" fmla="*/ 16382 w 49860"/>
              <a:gd name="connsiteY14" fmla="*/ 51036 h 51084"/>
              <a:gd name="connsiteX15" fmla="*/ 16382 w 49860"/>
              <a:gd name="connsiteY15" fmla="*/ 51036 h 51084"/>
              <a:gd name="connsiteX16" fmla="*/ 10478 w 49860"/>
              <a:gd name="connsiteY16" fmla="*/ 48927 h 51084"/>
              <a:gd name="connsiteX17" fmla="*/ 10478 w 49860"/>
              <a:gd name="connsiteY17" fmla="*/ 48927 h 51084"/>
              <a:gd name="connsiteX18" fmla="*/ 2887 w 49860"/>
              <a:gd name="connsiteY18" fmla="*/ 41758 h 51084"/>
              <a:gd name="connsiteX19" fmla="*/ 567 w 49860"/>
              <a:gd name="connsiteY19" fmla="*/ 37119 h 51084"/>
              <a:gd name="connsiteX20" fmla="*/ 567 w 49860"/>
              <a:gd name="connsiteY20" fmla="*/ 26153 h 51084"/>
              <a:gd name="connsiteX21" fmla="*/ 2464 w 49860"/>
              <a:gd name="connsiteY21" fmla="*/ 21303 h 51084"/>
              <a:gd name="connsiteX22" fmla="*/ 7525 w 49860"/>
              <a:gd name="connsiteY22" fmla="*/ 15399 h 51084"/>
              <a:gd name="connsiteX23" fmla="*/ 11110 w 49860"/>
              <a:gd name="connsiteY23" fmla="*/ 13290 h 51084"/>
              <a:gd name="connsiteX24" fmla="*/ 15117 w 49860"/>
              <a:gd name="connsiteY24" fmla="*/ 6542 h 51084"/>
              <a:gd name="connsiteX25" fmla="*/ 19124 w 49860"/>
              <a:gd name="connsiteY25" fmla="*/ 3168 h 51084"/>
              <a:gd name="connsiteX26" fmla="*/ 26504 w 49860"/>
              <a:gd name="connsiteY26" fmla="*/ 426 h 51084"/>
              <a:gd name="connsiteX27" fmla="*/ 34728 w 49860"/>
              <a:gd name="connsiteY27" fmla="*/ 426 h 51084"/>
              <a:gd name="connsiteX28" fmla="*/ 41687 w 49860"/>
              <a:gd name="connsiteY28" fmla="*/ 3800 h 51084"/>
              <a:gd name="connsiteX29" fmla="*/ 47169 w 49860"/>
              <a:gd name="connsiteY29" fmla="*/ 9283 h 51084"/>
              <a:gd name="connsiteX30" fmla="*/ 47169 w 49860"/>
              <a:gd name="connsiteY30" fmla="*/ 10338 h 51084"/>
              <a:gd name="connsiteX31" fmla="*/ 49700 w 49860"/>
              <a:gd name="connsiteY31" fmla="*/ 16031 h 51084"/>
              <a:gd name="connsiteX32" fmla="*/ 45694 w 49860"/>
              <a:gd name="connsiteY32" fmla="*/ 23201 h 5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860" h="51084">
                <a:moveTo>
                  <a:pt x="45694" y="23201"/>
                </a:moveTo>
                <a:lnTo>
                  <a:pt x="45694" y="24255"/>
                </a:lnTo>
                <a:lnTo>
                  <a:pt x="45694" y="29738"/>
                </a:lnTo>
                <a:lnTo>
                  <a:pt x="45694" y="31425"/>
                </a:lnTo>
                <a:cubicBezTo>
                  <a:pt x="44956" y="33744"/>
                  <a:pt x="44049" y="36001"/>
                  <a:pt x="42952" y="38173"/>
                </a:cubicBezTo>
                <a:cubicBezTo>
                  <a:pt x="41729" y="40197"/>
                  <a:pt x="40316" y="42116"/>
                  <a:pt x="38735" y="43866"/>
                </a:cubicBezTo>
                <a:lnTo>
                  <a:pt x="38735" y="43866"/>
                </a:lnTo>
                <a:lnTo>
                  <a:pt x="34518" y="47451"/>
                </a:lnTo>
                <a:lnTo>
                  <a:pt x="34518" y="47451"/>
                </a:lnTo>
                <a:lnTo>
                  <a:pt x="34518" y="47451"/>
                </a:lnTo>
                <a:lnTo>
                  <a:pt x="29456" y="49982"/>
                </a:lnTo>
                <a:lnTo>
                  <a:pt x="27980" y="49982"/>
                </a:lnTo>
                <a:lnTo>
                  <a:pt x="21865" y="51036"/>
                </a:lnTo>
                <a:lnTo>
                  <a:pt x="21865" y="51036"/>
                </a:lnTo>
                <a:lnTo>
                  <a:pt x="16382" y="51036"/>
                </a:lnTo>
                <a:lnTo>
                  <a:pt x="16382" y="51036"/>
                </a:lnTo>
                <a:cubicBezTo>
                  <a:pt x="14337" y="50551"/>
                  <a:pt x="12354" y="49855"/>
                  <a:pt x="10478" y="48927"/>
                </a:cubicBezTo>
                <a:lnTo>
                  <a:pt x="10478" y="48927"/>
                </a:lnTo>
                <a:cubicBezTo>
                  <a:pt x="7336" y="47304"/>
                  <a:pt x="4700" y="44815"/>
                  <a:pt x="2887" y="41758"/>
                </a:cubicBezTo>
                <a:lnTo>
                  <a:pt x="567" y="37119"/>
                </a:lnTo>
                <a:cubicBezTo>
                  <a:pt x="-403" y="33534"/>
                  <a:pt x="-403" y="29738"/>
                  <a:pt x="567" y="26153"/>
                </a:cubicBezTo>
                <a:lnTo>
                  <a:pt x="2464" y="21303"/>
                </a:lnTo>
                <a:cubicBezTo>
                  <a:pt x="3666" y="18962"/>
                  <a:pt x="5417" y="16959"/>
                  <a:pt x="7525" y="15399"/>
                </a:cubicBezTo>
                <a:cubicBezTo>
                  <a:pt x="8643" y="14576"/>
                  <a:pt x="9845" y="13880"/>
                  <a:pt x="11110" y="13290"/>
                </a:cubicBezTo>
                <a:cubicBezTo>
                  <a:pt x="11890" y="10759"/>
                  <a:pt x="13261" y="8440"/>
                  <a:pt x="15117" y="6542"/>
                </a:cubicBezTo>
                <a:lnTo>
                  <a:pt x="19124" y="3168"/>
                </a:lnTo>
                <a:cubicBezTo>
                  <a:pt x="21253" y="1523"/>
                  <a:pt x="23826" y="574"/>
                  <a:pt x="26504" y="426"/>
                </a:cubicBezTo>
                <a:cubicBezTo>
                  <a:pt x="29203" y="-206"/>
                  <a:pt x="32029" y="-206"/>
                  <a:pt x="34728" y="426"/>
                </a:cubicBezTo>
                <a:cubicBezTo>
                  <a:pt x="37258" y="1017"/>
                  <a:pt x="39641" y="2177"/>
                  <a:pt x="41687" y="3800"/>
                </a:cubicBezTo>
                <a:cubicBezTo>
                  <a:pt x="43965" y="5129"/>
                  <a:pt x="45841" y="7006"/>
                  <a:pt x="47169" y="9283"/>
                </a:cubicBezTo>
                <a:lnTo>
                  <a:pt x="47169" y="10338"/>
                </a:lnTo>
                <a:cubicBezTo>
                  <a:pt x="48350" y="12067"/>
                  <a:pt x="49194" y="14007"/>
                  <a:pt x="49700" y="16031"/>
                </a:cubicBezTo>
                <a:cubicBezTo>
                  <a:pt x="48667" y="18583"/>
                  <a:pt x="47317" y="20987"/>
                  <a:pt x="45694" y="23201"/>
                </a:cubicBezTo>
                <a:close/>
              </a:path>
            </a:pathLst>
          </a:custGeom>
          <a:solidFill>
            <a:srgbClr val="C1B99F"/>
          </a:solidFill>
          <a:ln w="2105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60E35EF-7D75-5EBE-3CAB-6E740927E8D8}"/>
              </a:ext>
            </a:extLst>
          </p:cNvPr>
          <p:cNvSpPr/>
          <p:nvPr/>
        </p:nvSpPr>
        <p:spPr>
          <a:xfrm>
            <a:off x="2219716" y="4320936"/>
            <a:ext cx="168162" cy="272917"/>
          </a:xfrm>
          <a:custGeom>
            <a:avLst/>
            <a:gdLst>
              <a:gd name="connsiteX0" fmla="*/ 106711 w 168162"/>
              <a:gd name="connsiteY0" fmla="*/ 17033 h 272917"/>
              <a:gd name="connsiteX1" fmla="*/ 5703 w 168162"/>
              <a:gd name="connsiteY1" fmla="*/ 48032 h 272917"/>
              <a:gd name="connsiteX2" fmla="*/ 26790 w 168162"/>
              <a:gd name="connsiteY2" fmla="*/ 205343 h 272917"/>
              <a:gd name="connsiteX3" fmla="*/ 26790 w 168162"/>
              <a:gd name="connsiteY3" fmla="*/ 208084 h 272917"/>
              <a:gd name="connsiteX4" fmla="*/ 90052 w 168162"/>
              <a:gd name="connsiteY4" fmla="*/ 271346 h 272917"/>
              <a:gd name="connsiteX5" fmla="*/ 163436 w 168162"/>
              <a:gd name="connsiteY5" fmla="*/ 225798 h 272917"/>
              <a:gd name="connsiteX6" fmla="*/ 106711 w 168162"/>
              <a:gd name="connsiteY6" fmla="*/ 17033 h 27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62" h="272917">
                <a:moveTo>
                  <a:pt x="106711" y="17033"/>
                </a:moveTo>
                <a:cubicBezTo>
                  <a:pt x="76135" y="-19026"/>
                  <a:pt x="14982" y="7122"/>
                  <a:pt x="5703" y="48032"/>
                </a:cubicBezTo>
                <a:cubicBezTo>
                  <a:pt x="-6738" y="101277"/>
                  <a:pt x="768" y="157243"/>
                  <a:pt x="26790" y="205343"/>
                </a:cubicBezTo>
                <a:cubicBezTo>
                  <a:pt x="26790" y="205343"/>
                  <a:pt x="26790" y="207241"/>
                  <a:pt x="26790" y="208084"/>
                </a:cubicBezTo>
                <a:cubicBezTo>
                  <a:pt x="34044" y="239547"/>
                  <a:pt x="58590" y="264093"/>
                  <a:pt x="90052" y="271346"/>
                </a:cubicBezTo>
                <a:cubicBezTo>
                  <a:pt x="122843" y="278748"/>
                  <a:pt x="155508" y="258462"/>
                  <a:pt x="163436" y="225798"/>
                </a:cubicBezTo>
                <a:cubicBezTo>
                  <a:pt x="178071" y="151170"/>
                  <a:pt x="157089" y="73990"/>
                  <a:pt x="106711" y="17033"/>
                </a:cubicBezTo>
                <a:close/>
              </a:path>
            </a:pathLst>
          </a:custGeom>
          <a:solidFill>
            <a:srgbClr val="C1B99F"/>
          </a:solidFill>
          <a:ln w="2105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DD3627-D81F-C19A-D540-9B8BE17EAA7A}"/>
              </a:ext>
            </a:extLst>
          </p:cNvPr>
          <p:cNvSpPr/>
          <p:nvPr/>
        </p:nvSpPr>
        <p:spPr>
          <a:xfrm>
            <a:off x="2072021" y="4490535"/>
            <a:ext cx="121984" cy="133790"/>
          </a:xfrm>
          <a:custGeom>
            <a:avLst/>
            <a:gdLst>
              <a:gd name="connsiteX0" fmla="*/ 116495 w 121984"/>
              <a:gd name="connsiteY0" fmla="*/ 35534 h 133790"/>
              <a:gd name="connsiteX1" fmla="*/ 103210 w 121984"/>
              <a:gd name="connsiteY1" fmla="*/ 16344 h 133790"/>
              <a:gd name="connsiteX2" fmla="*/ 82123 w 121984"/>
              <a:gd name="connsiteY2" fmla="*/ 4535 h 133790"/>
              <a:gd name="connsiteX3" fmla="*/ 58505 w 121984"/>
              <a:gd name="connsiteY3" fmla="*/ 107 h 133790"/>
              <a:gd name="connsiteX4" fmla="*/ 42267 w 121984"/>
              <a:gd name="connsiteY4" fmla="*/ 3059 h 133790"/>
              <a:gd name="connsiteX5" fmla="*/ 15908 w 121984"/>
              <a:gd name="connsiteY5" fmla="*/ 19718 h 133790"/>
              <a:gd name="connsiteX6" fmla="*/ 6841 w 121984"/>
              <a:gd name="connsiteY6" fmla="*/ 32371 h 133790"/>
              <a:gd name="connsiteX7" fmla="*/ -118 w 121984"/>
              <a:gd name="connsiteY7" fmla="*/ 63580 h 133790"/>
              <a:gd name="connsiteX8" fmla="*/ -118 w 121984"/>
              <a:gd name="connsiteY8" fmla="*/ 74967 h 133790"/>
              <a:gd name="connsiteX9" fmla="*/ 5997 w 121984"/>
              <a:gd name="connsiteY9" fmla="*/ 98374 h 133790"/>
              <a:gd name="connsiteX10" fmla="*/ 19493 w 121984"/>
              <a:gd name="connsiteY10" fmla="*/ 117564 h 133790"/>
              <a:gd name="connsiteX11" fmla="*/ 39527 w 121984"/>
              <a:gd name="connsiteY11" fmla="*/ 129372 h 133790"/>
              <a:gd name="connsiteX12" fmla="*/ 63355 w 121984"/>
              <a:gd name="connsiteY12" fmla="*/ 133590 h 133790"/>
              <a:gd name="connsiteX13" fmla="*/ 79381 w 121984"/>
              <a:gd name="connsiteY13" fmla="*/ 130849 h 133790"/>
              <a:gd name="connsiteX14" fmla="*/ 105741 w 121984"/>
              <a:gd name="connsiteY14" fmla="*/ 113979 h 133790"/>
              <a:gd name="connsiteX15" fmla="*/ 114808 w 121984"/>
              <a:gd name="connsiteY15" fmla="*/ 101326 h 133790"/>
              <a:gd name="connsiteX16" fmla="*/ 121767 w 121984"/>
              <a:gd name="connsiteY16" fmla="*/ 70328 h 133790"/>
              <a:gd name="connsiteX17" fmla="*/ 121767 w 121984"/>
              <a:gd name="connsiteY17" fmla="*/ 58730 h 133790"/>
              <a:gd name="connsiteX18" fmla="*/ 116495 w 121984"/>
              <a:gd name="connsiteY18" fmla="*/ 35534 h 1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84" h="133790">
                <a:moveTo>
                  <a:pt x="116495" y="35534"/>
                </a:moveTo>
                <a:cubicBezTo>
                  <a:pt x="113817" y="28090"/>
                  <a:pt x="109241" y="21468"/>
                  <a:pt x="103210" y="16344"/>
                </a:cubicBezTo>
                <a:cubicBezTo>
                  <a:pt x="97327" y="10630"/>
                  <a:pt x="90052" y="6560"/>
                  <a:pt x="82123" y="4535"/>
                </a:cubicBezTo>
                <a:cubicBezTo>
                  <a:pt x="74785" y="971"/>
                  <a:pt x="66623" y="-568"/>
                  <a:pt x="58505" y="107"/>
                </a:cubicBezTo>
                <a:lnTo>
                  <a:pt x="42267" y="3059"/>
                </a:lnTo>
                <a:cubicBezTo>
                  <a:pt x="32188" y="6243"/>
                  <a:pt x="23099" y="11979"/>
                  <a:pt x="15908" y="19718"/>
                </a:cubicBezTo>
                <a:lnTo>
                  <a:pt x="6841" y="32371"/>
                </a:lnTo>
                <a:cubicBezTo>
                  <a:pt x="1886" y="42008"/>
                  <a:pt x="-519" y="52762"/>
                  <a:pt x="-118" y="63580"/>
                </a:cubicBezTo>
                <a:lnTo>
                  <a:pt x="-118" y="74967"/>
                </a:lnTo>
                <a:cubicBezTo>
                  <a:pt x="-139" y="83170"/>
                  <a:pt x="1970" y="91226"/>
                  <a:pt x="5997" y="98374"/>
                </a:cubicBezTo>
                <a:cubicBezTo>
                  <a:pt x="8781" y="105818"/>
                  <a:pt x="13420" y="112439"/>
                  <a:pt x="19493" y="117564"/>
                </a:cubicBezTo>
                <a:cubicBezTo>
                  <a:pt x="25081" y="123110"/>
                  <a:pt x="31977" y="127158"/>
                  <a:pt x="39527" y="129372"/>
                </a:cubicBezTo>
                <a:cubicBezTo>
                  <a:pt x="46970" y="132789"/>
                  <a:pt x="55173" y="134244"/>
                  <a:pt x="63355" y="133590"/>
                </a:cubicBezTo>
                <a:lnTo>
                  <a:pt x="79381" y="130849"/>
                </a:lnTo>
                <a:cubicBezTo>
                  <a:pt x="89482" y="127580"/>
                  <a:pt x="98550" y="121781"/>
                  <a:pt x="105741" y="113979"/>
                </a:cubicBezTo>
                <a:lnTo>
                  <a:pt x="114808" y="101326"/>
                </a:lnTo>
                <a:cubicBezTo>
                  <a:pt x="119827" y="91795"/>
                  <a:pt x="122231" y="81103"/>
                  <a:pt x="121767" y="70328"/>
                </a:cubicBezTo>
                <a:lnTo>
                  <a:pt x="121767" y="58730"/>
                </a:lnTo>
                <a:cubicBezTo>
                  <a:pt x="122147" y="50653"/>
                  <a:pt x="120333" y="42640"/>
                  <a:pt x="116495" y="35534"/>
                </a:cubicBezTo>
                <a:close/>
              </a:path>
            </a:pathLst>
          </a:custGeom>
          <a:solidFill>
            <a:srgbClr val="C1B99F"/>
          </a:solidFill>
          <a:ln w="2105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68EE3AF-5C90-2CEF-A3D8-F21DF240B190}"/>
              </a:ext>
            </a:extLst>
          </p:cNvPr>
          <p:cNvSpPr/>
          <p:nvPr/>
        </p:nvSpPr>
        <p:spPr>
          <a:xfrm>
            <a:off x="2389033" y="4649866"/>
            <a:ext cx="144881" cy="133021"/>
          </a:xfrm>
          <a:custGeom>
            <a:avLst/>
            <a:gdLst>
              <a:gd name="connsiteX0" fmla="*/ 137935 w 144881"/>
              <a:gd name="connsiteY0" fmla="*/ 100783 h 133021"/>
              <a:gd name="connsiteX1" fmla="*/ 102508 w 144881"/>
              <a:gd name="connsiteY1" fmla="*/ 130306 h 133021"/>
              <a:gd name="connsiteX2" fmla="*/ 78258 w 144881"/>
              <a:gd name="connsiteY2" fmla="*/ 132203 h 133021"/>
              <a:gd name="connsiteX3" fmla="*/ 55273 w 144881"/>
              <a:gd name="connsiteY3" fmla="*/ 125877 h 133021"/>
              <a:gd name="connsiteX4" fmla="*/ 49579 w 144881"/>
              <a:gd name="connsiteY4" fmla="*/ 122082 h 133021"/>
              <a:gd name="connsiteX5" fmla="*/ 47259 w 144881"/>
              <a:gd name="connsiteY5" fmla="*/ 122082 h 133021"/>
              <a:gd name="connsiteX6" fmla="*/ 9724 w 144881"/>
              <a:gd name="connsiteY6" fmla="*/ 95511 h 133021"/>
              <a:gd name="connsiteX7" fmla="*/ 1500 w 144881"/>
              <a:gd name="connsiteY7" fmla="*/ 73159 h 133021"/>
              <a:gd name="connsiteX8" fmla="*/ 1500 w 144881"/>
              <a:gd name="connsiteY8" fmla="*/ 48697 h 133021"/>
              <a:gd name="connsiteX9" fmla="*/ 28070 w 144881"/>
              <a:gd name="connsiteY9" fmla="*/ 11162 h 133021"/>
              <a:gd name="connsiteX10" fmla="*/ 64973 w 144881"/>
              <a:gd name="connsiteY10" fmla="*/ -14 h 133021"/>
              <a:gd name="connsiteX11" fmla="*/ 102719 w 144881"/>
              <a:gd name="connsiteY11" fmla="*/ 8210 h 133021"/>
              <a:gd name="connsiteX12" fmla="*/ 141941 w 144881"/>
              <a:gd name="connsiteY12" fmla="*/ 53759 h 133021"/>
              <a:gd name="connsiteX13" fmla="*/ 137935 w 144881"/>
              <a:gd name="connsiteY13" fmla="*/ 100783 h 13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881" h="133021">
                <a:moveTo>
                  <a:pt x="137935" y="100783"/>
                </a:moveTo>
                <a:cubicBezTo>
                  <a:pt x="130259" y="114722"/>
                  <a:pt x="117607" y="125266"/>
                  <a:pt x="102508" y="130306"/>
                </a:cubicBezTo>
                <a:cubicBezTo>
                  <a:pt x="94726" y="133026"/>
                  <a:pt x="86376" y="133680"/>
                  <a:pt x="78258" y="132203"/>
                </a:cubicBezTo>
                <a:cubicBezTo>
                  <a:pt x="70160" y="132225"/>
                  <a:pt x="62210" y="130032"/>
                  <a:pt x="55273" y="125877"/>
                </a:cubicBezTo>
                <a:cubicBezTo>
                  <a:pt x="53374" y="125877"/>
                  <a:pt x="51476" y="123347"/>
                  <a:pt x="49579" y="122082"/>
                </a:cubicBezTo>
                <a:lnTo>
                  <a:pt x="47259" y="122082"/>
                </a:lnTo>
                <a:cubicBezTo>
                  <a:pt x="31781" y="118433"/>
                  <a:pt x="18327" y="108902"/>
                  <a:pt x="9724" y="95511"/>
                </a:cubicBezTo>
                <a:cubicBezTo>
                  <a:pt x="5000" y="88953"/>
                  <a:pt x="2153" y="81214"/>
                  <a:pt x="1500" y="73159"/>
                </a:cubicBezTo>
                <a:cubicBezTo>
                  <a:pt x="-714" y="65146"/>
                  <a:pt x="-714" y="56711"/>
                  <a:pt x="1500" y="48697"/>
                </a:cubicBezTo>
                <a:cubicBezTo>
                  <a:pt x="5823" y="33536"/>
                  <a:pt x="15206" y="20293"/>
                  <a:pt x="28070" y="11162"/>
                </a:cubicBezTo>
                <a:cubicBezTo>
                  <a:pt x="39246" y="4393"/>
                  <a:pt x="51919" y="555"/>
                  <a:pt x="64973" y="-14"/>
                </a:cubicBezTo>
                <a:cubicBezTo>
                  <a:pt x="78047" y="-394"/>
                  <a:pt x="90995" y="2432"/>
                  <a:pt x="102719" y="8210"/>
                </a:cubicBezTo>
                <a:cubicBezTo>
                  <a:pt x="121529" y="17320"/>
                  <a:pt x="135720" y="33810"/>
                  <a:pt x="141941" y="53759"/>
                </a:cubicBezTo>
                <a:cubicBezTo>
                  <a:pt x="146728" y="69363"/>
                  <a:pt x="145294" y="86212"/>
                  <a:pt x="137935" y="100783"/>
                </a:cubicBezTo>
                <a:close/>
              </a:path>
            </a:pathLst>
          </a:custGeom>
          <a:solidFill>
            <a:srgbClr val="C1B99F"/>
          </a:solidFill>
          <a:ln w="2105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FDCA6B0-1ABD-27E5-B3AE-354F9ED536D5}"/>
              </a:ext>
            </a:extLst>
          </p:cNvPr>
          <p:cNvSpPr/>
          <p:nvPr/>
        </p:nvSpPr>
        <p:spPr>
          <a:xfrm>
            <a:off x="2154014" y="4743141"/>
            <a:ext cx="180693" cy="221494"/>
          </a:xfrm>
          <a:custGeom>
            <a:avLst/>
            <a:gdLst>
              <a:gd name="connsiteX0" fmla="*/ 173257 w 180693"/>
              <a:gd name="connsiteY0" fmla="*/ 72036 h 221494"/>
              <a:gd name="connsiteX1" fmla="*/ 124334 w 180693"/>
              <a:gd name="connsiteY1" fmla="*/ 29861 h 221494"/>
              <a:gd name="connsiteX2" fmla="*/ 113158 w 180693"/>
              <a:gd name="connsiteY2" fmla="*/ 16365 h 221494"/>
              <a:gd name="connsiteX3" fmla="*/ 16535 w 180693"/>
              <a:gd name="connsiteY3" fmla="*/ 23978 h 221494"/>
              <a:gd name="connsiteX4" fmla="*/ 4980 w 180693"/>
              <a:gd name="connsiteY4" fmla="*/ 43146 h 221494"/>
              <a:gd name="connsiteX5" fmla="*/ 68242 w 180693"/>
              <a:gd name="connsiteY5" fmla="*/ 205518 h 221494"/>
              <a:gd name="connsiteX6" fmla="*/ 155206 w 180693"/>
              <a:gd name="connsiteY6" fmla="*/ 201196 h 221494"/>
              <a:gd name="connsiteX7" fmla="*/ 163557 w 180693"/>
              <a:gd name="connsiteY7" fmla="*/ 189492 h 221494"/>
              <a:gd name="connsiteX8" fmla="*/ 173257 w 180693"/>
              <a:gd name="connsiteY8" fmla="*/ 72036 h 2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93" h="221494">
                <a:moveTo>
                  <a:pt x="173257" y="72036"/>
                </a:moveTo>
                <a:cubicBezTo>
                  <a:pt x="166319" y="49810"/>
                  <a:pt x="147340" y="33467"/>
                  <a:pt x="124334" y="29861"/>
                </a:cubicBezTo>
                <a:cubicBezTo>
                  <a:pt x="121150" y="24948"/>
                  <a:pt x="117396" y="20414"/>
                  <a:pt x="113158" y="16365"/>
                </a:cubicBezTo>
                <a:cubicBezTo>
                  <a:pt x="84374" y="-8202"/>
                  <a:pt x="41123" y="-4807"/>
                  <a:pt x="16535" y="23978"/>
                </a:cubicBezTo>
                <a:cubicBezTo>
                  <a:pt x="11664" y="29692"/>
                  <a:pt x="7763" y="36166"/>
                  <a:pt x="4980" y="43146"/>
                </a:cubicBezTo>
                <a:cubicBezTo>
                  <a:pt x="-16107" y="97551"/>
                  <a:pt x="32182" y="167983"/>
                  <a:pt x="68242" y="205518"/>
                </a:cubicBezTo>
                <a:cubicBezTo>
                  <a:pt x="93441" y="228335"/>
                  <a:pt x="132390" y="226416"/>
                  <a:pt x="155206" y="201196"/>
                </a:cubicBezTo>
                <a:cubicBezTo>
                  <a:pt x="158453" y="197632"/>
                  <a:pt x="161237" y="193709"/>
                  <a:pt x="163557" y="189492"/>
                </a:cubicBezTo>
                <a:cubicBezTo>
                  <a:pt x="182134" y="153138"/>
                  <a:pt x="185614" y="110942"/>
                  <a:pt x="173257" y="72036"/>
                </a:cubicBezTo>
                <a:close/>
              </a:path>
            </a:pathLst>
          </a:custGeom>
          <a:solidFill>
            <a:srgbClr val="C1B99F"/>
          </a:solidFill>
          <a:ln w="2105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8BEEFA6-4BB8-7052-CEBF-3E6B82F0F854}"/>
              </a:ext>
            </a:extLst>
          </p:cNvPr>
          <p:cNvSpPr/>
          <p:nvPr/>
        </p:nvSpPr>
        <p:spPr>
          <a:xfrm>
            <a:off x="2448264" y="4946327"/>
            <a:ext cx="118086" cy="122208"/>
          </a:xfrm>
          <a:custGeom>
            <a:avLst/>
            <a:gdLst>
              <a:gd name="connsiteX0" fmla="*/ 56563 w 118086"/>
              <a:gd name="connsiteY0" fmla="*/ 12 h 122208"/>
              <a:gd name="connsiteX1" fmla="*/ 61202 w 118086"/>
              <a:gd name="connsiteY1" fmla="*/ 122108 h 122208"/>
              <a:gd name="connsiteX2" fmla="*/ 56563 w 118086"/>
              <a:gd name="connsiteY2" fmla="*/ 12 h 122208"/>
            </a:gdLst>
            <a:ahLst/>
            <a:cxnLst>
              <a:cxn ang="0">
                <a:pos x="connsiteX0" y="connsiteY0"/>
              </a:cxn>
              <a:cxn ang="0">
                <a:pos x="connsiteX1" y="connsiteY1"/>
              </a:cxn>
              <a:cxn ang="0">
                <a:pos x="connsiteX2" y="connsiteY2"/>
              </a:cxn>
            </a:cxnLst>
            <a:rect l="l" t="t" r="r" b="b"/>
            <a:pathLst>
              <a:path w="118086" h="122208">
                <a:moveTo>
                  <a:pt x="56563" y="12"/>
                </a:moveTo>
                <a:cubicBezTo>
                  <a:pt x="-22093" y="2965"/>
                  <a:pt x="-17454" y="125060"/>
                  <a:pt x="61202" y="122108"/>
                </a:cubicBezTo>
                <a:cubicBezTo>
                  <a:pt x="139858" y="119156"/>
                  <a:pt x="135218" y="-3151"/>
                  <a:pt x="56563" y="12"/>
                </a:cubicBezTo>
                <a:close/>
              </a:path>
            </a:pathLst>
          </a:custGeom>
          <a:solidFill>
            <a:srgbClr val="C1B99F"/>
          </a:solidFill>
          <a:ln w="2105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FC13930-B2BE-5515-8DC9-C07A229FE4EE}"/>
              </a:ext>
            </a:extLst>
          </p:cNvPr>
          <p:cNvSpPr/>
          <p:nvPr/>
        </p:nvSpPr>
        <p:spPr>
          <a:xfrm>
            <a:off x="2350179" y="5077244"/>
            <a:ext cx="118014" cy="122251"/>
          </a:xfrm>
          <a:custGeom>
            <a:avLst/>
            <a:gdLst>
              <a:gd name="connsiteX0" fmla="*/ 56381 w 118014"/>
              <a:gd name="connsiteY0" fmla="*/ 48 h 122251"/>
              <a:gd name="connsiteX1" fmla="*/ 61230 w 118014"/>
              <a:gd name="connsiteY1" fmla="*/ 122143 h 122251"/>
              <a:gd name="connsiteX2" fmla="*/ 56381 w 118014"/>
              <a:gd name="connsiteY2" fmla="*/ 48 h 122251"/>
            </a:gdLst>
            <a:ahLst/>
            <a:cxnLst>
              <a:cxn ang="0">
                <a:pos x="connsiteX0" y="connsiteY0"/>
              </a:cxn>
              <a:cxn ang="0">
                <a:pos x="connsiteX1" y="connsiteY1"/>
              </a:cxn>
              <a:cxn ang="0">
                <a:pos x="connsiteX2" y="connsiteY2"/>
              </a:cxn>
            </a:cxnLst>
            <a:rect l="l" t="t" r="r" b="b"/>
            <a:pathLst>
              <a:path w="118014" h="122251">
                <a:moveTo>
                  <a:pt x="56381" y="48"/>
                </a:moveTo>
                <a:cubicBezTo>
                  <a:pt x="-22064" y="3211"/>
                  <a:pt x="-17425" y="125307"/>
                  <a:pt x="61230" y="122143"/>
                </a:cubicBezTo>
                <a:cubicBezTo>
                  <a:pt x="139886" y="118980"/>
                  <a:pt x="135036" y="-3959"/>
                  <a:pt x="56381" y="48"/>
                </a:cubicBezTo>
                <a:close/>
              </a:path>
            </a:pathLst>
          </a:custGeom>
          <a:solidFill>
            <a:srgbClr val="C1B99F"/>
          </a:solidFill>
          <a:ln w="2105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D42672A-1CCD-312A-FA23-69FCBFDBFE38}"/>
              </a:ext>
            </a:extLst>
          </p:cNvPr>
          <p:cNvSpPr/>
          <p:nvPr/>
        </p:nvSpPr>
        <p:spPr>
          <a:xfrm>
            <a:off x="2298948" y="4063478"/>
            <a:ext cx="145945" cy="194775"/>
          </a:xfrm>
          <a:custGeom>
            <a:avLst/>
            <a:gdLst>
              <a:gd name="connsiteX0" fmla="*/ 102340 w 145945"/>
              <a:gd name="connsiteY0" fmla="*/ 15749 h 194775"/>
              <a:gd name="connsiteX1" fmla="*/ 35282 w 145945"/>
              <a:gd name="connsiteY1" fmla="*/ 5838 h 194775"/>
              <a:gd name="connsiteX2" fmla="*/ -145 w 145945"/>
              <a:gd name="connsiteY2" fmla="*/ 62985 h 194775"/>
              <a:gd name="connsiteX3" fmla="*/ -145 w 145945"/>
              <a:gd name="connsiteY3" fmla="*/ 103262 h 194775"/>
              <a:gd name="connsiteX4" fmla="*/ 27269 w 145945"/>
              <a:gd name="connsiteY4" fmla="*/ 151552 h 194775"/>
              <a:gd name="connsiteX5" fmla="*/ 70498 w 145945"/>
              <a:gd name="connsiteY5" fmla="*/ 193727 h 194775"/>
              <a:gd name="connsiteX6" fmla="*/ 143882 w 145945"/>
              <a:gd name="connsiteY6" fmla="*/ 148178 h 194775"/>
              <a:gd name="connsiteX7" fmla="*/ 102340 w 145945"/>
              <a:gd name="connsiteY7" fmla="*/ 15749 h 19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945" h="194775">
                <a:moveTo>
                  <a:pt x="102340" y="15749"/>
                </a:moveTo>
                <a:cubicBezTo>
                  <a:pt x="84057" y="-825"/>
                  <a:pt x="57571" y="-4747"/>
                  <a:pt x="35282" y="5838"/>
                </a:cubicBezTo>
                <a:cubicBezTo>
                  <a:pt x="13204" y="16192"/>
                  <a:pt x="-693" y="38608"/>
                  <a:pt x="-145" y="62985"/>
                </a:cubicBezTo>
                <a:cubicBezTo>
                  <a:pt x="-145" y="76481"/>
                  <a:pt x="-145" y="89766"/>
                  <a:pt x="-145" y="103262"/>
                </a:cubicBezTo>
                <a:cubicBezTo>
                  <a:pt x="530" y="122873"/>
                  <a:pt x="10778" y="140924"/>
                  <a:pt x="27269" y="151552"/>
                </a:cubicBezTo>
                <a:cubicBezTo>
                  <a:pt x="32224" y="172829"/>
                  <a:pt x="49094" y="189298"/>
                  <a:pt x="70498" y="193727"/>
                </a:cubicBezTo>
                <a:cubicBezTo>
                  <a:pt x="100442" y="199209"/>
                  <a:pt x="139454" y="181918"/>
                  <a:pt x="143882" y="148178"/>
                </a:cubicBezTo>
                <a:cubicBezTo>
                  <a:pt x="151473" y="99972"/>
                  <a:pt x="136100" y="50986"/>
                  <a:pt x="102340" y="15749"/>
                </a:cubicBezTo>
                <a:close/>
              </a:path>
            </a:pathLst>
          </a:custGeom>
          <a:solidFill>
            <a:srgbClr val="C1B99F"/>
          </a:solidFill>
          <a:ln w="2105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915406C-42F0-DED9-A552-1B02FDA4D428}"/>
              </a:ext>
            </a:extLst>
          </p:cNvPr>
          <p:cNvSpPr/>
          <p:nvPr/>
        </p:nvSpPr>
        <p:spPr>
          <a:xfrm>
            <a:off x="2561158" y="5142900"/>
            <a:ext cx="193700" cy="210880"/>
          </a:xfrm>
          <a:custGeom>
            <a:avLst/>
            <a:gdLst>
              <a:gd name="connsiteX0" fmla="*/ 173942 w 193700"/>
              <a:gd name="connsiteY0" fmla="*/ 104988 h 210880"/>
              <a:gd name="connsiteX1" fmla="*/ 154120 w 193700"/>
              <a:gd name="connsiteY1" fmla="*/ 86432 h 210880"/>
              <a:gd name="connsiteX2" fmla="*/ 145685 w 193700"/>
              <a:gd name="connsiteY2" fmla="*/ 77575 h 210880"/>
              <a:gd name="connsiteX3" fmla="*/ 140625 w 193700"/>
              <a:gd name="connsiteY3" fmla="*/ 71670 h 210880"/>
              <a:gd name="connsiteX4" fmla="*/ 111735 w 193700"/>
              <a:gd name="connsiteY4" fmla="*/ 28020 h 210880"/>
              <a:gd name="connsiteX5" fmla="*/ 27386 w 193700"/>
              <a:gd name="connsiteY5" fmla="*/ 9463 h 210880"/>
              <a:gd name="connsiteX6" fmla="*/ 8618 w 193700"/>
              <a:gd name="connsiteY6" fmla="*/ 93812 h 210880"/>
              <a:gd name="connsiteX7" fmla="*/ 91069 w 193700"/>
              <a:gd name="connsiteY7" fmla="*/ 194609 h 210880"/>
              <a:gd name="connsiteX8" fmla="*/ 177316 w 193700"/>
              <a:gd name="connsiteY8" fmla="*/ 191235 h 210880"/>
              <a:gd name="connsiteX9" fmla="*/ 173942 w 193700"/>
              <a:gd name="connsiteY9" fmla="*/ 104988 h 2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700" h="210880">
                <a:moveTo>
                  <a:pt x="173942" y="104988"/>
                </a:moveTo>
                <a:cubicBezTo>
                  <a:pt x="167195" y="99084"/>
                  <a:pt x="160447" y="92758"/>
                  <a:pt x="154120" y="86432"/>
                </a:cubicBezTo>
                <a:lnTo>
                  <a:pt x="145685" y="77575"/>
                </a:lnTo>
                <a:lnTo>
                  <a:pt x="140625" y="71670"/>
                </a:lnTo>
                <a:cubicBezTo>
                  <a:pt x="129912" y="57858"/>
                  <a:pt x="120254" y="43266"/>
                  <a:pt x="111735" y="28020"/>
                </a:cubicBezTo>
                <a:cubicBezTo>
                  <a:pt x="93473" y="-259"/>
                  <a:pt x="55832" y="-8525"/>
                  <a:pt x="27386" y="9463"/>
                </a:cubicBezTo>
                <a:cubicBezTo>
                  <a:pt x="-91" y="28252"/>
                  <a:pt x="-8294" y="65133"/>
                  <a:pt x="8618" y="93812"/>
                </a:cubicBezTo>
                <a:cubicBezTo>
                  <a:pt x="30296" y="131769"/>
                  <a:pt x="58152" y="165846"/>
                  <a:pt x="91069" y="194609"/>
                </a:cubicBezTo>
                <a:cubicBezTo>
                  <a:pt x="115826" y="217489"/>
                  <a:pt x="154437" y="215992"/>
                  <a:pt x="177316" y="191235"/>
                </a:cubicBezTo>
                <a:cubicBezTo>
                  <a:pt x="200196" y="166479"/>
                  <a:pt x="198699" y="127868"/>
                  <a:pt x="173942" y="104988"/>
                </a:cubicBezTo>
                <a:close/>
              </a:path>
            </a:pathLst>
          </a:custGeom>
          <a:solidFill>
            <a:srgbClr val="C1B99F"/>
          </a:solidFill>
          <a:ln w="2105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E09CCE8-0B96-5EC5-E1CE-BED5B314D471}"/>
              </a:ext>
            </a:extLst>
          </p:cNvPr>
          <p:cNvSpPr/>
          <p:nvPr/>
        </p:nvSpPr>
        <p:spPr>
          <a:xfrm>
            <a:off x="-186674" y="5987470"/>
            <a:ext cx="52581" cy="51532"/>
          </a:xfrm>
          <a:custGeom>
            <a:avLst/>
            <a:gdLst>
              <a:gd name="connsiteX0" fmla="*/ 24797 w 52581"/>
              <a:gd name="connsiteY0" fmla="*/ 3115 h 51532"/>
              <a:gd name="connsiteX1" fmla="*/ 24797 w 52581"/>
              <a:gd name="connsiteY1" fmla="*/ 3115 h 51532"/>
              <a:gd name="connsiteX2" fmla="*/ 30701 w 52581"/>
              <a:gd name="connsiteY2" fmla="*/ 3115 h 51532"/>
              <a:gd name="connsiteX3" fmla="*/ 32388 w 52581"/>
              <a:gd name="connsiteY3" fmla="*/ 3115 h 51532"/>
              <a:gd name="connsiteX4" fmla="*/ 39347 w 52581"/>
              <a:gd name="connsiteY4" fmla="*/ 6067 h 51532"/>
              <a:gd name="connsiteX5" fmla="*/ 45251 w 52581"/>
              <a:gd name="connsiteY5" fmla="*/ 10496 h 51532"/>
              <a:gd name="connsiteX6" fmla="*/ 45251 w 52581"/>
              <a:gd name="connsiteY6" fmla="*/ 10496 h 51532"/>
              <a:gd name="connsiteX7" fmla="*/ 49047 w 52581"/>
              <a:gd name="connsiteY7" fmla="*/ 14924 h 51532"/>
              <a:gd name="connsiteX8" fmla="*/ 49047 w 52581"/>
              <a:gd name="connsiteY8" fmla="*/ 14924 h 51532"/>
              <a:gd name="connsiteX9" fmla="*/ 49047 w 52581"/>
              <a:gd name="connsiteY9" fmla="*/ 14924 h 51532"/>
              <a:gd name="connsiteX10" fmla="*/ 51367 w 52581"/>
              <a:gd name="connsiteY10" fmla="*/ 20407 h 51532"/>
              <a:gd name="connsiteX11" fmla="*/ 51367 w 52581"/>
              <a:gd name="connsiteY11" fmla="*/ 20407 h 51532"/>
              <a:gd name="connsiteX12" fmla="*/ 51367 w 52581"/>
              <a:gd name="connsiteY12" fmla="*/ 21461 h 51532"/>
              <a:gd name="connsiteX13" fmla="*/ 52421 w 52581"/>
              <a:gd name="connsiteY13" fmla="*/ 27787 h 51532"/>
              <a:gd name="connsiteX14" fmla="*/ 52421 w 52581"/>
              <a:gd name="connsiteY14" fmla="*/ 28842 h 51532"/>
              <a:gd name="connsiteX15" fmla="*/ 52421 w 52581"/>
              <a:gd name="connsiteY15" fmla="*/ 34535 h 51532"/>
              <a:gd name="connsiteX16" fmla="*/ 52421 w 52581"/>
              <a:gd name="connsiteY16" fmla="*/ 34535 h 51532"/>
              <a:gd name="connsiteX17" fmla="*/ 52421 w 52581"/>
              <a:gd name="connsiteY17" fmla="*/ 34535 h 51532"/>
              <a:gd name="connsiteX18" fmla="*/ 50101 w 52581"/>
              <a:gd name="connsiteY18" fmla="*/ 40650 h 51532"/>
              <a:gd name="connsiteX19" fmla="*/ 50101 w 52581"/>
              <a:gd name="connsiteY19" fmla="*/ 40650 h 51532"/>
              <a:gd name="connsiteX20" fmla="*/ 42932 w 52581"/>
              <a:gd name="connsiteY20" fmla="*/ 48453 h 51532"/>
              <a:gd name="connsiteX21" fmla="*/ 37871 w 52581"/>
              <a:gd name="connsiteY21" fmla="*/ 50773 h 51532"/>
              <a:gd name="connsiteX22" fmla="*/ 26694 w 52581"/>
              <a:gd name="connsiteY22" fmla="*/ 50773 h 51532"/>
              <a:gd name="connsiteX23" fmla="*/ 21633 w 52581"/>
              <a:gd name="connsiteY23" fmla="*/ 48874 h 51532"/>
              <a:gd name="connsiteX24" fmla="*/ 15518 w 52581"/>
              <a:gd name="connsiteY24" fmla="*/ 43603 h 51532"/>
              <a:gd name="connsiteX25" fmla="*/ 13409 w 52581"/>
              <a:gd name="connsiteY25" fmla="*/ 39807 h 51532"/>
              <a:gd name="connsiteX26" fmla="*/ 6240 w 52581"/>
              <a:gd name="connsiteY26" fmla="*/ 35590 h 51532"/>
              <a:gd name="connsiteX27" fmla="*/ 2866 w 52581"/>
              <a:gd name="connsiteY27" fmla="*/ 31372 h 51532"/>
              <a:gd name="connsiteX28" fmla="*/ 335 w 52581"/>
              <a:gd name="connsiteY28" fmla="*/ 15135 h 51532"/>
              <a:gd name="connsiteX29" fmla="*/ 3920 w 52581"/>
              <a:gd name="connsiteY29" fmla="*/ 7965 h 51532"/>
              <a:gd name="connsiteX30" fmla="*/ 9614 w 52581"/>
              <a:gd name="connsiteY30" fmla="*/ 2482 h 51532"/>
              <a:gd name="connsiteX31" fmla="*/ 10668 w 52581"/>
              <a:gd name="connsiteY31" fmla="*/ 2482 h 51532"/>
              <a:gd name="connsiteX32" fmla="*/ 16573 w 52581"/>
              <a:gd name="connsiteY32" fmla="*/ -48 h 51532"/>
              <a:gd name="connsiteX33" fmla="*/ 24797 w 52581"/>
              <a:gd name="connsiteY33" fmla="*/ 3115 h 5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581" h="51532">
                <a:moveTo>
                  <a:pt x="24797" y="3115"/>
                </a:moveTo>
                <a:lnTo>
                  <a:pt x="24797" y="3115"/>
                </a:lnTo>
                <a:lnTo>
                  <a:pt x="30701" y="3115"/>
                </a:lnTo>
                <a:lnTo>
                  <a:pt x="32388" y="3115"/>
                </a:lnTo>
                <a:cubicBezTo>
                  <a:pt x="34771" y="3916"/>
                  <a:pt x="37112" y="4908"/>
                  <a:pt x="39347" y="6067"/>
                </a:cubicBezTo>
                <a:cubicBezTo>
                  <a:pt x="41413" y="7417"/>
                  <a:pt x="43396" y="8893"/>
                  <a:pt x="45251" y="10496"/>
                </a:cubicBezTo>
                <a:lnTo>
                  <a:pt x="45251" y="10496"/>
                </a:lnTo>
                <a:lnTo>
                  <a:pt x="49047" y="14924"/>
                </a:lnTo>
                <a:lnTo>
                  <a:pt x="49047" y="14924"/>
                </a:lnTo>
                <a:lnTo>
                  <a:pt x="49047" y="14924"/>
                </a:lnTo>
                <a:lnTo>
                  <a:pt x="51367" y="20407"/>
                </a:lnTo>
                <a:lnTo>
                  <a:pt x="51367" y="20407"/>
                </a:lnTo>
                <a:cubicBezTo>
                  <a:pt x="51493" y="20744"/>
                  <a:pt x="51493" y="21124"/>
                  <a:pt x="51367" y="21461"/>
                </a:cubicBezTo>
                <a:cubicBezTo>
                  <a:pt x="51915" y="23528"/>
                  <a:pt x="52273" y="25657"/>
                  <a:pt x="52421" y="27787"/>
                </a:cubicBezTo>
                <a:lnTo>
                  <a:pt x="52421" y="28842"/>
                </a:lnTo>
                <a:cubicBezTo>
                  <a:pt x="52421" y="30318"/>
                  <a:pt x="52421" y="32848"/>
                  <a:pt x="52421" y="34535"/>
                </a:cubicBezTo>
                <a:lnTo>
                  <a:pt x="52421" y="34535"/>
                </a:lnTo>
                <a:lnTo>
                  <a:pt x="52421" y="34535"/>
                </a:lnTo>
                <a:cubicBezTo>
                  <a:pt x="51767" y="36623"/>
                  <a:pt x="51008" y="38668"/>
                  <a:pt x="50101" y="40650"/>
                </a:cubicBezTo>
                <a:lnTo>
                  <a:pt x="50101" y="40650"/>
                </a:lnTo>
                <a:cubicBezTo>
                  <a:pt x="48414" y="43814"/>
                  <a:pt x="45947" y="46513"/>
                  <a:pt x="42932" y="48453"/>
                </a:cubicBezTo>
                <a:lnTo>
                  <a:pt x="37871" y="50773"/>
                </a:lnTo>
                <a:cubicBezTo>
                  <a:pt x="34202" y="51721"/>
                  <a:pt x="30364" y="51721"/>
                  <a:pt x="26694" y="50773"/>
                </a:cubicBezTo>
                <a:lnTo>
                  <a:pt x="21633" y="48874"/>
                </a:lnTo>
                <a:cubicBezTo>
                  <a:pt x="19187" y="47651"/>
                  <a:pt x="17100" y="45838"/>
                  <a:pt x="15518" y="43603"/>
                </a:cubicBezTo>
                <a:cubicBezTo>
                  <a:pt x="14611" y="42464"/>
                  <a:pt x="13895" y="41178"/>
                  <a:pt x="13409" y="39807"/>
                </a:cubicBezTo>
                <a:cubicBezTo>
                  <a:pt x="10773" y="38900"/>
                  <a:pt x="8327" y="37466"/>
                  <a:pt x="6240" y="35590"/>
                </a:cubicBezTo>
                <a:lnTo>
                  <a:pt x="2866" y="31372"/>
                </a:lnTo>
                <a:cubicBezTo>
                  <a:pt x="61" y="26459"/>
                  <a:pt x="-824" y="20681"/>
                  <a:pt x="335" y="15135"/>
                </a:cubicBezTo>
                <a:cubicBezTo>
                  <a:pt x="884" y="12478"/>
                  <a:pt x="2107" y="9990"/>
                  <a:pt x="3920" y="7965"/>
                </a:cubicBezTo>
                <a:cubicBezTo>
                  <a:pt x="5333" y="5688"/>
                  <a:pt x="7273" y="3790"/>
                  <a:pt x="9614" y="2482"/>
                </a:cubicBezTo>
                <a:lnTo>
                  <a:pt x="10668" y="2482"/>
                </a:lnTo>
                <a:lnTo>
                  <a:pt x="16573" y="-48"/>
                </a:lnTo>
                <a:cubicBezTo>
                  <a:pt x="19441" y="648"/>
                  <a:pt x="22203" y="1723"/>
                  <a:pt x="24797" y="3115"/>
                </a:cubicBezTo>
                <a:close/>
              </a:path>
            </a:pathLst>
          </a:custGeom>
          <a:solidFill>
            <a:srgbClr val="C1B99F"/>
          </a:solidFill>
          <a:ln w="21057"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72A59F1D-9C73-9D82-C43C-5B8F827844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682631">
            <a:off x="2157014" y="2302585"/>
            <a:ext cx="2649837" cy="2542987"/>
          </a:xfrm>
          <a:prstGeom prst="rect">
            <a:avLst/>
          </a:prstGeom>
        </p:spPr>
      </p:pic>
      <p:pic>
        <p:nvPicPr>
          <p:cNvPr id="59" name="Graphic 58">
            <a:extLst>
              <a:ext uri="{FF2B5EF4-FFF2-40B4-BE49-F238E27FC236}">
                <a16:creationId xmlns:a16="http://schemas.microsoft.com/office/drawing/2014/main" id="{4859D123-0D01-E725-02CD-C4EBF5948E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24974" y="768498"/>
            <a:ext cx="2501439" cy="1598141"/>
          </a:xfrm>
          <a:prstGeom prst="rect">
            <a:avLst/>
          </a:prstGeom>
        </p:spPr>
      </p:pic>
      <p:sp>
        <p:nvSpPr>
          <p:cNvPr id="60" name="TextBox 59">
            <a:extLst>
              <a:ext uri="{FF2B5EF4-FFF2-40B4-BE49-F238E27FC236}">
                <a16:creationId xmlns:a16="http://schemas.microsoft.com/office/drawing/2014/main" id="{2298C88A-F3F4-567D-9C8D-732E02B1498A}"/>
              </a:ext>
            </a:extLst>
          </p:cNvPr>
          <p:cNvSpPr txBox="1"/>
          <p:nvPr/>
        </p:nvSpPr>
        <p:spPr>
          <a:xfrm>
            <a:off x="8951032" y="1111555"/>
            <a:ext cx="1825294" cy="646331"/>
          </a:xfrm>
          <a:prstGeom prst="rect">
            <a:avLst/>
          </a:prstGeom>
          <a:noFill/>
        </p:spPr>
        <p:txBody>
          <a:bodyPr wrap="square" rtlCol="0">
            <a:spAutoFit/>
          </a:bodyPr>
          <a:lstStyle/>
          <a:p>
            <a:pPr algn="ctr"/>
            <a:r>
              <a:rPr lang="en-US" sz="3600" dirty="0">
                <a:latin typeface="+mj-lt"/>
              </a:rPr>
              <a:t>Xin </a:t>
            </a:r>
            <a:r>
              <a:rPr lang="en-US" sz="3600" dirty="0" err="1">
                <a:latin typeface="+mj-lt"/>
              </a:rPr>
              <a:t>chào</a:t>
            </a:r>
            <a:endParaRPr lang="en-US" sz="3600" dirty="0">
              <a:latin typeface="+mj-lt"/>
            </a:endParaRPr>
          </a:p>
        </p:txBody>
      </p:sp>
      <p:pic>
        <p:nvPicPr>
          <p:cNvPr id="133" name="Hieu-ung-am-thanh-xuat-hien-www_nhacchuongvui_com (1)">
            <a:hlinkClick r:id="" action="ppaction://media"/>
            <a:extLst>
              <a:ext uri="{FF2B5EF4-FFF2-40B4-BE49-F238E27FC236}">
                <a16:creationId xmlns:a16="http://schemas.microsoft.com/office/drawing/2014/main" id="{60DEAF5E-D6B8-2BB1-FA47-93475B12A89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55245" y="225746"/>
            <a:ext cx="406400" cy="406400"/>
          </a:xfrm>
          <a:prstGeom prst="rect">
            <a:avLst/>
          </a:prstGeom>
        </p:spPr>
      </p:pic>
      <p:pic>
        <p:nvPicPr>
          <p:cNvPr id="135" name="Tieng-qua-trung-vo-www_tiengdong_com">
            <a:hlinkClick r:id="" action="ppaction://media"/>
            <a:extLst>
              <a:ext uri="{FF2B5EF4-FFF2-40B4-BE49-F238E27FC236}">
                <a16:creationId xmlns:a16="http://schemas.microsoft.com/office/drawing/2014/main" id="{55C24736-2E66-FCA0-A46C-05983EE4D8B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560728" y="924389"/>
            <a:ext cx="406400" cy="406400"/>
          </a:xfrm>
          <a:prstGeom prst="rect">
            <a:avLst/>
          </a:prstGeom>
        </p:spPr>
      </p:pic>
    </p:spTree>
    <p:extLst>
      <p:ext uri="{BB962C8B-B14F-4D97-AF65-F5344CB8AC3E}">
        <p14:creationId xmlns:p14="http://schemas.microsoft.com/office/powerpoint/2010/main" val="37064113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1" presetClass="mediacall" presetSubtype="0" fill="hold" nodeType="withEffect">
                                  <p:stCondLst>
                                    <p:cond delay="0"/>
                                  </p:stCondLst>
                                  <p:childTnLst>
                                    <p:cmd type="call" cmd="playFrom(0.0)">
                                      <p:cBhvr>
                                        <p:cTn id="12" dur="4649" fill="hold"/>
                                        <p:tgtEl>
                                          <p:spTgt spid="135"/>
                                        </p:tgtEl>
                                      </p:cBhvr>
                                    </p:cmd>
                                  </p:childTnLst>
                                </p:cTn>
                              </p:par>
                            </p:childTnLst>
                          </p:cTn>
                        </p:par>
                        <p:par>
                          <p:cTn id="13" fill="hold">
                            <p:stCondLst>
                              <p:cond delay="4649"/>
                            </p:stCondLst>
                            <p:childTnLst>
                              <p:par>
                                <p:cTn id="14" presetID="37" presetClass="path" presetSubtype="0" accel="50000" decel="50000" fill="hold" nodeType="afterEffect">
                                  <p:stCondLst>
                                    <p:cond delay="0"/>
                                  </p:stCondLst>
                                  <p:childTnLst>
                                    <p:animMotion origin="layout" path="M 3.125E-6 -4.81481E-6 L 0.06705 -0.05972 C 0.08099 -0.07314 0.10195 -0.08009 0.12396 -0.08009 C 0.14896 -0.08009 0.16901 -0.07314 0.18294 -0.05972 L 0.25 -4.81481E-6 " pathEditMode="relative" rAng="0" ptsTypes="AAAAA">
                                      <p:cBhvr>
                                        <p:cTn id="15" dur="2000" fill="hold"/>
                                        <p:tgtEl>
                                          <p:spTgt spid="10"/>
                                        </p:tgtEl>
                                        <p:attrNameLst>
                                          <p:attrName>ppt_x</p:attrName>
                                          <p:attrName>ppt_y</p:attrName>
                                        </p:attrNameLst>
                                      </p:cBhvr>
                                      <p:rCtr x="12500" y="-4005"/>
                                    </p:animMotion>
                                  </p:childTnLst>
                                </p:cTn>
                              </p:par>
                            </p:childTnLst>
                          </p:cTn>
                        </p:par>
                        <p:par>
                          <p:cTn id="16" fill="hold">
                            <p:stCondLst>
                              <p:cond delay="6649"/>
                            </p:stCondLst>
                            <p:childTnLst>
                              <p:par>
                                <p:cTn id="17" presetID="1" presetClass="mediacall" presetSubtype="0" fill="hold" nodeType="afterEffect">
                                  <p:stCondLst>
                                    <p:cond delay="0"/>
                                  </p:stCondLst>
                                  <p:childTnLst>
                                    <p:cmd type="call" cmd="playFrom(0.0)">
                                      <p:cBhvr>
                                        <p:cTn id="18" dur="2690" fill="hold"/>
                                        <p:tgtEl>
                                          <p:spTgt spid="133"/>
                                        </p:tgtEl>
                                      </p:cBhvr>
                                    </p:cmd>
                                  </p:childTnLst>
                                </p:cTn>
                              </p:par>
                            </p:childTnLst>
                          </p:cTn>
                        </p:par>
                        <p:par>
                          <p:cTn id="19" fill="hold">
                            <p:stCondLst>
                              <p:cond delay="9339"/>
                            </p:stCondLst>
                            <p:childTnLst>
                              <p:par>
                                <p:cTn id="20" presetID="53" presetClass="entr" presetSubtype="16"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3"/>
                </p:tgtEl>
              </p:cMediaNode>
            </p:audio>
            <p:audio>
              <p:cMediaNode vol="80000">
                <p:cTn id="31" fill="hold" display="0">
                  <p:stCondLst>
                    <p:cond delay="indefinite"/>
                  </p:stCondLst>
                  <p:endCondLst>
                    <p:cond evt="onStopAudio" delay="0">
                      <p:tgtEl>
                        <p:sldTgt/>
                      </p:tgtEl>
                    </p:cond>
                  </p:endCondLst>
                </p:cTn>
                <p:tgtEl>
                  <p:spTgt spid="135"/>
                </p:tgtEl>
              </p:cMediaNode>
            </p:audio>
          </p:childTnLst>
        </p:cTn>
      </p:par>
    </p:tnLst>
    <p:bldLst>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F950C75-7FA6-35BA-1A73-6C9376C44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1837" y="3341498"/>
            <a:ext cx="2902812" cy="2506974"/>
          </a:xfrm>
          <a:prstGeom prst="rect">
            <a:avLst/>
          </a:prstGeom>
        </p:spPr>
      </p:pic>
      <p:pic>
        <p:nvPicPr>
          <p:cNvPr id="3" name="Graphic 2">
            <a:extLst>
              <a:ext uri="{FF2B5EF4-FFF2-40B4-BE49-F238E27FC236}">
                <a16:creationId xmlns:a16="http://schemas.microsoft.com/office/drawing/2014/main" id="{650EF066-D9F1-3D66-D04C-8A44BCEB11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682631">
            <a:off x="1111449" y="2388821"/>
            <a:ext cx="2763726" cy="2652285"/>
          </a:xfrm>
          <a:prstGeom prst="rect">
            <a:avLst/>
          </a:prstGeom>
        </p:spPr>
      </p:pic>
      <p:sp>
        <p:nvSpPr>
          <p:cNvPr id="4" name="TextBox 3">
            <a:extLst>
              <a:ext uri="{FF2B5EF4-FFF2-40B4-BE49-F238E27FC236}">
                <a16:creationId xmlns:a16="http://schemas.microsoft.com/office/drawing/2014/main" id="{CA39B5F3-42EC-83D1-3694-8F7C8587F4B0}"/>
              </a:ext>
            </a:extLst>
          </p:cNvPr>
          <p:cNvSpPr txBox="1"/>
          <p:nvPr/>
        </p:nvSpPr>
        <p:spPr>
          <a:xfrm>
            <a:off x="7767263" y="3581400"/>
            <a:ext cx="3256908" cy="1446550"/>
          </a:xfrm>
          <a:prstGeom prst="rect">
            <a:avLst/>
          </a:prstGeom>
          <a:noFill/>
        </p:spPr>
        <p:txBody>
          <a:bodyPr wrap="square" rtlCol="0">
            <a:spAutoFit/>
          </a:bodyPr>
          <a:lstStyle/>
          <a:p>
            <a:r>
              <a:rPr lang="en-US" sz="4400" dirty="0" err="1">
                <a:latin typeface="iCiel Cadena" panose="02000503000000020004" pitchFamily="50" charset="0"/>
              </a:rPr>
              <a:t>Cảm</a:t>
            </a:r>
            <a:r>
              <a:rPr lang="en-US" sz="4400" dirty="0">
                <a:latin typeface="iCiel Cadena" panose="02000503000000020004" pitchFamily="50" charset="0"/>
              </a:rPr>
              <a:t> </a:t>
            </a:r>
            <a:r>
              <a:rPr lang="en-US" sz="4400" dirty="0" err="1">
                <a:latin typeface="iCiel Cadena" panose="02000503000000020004" pitchFamily="50" charset="0"/>
              </a:rPr>
              <a:t>ơn</a:t>
            </a:r>
            <a:r>
              <a:rPr lang="en-US" sz="4400" dirty="0">
                <a:latin typeface="iCiel Cadena" panose="02000503000000020004" pitchFamily="50" charset="0"/>
              </a:rPr>
              <a:t> </a:t>
            </a:r>
            <a:r>
              <a:rPr lang="en-US" sz="4400" dirty="0" err="1">
                <a:latin typeface="iCiel Cadena" panose="02000503000000020004" pitchFamily="50" charset="0"/>
              </a:rPr>
              <a:t>các</a:t>
            </a:r>
            <a:r>
              <a:rPr lang="en-US" sz="4400" dirty="0">
                <a:latin typeface="iCiel Cadena" panose="02000503000000020004" pitchFamily="50" charset="0"/>
              </a:rPr>
              <a:t> </a:t>
            </a:r>
            <a:r>
              <a:rPr lang="en-US" sz="4400" dirty="0" err="1">
                <a:latin typeface="iCiel Cadena" panose="02000503000000020004" pitchFamily="50" charset="0"/>
              </a:rPr>
              <a:t>bạn</a:t>
            </a:r>
            <a:r>
              <a:rPr lang="en-US" sz="4400" dirty="0">
                <a:latin typeface="iCiel Cadena" panose="02000503000000020004" pitchFamily="50" charset="0"/>
              </a:rPr>
              <a:t> </a:t>
            </a:r>
            <a:r>
              <a:rPr lang="en-US" sz="4400" dirty="0" err="1">
                <a:latin typeface="iCiel Cadena" panose="02000503000000020004" pitchFamily="50" charset="0"/>
              </a:rPr>
              <a:t>nhỏ</a:t>
            </a:r>
            <a:r>
              <a:rPr lang="en-US" sz="4400" dirty="0">
                <a:latin typeface="iCiel Cadena" panose="02000503000000020004" pitchFamily="50" charset="0"/>
              </a:rPr>
              <a:t>!</a:t>
            </a:r>
          </a:p>
        </p:txBody>
      </p:sp>
    </p:spTree>
    <p:extLst>
      <p:ext uri="{BB962C8B-B14F-4D97-AF65-F5344CB8AC3E}">
        <p14:creationId xmlns:p14="http://schemas.microsoft.com/office/powerpoint/2010/main" val="2814303579"/>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17573F6-A597-B28B-C776-56C387B27DFF}"/>
              </a:ext>
            </a:extLst>
          </p:cNvPr>
          <p:cNvSpPr txBox="1"/>
          <p:nvPr/>
        </p:nvSpPr>
        <p:spPr>
          <a:xfrm>
            <a:off x="5839146" y="735457"/>
            <a:ext cx="4404189" cy="1754326"/>
          </a:xfrm>
          <a:prstGeom prst="rect">
            <a:avLst/>
          </a:prstGeom>
          <a:noFill/>
        </p:spPr>
        <p:txBody>
          <a:bodyPr wrap="square">
            <a:spAutoFit/>
          </a:bodyPr>
          <a:lstStyle/>
          <a:p>
            <a:r>
              <a:rPr lang="en-US" sz="5400" dirty="0">
                <a:solidFill>
                  <a:srgbClr val="7CBF33"/>
                </a:solidFill>
                <a:latin typeface="iCiel Pony" panose="02000000000000000000" pitchFamily="2" charset="0"/>
              </a:rPr>
              <a:t>THỬ THÁCH </a:t>
            </a:r>
          </a:p>
          <a:p>
            <a:pPr algn="ctr"/>
            <a:r>
              <a:rPr lang="en-US" sz="5400" dirty="0">
                <a:solidFill>
                  <a:srgbClr val="7CBF33"/>
                </a:solidFill>
                <a:latin typeface="iCiel Pony" panose="02000000000000000000" pitchFamily="2" charset="0"/>
              </a:rPr>
              <a:t>2</a:t>
            </a:r>
          </a:p>
        </p:txBody>
      </p:sp>
      <p:sp>
        <p:nvSpPr>
          <p:cNvPr id="14" name="TextBox 13">
            <a:extLst>
              <a:ext uri="{FF2B5EF4-FFF2-40B4-BE49-F238E27FC236}">
                <a16:creationId xmlns:a16="http://schemas.microsoft.com/office/drawing/2014/main" id="{E7F3A8AD-E191-8026-5453-E9EC4F486179}"/>
              </a:ext>
            </a:extLst>
          </p:cNvPr>
          <p:cNvSpPr txBox="1"/>
          <p:nvPr/>
        </p:nvSpPr>
        <p:spPr>
          <a:xfrm>
            <a:off x="6863138" y="3581400"/>
            <a:ext cx="2804844" cy="707886"/>
          </a:xfrm>
          <a:prstGeom prst="rect">
            <a:avLst/>
          </a:prstGeom>
          <a:noFill/>
        </p:spPr>
        <p:txBody>
          <a:bodyPr wrap="square" rtlCol="0">
            <a:spAutoFit/>
          </a:bodyPr>
          <a:lstStyle/>
          <a:p>
            <a:r>
              <a:rPr lang="en-US" sz="4000" dirty="0" err="1">
                <a:solidFill>
                  <a:schemeClr val="bg1"/>
                </a:solidFill>
                <a:latin typeface="iCiel Cadena" panose="02000503000000020004" pitchFamily="50" charset="0"/>
              </a:rPr>
              <a:t>Tính</a:t>
            </a:r>
            <a:r>
              <a:rPr lang="en-US" sz="4000" dirty="0">
                <a:solidFill>
                  <a:schemeClr val="bg1"/>
                </a:solidFill>
                <a:latin typeface="iCiel Cadena" panose="02000503000000020004" pitchFamily="50" charset="0"/>
              </a:rPr>
              <a:t> </a:t>
            </a:r>
            <a:r>
              <a:rPr lang="en-US" sz="4000" dirty="0" err="1">
                <a:solidFill>
                  <a:schemeClr val="bg1"/>
                </a:solidFill>
                <a:latin typeface="iCiel Cadena" panose="02000503000000020004" pitchFamily="50" charset="0"/>
              </a:rPr>
              <a:t>nhẩm</a:t>
            </a:r>
            <a:r>
              <a:rPr lang="en-US" sz="4000" dirty="0">
                <a:solidFill>
                  <a:schemeClr val="bg1"/>
                </a:solidFill>
                <a:latin typeface="iCiel Cadena" panose="02000503000000020004" pitchFamily="50" charset="0"/>
              </a:rPr>
              <a:t>:</a:t>
            </a:r>
          </a:p>
        </p:txBody>
      </p:sp>
      <p:sp>
        <p:nvSpPr>
          <p:cNvPr id="4" name="Rectangle: Rounded Corners 3">
            <a:extLst>
              <a:ext uri="{FF2B5EF4-FFF2-40B4-BE49-F238E27FC236}">
                <a16:creationId xmlns:a16="http://schemas.microsoft.com/office/drawing/2014/main" id="{C6C5EE5D-A4D1-DCB8-8906-4106372AC0DA}"/>
              </a:ext>
            </a:extLst>
          </p:cNvPr>
          <p:cNvSpPr/>
          <p:nvPr/>
        </p:nvSpPr>
        <p:spPr>
          <a:xfrm>
            <a:off x="863030" y="4494944"/>
            <a:ext cx="10715946" cy="2126751"/>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3" name="TextBox 2">
            <a:extLst>
              <a:ext uri="{FF2B5EF4-FFF2-40B4-BE49-F238E27FC236}">
                <a16:creationId xmlns:a16="http://schemas.microsoft.com/office/drawing/2014/main" id="{502E5EFD-E387-F3FD-0866-D9916B094959}"/>
              </a:ext>
            </a:extLst>
          </p:cNvPr>
          <p:cNvSpPr txBox="1"/>
          <p:nvPr/>
        </p:nvSpPr>
        <p:spPr>
          <a:xfrm>
            <a:off x="1672117" y="4508489"/>
            <a:ext cx="8632863" cy="954107"/>
          </a:xfrm>
          <a:prstGeom prst="rect">
            <a:avLst/>
          </a:prstGeom>
          <a:noFill/>
        </p:spPr>
        <p:txBody>
          <a:bodyPr wrap="square">
            <a:spAutoFit/>
          </a:bodyPr>
          <a:lstStyle/>
          <a:p>
            <a:pPr algn="l"/>
            <a:r>
              <a:rPr lang="pt-BR" sz="2800" b="0" i="0" dirty="0">
                <a:solidFill>
                  <a:schemeClr val="tx1">
                    <a:lumMod val="95000"/>
                    <a:lumOff val="5000"/>
                  </a:schemeClr>
                </a:solidFill>
                <a:effectLst/>
                <a:latin typeface="Times New Roman" panose="02020603050405020304" pitchFamily="18" charset="0"/>
                <a:cs typeface="Times New Roman" panose="02020603050405020304" pitchFamily="18" charset="0"/>
              </a:rPr>
              <a:t>a) 3,5 : 0,1        	8,4 : 0,01      		9,4 : 0,1</a:t>
            </a:r>
          </a:p>
          <a:p>
            <a:pPr algn="l"/>
            <a:r>
              <a:rPr lang="pt-BR" sz="2800" b="0" i="0" dirty="0">
                <a:solidFill>
                  <a:schemeClr val="tx1">
                    <a:lumMod val="95000"/>
                    <a:lumOff val="5000"/>
                  </a:schemeClr>
                </a:solidFill>
                <a:effectLst/>
                <a:latin typeface="Times New Roman" panose="02020603050405020304" pitchFamily="18" charset="0"/>
                <a:cs typeface="Times New Roman" panose="02020603050405020304" pitchFamily="18" charset="0"/>
              </a:rPr>
              <a:t>7,2 : 0,01	         6,2 : 0,1		         5,5 : 0,01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CD78B5-89AE-3509-A1B6-98EC6EF7F005}"/>
                  </a:ext>
                </a:extLst>
              </p:cNvPr>
              <p:cNvSpPr txBox="1"/>
              <p:nvPr/>
            </p:nvSpPr>
            <p:spPr>
              <a:xfrm>
                <a:off x="1723489" y="5400215"/>
                <a:ext cx="8170523" cy="12203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 12 : 0,5     </a:t>
                </a:r>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     </a:t>
                </a: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20 : 0,25                        </a:t>
                </a:r>
                <a14:m>
                  <m:oMath xmlns:m="http://schemas.openxmlformats.org/officeDocument/2006/math">
                    <m:f>
                      <m:fPr>
                        <m:ctrlPr>
                          <a:rPr kumimoji="0" lang="pt-BR" sz="32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mn-ea"/>
                            <a:cs typeface="Times New Roman" panose="02020603050405020304" pitchFamily="18" charset="0"/>
                          </a:rPr>
                        </m:ctrlPr>
                      </m:fPr>
                      <m:num>
                        <m:r>
                          <a:rPr kumimoji="0" lang="en-US" sz="32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mn-ea"/>
                            <a:cs typeface="Times New Roman" panose="02020603050405020304" pitchFamily="18" charset="0"/>
                          </a:rPr>
                          <m:t>3</m:t>
                        </m:r>
                      </m:num>
                      <m:den>
                        <m:r>
                          <a:rPr kumimoji="0" lang="en-US" sz="32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mn-ea"/>
                            <a:cs typeface="Times New Roman" panose="02020603050405020304" pitchFamily="18" charset="0"/>
                          </a:rPr>
                          <m:t>7</m:t>
                        </m:r>
                      </m:den>
                    </m:f>
                  </m:oMath>
                </a14:m>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0,5</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    </a:t>
                </a: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11 : 0,25              24 : 0,5                        15 : 0,25</a:t>
                </a:r>
              </a:p>
            </p:txBody>
          </p:sp>
        </mc:Choice>
        <mc:Fallback xmlns="">
          <p:sp>
            <p:nvSpPr>
              <p:cNvPr id="6" name="TextBox 5">
                <a:extLst>
                  <a:ext uri="{FF2B5EF4-FFF2-40B4-BE49-F238E27FC236}">
                    <a16:creationId xmlns:a16="http://schemas.microsoft.com/office/drawing/2014/main" id="{ABCD78B5-89AE-3509-A1B6-98EC6EF7F005}"/>
                  </a:ext>
                </a:extLst>
              </p:cNvPr>
              <p:cNvSpPr txBox="1">
                <a:spLocks noRot="1" noChangeAspect="1" noMove="1" noResize="1" noEditPoints="1" noAdjustHandles="1" noChangeArrowheads="1" noChangeShapeType="1" noTextEdit="1"/>
              </p:cNvSpPr>
              <p:nvPr/>
            </p:nvSpPr>
            <p:spPr>
              <a:xfrm>
                <a:off x="1723489" y="5400215"/>
                <a:ext cx="8170523" cy="1220334"/>
              </a:xfrm>
              <a:prstGeom prst="rect">
                <a:avLst/>
              </a:prstGeom>
              <a:blipFill>
                <a:blip r:embed="rId2"/>
                <a:stretch>
                  <a:fillRect l="-1567" b="-13500"/>
                </a:stretch>
              </a:blipFill>
            </p:spPr>
            <p:txBody>
              <a:bodyPr/>
              <a:lstStyle/>
              <a:p>
                <a:r>
                  <a:rPr lang="en-US">
                    <a:noFill/>
                  </a:rPr>
                  <a:t> </a:t>
                </a:r>
              </a:p>
            </p:txBody>
          </p:sp>
        </mc:Fallback>
      </mc:AlternateContent>
    </p:spTree>
    <p:extLst>
      <p:ext uri="{BB962C8B-B14F-4D97-AF65-F5344CB8AC3E}">
        <p14:creationId xmlns:p14="http://schemas.microsoft.com/office/powerpoint/2010/main" val="28289740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animBg="1"/>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2D27938-D095-C853-9B14-2C52B5A2C39B}"/>
              </a:ext>
            </a:extLst>
          </p:cNvPr>
          <p:cNvSpPr/>
          <p:nvPr/>
        </p:nvSpPr>
        <p:spPr>
          <a:xfrm>
            <a:off x="1880171" y="437007"/>
            <a:ext cx="9793831" cy="6288786"/>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rgbClr val="A2D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C33FFD7-62DE-42D7-B48B-979F0C996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1780" y="3084527"/>
            <a:ext cx="3219450" cy="3571875"/>
          </a:xfrm>
          <a:prstGeom prst="rect">
            <a:avLst/>
          </a:prstGeom>
        </p:spPr>
      </p:pic>
      <p:sp>
        <p:nvSpPr>
          <p:cNvPr id="7" name="Freeform: Shape 6">
            <a:extLst>
              <a:ext uri="{FF2B5EF4-FFF2-40B4-BE49-F238E27FC236}">
                <a16:creationId xmlns:a16="http://schemas.microsoft.com/office/drawing/2014/main" id="{DF41FAF8-26C8-CB2F-F2B8-0FEAEB0B1D6F}"/>
              </a:ext>
            </a:extLst>
          </p:cNvPr>
          <p:cNvSpPr/>
          <p:nvPr/>
        </p:nvSpPr>
        <p:spPr>
          <a:xfrm>
            <a:off x="503340" y="403366"/>
            <a:ext cx="2354420" cy="2403379"/>
          </a:xfrm>
          <a:custGeom>
            <a:avLst/>
            <a:gdLst>
              <a:gd name="connsiteX0" fmla="*/ 735262 w 2384117"/>
              <a:gd name="connsiteY0" fmla="*/ 72299 h 2036562"/>
              <a:gd name="connsiteX1" fmla="*/ 2183918 w 2384117"/>
              <a:gd name="connsiteY1" fmla="*/ 72299 h 2036562"/>
              <a:gd name="connsiteX2" fmla="*/ 2296934 w 2384117"/>
              <a:gd name="connsiteY2" fmla="*/ 1048344 h 2036562"/>
              <a:gd name="connsiteX3" fmla="*/ 1475001 w 2384117"/>
              <a:gd name="connsiteY3" fmla="*/ 1603149 h 2036562"/>
              <a:gd name="connsiteX4" fmla="*/ 1413356 w 2384117"/>
              <a:gd name="connsiteY4" fmla="*/ 2034663 h 2036562"/>
              <a:gd name="connsiteX5" fmla="*/ 1022938 w 2384117"/>
              <a:gd name="connsiteY5" fmla="*/ 1746987 h 2036562"/>
              <a:gd name="connsiteX6" fmla="*/ 262651 w 2384117"/>
              <a:gd name="connsiteY6" fmla="*/ 1418214 h 2036562"/>
              <a:gd name="connsiteX7" fmla="*/ 5797 w 2384117"/>
              <a:gd name="connsiteY7" fmla="*/ 452443 h 2036562"/>
              <a:gd name="connsiteX8" fmla="*/ 468134 w 2384117"/>
              <a:gd name="connsiteY8" fmla="*/ 123670 h 2036562"/>
              <a:gd name="connsiteX9" fmla="*/ 796907 w 2384117"/>
              <a:gd name="connsiteY9" fmla="*/ 72299 h 2036562"/>
              <a:gd name="connsiteX10" fmla="*/ 735262 w 2384117"/>
              <a:gd name="connsiteY10" fmla="*/ 72299 h 2036562"/>
              <a:gd name="connsiteX0" fmla="*/ 735262 w 2384117"/>
              <a:gd name="connsiteY0" fmla="*/ 159054 h 2123317"/>
              <a:gd name="connsiteX1" fmla="*/ 2183918 w 2384117"/>
              <a:gd name="connsiteY1" fmla="*/ 159054 h 2123317"/>
              <a:gd name="connsiteX2" fmla="*/ 2296934 w 2384117"/>
              <a:gd name="connsiteY2" fmla="*/ 1135099 h 2123317"/>
              <a:gd name="connsiteX3" fmla="*/ 1475001 w 2384117"/>
              <a:gd name="connsiteY3" fmla="*/ 1689904 h 2123317"/>
              <a:gd name="connsiteX4" fmla="*/ 1413356 w 2384117"/>
              <a:gd name="connsiteY4" fmla="*/ 2121418 h 2123317"/>
              <a:gd name="connsiteX5" fmla="*/ 1022938 w 2384117"/>
              <a:gd name="connsiteY5" fmla="*/ 1833742 h 2123317"/>
              <a:gd name="connsiteX6" fmla="*/ 262651 w 2384117"/>
              <a:gd name="connsiteY6" fmla="*/ 1504969 h 2123317"/>
              <a:gd name="connsiteX7" fmla="*/ 5797 w 2384117"/>
              <a:gd name="connsiteY7" fmla="*/ 539198 h 2123317"/>
              <a:gd name="connsiteX8" fmla="*/ 468134 w 2384117"/>
              <a:gd name="connsiteY8" fmla="*/ 210425 h 2123317"/>
              <a:gd name="connsiteX9" fmla="*/ 838004 w 2384117"/>
              <a:gd name="connsiteY9" fmla="*/ 374 h 2123317"/>
              <a:gd name="connsiteX10" fmla="*/ 735262 w 2384117"/>
              <a:gd name="connsiteY10" fmla="*/ 159054 h 2123317"/>
              <a:gd name="connsiteX0" fmla="*/ 1125680 w 2364585"/>
              <a:gd name="connsiteY0" fmla="*/ 122707 h 2124307"/>
              <a:gd name="connsiteX1" fmla="*/ 2183918 w 2364585"/>
              <a:gd name="connsiteY1" fmla="*/ 160044 h 2124307"/>
              <a:gd name="connsiteX2" fmla="*/ 2296934 w 2364585"/>
              <a:gd name="connsiteY2" fmla="*/ 1136089 h 2124307"/>
              <a:gd name="connsiteX3" fmla="*/ 1475001 w 2364585"/>
              <a:gd name="connsiteY3" fmla="*/ 1690894 h 2124307"/>
              <a:gd name="connsiteX4" fmla="*/ 1413356 w 2364585"/>
              <a:gd name="connsiteY4" fmla="*/ 2122408 h 2124307"/>
              <a:gd name="connsiteX5" fmla="*/ 1022938 w 2364585"/>
              <a:gd name="connsiteY5" fmla="*/ 1834732 h 2124307"/>
              <a:gd name="connsiteX6" fmla="*/ 262651 w 2364585"/>
              <a:gd name="connsiteY6" fmla="*/ 1505959 h 2124307"/>
              <a:gd name="connsiteX7" fmla="*/ 5797 w 2364585"/>
              <a:gd name="connsiteY7" fmla="*/ 540188 h 2124307"/>
              <a:gd name="connsiteX8" fmla="*/ 468134 w 2364585"/>
              <a:gd name="connsiteY8" fmla="*/ 211415 h 2124307"/>
              <a:gd name="connsiteX9" fmla="*/ 838004 w 2364585"/>
              <a:gd name="connsiteY9" fmla="*/ 1364 h 2124307"/>
              <a:gd name="connsiteX10" fmla="*/ 1125680 w 2364585"/>
              <a:gd name="connsiteY10" fmla="*/ 122707 h 2124307"/>
              <a:gd name="connsiteX0" fmla="*/ 1125680 w 2364585"/>
              <a:gd name="connsiteY0" fmla="*/ 122084 h 2123684"/>
              <a:gd name="connsiteX1" fmla="*/ 2183918 w 2364585"/>
              <a:gd name="connsiteY1" fmla="*/ 159421 h 2123684"/>
              <a:gd name="connsiteX2" fmla="*/ 2296934 w 2364585"/>
              <a:gd name="connsiteY2" fmla="*/ 1135466 h 2123684"/>
              <a:gd name="connsiteX3" fmla="*/ 1475001 w 2364585"/>
              <a:gd name="connsiteY3" fmla="*/ 1690271 h 2123684"/>
              <a:gd name="connsiteX4" fmla="*/ 1413356 w 2364585"/>
              <a:gd name="connsiteY4" fmla="*/ 2121785 h 2123684"/>
              <a:gd name="connsiteX5" fmla="*/ 1022938 w 2364585"/>
              <a:gd name="connsiteY5" fmla="*/ 1834109 h 2123684"/>
              <a:gd name="connsiteX6" fmla="*/ 262651 w 2364585"/>
              <a:gd name="connsiteY6" fmla="*/ 1505336 h 2123684"/>
              <a:gd name="connsiteX7" fmla="*/ 5797 w 2364585"/>
              <a:gd name="connsiteY7" fmla="*/ 539565 h 2123684"/>
              <a:gd name="connsiteX8" fmla="*/ 468134 w 2364585"/>
              <a:gd name="connsiteY8" fmla="*/ 210792 h 2123684"/>
              <a:gd name="connsiteX9" fmla="*/ 838004 w 2364585"/>
              <a:gd name="connsiteY9" fmla="*/ 741 h 2123684"/>
              <a:gd name="connsiteX10" fmla="*/ 1125680 w 2364585"/>
              <a:gd name="connsiteY10" fmla="*/ 122084 h 2123684"/>
              <a:gd name="connsiteX0" fmla="*/ 1228421 w 2360123"/>
              <a:gd name="connsiteY0" fmla="*/ 26608 h 2205556"/>
              <a:gd name="connsiteX1" fmla="*/ 2183918 w 2360123"/>
              <a:gd name="connsiteY1" fmla="*/ 241293 h 2205556"/>
              <a:gd name="connsiteX2" fmla="*/ 2296934 w 2360123"/>
              <a:gd name="connsiteY2" fmla="*/ 1217338 h 2205556"/>
              <a:gd name="connsiteX3" fmla="*/ 1475001 w 2360123"/>
              <a:gd name="connsiteY3" fmla="*/ 1772143 h 2205556"/>
              <a:gd name="connsiteX4" fmla="*/ 1413356 w 2360123"/>
              <a:gd name="connsiteY4" fmla="*/ 2203657 h 2205556"/>
              <a:gd name="connsiteX5" fmla="*/ 1022938 w 2360123"/>
              <a:gd name="connsiteY5" fmla="*/ 1915981 h 2205556"/>
              <a:gd name="connsiteX6" fmla="*/ 262651 w 2360123"/>
              <a:gd name="connsiteY6" fmla="*/ 1587208 h 2205556"/>
              <a:gd name="connsiteX7" fmla="*/ 5797 w 2360123"/>
              <a:gd name="connsiteY7" fmla="*/ 621437 h 2205556"/>
              <a:gd name="connsiteX8" fmla="*/ 468134 w 2360123"/>
              <a:gd name="connsiteY8" fmla="*/ 292664 h 2205556"/>
              <a:gd name="connsiteX9" fmla="*/ 838004 w 2360123"/>
              <a:gd name="connsiteY9" fmla="*/ 82613 h 2205556"/>
              <a:gd name="connsiteX10" fmla="*/ 1228421 w 2360123"/>
              <a:gd name="connsiteY10" fmla="*/ 26608 h 2205556"/>
              <a:gd name="connsiteX0" fmla="*/ 1225126 w 2356828"/>
              <a:gd name="connsiteY0" fmla="*/ 26608 h 2205556"/>
              <a:gd name="connsiteX1" fmla="*/ 2180623 w 2356828"/>
              <a:gd name="connsiteY1" fmla="*/ 241293 h 2205556"/>
              <a:gd name="connsiteX2" fmla="*/ 2293639 w 2356828"/>
              <a:gd name="connsiteY2" fmla="*/ 1217338 h 2205556"/>
              <a:gd name="connsiteX3" fmla="*/ 1471706 w 2356828"/>
              <a:gd name="connsiteY3" fmla="*/ 1772143 h 2205556"/>
              <a:gd name="connsiteX4" fmla="*/ 1410061 w 2356828"/>
              <a:gd name="connsiteY4" fmla="*/ 2203657 h 2205556"/>
              <a:gd name="connsiteX5" fmla="*/ 1019643 w 2356828"/>
              <a:gd name="connsiteY5" fmla="*/ 1915981 h 2205556"/>
              <a:gd name="connsiteX6" fmla="*/ 259356 w 2356828"/>
              <a:gd name="connsiteY6" fmla="*/ 1587208 h 2205556"/>
              <a:gd name="connsiteX7" fmla="*/ 2502 w 2356828"/>
              <a:gd name="connsiteY7" fmla="*/ 621437 h 2205556"/>
              <a:gd name="connsiteX8" fmla="*/ 382646 w 2356828"/>
              <a:gd name="connsiteY8" fmla="*/ 301998 h 2205556"/>
              <a:gd name="connsiteX9" fmla="*/ 834709 w 2356828"/>
              <a:gd name="connsiteY9" fmla="*/ 82613 h 2205556"/>
              <a:gd name="connsiteX10" fmla="*/ 1225126 w 2356828"/>
              <a:gd name="connsiteY10" fmla="*/ 26608 h 2205556"/>
              <a:gd name="connsiteX0" fmla="*/ 1225126 w 2356828"/>
              <a:gd name="connsiteY0" fmla="*/ 4615 h 2183563"/>
              <a:gd name="connsiteX1" fmla="*/ 2180623 w 2356828"/>
              <a:gd name="connsiteY1" fmla="*/ 219300 h 2183563"/>
              <a:gd name="connsiteX2" fmla="*/ 2293639 w 2356828"/>
              <a:gd name="connsiteY2" fmla="*/ 1195345 h 2183563"/>
              <a:gd name="connsiteX3" fmla="*/ 1471706 w 2356828"/>
              <a:gd name="connsiteY3" fmla="*/ 1750150 h 2183563"/>
              <a:gd name="connsiteX4" fmla="*/ 1410061 w 2356828"/>
              <a:gd name="connsiteY4" fmla="*/ 2181664 h 2183563"/>
              <a:gd name="connsiteX5" fmla="*/ 1019643 w 2356828"/>
              <a:gd name="connsiteY5" fmla="*/ 1893988 h 2183563"/>
              <a:gd name="connsiteX6" fmla="*/ 259356 w 2356828"/>
              <a:gd name="connsiteY6" fmla="*/ 1565215 h 2183563"/>
              <a:gd name="connsiteX7" fmla="*/ 2502 w 2356828"/>
              <a:gd name="connsiteY7" fmla="*/ 599444 h 2183563"/>
              <a:gd name="connsiteX8" fmla="*/ 382646 w 2356828"/>
              <a:gd name="connsiteY8" fmla="*/ 280005 h 2183563"/>
              <a:gd name="connsiteX9" fmla="*/ 598404 w 2356828"/>
              <a:gd name="connsiteY9" fmla="*/ 88622 h 2183563"/>
              <a:gd name="connsiteX10" fmla="*/ 1225126 w 2356828"/>
              <a:gd name="connsiteY10" fmla="*/ 4615 h 2183563"/>
              <a:gd name="connsiteX0" fmla="*/ 1222718 w 2354420"/>
              <a:gd name="connsiteY0" fmla="*/ 4532 h 2183480"/>
              <a:gd name="connsiteX1" fmla="*/ 2178215 w 2354420"/>
              <a:gd name="connsiteY1" fmla="*/ 219217 h 2183480"/>
              <a:gd name="connsiteX2" fmla="*/ 2291231 w 2354420"/>
              <a:gd name="connsiteY2" fmla="*/ 1195262 h 2183480"/>
              <a:gd name="connsiteX3" fmla="*/ 1469298 w 2354420"/>
              <a:gd name="connsiteY3" fmla="*/ 1750067 h 2183480"/>
              <a:gd name="connsiteX4" fmla="*/ 1407653 w 2354420"/>
              <a:gd name="connsiteY4" fmla="*/ 2181581 h 2183480"/>
              <a:gd name="connsiteX5" fmla="*/ 1017235 w 2354420"/>
              <a:gd name="connsiteY5" fmla="*/ 1893905 h 2183480"/>
              <a:gd name="connsiteX6" fmla="*/ 256948 w 2354420"/>
              <a:gd name="connsiteY6" fmla="*/ 1565132 h 2183480"/>
              <a:gd name="connsiteX7" fmla="*/ 94 w 2354420"/>
              <a:gd name="connsiteY7" fmla="*/ 599361 h 2183480"/>
              <a:gd name="connsiteX8" fmla="*/ 277496 w 2354420"/>
              <a:gd name="connsiteY8" fmla="*/ 270588 h 2183480"/>
              <a:gd name="connsiteX9" fmla="*/ 595996 w 2354420"/>
              <a:gd name="connsiteY9" fmla="*/ 88539 h 2183480"/>
              <a:gd name="connsiteX10" fmla="*/ 1222718 w 2354420"/>
              <a:gd name="connsiteY10" fmla="*/ 4532 h 218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4420" h="2183480">
                <a:moveTo>
                  <a:pt x="1222718" y="4532"/>
                </a:moveTo>
                <a:cubicBezTo>
                  <a:pt x="1486421" y="26312"/>
                  <a:pt x="2000130" y="20762"/>
                  <a:pt x="2178215" y="219217"/>
                </a:cubicBezTo>
                <a:cubicBezTo>
                  <a:pt x="2356300" y="417672"/>
                  <a:pt x="2409384" y="940120"/>
                  <a:pt x="2291231" y="1195262"/>
                </a:cubicBezTo>
                <a:cubicBezTo>
                  <a:pt x="2173078" y="1450404"/>
                  <a:pt x="1616561" y="1585681"/>
                  <a:pt x="1469298" y="1750067"/>
                </a:cubicBezTo>
                <a:cubicBezTo>
                  <a:pt x="1322035" y="1914453"/>
                  <a:pt x="1482997" y="2157608"/>
                  <a:pt x="1407653" y="2181581"/>
                </a:cubicBezTo>
                <a:cubicBezTo>
                  <a:pt x="1332309" y="2205554"/>
                  <a:pt x="1209019" y="1996647"/>
                  <a:pt x="1017235" y="1893905"/>
                </a:cubicBezTo>
                <a:cubicBezTo>
                  <a:pt x="825451" y="1791163"/>
                  <a:pt x="426471" y="1780889"/>
                  <a:pt x="256948" y="1565132"/>
                </a:cubicBezTo>
                <a:cubicBezTo>
                  <a:pt x="87425" y="1349375"/>
                  <a:pt x="-3331" y="815118"/>
                  <a:pt x="94" y="599361"/>
                </a:cubicBezTo>
                <a:cubicBezTo>
                  <a:pt x="3519" y="383604"/>
                  <a:pt x="145644" y="333945"/>
                  <a:pt x="277496" y="270588"/>
                </a:cubicBezTo>
                <a:cubicBezTo>
                  <a:pt x="409348" y="207231"/>
                  <a:pt x="438459" y="132882"/>
                  <a:pt x="595996" y="88539"/>
                </a:cubicBezTo>
                <a:cubicBezTo>
                  <a:pt x="753533" y="44196"/>
                  <a:pt x="959015" y="-17248"/>
                  <a:pt x="1222718" y="453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3D2688-C43F-FADF-DF14-24E790C2EB4F}"/>
              </a:ext>
            </a:extLst>
          </p:cNvPr>
          <p:cNvSpPr txBox="1"/>
          <p:nvPr/>
        </p:nvSpPr>
        <p:spPr>
          <a:xfrm>
            <a:off x="513707" y="678094"/>
            <a:ext cx="2095929" cy="1384995"/>
          </a:xfrm>
          <a:prstGeom prst="rect">
            <a:avLst/>
          </a:prstGeom>
          <a:noFill/>
        </p:spPr>
        <p:txBody>
          <a:bodyPr wrap="square" rtlCol="0">
            <a:spAutoFit/>
          </a:bodyPr>
          <a:lstStyle/>
          <a:p>
            <a:pPr algn="ctr"/>
            <a:r>
              <a:rPr lang="en-US" sz="2800" dirty="0" err="1">
                <a:latin typeface="iCiel Cadena" panose="02000503000000020004" pitchFamily="50" charset="0"/>
              </a:rPr>
              <a:t>Mời</a:t>
            </a:r>
            <a:r>
              <a:rPr lang="en-US" sz="2800" dirty="0">
                <a:latin typeface="iCiel Cadena" panose="02000503000000020004" pitchFamily="50" charset="0"/>
              </a:rPr>
              <a:t> </a:t>
            </a:r>
            <a:r>
              <a:rPr lang="en-US" sz="2800" dirty="0" err="1">
                <a:latin typeface="iCiel Cadena" panose="02000503000000020004" pitchFamily="50" charset="0"/>
              </a:rPr>
              <a:t>bạn</a:t>
            </a:r>
            <a:r>
              <a:rPr lang="en-US" sz="2800" dirty="0">
                <a:latin typeface="iCiel Cadena" panose="02000503000000020004" pitchFamily="50" charset="0"/>
              </a:rPr>
              <a:t> </a:t>
            </a:r>
            <a:r>
              <a:rPr lang="en-US" sz="2800" dirty="0" err="1">
                <a:latin typeface="iCiel Cadena" panose="02000503000000020004" pitchFamily="50" charset="0"/>
              </a:rPr>
              <a:t>điền</a:t>
            </a:r>
            <a:r>
              <a:rPr lang="en-US" sz="2800" dirty="0">
                <a:latin typeface="iCiel Cadena" panose="02000503000000020004" pitchFamily="50" charset="0"/>
              </a:rPr>
              <a:t> </a:t>
            </a:r>
            <a:r>
              <a:rPr lang="en-US" sz="2800" dirty="0" err="1">
                <a:latin typeface="iCiel Cadena" panose="02000503000000020004" pitchFamily="50" charset="0"/>
              </a:rPr>
              <a:t>vào</a:t>
            </a:r>
            <a:r>
              <a:rPr lang="en-US" sz="2800" dirty="0">
                <a:latin typeface="iCiel Cadena" panose="02000503000000020004" pitchFamily="50" charset="0"/>
              </a:rPr>
              <a:t> </a:t>
            </a:r>
            <a:r>
              <a:rPr lang="en-US" sz="2800" dirty="0" err="1">
                <a:latin typeface="iCiel Cadena" panose="02000503000000020004" pitchFamily="50" charset="0"/>
              </a:rPr>
              <a:t>chỗ</a:t>
            </a:r>
            <a:r>
              <a:rPr lang="en-US" sz="2800" dirty="0">
                <a:latin typeface="iCiel Cadena" panose="02000503000000020004" pitchFamily="50" charset="0"/>
              </a:rPr>
              <a:t> </a:t>
            </a:r>
            <a:r>
              <a:rPr lang="en-US" sz="2800" dirty="0" err="1">
                <a:latin typeface="iCiel Cadena" panose="02000503000000020004" pitchFamily="50" charset="0"/>
              </a:rPr>
              <a:t>chấm</a:t>
            </a:r>
            <a:endParaRPr lang="en-US" sz="2800" dirty="0">
              <a:latin typeface="iCiel Cadena" panose="02000503000000020004" pitchFamily="50" charset="0"/>
            </a:endParaRPr>
          </a:p>
        </p:txBody>
      </p:sp>
      <p:grpSp>
        <p:nvGrpSpPr>
          <p:cNvPr id="13" name="Google Shape;1564;p36">
            <a:extLst>
              <a:ext uri="{FF2B5EF4-FFF2-40B4-BE49-F238E27FC236}">
                <a16:creationId xmlns:a16="http://schemas.microsoft.com/office/drawing/2014/main" id="{79F9E26D-A322-E062-BF15-0C42B755E331}"/>
              </a:ext>
            </a:extLst>
          </p:cNvPr>
          <p:cNvGrpSpPr/>
          <p:nvPr/>
        </p:nvGrpSpPr>
        <p:grpSpPr>
          <a:xfrm>
            <a:off x="6810305" y="986318"/>
            <a:ext cx="813120" cy="612822"/>
            <a:chOff x="5197967" y="3714018"/>
            <a:chExt cx="386455" cy="287569"/>
          </a:xfrm>
        </p:grpSpPr>
        <p:sp>
          <p:nvSpPr>
            <p:cNvPr id="14" name="Google Shape;1565;p36">
              <a:extLst>
                <a:ext uri="{FF2B5EF4-FFF2-40B4-BE49-F238E27FC236}">
                  <a16:creationId xmlns:a16="http://schemas.microsoft.com/office/drawing/2014/main" id="{EEBD06F7-C1A8-BFA4-BDC1-572499F155F3}"/>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66;p36">
              <a:extLst>
                <a:ext uri="{FF2B5EF4-FFF2-40B4-BE49-F238E27FC236}">
                  <a16:creationId xmlns:a16="http://schemas.microsoft.com/office/drawing/2014/main" id="{AC4E6274-D3F1-BF3E-CADB-08EE11175319}"/>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67;p36">
              <a:extLst>
                <a:ext uri="{FF2B5EF4-FFF2-40B4-BE49-F238E27FC236}">
                  <a16:creationId xmlns:a16="http://schemas.microsoft.com/office/drawing/2014/main" id="{95D603FB-B7BD-9D42-4188-958796B78A2B}"/>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68;p36">
              <a:extLst>
                <a:ext uri="{FF2B5EF4-FFF2-40B4-BE49-F238E27FC236}">
                  <a16:creationId xmlns:a16="http://schemas.microsoft.com/office/drawing/2014/main" id="{22278942-68C6-0477-3F21-F891CF1640F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3CA9E30D-0A85-FFF4-5B4E-631D6B6EBECC}"/>
              </a:ext>
            </a:extLst>
          </p:cNvPr>
          <p:cNvSpPr txBox="1"/>
          <p:nvPr/>
        </p:nvSpPr>
        <p:spPr>
          <a:xfrm>
            <a:off x="2483777" y="1811685"/>
            <a:ext cx="7852025" cy="2062103"/>
          </a:xfrm>
          <a:prstGeom prst="rect">
            <a:avLst/>
          </a:prstGeom>
          <a:noFill/>
        </p:spPr>
        <p:txBody>
          <a:bodyPr wrap="square">
            <a:spAutoFit/>
          </a:bodyPr>
          <a:lstStyle/>
          <a:p>
            <a:r>
              <a:rPr lang="en-US" sz="3200" b="0" i="0" dirty="0" err="1">
                <a:solidFill>
                  <a:srgbClr val="000000"/>
                </a:solidFill>
                <a:effectLst/>
                <a:latin typeface="iCiel Cadena" panose="02000503000000020004" pitchFamily="50" charset="0"/>
              </a:rPr>
              <a:t>Muốn</a:t>
            </a:r>
            <a:r>
              <a:rPr lang="en-US" sz="3200" b="0" i="0" dirty="0">
                <a:solidFill>
                  <a:srgbClr val="000000"/>
                </a:solidFill>
                <a:effectLst/>
                <a:latin typeface="iCiel Cadena" panose="02000503000000020004" pitchFamily="50" charset="0"/>
              </a:rPr>
              <a:t> chia </a:t>
            </a:r>
            <a:r>
              <a:rPr lang="en-US" sz="3200" b="0" i="0" dirty="0" err="1">
                <a:solidFill>
                  <a:srgbClr val="000000"/>
                </a:solidFill>
                <a:effectLst/>
                <a:latin typeface="iCiel Cadena" panose="02000503000000020004" pitchFamily="50" charset="0"/>
              </a:rPr>
              <a:t>một</a:t>
            </a:r>
            <a:r>
              <a:rPr lang="en-US" sz="3200" b="0" i="0" dirty="0">
                <a:solidFill>
                  <a:srgbClr val="000000"/>
                </a:solidFill>
                <a:effectLst/>
                <a:latin typeface="iCiel Cadena" panose="02000503000000020004" pitchFamily="50" charset="0"/>
              </a:rPr>
              <a:t> </a:t>
            </a:r>
            <a:r>
              <a:rPr lang="en-US" sz="3200" b="0" i="0" dirty="0" err="1">
                <a:solidFill>
                  <a:srgbClr val="000000"/>
                </a:solidFill>
                <a:effectLst/>
                <a:latin typeface="iCiel Cadena" panose="02000503000000020004" pitchFamily="50" charset="0"/>
              </a:rPr>
              <a:t>số</a:t>
            </a:r>
            <a:r>
              <a:rPr lang="en-US" sz="3200" b="0" i="0" dirty="0">
                <a:solidFill>
                  <a:srgbClr val="000000"/>
                </a:solidFill>
                <a:effectLst/>
                <a:latin typeface="iCiel Cadena" panose="02000503000000020004" pitchFamily="50" charset="0"/>
              </a:rPr>
              <a:t> </a:t>
            </a:r>
            <a:r>
              <a:rPr lang="en-US" sz="3200" b="0" i="0" dirty="0" err="1">
                <a:solidFill>
                  <a:srgbClr val="000000"/>
                </a:solidFill>
                <a:effectLst/>
                <a:latin typeface="iCiel Cadena" panose="02000503000000020004" pitchFamily="50" charset="0"/>
              </a:rPr>
              <a:t>thập</a:t>
            </a:r>
            <a:r>
              <a:rPr lang="en-US" sz="3200" b="0" i="0" dirty="0">
                <a:solidFill>
                  <a:srgbClr val="000000"/>
                </a:solidFill>
                <a:effectLst/>
                <a:latin typeface="iCiel Cadena" panose="02000503000000020004" pitchFamily="50" charset="0"/>
              </a:rPr>
              <a:t> </a:t>
            </a:r>
            <a:r>
              <a:rPr lang="en-US" sz="3200" b="0" i="0" dirty="0" err="1">
                <a:solidFill>
                  <a:srgbClr val="000000"/>
                </a:solidFill>
                <a:effectLst/>
                <a:latin typeface="iCiel Cadena" panose="02000503000000020004" pitchFamily="50" charset="0"/>
              </a:rPr>
              <a:t>phân</a:t>
            </a:r>
            <a:r>
              <a:rPr lang="en-US" sz="3200" b="0" i="0" dirty="0">
                <a:solidFill>
                  <a:srgbClr val="000000"/>
                </a:solidFill>
                <a:effectLst/>
                <a:latin typeface="iCiel Cadena" panose="02000503000000020004" pitchFamily="50" charset="0"/>
              </a:rPr>
              <a:t> </a:t>
            </a:r>
            <a:r>
              <a:rPr lang="en-US" sz="3200" b="0" i="0" dirty="0" err="1">
                <a:solidFill>
                  <a:srgbClr val="000000"/>
                </a:solidFill>
                <a:effectLst/>
                <a:latin typeface="iCiel Cadena" panose="02000503000000020004" pitchFamily="50" charset="0"/>
              </a:rPr>
              <a:t>cho</a:t>
            </a:r>
            <a:r>
              <a:rPr lang="en-US" sz="3200" b="0" i="0" dirty="0">
                <a:solidFill>
                  <a:srgbClr val="000000"/>
                </a:solidFill>
                <a:effectLst/>
                <a:latin typeface="iCiel Cadena" panose="02000503000000020004" pitchFamily="50" charset="0"/>
              </a:rPr>
              <a:t> 0,1; 0,01; 0,001;… ta </a:t>
            </a:r>
            <a:r>
              <a:rPr lang="en-US" sz="3200" b="0" i="0" dirty="0" err="1">
                <a:solidFill>
                  <a:srgbClr val="000000"/>
                </a:solidFill>
                <a:effectLst/>
                <a:latin typeface="iCiel Cadena" panose="02000503000000020004" pitchFamily="50" charset="0"/>
              </a:rPr>
              <a:t>chỉ</a:t>
            </a:r>
            <a:r>
              <a:rPr lang="en-US" sz="3200" b="0" i="0" dirty="0">
                <a:solidFill>
                  <a:srgbClr val="000000"/>
                </a:solidFill>
                <a:effectLst/>
                <a:latin typeface="iCiel Cadena" panose="02000503000000020004" pitchFamily="50" charset="0"/>
              </a:rPr>
              <a:t> </a:t>
            </a:r>
            <a:r>
              <a:rPr lang="en-US" sz="3200" dirty="0" err="1">
                <a:solidFill>
                  <a:srgbClr val="000000"/>
                </a:solidFill>
                <a:latin typeface="iCiel Cadena" panose="02000503000000020004" pitchFamily="50" charset="0"/>
              </a:rPr>
              <a:t>việc</a:t>
            </a:r>
            <a:r>
              <a:rPr lang="en-US" sz="3200" dirty="0">
                <a:solidFill>
                  <a:srgbClr val="000000"/>
                </a:solidFill>
                <a:latin typeface="iCiel Cadena" panose="02000503000000020004" pitchFamily="50" charset="0"/>
              </a:rPr>
              <a:t> …………………………………………………….</a:t>
            </a:r>
            <a:endParaRPr lang="en-US" sz="3200" b="0" i="0" dirty="0">
              <a:solidFill>
                <a:srgbClr val="000000"/>
              </a:solidFill>
              <a:effectLst/>
              <a:latin typeface="iCiel Cadena" panose="02000503000000020004" pitchFamily="50" charset="0"/>
            </a:endParaRPr>
          </a:p>
          <a:p>
            <a:pPr algn="l"/>
            <a:endParaRPr lang="en-US" sz="3200" dirty="0">
              <a:solidFill>
                <a:srgbClr val="000000"/>
              </a:solidFill>
              <a:latin typeface="iCiel Cadena" panose="02000503000000020004" pitchFamily="50" charset="0"/>
            </a:endParaRPr>
          </a:p>
        </p:txBody>
      </p:sp>
      <p:sp>
        <p:nvSpPr>
          <p:cNvPr id="27" name="TextBox 26">
            <a:extLst>
              <a:ext uri="{FF2B5EF4-FFF2-40B4-BE49-F238E27FC236}">
                <a16:creationId xmlns:a16="http://schemas.microsoft.com/office/drawing/2014/main" id="{26BF3FAA-8E8F-E239-7135-0D18181C11AD}"/>
              </a:ext>
            </a:extLst>
          </p:cNvPr>
          <p:cNvSpPr txBox="1"/>
          <p:nvPr/>
        </p:nvSpPr>
        <p:spPr>
          <a:xfrm>
            <a:off x="2373333" y="2882772"/>
            <a:ext cx="8270696" cy="1077218"/>
          </a:xfrm>
          <a:prstGeom prst="rect">
            <a:avLst/>
          </a:prstGeom>
          <a:solidFill>
            <a:srgbClr val="A2D668"/>
          </a:solidFill>
        </p:spPr>
        <p:txBody>
          <a:bodyPr wrap="square">
            <a:spAutoFit/>
          </a:bodyPr>
          <a:lstStyle/>
          <a:p>
            <a:r>
              <a:rPr lang="en-US" sz="3200" dirty="0" err="1">
                <a:solidFill>
                  <a:schemeClr val="accent2">
                    <a:lumMod val="75000"/>
                  </a:schemeClr>
                </a:solidFill>
                <a:latin typeface="iCiel Cadena" panose="02000503000000020004" pitchFamily="50" charset="0"/>
              </a:rPr>
              <a:t>chuyển</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dấu</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phẩy</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của</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số</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đó</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lần</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lượt</a:t>
            </a:r>
            <a:r>
              <a:rPr lang="en-US" sz="3200" dirty="0">
                <a:solidFill>
                  <a:schemeClr val="accent2">
                    <a:lumMod val="75000"/>
                  </a:schemeClr>
                </a:solidFill>
                <a:latin typeface="iCiel Cadena" panose="02000503000000020004" pitchFamily="50" charset="0"/>
              </a:rPr>
              <a:t> sang </a:t>
            </a:r>
            <a:r>
              <a:rPr lang="en-US" sz="3200" dirty="0" err="1">
                <a:solidFill>
                  <a:schemeClr val="accent2">
                    <a:lumMod val="75000"/>
                  </a:schemeClr>
                </a:solidFill>
                <a:latin typeface="iCiel Cadena" panose="02000503000000020004" pitchFamily="50" charset="0"/>
              </a:rPr>
              <a:t>bên</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phải</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một</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hai</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ba</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chữ</a:t>
            </a:r>
            <a:r>
              <a:rPr lang="en-US" sz="3200" dirty="0">
                <a:solidFill>
                  <a:schemeClr val="accent2">
                    <a:lumMod val="75000"/>
                  </a:schemeClr>
                </a:solidFill>
                <a:latin typeface="iCiel Cadena" panose="02000503000000020004" pitchFamily="50" charset="0"/>
              </a:rPr>
              <a:t> </a:t>
            </a:r>
            <a:r>
              <a:rPr lang="en-US" sz="3200" dirty="0" err="1">
                <a:solidFill>
                  <a:schemeClr val="accent2">
                    <a:lumMod val="75000"/>
                  </a:schemeClr>
                </a:solidFill>
                <a:latin typeface="iCiel Cadena" panose="02000503000000020004" pitchFamily="50" charset="0"/>
              </a:rPr>
              <a:t>số</a:t>
            </a:r>
            <a:r>
              <a:rPr lang="en-US" sz="3200" dirty="0">
                <a:solidFill>
                  <a:schemeClr val="accent2">
                    <a:lumMod val="75000"/>
                  </a:schemeClr>
                </a:solidFill>
                <a:latin typeface="iCiel Cadena" panose="02000503000000020004" pitchFamily="50" charset="0"/>
              </a:rPr>
              <a:t>.</a:t>
            </a:r>
          </a:p>
        </p:txBody>
      </p:sp>
      <p:sp>
        <p:nvSpPr>
          <p:cNvPr id="29" name="TextBox 28">
            <a:extLst>
              <a:ext uri="{FF2B5EF4-FFF2-40B4-BE49-F238E27FC236}">
                <a16:creationId xmlns:a16="http://schemas.microsoft.com/office/drawing/2014/main" id="{A19C10AC-ED87-E7E2-0DAE-70428418F66F}"/>
              </a:ext>
            </a:extLst>
          </p:cNvPr>
          <p:cNvSpPr txBox="1"/>
          <p:nvPr/>
        </p:nvSpPr>
        <p:spPr>
          <a:xfrm>
            <a:off x="2103723" y="4270414"/>
            <a:ext cx="8215907"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Muốn</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chia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một</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số</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cho</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0,5 ta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chỉ</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việc</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 </a:t>
            </a:r>
            <a:endParaRPr kumimoji="0" lang="vi-VN" sz="3000" b="0" i="0" u="none" strike="noStrike" kern="1200" cap="none" spc="0" normalizeH="0" baseline="0" noProof="0" dirty="0">
              <a:ln>
                <a:noFill/>
              </a:ln>
              <a:solidFill>
                <a:srgbClr val="000000"/>
              </a:solidFill>
              <a:effectLst/>
              <a:uLnTx/>
              <a:uFillTx/>
              <a:latin typeface="iCiel Cadena" panose="02000503000000020004" pitchFamily="50" charset="0"/>
              <a:ea typeface="+mn-ea"/>
            </a:endParaRPr>
          </a:p>
        </p:txBody>
      </p:sp>
      <p:sp>
        <p:nvSpPr>
          <p:cNvPr id="36" name="TextBox 35">
            <a:extLst>
              <a:ext uri="{FF2B5EF4-FFF2-40B4-BE49-F238E27FC236}">
                <a16:creationId xmlns:a16="http://schemas.microsoft.com/office/drawing/2014/main" id="{A8973A71-7001-13F3-AC9E-15D4D75124A7}"/>
              </a:ext>
            </a:extLst>
          </p:cNvPr>
          <p:cNvSpPr txBox="1"/>
          <p:nvPr/>
        </p:nvSpPr>
        <p:spPr>
          <a:xfrm>
            <a:off x="8250149" y="4269697"/>
            <a:ext cx="3052412" cy="553998"/>
          </a:xfrm>
          <a:prstGeom prst="rect">
            <a:avLst/>
          </a:prstGeom>
          <a:solidFill>
            <a:srgbClr val="A2D668"/>
          </a:solidFill>
        </p:spPr>
        <p:txBody>
          <a:bodyPr wrap="square">
            <a:spAutoFit/>
          </a:bodyPr>
          <a:lstStyle/>
          <a:p>
            <a:r>
              <a:rPr lang="en-US" sz="3000" dirty="0">
                <a:solidFill>
                  <a:srgbClr val="D91E21"/>
                </a:solidFill>
                <a:latin typeface="iCiel Cadena" panose="02000503000000020004" pitchFamily="50" charset="0"/>
              </a:rPr>
              <a:t>n</a:t>
            </a:r>
            <a:r>
              <a:rPr kumimoji="0" lang="en-US" sz="30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hân</a:t>
            </a:r>
            <a:r>
              <a:rPr kumimoji="0" lang="en-US" sz="3000" b="0" i="0" u="none" strike="noStrike" kern="1200" cap="none" spc="0" normalizeH="0" baseline="0" noProof="0" dirty="0">
                <a:ln>
                  <a:noFill/>
                </a:ln>
                <a:solidFill>
                  <a:srgbClr val="D91E21"/>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số</a:t>
            </a:r>
            <a:r>
              <a:rPr kumimoji="0" lang="en-US" sz="3000" b="0" i="0" u="none" strike="noStrike" kern="1200" cap="none" spc="0" normalizeH="0" baseline="0" noProof="0" dirty="0">
                <a:ln>
                  <a:noFill/>
                </a:ln>
                <a:solidFill>
                  <a:srgbClr val="D91E21"/>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đó</a:t>
            </a:r>
            <a:r>
              <a:rPr kumimoji="0" lang="en-US" sz="3000" b="0" i="0" u="none" strike="noStrike" kern="1200" cap="none" spc="0" normalizeH="0" baseline="0" noProof="0" dirty="0">
                <a:ln>
                  <a:noFill/>
                </a:ln>
                <a:solidFill>
                  <a:srgbClr val="D91E21"/>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với</a:t>
            </a:r>
            <a:r>
              <a:rPr kumimoji="0" lang="en-US" sz="3000" b="0" i="0" u="none" strike="noStrike" kern="1200" cap="none" spc="0" normalizeH="0" baseline="0" noProof="0" dirty="0">
                <a:ln>
                  <a:noFill/>
                </a:ln>
                <a:solidFill>
                  <a:srgbClr val="D91E21"/>
                </a:solidFill>
                <a:effectLst/>
                <a:uLnTx/>
                <a:uFillTx/>
                <a:latin typeface="iCiel Cadena" panose="02000503000000020004" pitchFamily="50" charset="0"/>
                <a:ea typeface="+mn-ea"/>
              </a:rPr>
              <a:t> 2</a:t>
            </a:r>
            <a:endParaRPr lang="en-US" sz="3000" dirty="0">
              <a:solidFill>
                <a:srgbClr val="D91E21"/>
              </a:solidFill>
            </a:endParaRPr>
          </a:p>
        </p:txBody>
      </p:sp>
      <p:grpSp>
        <p:nvGrpSpPr>
          <p:cNvPr id="30" name="Google Shape;1564;p36">
            <a:extLst>
              <a:ext uri="{FF2B5EF4-FFF2-40B4-BE49-F238E27FC236}">
                <a16:creationId xmlns:a16="http://schemas.microsoft.com/office/drawing/2014/main" id="{A37A57CA-D8DF-C05A-B6EE-5E2C04526AAE}"/>
              </a:ext>
            </a:extLst>
          </p:cNvPr>
          <p:cNvGrpSpPr/>
          <p:nvPr/>
        </p:nvGrpSpPr>
        <p:grpSpPr>
          <a:xfrm>
            <a:off x="6603110" y="5762089"/>
            <a:ext cx="813120" cy="612822"/>
            <a:chOff x="5197967" y="3714018"/>
            <a:chExt cx="386455" cy="287569"/>
          </a:xfrm>
        </p:grpSpPr>
        <p:sp>
          <p:nvSpPr>
            <p:cNvPr id="31" name="Google Shape;1565;p36">
              <a:extLst>
                <a:ext uri="{FF2B5EF4-FFF2-40B4-BE49-F238E27FC236}">
                  <a16:creationId xmlns:a16="http://schemas.microsoft.com/office/drawing/2014/main" id="{17D77544-B280-5BE7-AC21-CA6BAC56A2B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66;p36">
              <a:extLst>
                <a:ext uri="{FF2B5EF4-FFF2-40B4-BE49-F238E27FC236}">
                  <a16:creationId xmlns:a16="http://schemas.microsoft.com/office/drawing/2014/main" id="{2D696E62-9B7F-F995-69F9-D028F26D63B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67;p36">
              <a:extLst>
                <a:ext uri="{FF2B5EF4-FFF2-40B4-BE49-F238E27FC236}">
                  <a16:creationId xmlns:a16="http://schemas.microsoft.com/office/drawing/2014/main" id="{E4D39EF9-FEC9-C0A0-E071-83F3BA73CADB}"/>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68;p36">
              <a:extLst>
                <a:ext uri="{FF2B5EF4-FFF2-40B4-BE49-F238E27FC236}">
                  <a16:creationId xmlns:a16="http://schemas.microsoft.com/office/drawing/2014/main" id="{8750312B-50D8-C78A-6410-1CA851BC84C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0FA9176-7427-BD8E-35F9-3E97AD456605}"/>
              </a:ext>
            </a:extLst>
          </p:cNvPr>
          <p:cNvSpPr txBox="1"/>
          <p:nvPr/>
        </p:nvSpPr>
        <p:spPr>
          <a:xfrm>
            <a:off x="2195195" y="5111183"/>
            <a:ext cx="837363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Muốn</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chia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một</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số</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cho</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0,25 ta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chỉ</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000000"/>
                </a:solidFill>
                <a:effectLst/>
                <a:uLnTx/>
                <a:uFillTx/>
                <a:latin typeface="iCiel Cadena" panose="02000503000000020004" pitchFamily="50" charset="0"/>
                <a:ea typeface="+mn-ea"/>
              </a:rPr>
              <a:t>việc</a:t>
            </a:r>
            <a:r>
              <a:rPr kumimoji="0" lang="en-US" sz="3000" b="0" i="0" u="none" strike="noStrike" kern="1200" cap="none" spc="0" normalizeH="0" baseline="0" noProof="0" dirty="0">
                <a:ln>
                  <a:noFill/>
                </a:ln>
                <a:solidFill>
                  <a:srgbClr val="000000"/>
                </a:solidFill>
                <a:effectLst/>
                <a:uLnTx/>
                <a:uFillTx/>
                <a:latin typeface="iCiel Cadena" panose="02000503000000020004" pitchFamily="50" charset="0"/>
                <a:ea typeface="+mn-ea"/>
              </a:rPr>
              <a:t> ………… </a:t>
            </a:r>
            <a:endParaRPr kumimoji="0" lang="vi-VN" sz="3000" b="0" i="0" u="none" strike="noStrike" kern="1200" cap="none" spc="0" normalizeH="0" baseline="0" noProof="0" dirty="0">
              <a:ln>
                <a:noFill/>
              </a:ln>
              <a:solidFill>
                <a:srgbClr val="000000"/>
              </a:solidFill>
              <a:effectLst/>
              <a:uLnTx/>
              <a:uFillTx/>
              <a:latin typeface="iCiel Cadena" panose="02000503000000020004" pitchFamily="50" charset="0"/>
              <a:ea typeface="+mn-ea"/>
            </a:endParaRPr>
          </a:p>
        </p:txBody>
      </p:sp>
      <p:sp>
        <p:nvSpPr>
          <p:cNvPr id="3" name="TextBox 2">
            <a:extLst>
              <a:ext uri="{FF2B5EF4-FFF2-40B4-BE49-F238E27FC236}">
                <a16:creationId xmlns:a16="http://schemas.microsoft.com/office/drawing/2014/main" id="{C8C8AC9D-CCD4-CEE5-07E4-0D837ACA8CDC}"/>
              </a:ext>
            </a:extLst>
          </p:cNvPr>
          <p:cNvSpPr txBox="1"/>
          <p:nvPr/>
        </p:nvSpPr>
        <p:spPr>
          <a:xfrm>
            <a:off x="8514851" y="5141288"/>
            <a:ext cx="3064127" cy="553998"/>
          </a:xfrm>
          <a:prstGeom prst="rect">
            <a:avLst/>
          </a:prstGeom>
          <a:solidFill>
            <a:srgbClr val="A2D668"/>
          </a:solidFill>
        </p:spPr>
        <p:txBody>
          <a:bodyPr wrap="square">
            <a:spAutoFit/>
          </a:bodyPr>
          <a:lstStyle/>
          <a:p>
            <a:r>
              <a:rPr lang="en-US" sz="3000" dirty="0">
                <a:solidFill>
                  <a:srgbClr val="D91E21"/>
                </a:solidFill>
                <a:latin typeface="iCiel Cadena" panose="02000503000000020004" pitchFamily="50" charset="0"/>
              </a:rPr>
              <a:t>n</a:t>
            </a:r>
            <a:r>
              <a:rPr kumimoji="0" lang="en-US" sz="30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hân</a:t>
            </a:r>
            <a:r>
              <a:rPr kumimoji="0" lang="en-US" sz="3000" b="0" i="0" u="none" strike="noStrike" kern="1200" cap="none" spc="0" normalizeH="0" baseline="0" noProof="0" dirty="0">
                <a:ln>
                  <a:noFill/>
                </a:ln>
                <a:solidFill>
                  <a:srgbClr val="D91E21"/>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số</a:t>
            </a:r>
            <a:r>
              <a:rPr kumimoji="0" lang="en-US" sz="3000" b="0" i="0" u="none" strike="noStrike" kern="1200" cap="none" spc="0" normalizeH="0" baseline="0" noProof="0" dirty="0">
                <a:ln>
                  <a:noFill/>
                </a:ln>
                <a:solidFill>
                  <a:srgbClr val="D91E21"/>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đó</a:t>
            </a:r>
            <a:r>
              <a:rPr kumimoji="0" lang="en-US" sz="3000" b="0" i="0" u="none" strike="noStrike" kern="1200" cap="none" spc="0" normalizeH="0" baseline="0" noProof="0" dirty="0">
                <a:ln>
                  <a:noFill/>
                </a:ln>
                <a:solidFill>
                  <a:srgbClr val="D91E21"/>
                </a:solidFill>
                <a:effectLst/>
                <a:uLnTx/>
                <a:uFillTx/>
                <a:latin typeface="iCiel Cadena" panose="02000503000000020004" pitchFamily="50" charset="0"/>
                <a:ea typeface="+mn-ea"/>
              </a:rPr>
              <a:t> </a:t>
            </a:r>
            <a:r>
              <a:rPr kumimoji="0" lang="en-US" sz="30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với</a:t>
            </a:r>
            <a:r>
              <a:rPr kumimoji="0" lang="en-US" sz="3000" b="0" i="0" u="none" strike="noStrike" kern="1200" cap="none" spc="0" normalizeH="0" baseline="0" noProof="0" dirty="0">
                <a:ln>
                  <a:noFill/>
                </a:ln>
                <a:solidFill>
                  <a:srgbClr val="D91E21"/>
                </a:solidFill>
                <a:effectLst/>
                <a:uLnTx/>
                <a:uFillTx/>
                <a:latin typeface="iCiel Cadena" panose="02000503000000020004" pitchFamily="50" charset="0"/>
                <a:ea typeface="+mn-ea"/>
              </a:rPr>
              <a:t> 4</a:t>
            </a:r>
            <a:endParaRPr lang="en-US" sz="3000" dirty="0">
              <a:solidFill>
                <a:srgbClr val="D91E21"/>
              </a:solidFill>
            </a:endParaRPr>
          </a:p>
        </p:txBody>
      </p:sp>
    </p:spTree>
    <p:extLst>
      <p:ext uri="{BB962C8B-B14F-4D97-AF65-F5344CB8AC3E}">
        <p14:creationId xmlns:p14="http://schemas.microsoft.com/office/powerpoint/2010/main" val="70258713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P spid="29" grpId="0"/>
      <p:bldP spid="36" grpId="0" animBg="1"/>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4F37E46-5C81-8F70-437C-9A29A552957D}"/>
              </a:ext>
            </a:extLst>
          </p:cNvPr>
          <p:cNvSpPr/>
          <p:nvPr/>
        </p:nvSpPr>
        <p:spPr>
          <a:xfrm>
            <a:off x="1469205" y="287676"/>
            <a:ext cx="8219325" cy="6078522"/>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689D1BA-73BE-BD25-EC3B-1F0AC6D3DD0F}"/>
              </a:ext>
            </a:extLst>
          </p:cNvPr>
          <p:cNvSpPr txBox="1"/>
          <p:nvPr/>
        </p:nvSpPr>
        <p:spPr>
          <a:xfrm>
            <a:off x="3442698" y="889096"/>
            <a:ext cx="2653302"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 3,5 : 0,1 =</a:t>
            </a:r>
            <a:endParaRPr lang="en-US" dirty="0"/>
          </a:p>
        </p:txBody>
      </p:sp>
      <p:sp>
        <p:nvSpPr>
          <p:cNvPr id="29" name="TextBox 28">
            <a:extLst>
              <a:ext uri="{FF2B5EF4-FFF2-40B4-BE49-F238E27FC236}">
                <a16:creationId xmlns:a16="http://schemas.microsoft.com/office/drawing/2014/main" id="{A0D8F1B4-903B-4B9D-7B8E-33F1AB32DA99}"/>
              </a:ext>
            </a:extLst>
          </p:cNvPr>
          <p:cNvSpPr txBox="1"/>
          <p:nvPr/>
        </p:nvSpPr>
        <p:spPr>
          <a:xfrm>
            <a:off x="5422187" y="889095"/>
            <a:ext cx="598470"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35</a:t>
            </a:r>
            <a:endParaRPr lang="en-US" dirty="0"/>
          </a:p>
        </p:txBody>
      </p:sp>
      <p:sp>
        <p:nvSpPr>
          <p:cNvPr id="30" name="TextBox 29">
            <a:extLst>
              <a:ext uri="{FF2B5EF4-FFF2-40B4-BE49-F238E27FC236}">
                <a16:creationId xmlns:a16="http://schemas.microsoft.com/office/drawing/2014/main" id="{8E4D44F7-D63B-B017-F3EF-ECF61F53C09A}"/>
              </a:ext>
            </a:extLst>
          </p:cNvPr>
          <p:cNvSpPr txBox="1"/>
          <p:nvPr/>
        </p:nvSpPr>
        <p:spPr>
          <a:xfrm>
            <a:off x="3637907" y="1627123"/>
            <a:ext cx="198205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7,2 : 0,01 =</a:t>
            </a:r>
            <a:endParaRPr lang="en-US" dirty="0"/>
          </a:p>
        </p:txBody>
      </p:sp>
      <p:sp>
        <p:nvSpPr>
          <p:cNvPr id="31" name="TextBox 30">
            <a:extLst>
              <a:ext uri="{FF2B5EF4-FFF2-40B4-BE49-F238E27FC236}">
                <a16:creationId xmlns:a16="http://schemas.microsoft.com/office/drawing/2014/main" id="{77A17ACD-C493-3661-C896-AE0E1B514D78}"/>
              </a:ext>
            </a:extLst>
          </p:cNvPr>
          <p:cNvSpPr txBox="1"/>
          <p:nvPr/>
        </p:nvSpPr>
        <p:spPr>
          <a:xfrm>
            <a:off x="5410200" y="1637396"/>
            <a:ext cx="83648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720</a:t>
            </a:r>
            <a:endParaRPr lang="en-US" dirty="0"/>
          </a:p>
        </p:txBody>
      </p:sp>
      <p:sp>
        <p:nvSpPr>
          <p:cNvPr id="33" name="TextBox 32">
            <a:extLst>
              <a:ext uri="{FF2B5EF4-FFF2-40B4-BE49-F238E27FC236}">
                <a16:creationId xmlns:a16="http://schemas.microsoft.com/office/drawing/2014/main" id="{B28296A0-1D35-0681-C990-B97E6662A3AD}"/>
              </a:ext>
            </a:extLst>
          </p:cNvPr>
          <p:cNvSpPr txBox="1"/>
          <p:nvPr/>
        </p:nvSpPr>
        <p:spPr>
          <a:xfrm>
            <a:off x="3644757" y="2821874"/>
            <a:ext cx="2786865"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8,4 : 0,01 =      </a:t>
            </a:r>
            <a:endParaRPr lang="en-US" dirty="0"/>
          </a:p>
        </p:txBody>
      </p:sp>
      <p:sp>
        <p:nvSpPr>
          <p:cNvPr id="34" name="TextBox 33">
            <a:extLst>
              <a:ext uri="{FF2B5EF4-FFF2-40B4-BE49-F238E27FC236}">
                <a16:creationId xmlns:a16="http://schemas.microsoft.com/office/drawing/2014/main" id="{778CD9EC-2DBC-5069-6AA3-D09F19194FED}"/>
              </a:ext>
            </a:extLst>
          </p:cNvPr>
          <p:cNvSpPr txBox="1"/>
          <p:nvPr/>
        </p:nvSpPr>
        <p:spPr>
          <a:xfrm>
            <a:off x="5387940" y="2806937"/>
            <a:ext cx="83648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840</a:t>
            </a:r>
            <a:endParaRPr lang="en-US" dirty="0"/>
          </a:p>
        </p:txBody>
      </p:sp>
      <p:sp>
        <p:nvSpPr>
          <p:cNvPr id="35" name="TextBox 34">
            <a:extLst>
              <a:ext uri="{FF2B5EF4-FFF2-40B4-BE49-F238E27FC236}">
                <a16:creationId xmlns:a16="http://schemas.microsoft.com/office/drawing/2014/main" id="{41C595B2-51FE-CB32-83BA-42BFDFE4B08A}"/>
              </a:ext>
            </a:extLst>
          </p:cNvPr>
          <p:cNvSpPr txBox="1"/>
          <p:nvPr/>
        </p:nvSpPr>
        <p:spPr>
          <a:xfrm>
            <a:off x="3673867" y="3426337"/>
            <a:ext cx="2786865"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6,2 : 0,1 = </a:t>
            </a:r>
            <a:endParaRPr lang="en-US" dirty="0"/>
          </a:p>
        </p:txBody>
      </p:sp>
      <p:sp>
        <p:nvSpPr>
          <p:cNvPr id="36" name="TextBox 35">
            <a:extLst>
              <a:ext uri="{FF2B5EF4-FFF2-40B4-BE49-F238E27FC236}">
                <a16:creationId xmlns:a16="http://schemas.microsoft.com/office/drawing/2014/main" id="{D36BDD15-E4FF-75C9-92E1-AE08655FC8FB}"/>
              </a:ext>
            </a:extLst>
          </p:cNvPr>
          <p:cNvSpPr txBox="1"/>
          <p:nvPr/>
        </p:nvSpPr>
        <p:spPr>
          <a:xfrm>
            <a:off x="5355405" y="3442223"/>
            <a:ext cx="83648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62</a:t>
            </a:r>
            <a:endParaRPr lang="en-US" dirty="0"/>
          </a:p>
        </p:txBody>
      </p:sp>
      <p:sp>
        <p:nvSpPr>
          <p:cNvPr id="38" name="TextBox 37">
            <a:extLst>
              <a:ext uri="{FF2B5EF4-FFF2-40B4-BE49-F238E27FC236}">
                <a16:creationId xmlns:a16="http://schemas.microsoft.com/office/drawing/2014/main" id="{0D1A3E3B-870B-4C45-4883-CC0C252E4FE3}"/>
              </a:ext>
            </a:extLst>
          </p:cNvPr>
          <p:cNvSpPr txBox="1"/>
          <p:nvPr/>
        </p:nvSpPr>
        <p:spPr>
          <a:xfrm>
            <a:off x="3665304" y="4618614"/>
            <a:ext cx="180054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9,4 : 0,1 = </a:t>
            </a:r>
            <a:endParaRPr lang="en-US" dirty="0"/>
          </a:p>
        </p:txBody>
      </p:sp>
      <p:sp>
        <p:nvSpPr>
          <p:cNvPr id="39" name="TextBox 38">
            <a:extLst>
              <a:ext uri="{FF2B5EF4-FFF2-40B4-BE49-F238E27FC236}">
                <a16:creationId xmlns:a16="http://schemas.microsoft.com/office/drawing/2014/main" id="{0B7D24FB-E4F2-6C80-44B2-970B05A4490E}"/>
              </a:ext>
            </a:extLst>
          </p:cNvPr>
          <p:cNvSpPr txBox="1"/>
          <p:nvPr/>
        </p:nvSpPr>
        <p:spPr>
          <a:xfrm>
            <a:off x="5343419" y="4601490"/>
            <a:ext cx="83648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94</a:t>
            </a:r>
            <a:endParaRPr lang="en-US" dirty="0"/>
          </a:p>
        </p:txBody>
      </p:sp>
      <p:sp>
        <p:nvSpPr>
          <p:cNvPr id="40" name="TextBox 39">
            <a:extLst>
              <a:ext uri="{FF2B5EF4-FFF2-40B4-BE49-F238E27FC236}">
                <a16:creationId xmlns:a16="http://schemas.microsoft.com/office/drawing/2014/main" id="{88F6D539-9EF4-662E-3D67-EECE1FC974A0}"/>
              </a:ext>
            </a:extLst>
          </p:cNvPr>
          <p:cNvSpPr txBox="1"/>
          <p:nvPr/>
        </p:nvSpPr>
        <p:spPr>
          <a:xfrm>
            <a:off x="3704688" y="5274448"/>
            <a:ext cx="2048840"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5,5 : 0,</a:t>
            </a:r>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01 =</a:t>
            </a:r>
            <a:endPar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1" name="TextBox 40">
            <a:extLst>
              <a:ext uri="{FF2B5EF4-FFF2-40B4-BE49-F238E27FC236}">
                <a16:creationId xmlns:a16="http://schemas.microsoft.com/office/drawing/2014/main" id="{053FF4AF-671F-C2AA-892D-D3367C1B0C2A}"/>
              </a:ext>
            </a:extLst>
          </p:cNvPr>
          <p:cNvSpPr txBox="1"/>
          <p:nvPr/>
        </p:nvSpPr>
        <p:spPr>
          <a:xfrm>
            <a:off x="5526642" y="5247050"/>
            <a:ext cx="83648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550</a:t>
            </a:r>
            <a:endParaRPr lang="en-US" dirty="0"/>
          </a:p>
        </p:txBody>
      </p:sp>
      <p:grpSp>
        <p:nvGrpSpPr>
          <p:cNvPr id="42" name="Google Shape;1564;p36">
            <a:extLst>
              <a:ext uri="{FF2B5EF4-FFF2-40B4-BE49-F238E27FC236}">
                <a16:creationId xmlns:a16="http://schemas.microsoft.com/office/drawing/2014/main" id="{8BDE04ED-6EB4-C8D9-7A5A-3A123357F362}"/>
              </a:ext>
            </a:extLst>
          </p:cNvPr>
          <p:cNvGrpSpPr/>
          <p:nvPr/>
        </p:nvGrpSpPr>
        <p:grpSpPr>
          <a:xfrm>
            <a:off x="7221028" y="5167899"/>
            <a:ext cx="813120" cy="612822"/>
            <a:chOff x="5197967" y="3714018"/>
            <a:chExt cx="386455" cy="287569"/>
          </a:xfrm>
        </p:grpSpPr>
        <p:sp>
          <p:nvSpPr>
            <p:cNvPr id="43" name="Google Shape;1565;p36">
              <a:extLst>
                <a:ext uri="{FF2B5EF4-FFF2-40B4-BE49-F238E27FC236}">
                  <a16:creationId xmlns:a16="http://schemas.microsoft.com/office/drawing/2014/main" id="{3033C18D-7D9E-5147-8A36-3125F0ACDC9F}"/>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66;p36">
              <a:extLst>
                <a:ext uri="{FF2B5EF4-FFF2-40B4-BE49-F238E27FC236}">
                  <a16:creationId xmlns:a16="http://schemas.microsoft.com/office/drawing/2014/main" id="{ACBFEBD6-69DE-6C49-055A-4B5FFC930B07}"/>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7;p36">
              <a:extLst>
                <a:ext uri="{FF2B5EF4-FFF2-40B4-BE49-F238E27FC236}">
                  <a16:creationId xmlns:a16="http://schemas.microsoft.com/office/drawing/2014/main" id="{48760919-FAEB-3811-944F-8F6236A0B9A6}"/>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8;p36">
              <a:extLst>
                <a:ext uri="{FF2B5EF4-FFF2-40B4-BE49-F238E27FC236}">
                  <a16:creationId xmlns:a16="http://schemas.microsoft.com/office/drawing/2014/main" id="{328B59CB-F0A4-AF42-B277-9A2B9F251261}"/>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4463992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0" grpId="0"/>
      <p:bldP spid="31" grpId="0"/>
      <p:bldP spid="33" grpId="0"/>
      <p:bldP spid="34" grpId="0"/>
      <p:bldP spid="35" grpId="0"/>
      <p:bldP spid="36" grpId="0"/>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4F37E46-5C81-8F70-437C-9A29A552957D}"/>
              </a:ext>
            </a:extLst>
          </p:cNvPr>
          <p:cNvSpPr/>
          <p:nvPr/>
        </p:nvSpPr>
        <p:spPr>
          <a:xfrm>
            <a:off x="1469205" y="287676"/>
            <a:ext cx="8219325" cy="6078522"/>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689D1BA-73BE-BD25-EC3B-1F0AC6D3DD0F}"/>
              </a:ext>
            </a:extLst>
          </p:cNvPr>
          <p:cNvSpPr txBox="1"/>
          <p:nvPr/>
        </p:nvSpPr>
        <p:spPr>
          <a:xfrm>
            <a:off x="3442698" y="889096"/>
            <a:ext cx="2653302" cy="523220"/>
          </a:xfrm>
          <a:prstGeom prst="rect">
            <a:avLst/>
          </a:prstGeom>
          <a:noFill/>
        </p:spPr>
        <p:txBody>
          <a:bodyPr wrap="square">
            <a:spAutoFit/>
          </a:bodyPr>
          <a:lstStyle/>
          <a:p>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b</a:t>
            </a: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12 : 0,5 =</a:t>
            </a:r>
            <a:endParaRPr lang="en-US" dirty="0"/>
          </a:p>
        </p:txBody>
      </p:sp>
      <p:sp>
        <p:nvSpPr>
          <p:cNvPr id="29" name="TextBox 28">
            <a:extLst>
              <a:ext uri="{FF2B5EF4-FFF2-40B4-BE49-F238E27FC236}">
                <a16:creationId xmlns:a16="http://schemas.microsoft.com/office/drawing/2014/main" id="{A0D8F1B4-903B-4B9D-7B8E-33F1AB32DA99}"/>
              </a:ext>
            </a:extLst>
          </p:cNvPr>
          <p:cNvSpPr txBox="1"/>
          <p:nvPr/>
        </p:nvSpPr>
        <p:spPr>
          <a:xfrm>
            <a:off x="5422187" y="889095"/>
            <a:ext cx="1677256" cy="523220"/>
          </a:xfrm>
          <a:prstGeom prst="rect">
            <a:avLst/>
          </a:prstGeom>
          <a:noFill/>
        </p:spPr>
        <p:txBody>
          <a:bodyPr wrap="square">
            <a:spAutoFit/>
          </a:bodyPr>
          <a:lstStyle/>
          <a:p>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12 x 2 = </a:t>
            </a:r>
            <a:endParaRPr lang="en-US" dirty="0"/>
          </a:p>
        </p:txBody>
      </p:sp>
      <p:sp>
        <p:nvSpPr>
          <p:cNvPr id="30" name="TextBox 29">
            <a:extLst>
              <a:ext uri="{FF2B5EF4-FFF2-40B4-BE49-F238E27FC236}">
                <a16:creationId xmlns:a16="http://schemas.microsoft.com/office/drawing/2014/main" id="{8E4D44F7-D63B-B017-F3EF-ECF61F53C09A}"/>
              </a:ext>
            </a:extLst>
          </p:cNvPr>
          <p:cNvSpPr txBox="1"/>
          <p:nvPr/>
        </p:nvSpPr>
        <p:spPr>
          <a:xfrm>
            <a:off x="3637907" y="1627123"/>
            <a:ext cx="1982057" cy="523220"/>
          </a:xfrm>
          <a:prstGeom prst="rect">
            <a:avLst/>
          </a:prstGeom>
          <a:noFill/>
        </p:spPr>
        <p:txBody>
          <a:bodyPr wrap="square">
            <a:spAutoFit/>
          </a:bodyPr>
          <a:lstStyle/>
          <a:p>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11</a:t>
            </a: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0,25</a:t>
            </a:r>
            <a:r>
              <a:rPr kumimoji="0" lang="pt-BR" sz="28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lang="en-US" dirty="0"/>
          </a:p>
        </p:txBody>
      </p:sp>
      <p:sp>
        <p:nvSpPr>
          <p:cNvPr id="31" name="TextBox 30">
            <a:extLst>
              <a:ext uri="{FF2B5EF4-FFF2-40B4-BE49-F238E27FC236}">
                <a16:creationId xmlns:a16="http://schemas.microsoft.com/office/drawing/2014/main" id="{77A17ACD-C493-3661-C896-AE0E1B514D78}"/>
              </a:ext>
            </a:extLst>
          </p:cNvPr>
          <p:cNvSpPr txBox="1"/>
          <p:nvPr/>
        </p:nvSpPr>
        <p:spPr>
          <a:xfrm>
            <a:off x="5410200" y="1637396"/>
            <a:ext cx="1637872"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11 x 4 =</a:t>
            </a:r>
            <a:endParaRPr lang="en-US" dirty="0"/>
          </a:p>
        </p:txBody>
      </p:sp>
      <p:sp>
        <p:nvSpPr>
          <p:cNvPr id="33" name="TextBox 32">
            <a:extLst>
              <a:ext uri="{FF2B5EF4-FFF2-40B4-BE49-F238E27FC236}">
                <a16:creationId xmlns:a16="http://schemas.microsoft.com/office/drawing/2014/main" id="{B28296A0-1D35-0681-C990-B97E6662A3AD}"/>
              </a:ext>
            </a:extLst>
          </p:cNvPr>
          <p:cNvSpPr txBox="1"/>
          <p:nvPr/>
        </p:nvSpPr>
        <p:spPr>
          <a:xfrm>
            <a:off x="3644757" y="2821874"/>
            <a:ext cx="2786865" cy="523220"/>
          </a:xfrm>
          <a:prstGeom prst="rect">
            <a:avLst/>
          </a:prstGeom>
          <a:noFill/>
        </p:spPr>
        <p:txBody>
          <a:bodyPr wrap="square">
            <a:spAutoFit/>
          </a:bodyPr>
          <a:lstStyle/>
          <a:p>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20</a:t>
            </a: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a:t>
            </a:r>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0,25</a:t>
            </a: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a:t>
            </a:r>
            <a:endParaRPr lang="en-US" dirty="0"/>
          </a:p>
        </p:txBody>
      </p:sp>
      <p:sp>
        <p:nvSpPr>
          <p:cNvPr id="34" name="TextBox 33">
            <a:extLst>
              <a:ext uri="{FF2B5EF4-FFF2-40B4-BE49-F238E27FC236}">
                <a16:creationId xmlns:a16="http://schemas.microsoft.com/office/drawing/2014/main" id="{778CD9EC-2DBC-5069-6AA3-D09F19194FED}"/>
              </a:ext>
            </a:extLst>
          </p:cNvPr>
          <p:cNvSpPr txBox="1"/>
          <p:nvPr/>
        </p:nvSpPr>
        <p:spPr>
          <a:xfrm>
            <a:off x="5387941" y="2806937"/>
            <a:ext cx="1536842" cy="523220"/>
          </a:xfrm>
          <a:prstGeom prst="rect">
            <a:avLst/>
          </a:prstGeom>
          <a:noFill/>
        </p:spPr>
        <p:txBody>
          <a:bodyPr wrap="square">
            <a:spAutoFit/>
          </a:bodyPr>
          <a:lstStyle/>
          <a:p>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20 x 4 =</a:t>
            </a:r>
            <a:endParaRPr lang="en-US" dirty="0"/>
          </a:p>
        </p:txBody>
      </p:sp>
      <p:sp>
        <p:nvSpPr>
          <p:cNvPr id="35" name="TextBox 34">
            <a:extLst>
              <a:ext uri="{FF2B5EF4-FFF2-40B4-BE49-F238E27FC236}">
                <a16:creationId xmlns:a16="http://schemas.microsoft.com/office/drawing/2014/main" id="{41C595B2-51FE-CB32-83BA-42BFDFE4B08A}"/>
              </a:ext>
            </a:extLst>
          </p:cNvPr>
          <p:cNvSpPr txBox="1"/>
          <p:nvPr/>
        </p:nvSpPr>
        <p:spPr>
          <a:xfrm>
            <a:off x="3673867" y="3426337"/>
            <a:ext cx="2786865"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24 : 0,5 = </a:t>
            </a:r>
            <a:endParaRPr lang="en-US" dirty="0"/>
          </a:p>
        </p:txBody>
      </p:sp>
      <p:sp>
        <p:nvSpPr>
          <p:cNvPr id="36" name="TextBox 35">
            <a:extLst>
              <a:ext uri="{FF2B5EF4-FFF2-40B4-BE49-F238E27FC236}">
                <a16:creationId xmlns:a16="http://schemas.microsoft.com/office/drawing/2014/main" id="{D36BDD15-E4FF-75C9-92E1-AE08655FC8FB}"/>
              </a:ext>
            </a:extLst>
          </p:cNvPr>
          <p:cNvSpPr txBox="1"/>
          <p:nvPr/>
        </p:nvSpPr>
        <p:spPr>
          <a:xfrm>
            <a:off x="5355405" y="3442223"/>
            <a:ext cx="1641296"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24 x 2</a:t>
            </a:r>
            <a:r>
              <a:rPr kumimoji="0" lang="pt-BR" sz="28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endParaRPr 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D1A3E3B-870B-4C45-4883-CC0C252E4FE3}"/>
                  </a:ext>
                </a:extLst>
              </p:cNvPr>
              <p:cNvSpPr txBox="1"/>
              <p:nvPr/>
            </p:nvSpPr>
            <p:spPr>
              <a:xfrm>
                <a:off x="3798869" y="4443953"/>
                <a:ext cx="1800547" cy="7894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pt-BR" sz="32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mn-ea"/>
                            <a:cs typeface="Times New Roman" panose="02020603050405020304" pitchFamily="18" charset="0"/>
                          </a:rPr>
                        </m:ctrlPr>
                      </m:fPr>
                      <m:num>
                        <m:r>
                          <a:rPr kumimoji="0" lang="en-US" sz="32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mn-ea"/>
                            <a:cs typeface="Times New Roman" panose="02020603050405020304" pitchFamily="18" charset="0"/>
                          </a:rPr>
                          <m:t>3</m:t>
                        </m:r>
                      </m:num>
                      <m:den>
                        <m:r>
                          <a:rPr kumimoji="0" lang="en-US" sz="3200" b="0" i="1" u="none" strike="noStrike" kern="1200" cap="none" spc="0" normalizeH="0" baseline="0" noProof="0" smtClean="0">
                            <a:ln>
                              <a:noFill/>
                            </a:ln>
                            <a:solidFill>
                              <a:prstClr val="black">
                                <a:lumMod val="95000"/>
                                <a:lumOff val="5000"/>
                              </a:prstClr>
                            </a:solidFill>
                            <a:effectLst/>
                            <a:uLnTx/>
                            <a:uFillTx/>
                            <a:latin typeface="Cambria Math" panose="02040503050406030204" pitchFamily="18" charset="0"/>
                            <a:ea typeface="+mn-ea"/>
                            <a:cs typeface="Times New Roman" panose="02020603050405020304" pitchFamily="18" charset="0"/>
                          </a:rPr>
                          <m:t>7</m:t>
                        </m:r>
                      </m:den>
                    </m:f>
                  </m:oMath>
                </a14:m>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0,5 =</a:t>
                </a:r>
              </a:p>
            </p:txBody>
          </p:sp>
        </mc:Choice>
        <mc:Fallback xmlns="">
          <p:sp>
            <p:nvSpPr>
              <p:cNvPr id="38" name="TextBox 37">
                <a:extLst>
                  <a:ext uri="{FF2B5EF4-FFF2-40B4-BE49-F238E27FC236}">
                    <a16:creationId xmlns:a16="http://schemas.microsoft.com/office/drawing/2014/main" id="{0D1A3E3B-870B-4C45-4883-CC0C252E4FE3}"/>
                  </a:ext>
                </a:extLst>
              </p:cNvPr>
              <p:cNvSpPr txBox="1">
                <a:spLocks noRot="1" noChangeAspect="1" noMove="1" noResize="1" noEditPoints="1" noAdjustHandles="1" noChangeArrowheads="1" noChangeShapeType="1" noTextEdit="1"/>
              </p:cNvSpPr>
              <p:nvPr/>
            </p:nvSpPr>
            <p:spPr>
              <a:xfrm>
                <a:off x="3798869" y="4443953"/>
                <a:ext cx="1800547" cy="789447"/>
              </a:xfrm>
              <a:prstGeom prst="rect">
                <a:avLst/>
              </a:prstGeom>
              <a:blipFill>
                <a:blip r:embed="rId2"/>
                <a:stretch>
                  <a:fillRect b="-6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B7D24FB-E4F2-6C80-44B2-970B05A4490E}"/>
                  </a:ext>
                </a:extLst>
              </p:cNvPr>
              <p:cNvSpPr txBox="1"/>
              <p:nvPr/>
            </p:nvSpPr>
            <p:spPr>
              <a:xfrm>
                <a:off x="5284770" y="4344637"/>
                <a:ext cx="1622459"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2800" i="1" smtClean="0">
                              <a:solidFill>
                                <a:prstClr val="black">
                                  <a:lumMod val="95000"/>
                                  <a:lumOff val="5000"/>
                                </a:prstClr>
                              </a:solidFill>
                              <a:latin typeface="Cambria Math" panose="02040503050406030204" pitchFamily="18" charset="0"/>
                              <a:cs typeface="Times New Roman" panose="02020603050405020304" pitchFamily="18" charset="0"/>
                            </a:rPr>
                          </m:ctrlPr>
                        </m:fPr>
                        <m:num>
                          <m:r>
                            <a:rPr lang="en-US" sz="2800" b="0" i="1" smtClean="0">
                              <a:solidFill>
                                <a:prstClr val="black">
                                  <a:lumMod val="95000"/>
                                  <a:lumOff val="5000"/>
                                </a:prstClr>
                              </a:solidFill>
                              <a:latin typeface="Cambria Math" panose="02040503050406030204" pitchFamily="18" charset="0"/>
                              <a:cs typeface="Times New Roman" panose="02020603050405020304" pitchFamily="18" charset="0"/>
                            </a:rPr>
                            <m:t>3</m:t>
                          </m:r>
                        </m:num>
                        <m:den>
                          <m:r>
                            <a:rPr lang="en-US" sz="2800" b="0" i="1" smtClean="0">
                              <a:solidFill>
                                <a:prstClr val="black">
                                  <a:lumMod val="95000"/>
                                  <a:lumOff val="5000"/>
                                </a:prstClr>
                              </a:solidFill>
                              <a:latin typeface="Cambria Math" panose="02040503050406030204" pitchFamily="18" charset="0"/>
                              <a:cs typeface="Times New Roman" panose="02020603050405020304" pitchFamily="18" charset="0"/>
                            </a:rPr>
                            <m:t>7</m:t>
                          </m:r>
                        </m:den>
                      </m:f>
                      <m:r>
                        <a:rPr lang="en-US" sz="2800" b="0" i="1" smtClean="0">
                          <a:solidFill>
                            <a:prstClr val="black">
                              <a:lumMod val="95000"/>
                              <a:lumOff val="5000"/>
                            </a:prstClr>
                          </a:solidFill>
                          <a:latin typeface="Cambria Math" panose="02040503050406030204" pitchFamily="18" charset="0"/>
                          <a:cs typeface="Times New Roman" panose="02020603050405020304" pitchFamily="18" charset="0"/>
                        </a:rPr>
                        <m:t> </m:t>
                      </m:r>
                      <m:r>
                        <a:rPr lang="en-US" sz="2800" b="0" i="1" smtClean="0">
                          <a:solidFill>
                            <a:prstClr val="black">
                              <a:lumMod val="95000"/>
                              <a:lumOff val="5000"/>
                            </a:prstClr>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en-US" dirty="0"/>
              </a:p>
            </p:txBody>
          </p:sp>
        </mc:Choice>
        <mc:Fallback xmlns="">
          <p:sp>
            <p:nvSpPr>
              <p:cNvPr id="39" name="TextBox 38">
                <a:extLst>
                  <a:ext uri="{FF2B5EF4-FFF2-40B4-BE49-F238E27FC236}">
                    <a16:creationId xmlns:a16="http://schemas.microsoft.com/office/drawing/2014/main" id="{0B7D24FB-E4F2-6C80-44B2-970B05A4490E}"/>
                  </a:ext>
                </a:extLst>
              </p:cNvPr>
              <p:cNvSpPr txBox="1">
                <a:spLocks noRot="1" noChangeAspect="1" noMove="1" noResize="1" noEditPoints="1" noAdjustHandles="1" noChangeArrowheads="1" noChangeShapeType="1" noTextEdit="1"/>
              </p:cNvSpPr>
              <p:nvPr/>
            </p:nvSpPr>
            <p:spPr>
              <a:xfrm>
                <a:off x="5284770" y="4344637"/>
                <a:ext cx="1622459" cy="900246"/>
              </a:xfrm>
              <a:prstGeom prst="rect">
                <a:avLst/>
              </a:prstGeom>
              <a:blipFill>
                <a:blip r:embed="rId3"/>
                <a:stretch>
                  <a:fillRect/>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88F6D539-9EF4-662E-3D67-EECE1FC974A0}"/>
              </a:ext>
            </a:extLst>
          </p:cNvPr>
          <p:cNvSpPr txBox="1"/>
          <p:nvPr/>
        </p:nvSpPr>
        <p:spPr>
          <a:xfrm>
            <a:off x="3704688" y="5274448"/>
            <a:ext cx="2048840" cy="523220"/>
          </a:xfrm>
          <a:prstGeom prst="rect">
            <a:avLst/>
          </a:prstGeom>
          <a:noFill/>
        </p:spPr>
        <p:txBody>
          <a:bodyPr wrap="square">
            <a:spAutoFit/>
          </a:bodyPr>
          <a:lstStyle/>
          <a:p>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1</a:t>
            </a:r>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5 : 0,25</a:t>
            </a:r>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 =</a:t>
            </a:r>
            <a:endPar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1" name="TextBox 40">
            <a:extLst>
              <a:ext uri="{FF2B5EF4-FFF2-40B4-BE49-F238E27FC236}">
                <a16:creationId xmlns:a16="http://schemas.microsoft.com/office/drawing/2014/main" id="{053FF4AF-671F-C2AA-892D-D3367C1B0C2A}"/>
              </a:ext>
            </a:extLst>
          </p:cNvPr>
          <p:cNvSpPr txBox="1"/>
          <p:nvPr/>
        </p:nvSpPr>
        <p:spPr>
          <a:xfrm>
            <a:off x="5382802" y="5277873"/>
            <a:ext cx="143923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15 x 4 =</a:t>
            </a:r>
            <a:endParaRPr lang="en-US" dirty="0"/>
          </a:p>
        </p:txBody>
      </p:sp>
      <p:grpSp>
        <p:nvGrpSpPr>
          <p:cNvPr id="42" name="Google Shape;1564;p36">
            <a:extLst>
              <a:ext uri="{FF2B5EF4-FFF2-40B4-BE49-F238E27FC236}">
                <a16:creationId xmlns:a16="http://schemas.microsoft.com/office/drawing/2014/main" id="{8BDE04ED-6EB4-C8D9-7A5A-3A123357F362}"/>
              </a:ext>
            </a:extLst>
          </p:cNvPr>
          <p:cNvGrpSpPr/>
          <p:nvPr/>
        </p:nvGrpSpPr>
        <p:grpSpPr>
          <a:xfrm>
            <a:off x="8268993" y="5034335"/>
            <a:ext cx="813120" cy="612822"/>
            <a:chOff x="5197967" y="3714018"/>
            <a:chExt cx="386455" cy="287569"/>
          </a:xfrm>
        </p:grpSpPr>
        <p:sp>
          <p:nvSpPr>
            <p:cNvPr id="43" name="Google Shape;1565;p36">
              <a:extLst>
                <a:ext uri="{FF2B5EF4-FFF2-40B4-BE49-F238E27FC236}">
                  <a16:creationId xmlns:a16="http://schemas.microsoft.com/office/drawing/2014/main" id="{3033C18D-7D9E-5147-8A36-3125F0ACDC9F}"/>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66;p36">
              <a:extLst>
                <a:ext uri="{FF2B5EF4-FFF2-40B4-BE49-F238E27FC236}">
                  <a16:creationId xmlns:a16="http://schemas.microsoft.com/office/drawing/2014/main" id="{ACBFEBD6-69DE-6C49-055A-4B5FFC930B07}"/>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7;p36">
              <a:extLst>
                <a:ext uri="{FF2B5EF4-FFF2-40B4-BE49-F238E27FC236}">
                  <a16:creationId xmlns:a16="http://schemas.microsoft.com/office/drawing/2014/main" id="{48760919-FAEB-3811-944F-8F6236A0B9A6}"/>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8;p36">
              <a:extLst>
                <a:ext uri="{FF2B5EF4-FFF2-40B4-BE49-F238E27FC236}">
                  <a16:creationId xmlns:a16="http://schemas.microsoft.com/office/drawing/2014/main" id="{328B59CB-F0A4-AF42-B277-9A2B9F251261}"/>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9AD0BC7-BEF0-9150-99FD-EAE1172646DE}"/>
              </a:ext>
            </a:extLst>
          </p:cNvPr>
          <p:cNvSpPr txBox="1"/>
          <p:nvPr/>
        </p:nvSpPr>
        <p:spPr>
          <a:xfrm>
            <a:off x="6797212" y="877110"/>
            <a:ext cx="598470" cy="523220"/>
          </a:xfrm>
          <a:prstGeom prst="rect">
            <a:avLst/>
          </a:prstGeom>
          <a:noFill/>
        </p:spPr>
        <p:txBody>
          <a:bodyPr wrap="square">
            <a:spAutoFit/>
          </a:bodyPr>
          <a:lstStyle/>
          <a:p>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24</a:t>
            </a:r>
            <a:endParaRPr lang="en-US" dirty="0"/>
          </a:p>
        </p:txBody>
      </p:sp>
      <p:sp>
        <p:nvSpPr>
          <p:cNvPr id="3" name="TextBox 2">
            <a:extLst>
              <a:ext uri="{FF2B5EF4-FFF2-40B4-BE49-F238E27FC236}">
                <a16:creationId xmlns:a16="http://schemas.microsoft.com/office/drawing/2014/main" id="{0920652F-73F5-43C9-A36D-01AB0F40CE09}"/>
              </a:ext>
            </a:extLst>
          </p:cNvPr>
          <p:cNvSpPr txBox="1"/>
          <p:nvPr/>
        </p:nvSpPr>
        <p:spPr>
          <a:xfrm>
            <a:off x="6816047" y="1635683"/>
            <a:ext cx="83648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44</a:t>
            </a:r>
            <a:endParaRPr lang="en-US" dirty="0"/>
          </a:p>
        </p:txBody>
      </p:sp>
      <p:sp>
        <p:nvSpPr>
          <p:cNvPr id="4" name="TextBox 3">
            <a:extLst>
              <a:ext uri="{FF2B5EF4-FFF2-40B4-BE49-F238E27FC236}">
                <a16:creationId xmlns:a16="http://schemas.microsoft.com/office/drawing/2014/main" id="{4A9C4061-AC0C-3DB5-9E2B-2E4B32AE2F81}"/>
              </a:ext>
            </a:extLst>
          </p:cNvPr>
          <p:cNvSpPr txBox="1"/>
          <p:nvPr/>
        </p:nvSpPr>
        <p:spPr>
          <a:xfrm>
            <a:off x="6845158" y="2825773"/>
            <a:ext cx="836487" cy="523220"/>
          </a:xfrm>
          <a:prstGeom prst="rect">
            <a:avLst/>
          </a:prstGeom>
          <a:noFill/>
        </p:spPr>
        <p:txBody>
          <a:bodyPr wrap="square">
            <a:spAutoFit/>
          </a:bodyPr>
          <a:lstStyle/>
          <a:p>
            <a:r>
              <a:rPr lang="pt-BR" sz="2800" dirty="0">
                <a:solidFill>
                  <a:prstClr val="black">
                    <a:lumMod val="95000"/>
                    <a:lumOff val="5000"/>
                  </a:prstClr>
                </a:solidFill>
                <a:latin typeface="Times New Roman" panose="02020603050405020304" pitchFamily="18" charset="0"/>
                <a:cs typeface="Times New Roman" panose="02020603050405020304" pitchFamily="18" charset="0"/>
              </a:rPr>
              <a:t>80</a:t>
            </a:r>
            <a:endParaRPr lang="en-US" dirty="0"/>
          </a:p>
        </p:txBody>
      </p:sp>
      <p:sp>
        <p:nvSpPr>
          <p:cNvPr id="5" name="TextBox 4">
            <a:extLst>
              <a:ext uri="{FF2B5EF4-FFF2-40B4-BE49-F238E27FC236}">
                <a16:creationId xmlns:a16="http://schemas.microsoft.com/office/drawing/2014/main" id="{817665FD-C10D-B032-5FE5-CCC00684E904}"/>
              </a:ext>
            </a:extLst>
          </p:cNvPr>
          <p:cNvSpPr txBox="1"/>
          <p:nvPr/>
        </p:nvSpPr>
        <p:spPr>
          <a:xfrm>
            <a:off x="6863993" y="3450785"/>
            <a:ext cx="83648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48</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202E67-93EF-463C-426F-A54962764528}"/>
                  </a:ext>
                </a:extLst>
              </p:cNvPr>
              <p:cNvSpPr txBox="1"/>
              <p:nvPr/>
            </p:nvSpPr>
            <p:spPr>
              <a:xfrm>
                <a:off x="6667073" y="4322376"/>
                <a:ext cx="836487" cy="900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sz="2800" i="1" smtClean="0">
                              <a:solidFill>
                                <a:prstClr val="black">
                                  <a:lumMod val="95000"/>
                                  <a:lumOff val="5000"/>
                                </a:prstClr>
                              </a:solidFill>
                              <a:latin typeface="Cambria Math" panose="02040503050406030204" pitchFamily="18" charset="0"/>
                              <a:cs typeface="Times New Roman" panose="02020603050405020304" pitchFamily="18" charset="0"/>
                            </a:rPr>
                          </m:ctrlPr>
                        </m:fPr>
                        <m:num>
                          <m:r>
                            <a:rPr lang="en-US" sz="2800" b="0" i="1" smtClean="0">
                              <a:solidFill>
                                <a:prstClr val="black">
                                  <a:lumMod val="95000"/>
                                  <a:lumOff val="5000"/>
                                </a:prstClr>
                              </a:solidFill>
                              <a:latin typeface="Cambria Math" panose="02040503050406030204" pitchFamily="18" charset="0"/>
                              <a:cs typeface="Times New Roman" panose="02020603050405020304" pitchFamily="18" charset="0"/>
                            </a:rPr>
                            <m:t>6</m:t>
                          </m:r>
                        </m:num>
                        <m:den>
                          <m:r>
                            <a:rPr lang="en-US" sz="2800" i="1">
                              <a:solidFill>
                                <a:prstClr val="black">
                                  <a:lumMod val="95000"/>
                                  <a:lumOff val="5000"/>
                                </a:prstClr>
                              </a:solidFill>
                              <a:latin typeface="Cambria Math" panose="02040503050406030204" pitchFamily="18" charset="0"/>
                              <a:cs typeface="Times New Roman" panose="02020603050405020304" pitchFamily="18" charset="0"/>
                            </a:rPr>
                            <m:t>7</m:t>
                          </m:r>
                        </m:den>
                      </m:f>
                    </m:oMath>
                  </m:oMathPara>
                </a14:m>
                <a:endParaRPr lang="en-US" dirty="0"/>
              </a:p>
            </p:txBody>
          </p:sp>
        </mc:Choice>
        <mc:Fallback xmlns="">
          <p:sp>
            <p:nvSpPr>
              <p:cNvPr id="6" name="TextBox 5">
                <a:extLst>
                  <a:ext uri="{FF2B5EF4-FFF2-40B4-BE49-F238E27FC236}">
                    <a16:creationId xmlns:a16="http://schemas.microsoft.com/office/drawing/2014/main" id="{3C202E67-93EF-463C-426F-A54962764528}"/>
                  </a:ext>
                </a:extLst>
              </p:cNvPr>
              <p:cNvSpPr txBox="1">
                <a:spLocks noRot="1" noChangeAspect="1" noMove="1" noResize="1" noEditPoints="1" noAdjustHandles="1" noChangeArrowheads="1" noChangeShapeType="1" noTextEdit="1"/>
              </p:cNvSpPr>
              <p:nvPr/>
            </p:nvSpPr>
            <p:spPr>
              <a:xfrm>
                <a:off x="6667073" y="4322376"/>
                <a:ext cx="836487" cy="900246"/>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358C8A7-EC28-E109-E21E-C2BC47B57B96}"/>
              </a:ext>
            </a:extLst>
          </p:cNvPr>
          <p:cNvSpPr txBox="1"/>
          <p:nvPr/>
        </p:nvSpPr>
        <p:spPr>
          <a:xfrm>
            <a:off x="6819473" y="5286435"/>
            <a:ext cx="836487" cy="523220"/>
          </a:xfrm>
          <a:prstGeom prst="rect">
            <a:avLst/>
          </a:prstGeom>
          <a:noFill/>
        </p:spPr>
        <p:txBody>
          <a:bodyPr wrap="square">
            <a:spAutoFit/>
          </a:bodyPr>
          <a:lstStyle/>
          <a:p>
            <a:r>
              <a:rPr kumimoji="0" lang="pt-BR"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60</a:t>
            </a:r>
            <a:endParaRPr lang="en-US" dirty="0"/>
          </a:p>
        </p:txBody>
      </p:sp>
    </p:spTree>
    <p:extLst>
      <p:ext uri="{BB962C8B-B14F-4D97-AF65-F5344CB8AC3E}">
        <p14:creationId xmlns:p14="http://schemas.microsoft.com/office/powerpoint/2010/main" val="167910034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down)">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down)">
                                      <p:cBhvr>
                                        <p:cTn id="92" dur="500"/>
                                        <p:tgtEl>
                                          <p:spTgt spid="7"/>
                                        </p:tgtEl>
                                      </p:cBhvr>
                                    </p:animEffect>
                                  </p:childTnLst>
                                </p:cTn>
                              </p:par>
                            </p:childTnLst>
                          </p:cTn>
                        </p:par>
                        <p:par>
                          <p:cTn id="93" fill="hold">
                            <p:stCondLst>
                              <p:cond delay="500"/>
                            </p:stCondLst>
                            <p:childTnLst>
                              <p:par>
                                <p:cTn id="94" presetID="53" presetClass="entr" presetSubtype="16" fill="hold" nodeType="after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p:cTn id="96" dur="500" fill="hold"/>
                                        <p:tgtEl>
                                          <p:spTgt spid="42"/>
                                        </p:tgtEl>
                                        <p:attrNameLst>
                                          <p:attrName>ppt_w</p:attrName>
                                        </p:attrNameLst>
                                      </p:cBhvr>
                                      <p:tavLst>
                                        <p:tav tm="0">
                                          <p:val>
                                            <p:fltVal val="0"/>
                                          </p:val>
                                        </p:tav>
                                        <p:tav tm="100000">
                                          <p:val>
                                            <p:strVal val="#ppt_w"/>
                                          </p:val>
                                        </p:tav>
                                      </p:tavLst>
                                    </p:anim>
                                    <p:anim calcmode="lin" valueType="num">
                                      <p:cBhvr>
                                        <p:cTn id="97" dur="500" fill="hold"/>
                                        <p:tgtEl>
                                          <p:spTgt spid="42"/>
                                        </p:tgtEl>
                                        <p:attrNameLst>
                                          <p:attrName>ppt_h</p:attrName>
                                        </p:attrNameLst>
                                      </p:cBhvr>
                                      <p:tavLst>
                                        <p:tav tm="0">
                                          <p:val>
                                            <p:fltVal val="0"/>
                                          </p:val>
                                        </p:tav>
                                        <p:tav tm="100000">
                                          <p:val>
                                            <p:strVal val="#ppt_h"/>
                                          </p:val>
                                        </p:tav>
                                      </p:tavLst>
                                    </p:anim>
                                    <p:animEffect transition="in" filter="fade">
                                      <p:cBhvr>
                                        <p:cTn id="9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0" grpId="0"/>
      <p:bldP spid="31" grpId="0"/>
      <p:bldP spid="33" grpId="0"/>
      <p:bldP spid="34" grpId="0"/>
      <p:bldP spid="35" grpId="0"/>
      <p:bldP spid="36" grpId="0"/>
      <p:bldP spid="38" grpId="0"/>
      <p:bldP spid="39" grpId="0"/>
      <p:bldP spid="40" grpId="0"/>
      <p:bldP spid="41" grpId="0"/>
      <p:bldP spid="2" grpId="0"/>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C3A"/>
        </a:solid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4DC01F75-7ABF-89FD-E327-9A9FCE25B93C}"/>
              </a:ext>
            </a:extLst>
          </p:cNvPr>
          <p:cNvSpPr/>
          <p:nvPr/>
        </p:nvSpPr>
        <p:spPr>
          <a:xfrm>
            <a:off x="1878912" y="3252863"/>
            <a:ext cx="2789425" cy="2398473"/>
          </a:xfrm>
          <a:custGeom>
            <a:avLst/>
            <a:gdLst>
              <a:gd name="connsiteX0" fmla="*/ 640676 w 2789425"/>
              <a:gd name="connsiteY0" fmla="*/ 39596 h 2398473"/>
              <a:gd name="connsiteX1" fmla="*/ 418204 w 2789425"/>
              <a:gd name="connsiteY1" fmla="*/ 236552 h 2398473"/>
              <a:gd name="connsiteX2" fmla="*/ 210705 w 2789425"/>
              <a:gd name="connsiteY2" fmla="*/ 60473 h 2398473"/>
              <a:gd name="connsiteX3" fmla="*/ 24082 w 2789425"/>
              <a:gd name="connsiteY3" fmla="*/ 696678 h 2398473"/>
              <a:gd name="connsiteX4" fmla="*/ 25136 w 2789425"/>
              <a:gd name="connsiteY4" fmla="*/ 1312218 h 2398473"/>
              <a:gd name="connsiteX5" fmla="*/ 1029948 w 2789425"/>
              <a:gd name="connsiteY5" fmla="*/ 2353089 h 2398473"/>
              <a:gd name="connsiteX6" fmla="*/ 1868381 w 2789425"/>
              <a:gd name="connsiteY6" fmla="*/ 2307540 h 2398473"/>
              <a:gd name="connsiteX7" fmla="*/ 2539802 w 2789425"/>
              <a:gd name="connsiteY7" fmla="*/ 1656996 h 2398473"/>
              <a:gd name="connsiteX8" fmla="*/ 2789265 w 2789425"/>
              <a:gd name="connsiteY8" fmla="*/ 743070 h 2398473"/>
              <a:gd name="connsiteX9" fmla="*/ 2628790 w 2789425"/>
              <a:gd name="connsiteY9" fmla="*/ 812236 h 2398473"/>
              <a:gd name="connsiteX10" fmla="*/ 2554563 w 2789425"/>
              <a:gd name="connsiteY10" fmla="*/ 545271 h 2398473"/>
              <a:gd name="connsiteX11" fmla="*/ 2423821 w 2789425"/>
              <a:gd name="connsiteY11" fmla="*/ 657244 h 2398473"/>
              <a:gd name="connsiteX12" fmla="*/ 2321337 w 2789425"/>
              <a:gd name="connsiteY12" fmla="*/ 409890 h 2398473"/>
              <a:gd name="connsiteX13" fmla="*/ 2134081 w 2789425"/>
              <a:gd name="connsiteY13" fmla="*/ 530299 h 2398473"/>
              <a:gd name="connsiteX14" fmla="*/ 1976980 w 2789425"/>
              <a:gd name="connsiteY14" fmla="*/ 223900 h 2398473"/>
              <a:gd name="connsiteX15" fmla="*/ 1649284 w 2789425"/>
              <a:gd name="connsiteY15" fmla="*/ 367294 h 2398473"/>
              <a:gd name="connsiteX16" fmla="*/ 1516433 w 2789425"/>
              <a:gd name="connsiteY16" fmla="*/ 171603 h 2398473"/>
              <a:gd name="connsiteX17" fmla="*/ 1353639 w 2789425"/>
              <a:gd name="connsiteY17" fmla="*/ 293909 h 2398473"/>
              <a:gd name="connsiteX18" fmla="*/ 1032689 w 2789425"/>
              <a:gd name="connsiteY18" fmla="*/ -48 h 23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9425" h="2398473">
                <a:moveTo>
                  <a:pt x="640676" y="39596"/>
                </a:moveTo>
                <a:cubicBezTo>
                  <a:pt x="557824" y="94740"/>
                  <a:pt x="482985" y="160996"/>
                  <a:pt x="418204" y="236552"/>
                </a:cubicBezTo>
                <a:lnTo>
                  <a:pt x="210705" y="60473"/>
                </a:lnTo>
                <a:cubicBezTo>
                  <a:pt x="120936" y="263459"/>
                  <a:pt x="58180" y="477348"/>
                  <a:pt x="24082" y="696678"/>
                </a:cubicBezTo>
                <a:cubicBezTo>
                  <a:pt x="-8583" y="900593"/>
                  <a:pt x="-8245" y="1108429"/>
                  <a:pt x="25136" y="1312218"/>
                </a:cubicBezTo>
                <a:cubicBezTo>
                  <a:pt x="109485" y="1799335"/>
                  <a:pt x="415674" y="2207375"/>
                  <a:pt x="1029948" y="2353089"/>
                </a:cubicBezTo>
                <a:cubicBezTo>
                  <a:pt x="1354061" y="2430058"/>
                  <a:pt x="1633468" y="2405174"/>
                  <a:pt x="1868381" y="2307540"/>
                </a:cubicBezTo>
                <a:cubicBezTo>
                  <a:pt x="2161706" y="2185444"/>
                  <a:pt x="2385653" y="1949055"/>
                  <a:pt x="2539802" y="1656996"/>
                </a:cubicBezTo>
                <a:cubicBezTo>
                  <a:pt x="2682352" y="1386445"/>
                  <a:pt x="2765647" y="1066550"/>
                  <a:pt x="2789265" y="743070"/>
                </a:cubicBezTo>
                <a:lnTo>
                  <a:pt x="2628790" y="812236"/>
                </a:lnTo>
                <a:lnTo>
                  <a:pt x="2554563" y="545271"/>
                </a:lnTo>
                <a:lnTo>
                  <a:pt x="2423821" y="657244"/>
                </a:lnTo>
                <a:cubicBezTo>
                  <a:pt x="2423821" y="657244"/>
                  <a:pt x="2376164" y="498879"/>
                  <a:pt x="2321337" y="409890"/>
                </a:cubicBezTo>
                <a:cubicBezTo>
                  <a:pt x="2321337" y="409890"/>
                  <a:pt x="2226866" y="508579"/>
                  <a:pt x="2134081" y="530299"/>
                </a:cubicBezTo>
                <a:cubicBezTo>
                  <a:pt x="2134081" y="530299"/>
                  <a:pt x="2069554" y="312466"/>
                  <a:pt x="1976980" y="223900"/>
                </a:cubicBezTo>
                <a:cubicBezTo>
                  <a:pt x="1976980" y="223900"/>
                  <a:pt x="1750925" y="299603"/>
                  <a:pt x="1649284" y="367294"/>
                </a:cubicBezTo>
                <a:cubicBezTo>
                  <a:pt x="1609428" y="299160"/>
                  <a:pt x="1565060" y="233790"/>
                  <a:pt x="1516433" y="171603"/>
                </a:cubicBezTo>
                <a:cubicBezTo>
                  <a:pt x="1516433" y="171603"/>
                  <a:pt x="1404459" y="239504"/>
                  <a:pt x="1353639" y="293909"/>
                </a:cubicBezTo>
                <a:cubicBezTo>
                  <a:pt x="1260897" y="181430"/>
                  <a:pt x="1152866" y="82488"/>
                  <a:pt x="1032689" y="-48"/>
                </a:cubicBezTo>
              </a:path>
            </a:pathLst>
          </a:custGeom>
          <a:solidFill>
            <a:srgbClr val="CEC6AE"/>
          </a:solidFill>
          <a:ln w="2105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0714CE0-D347-58DE-68D0-49EBB1FCE03F}"/>
              </a:ext>
            </a:extLst>
          </p:cNvPr>
          <p:cNvSpPr/>
          <p:nvPr/>
        </p:nvSpPr>
        <p:spPr>
          <a:xfrm>
            <a:off x="1942799" y="4298535"/>
            <a:ext cx="311748" cy="324874"/>
          </a:xfrm>
          <a:custGeom>
            <a:avLst/>
            <a:gdLst>
              <a:gd name="connsiteX0" fmla="*/ 48340 w 311748"/>
              <a:gd name="connsiteY0" fmla="*/ 297754 h 324874"/>
              <a:gd name="connsiteX1" fmla="*/ 51081 w 311748"/>
              <a:gd name="connsiteY1" fmla="*/ 297754 h 324874"/>
              <a:gd name="connsiteX2" fmla="*/ 176551 w 311748"/>
              <a:gd name="connsiteY2" fmla="*/ 295224 h 324874"/>
              <a:gd name="connsiteX3" fmla="*/ 179925 w 311748"/>
              <a:gd name="connsiteY3" fmla="*/ 295224 h 324874"/>
              <a:gd name="connsiteX4" fmla="*/ 306449 w 311748"/>
              <a:gd name="connsiteY4" fmla="*/ 229642 h 324874"/>
              <a:gd name="connsiteX5" fmla="*/ 168538 w 311748"/>
              <a:gd name="connsiteY5" fmla="*/ 20245 h 324874"/>
              <a:gd name="connsiteX6" fmla="*/ 47075 w 311748"/>
              <a:gd name="connsiteY6" fmla="*/ 43862 h 324874"/>
              <a:gd name="connsiteX7" fmla="*/ -161 w 311748"/>
              <a:gd name="connsiteY7" fmla="*/ 187468 h 324874"/>
              <a:gd name="connsiteX8" fmla="*/ 48340 w 311748"/>
              <a:gd name="connsiteY8" fmla="*/ 297754 h 32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748" h="324874">
                <a:moveTo>
                  <a:pt x="48340" y="297754"/>
                </a:moveTo>
                <a:lnTo>
                  <a:pt x="51081" y="297754"/>
                </a:lnTo>
                <a:lnTo>
                  <a:pt x="176551" y="295224"/>
                </a:lnTo>
                <a:lnTo>
                  <a:pt x="179925" y="295224"/>
                </a:lnTo>
                <a:cubicBezTo>
                  <a:pt x="216406" y="362703"/>
                  <a:pt x="337869" y="303659"/>
                  <a:pt x="306449" y="229642"/>
                </a:cubicBezTo>
                <a:cubicBezTo>
                  <a:pt x="273047" y="152336"/>
                  <a:pt x="226380" y="81461"/>
                  <a:pt x="168538" y="20245"/>
                </a:cubicBezTo>
                <a:cubicBezTo>
                  <a:pt x="136063" y="-14338"/>
                  <a:pt x="63101" y="-3584"/>
                  <a:pt x="47075" y="43862"/>
                </a:cubicBezTo>
                <a:cubicBezTo>
                  <a:pt x="31048" y="91309"/>
                  <a:pt x="15444" y="139599"/>
                  <a:pt x="-161" y="187468"/>
                </a:cubicBezTo>
                <a:cubicBezTo>
                  <a:pt x="18860" y="222915"/>
                  <a:pt x="35076" y="259776"/>
                  <a:pt x="48340" y="297754"/>
                </a:cubicBezTo>
                <a:close/>
              </a:path>
            </a:pathLst>
          </a:custGeom>
          <a:solidFill>
            <a:srgbClr val="DDA72D"/>
          </a:solidFill>
          <a:ln w="2105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8FEDD7A-3133-B7B6-9007-1E439EC63C01}"/>
              </a:ext>
            </a:extLst>
          </p:cNvPr>
          <p:cNvSpPr/>
          <p:nvPr/>
        </p:nvSpPr>
        <p:spPr>
          <a:xfrm>
            <a:off x="1958403" y="2655518"/>
            <a:ext cx="2475811" cy="2788952"/>
          </a:xfrm>
          <a:custGeom>
            <a:avLst/>
            <a:gdLst>
              <a:gd name="connsiteX0" fmla="*/ 2266307 w 2793210"/>
              <a:gd name="connsiteY0" fmla="*/ 105040 h 3104763"/>
              <a:gd name="connsiteX1" fmla="*/ 899636 w 2793210"/>
              <a:gd name="connsiteY1" fmla="*/ 1309971 h 3104763"/>
              <a:gd name="connsiteX2" fmla="*/ 117296 w 2793210"/>
              <a:gd name="connsiteY2" fmla="*/ 2189103 h 3104763"/>
              <a:gd name="connsiteX3" fmla="*/ -161 w 2793210"/>
              <a:gd name="connsiteY3" fmla="*/ 2177505 h 3104763"/>
              <a:gd name="connsiteX4" fmla="*/ 85454 w 2793210"/>
              <a:gd name="connsiteY4" fmla="*/ 2457755 h 3104763"/>
              <a:gd name="connsiteX5" fmla="*/ 357270 w 2793210"/>
              <a:gd name="connsiteY5" fmla="*/ 2913875 h 3104763"/>
              <a:gd name="connsiteX6" fmla="*/ 757929 w 2793210"/>
              <a:gd name="connsiteY6" fmla="*/ 2871700 h 3104763"/>
              <a:gd name="connsiteX7" fmla="*/ 1260019 w 2793210"/>
              <a:gd name="connsiteY7" fmla="*/ 3104715 h 3104763"/>
              <a:gd name="connsiteX8" fmla="*/ 1350273 w 2793210"/>
              <a:gd name="connsiteY8" fmla="*/ 2914929 h 3104763"/>
              <a:gd name="connsiteX9" fmla="*/ 2067242 w 2793210"/>
              <a:gd name="connsiteY9" fmla="*/ 2614435 h 3104763"/>
              <a:gd name="connsiteX10" fmla="*/ 1952738 w 2793210"/>
              <a:gd name="connsiteY10" fmla="*/ 1404021 h 3104763"/>
              <a:gd name="connsiteX11" fmla="*/ 2546136 w 2793210"/>
              <a:gd name="connsiteY11" fmla="*/ 1229628 h 3104763"/>
              <a:gd name="connsiteX12" fmla="*/ 2266307 w 2793210"/>
              <a:gd name="connsiteY12" fmla="*/ 105040 h 3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3210" h="3104763">
                <a:moveTo>
                  <a:pt x="2266307" y="105040"/>
                </a:moveTo>
                <a:cubicBezTo>
                  <a:pt x="689184" y="-355718"/>
                  <a:pt x="966694" y="818636"/>
                  <a:pt x="899636" y="1309971"/>
                </a:cubicBezTo>
                <a:cubicBezTo>
                  <a:pt x="832578" y="1801306"/>
                  <a:pt x="374983" y="2162533"/>
                  <a:pt x="117296" y="2189103"/>
                </a:cubicBezTo>
                <a:cubicBezTo>
                  <a:pt x="77757" y="2192456"/>
                  <a:pt x="37944" y="2188512"/>
                  <a:pt x="-161" y="2177505"/>
                </a:cubicBezTo>
                <a:cubicBezTo>
                  <a:pt x="40453" y="2266788"/>
                  <a:pt x="69238" y="2361007"/>
                  <a:pt x="85454" y="2457755"/>
                </a:cubicBezTo>
                <a:cubicBezTo>
                  <a:pt x="163266" y="2617809"/>
                  <a:pt x="264486" y="2770059"/>
                  <a:pt x="357270" y="2913875"/>
                </a:cubicBezTo>
                <a:cubicBezTo>
                  <a:pt x="606944" y="2942764"/>
                  <a:pt x="757929" y="2871700"/>
                  <a:pt x="757929" y="2871700"/>
                </a:cubicBezTo>
                <a:cubicBezTo>
                  <a:pt x="757929" y="2871700"/>
                  <a:pt x="1003808" y="3056847"/>
                  <a:pt x="1260019" y="3104715"/>
                </a:cubicBezTo>
                <a:cubicBezTo>
                  <a:pt x="1260019" y="3104715"/>
                  <a:pt x="1347531" y="2925684"/>
                  <a:pt x="1350273" y="2914929"/>
                </a:cubicBezTo>
                <a:cubicBezTo>
                  <a:pt x="1353014" y="2904174"/>
                  <a:pt x="1925324" y="2886672"/>
                  <a:pt x="2067242" y="2614435"/>
                </a:cubicBezTo>
                <a:cubicBezTo>
                  <a:pt x="2341378" y="2090836"/>
                  <a:pt x="1952738" y="1404021"/>
                  <a:pt x="1952738" y="1404021"/>
                </a:cubicBezTo>
                <a:cubicBezTo>
                  <a:pt x="1952738" y="1404021"/>
                  <a:pt x="2272633" y="1420258"/>
                  <a:pt x="2546136" y="1229628"/>
                </a:cubicBezTo>
                <a:cubicBezTo>
                  <a:pt x="2964298" y="936936"/>
                  <a:pt x="2838407" y="272052"/>
                  <a:pt x="2266307" y="105040"/>
                </a:cubicBezTo>
                <a:close/>
              </a:path>
            </a:pathLst>
          </a:custGeom>
          <a:solidFill>
            <a:srgbClr val="E96163"/>
          </a:solidFill>
          <a:ln w="2105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96E53D8-E9DB-9D04-10DF-CBDF863A59AB}"/>
              </a:ext>
            </a:extLst>
          </p:cNvPr>
          <p:cNvSpPr/>
          <p:nvPr/>
        </p:nvSpPr>
        <p:spPr>
          <a:xfrm>
            <a:off x="3009186" y="3661957"/>
            <a:ext cx="1117200" cy="1601438"/>
          </a:xfrm>
          <a:custGeom>
            <a:avLst/>
            <a:gdLst>
              <a:gd name="connsiteX0" fmla="*/ 901534 w 1117200"/>
              <a:gd name="connsiteY0" fmla="*/ 80506 h 1601438"/>
              <a:gd name="connsiteX1" fmla="*/ 611372 w 1117200"/>
              <a:gd name="connsiteY1" fmla="*/ -48 h 1601438"/>
              <a:gd name="connsiteX2" fmla="*/ -161 w 1117200"/>
              <a:gd name="connsiteY2" fmla="*/ 1596897 h 1601438"/>
              <a:gd name="connsiteX3" fmla="*/ 1101020 w 1117200"/>
              <a:gd name="connsiteY3" fmla="*/ 1027538 h 1601438"/>
              <a:gd name="connsiteX4" fmla="*/ 901534 w 1117200"/>
              <a:gd name="connsiteY4" fmla="*/ 80506 h 160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200" h="1601438">
                <a:moveTo>
                  <a:pt x="901534" y="80506"/>
                </a:moveTo>
                <a:cubicBezTo>
                  <a:pt x="901534" y="80506"/>
                  <a:pt x="665566" y="27998"/>
                  <a:pt x="611372" y="-48"/>
                </a:cubicBezTo>
                <a:cubicBezTo>
                  <a:pt x="611372" y="-48"/>
                  <a:pt x="1139610" y="1416811"/>
                  <a:pt x="-161" y="1596897"/>
                </a:cubicBezTo>
                <a:cubicBezTo>
                  <a:pt x="-161" y="1596897"/>
                  <a:pt x="1069811" y="1690103"/>
                  <a:pt x="1101020" y="1027538"/>
                </a:cubicBezTo>
                <a:cubicBezTo>
                  <a:pt x="1101020" y="1028593"/>
                  <a:pt x="1200974" y="575215"/>
                  <a:pt x="901534" y="80506"/>
                </a:cubicBezTo>
                <a:close/>
              </a:path>
            </a:pathLst>
          </a:custGeom>
          <a:solidFill>
            <a:srgbClr val="E96163">
              <a:alpha val="40000"/>
            </a:srgbClr>
          </a:solidFill>
          <a:ln w="2105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345EBBF-F8A6-27ED-BE22-64AA5A44C77B}"/>
              </a:ext>
            </a:extLst>
          </p:cNvPr>
          <p:cNvSpPr/>
          <p:nvPr/>
        </p:nvSpPr>
        <p:spPr>
          <a:xfrm>
            <a:off x="2989789" y="4727876"/>
            <a:ext cx="598101" cy="717641"/>
          </a:xfrm>
          <a:custGeom>
            <a:avLst/>
            <a:gdLst>
              <a:gd name="connsiteX0" fmla="*/ 171487 w 598101"/>
              <a:gd name="connsiteY0" fmla="*/ 4216 h 717641"/>
              <a:gd name="connsiteX1" fmla="*/ 301595 w 598101"/>
              <a:gd name="connsiteY1" fmla="*/ 83927 h 717641"/>
              <a:gd name="connsiteX2" fmla="*/ 372871 w 598101"/>
              <a:gd name="connsiteY2" fmla="*/ 4216 h 717641"/>
              <a:gd name="connsiteX3" fmla="*/ 448153 w 598101"/>
              <a:gd name="connsiteY3" fmla="*/ 109653 h 717641"/>
              <a:gd name="connsiteX4" fmla="*/ 540515 w 598101"/>
              <a:gd name="connsiteY4" fmla="*/ 59254 h 717641"/>
              <a:gd name="connsiteX5" fmla="*/ 446887 w 598101"/>
              <a:gd name="connsiteY5" fmla="*/ 643374 h 717641"/>
              <a:gd name="connsiteX6" fmla="*/ 19236 w 598101"/>
              <a:gd name="connsiteY6" fmla="*/ 531611 h 717641"/>
              <a:gd name="connsiteX7" fmla="*/ 171487 w 598101"/>
              <a:gd name="connsiteY7" fmla="*/ 4216 h 71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101" h="717641">
                <a:moveTo>
                  <a:pt x="171487" y="4216"/>
                </a:moveTo>
                <a:cubicBezTo>
                  <a:pt x="234749" y="-22354"/>
                  <a:pt x="301595" y="83927"/>
                  <a:pt x="301595" y="83927"/>
                </a:cubicBezTo>
                <a:cubicBezTo>
                  <a:pt x="301595" y="83927"/>
                  <a:pt x="322683" y="8434"/>
                  <a:pt x="372871" y="4216"/>
                </a:cubicBezTo>
                <a:cubicBezTo>
                  <a:pt x="423059" y="-1"/>
                  <a:pt x="448153" y="109653"/>
                  <a:pt x="448153" y="109653"/>
                </a:cubicBezTo>
                <a:cubicBezTo>
                  <a:pt x="448153" y="109653"/>
                  <a:pt x="469240" y="29943"/>
                  <a:pt x="540515" y="59254"/>
                </a:cubicBezTo>
                <a:cubicBezTo>
                  <a:pt x="611790" y="88566"/>
                  <a:pt x="650802" y="506517"/>
                  <a:pt x="446887" y="643374"/>
                </a:cubicBezTo>
                <a:cubicBezTo>
                  <a:pt x="242973" y="780230"/>
                  <a:pt x="88403" y="719077"/>
                  <a:pt x="19236" y="531611"/>
                </a:cubicBezTo>
                <a:cubicBezTo>
                  <a:pt x="-56257" y="327064"/>
                  <a:pt x="108646" y="30786"/>
                  <a:pt x="171487" y="4216"/>
                </a:cubicBezTo>
                <a:close/>
              </a:path>
            </a:pathLst>
          </a:custGeom>
          <a:solidFill>
            <a:srgbClr val="E96163"/>
          </a:solidFill>
          <a:ln w="2105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6116BC4-B82A-11C0-47AE-16129FA80F1E}"/>
              </a:ext>
            </a:extLst>
          </p:cNvPr>
          <p:cNvSpPr/>
          <p:nvPr/>
        </p:nvSpPr>
        <p:spPr>
          <a:xfrm>
            <a:off x="3988482" y="4808488"/>
            <a:ext cx="60784" cy="61777"/>
          </a:xfrm>
          <a:custGeom>
            <a:avLst/>
            <a:gdLst>
              <a:gd name="connsiteX0" fmla="*/ 893 w 60784"/>
              <a:gd name="connsiteY0" fmla="*/ 22082 h 61777"/>
              <a:gd name="connsiteX1" fmla="*/ 39104 w 60784"/>
              <a:gd name="connsiteY1" fmla="*/ 1206 h 61777"/>
              <a:gd name="connsiteX2" fmla="*/ 45598 w 60784"/>
              <a:gd name="connsiteY2" fmla="*/ 3947 h 61777"/>
              <a:gd name="connsiteX3" fmla="*/ 59516 w 60784"/>
              <a:gd name="connsiteY3" fmla="*/ 22082 h 61777"/>
              <a:gd name="connsiteX4" fmla="*/ 59516 w 60784"/>
              <a:gd name="connsiteY4" fmla="*/ 38320 h 61777"/>
              <a:gd name="connsiteX5" fmla="*/ 55721 w 60784"/>
              <a:gd name="connsiteY5" fmla="*/ 46754 h 61777"/>
              <a:gd name="connsiteX6" fmla="*/ 52347 w 60784"/>
              <a:gd name="connsiteY6" fmla="*/ 51182 h 61777"/>
              <a:gd name="connsiteX7" fmla="*/ 52347 w 60784"/>
              <a:gd name="connsiteY7" fmla="*/ 51182 h 61777"/>
              <a:gd name="connsiteX8" fmla="*/ 52347 w 60784"/>
              <a:gd name="connsiteY8" fmla="*/ 51182 h 61777"/>
              <a:gd name="connsiteX9" fmla="*/ 52347 w 60784"/>
              <a:gd name="connsiteY9" fmla="*/ 51182 h 61777"/>
              <a:gd name="connsiteX10" fmla="*/ 48129 w 60784"/>
              <a:gd name="connsiteY10" fmla="*/ 55189 h 61777"/>
              <a:gd name="connsiteX11" fmla="*/ 37585 w 60784"/>
              <a:gd name="connsiteY11" fmla="*/ 60672 h 61777"/>
              <a:gd name="connsiteX12" fmla="*/ 29783 w 60784"/>
              <a:gd name="connsiteY12" fmla="*/ 61726 h 61777"/>
              <a:gd name="connsiteX13" fmla="*/ 18396 w 60784"/>
              <a:gd name="connsiteY13" fmla="*/ 59196 h 61777"/>
              <a:gd name="connsiteX14" fmla="*/ 4056 w 60784"/>
              <a:gd name="connsiteY14" fmla="*/ 46965 h 61777"/>
              <a:gd name="connsiteX15" fmla="*/ -161 w 60784"/>
              <a:gd name="connsiteY15" fmla="*/ 31361 h 61777"/>
              <a:gd name="connsiteX16" fmla="*/ 893 w 60784"/>
              <a:gd name="connsiteY16" fmla="*/ 22082 h 6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784" h="61777">
                <a:moveTo>
                  <a:pt x="893" y="22082"/>
                </a:moveTo>
                <a:cubicBezTo>
                  <a:pt x="5680" y="5761"/>
                  <a:pt x="22782" y="-3581"/>
                  <a:pt x="39104" y="1206"/>
                </a:cubicBezTo>
                <a:cubicBezTo>
                  <a:pt x="41360" y="1859"/>
                  <a:pt x="43553" y="2787"/>
                  <a:pt x="45598" y="3947"/>
                </a:cubicBezTo>
                <a:cubicBezTo>
                  <a:pt x="52347" y="8038"/>
                  <a:pt x="57323" y="14512"/>
                  <a:pt x="59516" y="22082"/>
                </a:cubicBezTo>
                <a:cubicBezTo>
                  <a:pt x="60992" y="27396"/>
                  <a:pt x="60992" y="33005"/>
                  <a:pt x="59516" y="38320"/>
                </a:cubicBezTo>
                <a:cubicBezTo>
                  <a:pt x="58651" y="41293"/>
                  <a:pt x="57365" y="44139"/>
                  <a:pt x="55721" y="46754"/>
                </a:cubicBezTo>
                <a:lnTo>
                  <a:pt x="52347" y="51182"/>
                </a:lnTo>
                <a:lnTo>
                  <a:pt x="52347" y="51182"/>
                </a:lnTo>
                <a:lnTo>
                  <a:pt x="52347" y="51182"/>
                </a:lnTo>
                <a:lnTo>
                  <a:pt x="52347" y="51182"/>
                </a:lnTo>
                <a:lnTo>
                  <a:pt x="48129" y="55189"/>
                </a:lnTo>
                <a:cubicBezTo>
                  <a:pt x="44987" y="57678"/>
                  <a:pt x="41423" y="59533"/>
                  <a:pt x="37585" y="60672"/>
                </a:cubicBezTo>
                <a:lnTo>
                  <a:pt x="29783" y="61726"/>
                </a:lnTo>
                <a:cubicBezTo>
                  <a:pt x="25839" y="61790"/>
                  <a:pt x="21938" y="60925"/>
                  <a:pt x="18396" y="59196"/>
                </a:cubicBezTo>
                <a:cubicBezTo>
                  <a:pt x="12428" y="56771"/>
                  <a:pt x="7388" y="52469"/>
                  <a:pt x="4056" y="46965"/>
                </a:cubicBezTo>
                <a:cubicBezTo>
                  <a:pt x="1315" y="42221"/>
                  <a:pt x="-140" y="36843"/>
                  <a:pt x="-161" y="31361"/>
                </a:cubicBezTo>
                <a:cubicBezTo>
                  <a:pt x="-13" y="28240"/>
                  <a:pt x="345" y="25140"/>
                  <a:pt x="893" y="22082"/>
                </a:cubicBezTo>
                <a:close/>
              </a:path>
            </a:pathLst>
          </a:custGeom>
          <a:solidFill>
            <a:srgbClr val="FFFFFF"/>
          </a:solidFill>
          <a:ln w="2105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4F5A061-8E22-C360-523B-3D12CABC1CDB}"/>
              </a:ext>
            </a:extLst>
          </p:cNvPr>
          <p:cNvSpPr/>
          <p:nvPr/>
        </p:nvSpPr>
        <p:spPr>
          <a:xfrm>
            <a:off x="3808166" y="5109155"/>
            <a:ext cx="66655" cy="65424"/>
          </a:xfrm>
          <a:custGeom>
            <a:avLst/>
            <a:gdLst>
              <a:gd name="connsiteX0" fmla="*/ 1124 w 66655"/>
              <a:gd name="connsiteY0" fmla="*/ 23808 h 65424"/>
              <a:gd name="connsiteX1" fmla="*/ 4287 w 66655"/>
              <a:gd name="connsiteY1" fmla="*/ 16005 h 65424"/>
              <a:gd name="connsiteX2" fmla="*/ 12511 w 66655"/>
              <a:gd name="connsiteY2" fmla="*/ 7149 h 65424"/>
              <a:gd name="connsiteX3" fmla="*/ 23476 w 66655"/>
              <a:gd name="connsiteY3" fmla="*/ 1244 h 65424"/>
              <a:gd name="connsiteX4" fmla="*/ 24741 w 66655"/>
              <a:gd name="connsiteY4" fmla="*/ 1244 h 65424"/>
              <a:gd name="connsiteX5" fmla="*/ 33387 w 66655"/>
              <a:gd name="connsiteY5" fmla="*/ -21 h 65424"/>
              <a:gd name="connsiteX6" fmla="*/ 45829 w 66655"/>
              <a:gd name="connsiteY6" fmla="*/ 2931 h 65424"/>
              <a:gd name="connsiteX7" fmla="*/ 50257 w 66655"/>
              <a:gd name="connsiteY7" fmla="*/ 4618 h 65424"/>
              <a:gd name="connsiteX8" fmla="*/ 66494 w 66655"/>
              <a:gd name="connsiteY8" fmla="*/ 32454 h 65424"/>
              <a:gd name="connsiteX9" fmla="*/ 65440 w 66655"/>
              <a:gd name="connsiteY9" fmla="*/ 40888 h 65424"/>
              <a:gd name="connsiteX10" fmla="*/ 62066 w 66655"/>
              <a:gd name="connsiteY10" fmla="*/ 48480 h 65424"/>
              <a:gd name="connsiteX11" fmla="*/ 57216 w 66655"/>
              <a:gd name="connsiteY11" fmla="*/ 55017 h 65424"/>
              <a:gd name="connsiteX12" fmla="*/ 50257 w 66655"/>
              <a:gd name="connsiteY12" fmla="*/ 60500 h 65424"/>
              <a:gd name="connsiteX13" fmla="*/ 37605 w 66655"/>
              <a:gd name="connsiteY13" fmla="*/ 64506 h 65424"/>
              <a:gd name="connsiteX14" fmla="*/ 24741 w 66655"/>
              <a:gd name="connsiteY14" fmla="*/ 64506 h 65424"/>
              <a:gd name="connsiteX15" fmla="*/ 23476 w 66655"/>
              <a:gd name="connsiteY15" fmla="*/ 64506 h 65424"/>
              <a:gd name="connsiteX16" fmla="*/ 15885 w 66655"/>
              <a:gd name="connsiteY16" fmla="*/ 61132 h 65424"/>
              <a:gd name="connsiteX17" fmla="*/ 6818 w 66655"/>
              <a:gd name="connsiteY17" fmla="*/ 52908 h 65424"/>
              <a:gd name="connsiteX18" fmla="*/ 2600 w 66655"/>
              <a:gd name="connsiteY18" fmla="*/ 45738 h 65424"/>
              <a:gd name="connsiteX19" fmla="*/ -142 w 66655"/>
              <a:gd name="connsiteY19" fmla="*/ 33297 h 6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55" h="65424">
                <a:moveTo>
                  <a:pt x="1124" y="23808"/>
                </a:moveTo>
                <a:lnTo>
                  <a:pt x="4287" y="16005"/>
                </a:lnTo>
                <a:cubicBezTo>
                  <a:pt x="6269" y="12442"/>
                  <a:pt x="9095" y="9405"/>
                  <a:pt x="12511" y="7149"/>
                </a:cubicBezTo>
                <a:cubicBezTo>
                  <a:pt x="15590" y="4260"/>
                  <a:pt x="19365" y="2214"/>
                  <a:pt x="23476" y="1244"/>
                </a:cubicBezTo>
                <a:lnTo>
                  <a:pt x="24741" y="1244"/>
                </a:lnTo>
                <a:lnTo>
                  <a:pt x="33387" y="-21"/>
                </a:lnTo>
                <a:cubicBezTo>
                  <a:pt x="37731" y="-232"/>
                  <a:pt x="42033" y="801"/>
                  <a:pt x="45829" y="2931"/>
                </a:cubicBezTo>
                <a:lnTo>
                  <a:pt x="50257" y="4618"/>
                </a:lnTo>
                <a:cubicBezTo>
                  <a:pt x="60253" y="10333"/>
                  <a:pt x="66431" y="20940"/>
                  <a:pt x="66494" y="32454"/>
                </a:cubicBezTo>
                <a:lnTo>
                  <a:pt x="65440" y="40888"/>
                </a:lnTo>
                <a:cubicBezTo>
                  <a:pt x="64386" y="43419"/>
                  <a:pt x="63331" y="45949"/>
                  <a:pt x="62066" y="48480"/>
                </a:cubicBezTo>
                <a:lnTo>
                  <a:pt x="57216" y="55017"/>
                </a:lnTo>
                <a:cubicBezTo>
                  <a:pt x="55276" y="57294"/>
                  <a:pt x="52914" y="59150"/>
                  <a:pt x="50257" y="60500"/>
                </a:cubicBezTo>
                <a:cubicBezTo>
                  <a:pt x="46377" y="62735"/>
                  <a:pt x="42076" y="64105"/>
                  <a:pt x="37605" y="64506"/>
                </a:cubicBezTo>
                <a:cubicBezTo>
                  <a:pt x="33387" y="65666"/>
                  <a:pt x="28959" y="65666"/>
                  <a:pt x="24741" y="64506"/>
                </a:cubicBezTo>
                <a:lnTo>
                  <a:pt x="23476" y="64506"/>
                </a:lnTo>
                <a:lnTo>
                  <a:pt x="15885" y="61132"/>
                </a:lnTo>
                <a:cubicBezTo>
                  <a:pt x="12174" y="59277"/>
                  <a:pt x="9031" y="56430"/>
                  <a:pt x="6818" y="52908"/>
                </a:cubicBezTo>
                <a:cubicBezTo>
                  <a:pt x="4835" y="50905"/>
                  <a:pt x="3380" y="48438"/>
                  <a:pt x="2600" y="45738"/>
                </a:cubicBezTo>
                <a:cubicBezTo>
                  <a:pt x="639" y="41901"/>
                  <a:pt x="-310" y="37620"/>
                  <a:pt x="-142" y="33297"/>
                </a:cubicBezTo>
                <a:close/>
              </a:path>
            </a:pathLst>
          </a:custGeom>
          <a:solidFill>
            <a:srgbClr val="FFFFFF"/>
          </a:solidFill>
          <a:ln w="2105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4607517-0998-9F38-9051-25BC65C76E75}"/>
              </a:ext>
            </a:extLst>
          </p:cNvPr>
          <p:cNvSpPr/>
          <p:nvPr/>
        </p:nvSpPr>
        <p:spPr>
          <a:xfrm>
            <a:off x="1958403" y="4513844"/>
            <a:ext cx="96580" cy="73426"/>
          </a:xfrm>
          <a:custGeom>
            <a:avLst/>
            <a:gdLst>
              <a:gd name="connsiteX0" fmla="*/ 28940 w 96580"/>
              <a:gd name="connsiteY0" fmla="*/ 73378 h 73426"/>
              <a:gd name="connsiteX1" fmla="*/ 54878 w 96580"/>
              <a:gd name="connsiteY1" fmla="*/ 67474 h 73426"/>
              <a:gd name="connsiteX2" fmla="*/ 65210 w 96580"/>
              <a:gd name="connsiteY2" fmla="*/ 64943 h 73426"/>
              <a:gd name="connsiteX3" fmla="*/ 79128 w 96580"/>
              <a:gd name="connsiteY3" fmla="*/ 57985 h 73426"/>
              <a:gd name="connsiteX4" fmla="*/ 90726 w 96580"/>
              <a:gd name="connsiteY4" fmla="*/ 48285 h 73426"/>
              <a:gd name="connsiteX5" fmla="*/ 92623 w 96580"/>
              <a:gd name="connsiteY5" fmla="*/ 23191 h 73426"/>
              <a:gd name="connsiteX6" fmla="*/ 67952 w 96580"/>
              <a:gd name="connsiteY6" fmla="*/ 17919 h 73426"/>
              <a:gd name="connsiteX7" fmla="*/ 64789 w 96580"/>
              <a:gd name="connsiteY7" fmla="*/ 19817 h 73426"/>
              <a:gd name="connsiteX8" fmla="*/ 63101 w 96580"/>
              <a:gd name="connsiteY8" fmla="*/ 19817 h 73426"/>
              <a:gd name="connsiteX9" fmla="*/ 63101 w 96580"/>
              <a:gd name="connsiteY9" fmla="*/ 19817 h 73426"/>
              <a:gd name="connsiteX10" fmla="*/ 61625 w 96580"/>
              <a:gd name="connsiteY10" fmla="*/ 17497 h 73426"/>
              <a:gd name="connsiteX11" fmla="*/ 21770 w 96580"/>
              <a:gd name="connsiteY11" fmla="*/ -6 h 73426"/>
              <a:gd name="connsiteX12" fmla="*/ 3846 w 96580"/>
              <a:gd name="connsiteY12" fmla="*/ 4001 h 73426"/>
              <a:gd name="connsiteX13" fmla="*/ 2581 w 96580"/>
              <a:gd name="connsiteY13" fmla="*/ 4001 h 73426"/>
              <a:gd name="connsiteX14" fmla="*/ -161 w 96580"/>
              <a:gd name="connsiteY14" fmla="*/ 4001 h 73426"/>
              <a:gd name="connsiteX15" fmla="*/ 28940 w 96580"/>
              <a:gd name="connsiteY15" fmla="*/ 73378 h 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80" h="73426">
                <a:moveTo>
                  <a:pt x="28940" y="73378"/>
                </a:moveTo>
                <a:cubicBezTo>
                  <a:pt x="37733" y="72155"/>
                  <a:pt x="46421" y="70194"/>
                  <a:pt x="54878" y="67474"/>
                </a:cubicBezTo>
                <a:cubicBezTo>
                  <a:pt x="58378" y="66862"/>
                  <a:pt x="61815" y="66019"/>
                  <a:pt x="65210" y="64943"/>
                </a:cubicBezTo>
                <a:cubicBezTo>
                  <a:pt x="70629" y="64711"/>
                  <a:pt x="75691" y="62181"/>
                  <a:pt x="79128" y="57985"/>
                </a:cubicBezTo>
                <a:cubicBezTo>
                  <a:pt x="83450" y="55349"/>
                  <a:pt x="87373" y="52080"/>
                  <a:pt x="90726" y="48285"/>
                </a:cubicBezTo>
                <a:cubicBezTo>
                  <a:pt x="97516" y="41558"/>
                  <a:pt x="98338" y="30866"/>
                  <a:pt x="92623" y="23191"/>
                </a:cubicBezTo>
                <a:cubicBezTo>
                  <a:pt x="86930" y="15430"/>
                  <a:pt x="76323" y="13174"/>
                  <a:pt x="67952" y="17919"/>
                </a:cubicBezTo>
                <a:lnTo>
                  <a:pt x="64789" y="19817"/>
                </a:lnTo>
                <a:lnTo>
                  <a:pt x="63101" y="19817"/>
                </a:lnTo>
                <a:lnTo>
                  <a:pt x="63101" y="19817"/>
                </a:lnTo>
                <a:lnTo>
                  <a:pt x="61625" y="17497"/>
                </a:lnTo>
                <a:cubicBezTo>
                  <a:pt x="51756" y="5836"/>
                  <a:pt x="37037" y="-638"/>
                  <a:pt x="21770" y="-6"/>
                </a:cubicBezTo>
                <a:cubicBezTo>
                  <a:pt x="15613" y="248"/>
                  <a:pt x="9539" y="1597"/>
                  <a:pt x="3846" y="4001"/>
                </a:cubicBezTo>
                <a:lnTo>
                  <a:pt x="2581" y="4001"/>
                </a:lnTo>
                <a:lnTo>
                  <a:pt x="-161" y="4001"/>
                </a:lnTo>
                <a:cubicBezTo>
                  <a:pt x="10383" y="25088"/>
                  <a:pt x="20294" y="48706"/>
                  <a:pt x="28940" y="73378"/>
                </a:cubicBezTo>
                <a:close/>
              </a:path>
            </a:pathLst>
          </a:custGeom>
          <a:solidFill>
            <a:srgbClr val="F2A0A1"/>
          </a:solidFill>
          <a:ln w="2105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2FC3D86-73E4-E158-0474-DEDE2FCAF6A0}"/>
              </a:ext>
            </a:extLst>
          </p:cNvPr>
          <p:cNvSpPr/>
          <p:nvPr/>
        </p:nvSpPr>
        <p:spPr>
          <a:xfrm>
            <a:off x="2037254" y="4646106"/>
            <a:ext cx="119015" cy="75281"/>
          </a:xfrm>
          <a:custGeom>
            <a:avLst/>
            <a:gdLst>
              <a:gd name="connsiteX0" fmla="*/ 95803 w 119015"/>
              <a:gd name="connsiteY0" fmla="*/ 21247 h 75281"/>
              <a:gd name="connsiteX1" fmla="*/ 86736 w 119015"/>
              <a:gd name="connsiteY1" fmla="*/ 7751 h 75281"/>
              <a:gd name="connsiteX2" fmla="*/ 2386 w 119015"/>
              <a:gd name="connsiteY2" fmla="*/ 28839 h 75281"/>
              <a:gd name="connsiteX3" fmla="*/ 5338 w 119015"/>
              <a:gd name="connsiteY3" fmla="*/ 51824 h 75281"/>
              <a:gd name="connsiteX4" fmla="*/ 113305 w 119015"/>
              <a:gd name="connsiteY4" fmla="*/ 56042 h 75281"/>
              <a:gd name="connsiteX5" fmla="*/ 113031 w 119015"/>
              <a:gd name="connsiteY5" fmla="*/ 28607 h 75281"/>
              <a:gd name="connsiteX6" fmla="*/ 104659 w 119015"/>
              <a:gd name="connsiteY6" fmla="*/ 23778 h 7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15" h="75281">
                <a:moveTo>
                  <a:pt x="95803" y="21247"/>
                </a:moveTo>
                <a:cubicBezTo>
                  <a:pt x="95086" y="15575"/>
                  <a:pt x="91712" y="10577"/>
                  <a:pt x="86736" y="7751"/>
                </a:cubicBezTo>
                <a:cubicBezTo>
                  <a:pt x="57403" y="-8170"/>
                  <a:pt x="20774" y="982"/>
                  <a:pt x="2386" y="28839"/>
                </a:cubicBezTo>
                <a:cubicBezTo>
                  <a:pt x="-1895" y="36304"/>
                  <a:pt x="-692" y="45688"/>
                  <a:pt x="5338" y="51824"/>
                </a:cubicBezTo>
                <a:cubicBezTo>
                  <a:pt x="34650" y="81325"/>
                  <a:pt x="81780" y="83181"/>
                  <a:pt x="113305" y="56042"/>
                </a:cubicBezTo>
                <a:cubicBezTo>
                  <a:pt x="120813" y="48387"/>
                  <a:pt x="120686" y="36114"/>
                  <a:pt x="113031" y="28607"/>
                </a:cubicBezTo>
                <a:cubicBezTo>
                  <a:pt x="110691" y="26308"/>
                  <a:pt x="107802" y="24664"/>
                  <a:pt x="104659" y="23778"/>
                </a:cubicBezTo>
                <a:close/>
              </a:path>
            </a:pathLst>
          </a:custGeom>
          <a:solidFill>
            <a:srgbClr val="F2A0A1"/>
          </a:solidFill>
          <a:ln w="2105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99E643-FF22-CCBC-92CB-6C7277B90634}"/>
              </a:ext>
            </a:extLst>
          </p:cNvPr>
          <p:cNvSpPr/>
          <p:nvPr/>
        </p:nvSpPr>
        <p:spPr>
          <a:xfrm>
            <a:off x="2158985" y="4497990"/>
            <a:ext cx="200079" cy="134498"/>
          </a:xfrm>
          <a:custGeom>
            <a:avLst/>
            <a:gdLst>
              <a:gd name="connsiteX0" fmla="*/ 172293 w 200079"/>
              <a:gd name="connsiteY0" fmla="*/ 9944 h 134498"/>
              <a:gd name="connsiteX1" fmla="*/ 163437 w 200079"/>
              <a:gd name="connsiteY1" fmla="*/ 7202 h 134498"/>
              <a:gd name="connsiteX2" fmla="*/ 158165 w 200079"/>
              <a:gd name="connsiteY2" fmla="*/ 5726 h 134498"/>
              <a:gd name="connsiteX3" fmla="*/ 10554 w 200079"/>
              <a:gd name="connsiteY3" fmla="*/ 30399 h 134498"/>
              <a:gd name="connsiteX4" fmla="*/ 1275 w 200079"/>
              <a:gd name="connsiteY4" fmla="*/ 51486 h 134498"/>
              <a:gd name="connsiteX5" fmla="*/ 3173 w 200079"/>
              <a:gd name="connsiteY5" fmla="*/ 57812 h 134498"/>
              <a:gd name="connsiteX6" fmla="*/ 4438 w 200079"/>
              <a:gd name="connsiteY6" fmla="*/ 81219 h 134498"/>
              <a:gd name="connsiteX7" fmla="*/ 5914 w 200079"/>
              <a:gd name="connsiteY7" fmla="*/ 86280 h 134498"/>
              <a:gd name="connsiteX8" fmla="*/ 22995 w 200079"/>
              <a:gd name="connsiteY8" fmla="*/ 95980 h 134498"/>
              <a:gd name="connsiteX9" fmla="*/ 25947 w 200079"/>
              <a:gd name="connsiteY9" fmla="*/ 100198 h 134498"/>
              <a:gd name="connsiteX10" fmla="*/ 97222 w 200079"/>
              <a:gd name="connsiteY10" fmla="*/ 132461 h 134498"/>
              <a:gd name="connsiteX11" fmla="*/ 167021 w 200079"/>
              <a:gd name="connsiteY11" fmla="*/ 111374 h 134498"/>
              <a:gd name="connsiteX12" fmla="*/ 173980 w 200079"/>
              <a:gd name="connsiteY12" fmla="*/ 95137 h 134498"/>
              <a:gd name="connsiteX13" fmla="*/ 191694 w 200079"/>
              <a:gd name="connsiteY13" fmla="*/ 67934 h 134498"/>
              <a:gd name="connsiteX14" fmla="*/ 199917 w 200079"/>
              <a:gd name="connsiteY14" fmla="*/ 43684 h 134498"/>
              <a:gd name="connsiteX15" fmla="*/ 187054 w 200079"/>
              <a:gd name="connsiteY15" fmla="*/ 20277 h 134498"/>
              <a:gd name="connsiteX16" fmla="*/ 182626 w 200079"/>
              <a:gd name="connsiteY16" fmla="*/ 17113 h 134498"/>
              <a:gd name="connsiteX17" fmla="*/ 172293 w 200079"/>
              <a:gd name="connsiteY17" fmla="*/ 9944 h 13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079" h="134498">
                <a:moveTo>
                  <a:pt x="172293" y="9944"/>
                </a:moveTo>
                <a:lnTo>
                  <a:pt x="163437" y="7202"/>
                </a:lnTo>
                <a:lnTo>
                  <a:pt x="158165" y="5726"/>
                </a:lnTo>
                <a:cubicBezTo>
                  <a:pt x="107682" y="-7179"/>
                  <a:pt x="54098" y="1762"/>
                  <a:pt x="10554" y="30399"/>
                </a:cubicBezTo>
                <a:cubicBezTo>
                  <a:pt x="3553" y="34974"/>
                  <a:pt x="-75" y="43241"/>
                  <a:pt x="1275" y="51486"/>
                </a:cubicBezTo>
                <a:cubicBezTo>
                  <a:pt x="1275" y="53806"/>
                  <a:pt x="2540" y="55703"/>
                  <a:pt x="3173" y="57812"/>
                </a:cubicBezTo>
                <a:cubicBezTo>
                  <a:pt x="-1699" y="65024"/>
                  <a:pt x="-1192" y="74577"/>
                  <a:pt x="4438" y="81219"/>
                </a:cubicBezTo>
                <a:cubicBezTo>
                  <a:pt x="4733" y="82948"/>
                  <a:pt x="5239" y="84656"/>
                  <a:pt x="5914" y="86280"/>
                </a:cubicBezTo>
                <a:cubicBezTo>
                  <a:pt x="9667" y="92121"/>
                  <a:pt x="16057" y="95748"/>
                  <a:pt x="22995" y="95980"/>
                </a:cubicBezTo>
                <a:cubicBezTo>
                  <a:pt x="23712" y="97562"/>
                  <a:pt x="24703" y="98996"/>
                  <a:pt x="25947" y="100198"/>
                </a:cubicBezTo>
                <a:cubicBezTo>
                  <a:pt x="45938" y="117848"/>
                  <a:pt x="70757" y="129087"/>
                  <a:pt x="97222" y="132461"/>
                </a:cubicBezTo>
                <a:cubicBezTo>
                  <a:pt x="122590" y="138535"/>
                  <a:pt x="149265" y="130479"/>
                  <a:pt x="167021" y="111374"/>
                </a:cubicBezTo>
                <a:cubicBezTo>
                  <a:pt x="170564" y="106587"/>
                  <a:pt x="172947" y="101020"/>
                  <a:pt x="173980" y="95137"/>
                </a:cubicBezTo>
                <a:cubicBezTo>
                  <a:pt x="181192" y="86997"/>
                  <a:pt x="187160" y="77824"/>
                  <a:pt x="191694" y="67934"/>
                </a:cubicBezTo>
                <a:cubicBezTo>
                  <a:pt x="195679" y="60322"/>
                  <a:pt x="198462" y="52140"/>
                  <a:pt x="199917" y="43684"/>
                </a:cubicBezTo>
                <a:cubicBezTo>
                  <a:pt x="200023" y="34173"/>
                  <a:pt x="195131" y="25295"/>
                  <a:pt x="187054" y="20277"/>
                </a:cubicBezTo>
                <a:lnTo>
                  <a:pt x="182626" y="17113"/>
                </a:lnTo>
                <a:cubicBezTo>
                  <a:pt x="179990" y="13719"/>
                  <a:pt x="176384" y="11230"/>
                  <a:pt x="172293" y="9944"/>
                </a:cubicBezTo>
                <a:close/>
              </a:path>
            </a:pathLst>
          </a:custGeom>
          <a:solidFill>
            <a:srgbClr val="F2A0A1"/>
          </a:solidFill>
          <a:ln w="2105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714063C-51FF-91A1-1FF0-30B5D3019F3B}"/>
              </a:ext>
            </a:extLst>
          </p:cNvPr>
          <p:cNvSpPr/>
          <p:nvPr/>
        </p:nvSpPr>
        <p:spPr>
          <a:xfrm>
            <a:off x="2273148" y="4690298"/>
            <a:ext cx="38557" cy="38557"/>
          </a:xfrm>
          <a:custGeom>
            <a:avLst/>
            <a:gdLst>
              <a:gd name="connsiteX0" fmla="*/ 2459 w 38557"/>
              <a:gd name="connsiteY0" fmla="*/ 9530 h 38557"/>
              <a:gd name="connsiteX1" fmla="*/ 9418 w 38557"/>
              <a:gd name="connsiteY1" fmla="*/ 35890 h 38557"/>
              <a:gd name="connsiteX2" fmla="*/ 35777 w 38557"/>
              <a:gd name="connsiteY2" fmla="*/ 28931 h 38557"/>
              <a:gd name="connsiteX3" fmla="*/ 28818 w 38557"/>
              <a:gd name="connsiteY3" fmla="*/ 2572 h 38557"/>
              <a:gd name="connsiteX4" fmla="*/ 2459 w 38557"/>
              <a:gd name="connsiteY4" fmla="*/ 9530 h 3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57">
                <a:moveTo>
                  <a:pt x="2459" y="9530"/>
                </a:moveTo>
                <a:cubicBezTo>
                  <a:pt x="-2898" y="18724"/>
                  <a:pt x="224" y="30533"/>
                  <a:pt x="9418" y="35890"/>
                </a:cubicBezTo>
                <a:cubicBezTo>
                  <a:pt x="18612" y="41246"/>
                  <a:pt x="30421" y="38125"/>
                  <a:pt x="35777" y="28931"/>
                </a:cubicBezTo>
                <a:cubicBezTo>
                  <a:pt x="41133" y="19737"/>
                  <a:pt x="38012" y="7928"/>
                  <a:pt x="28818" y="2572"/>
                </a:cubicBezTo>
                <a:cubicBezTo>
                  <a:pt x="19624" y="-2785"/>
                  <a:pt x="7815" y="336"/>
                  <a:pt x="2459" y="9530"/>
                </a:cubicBezTo>
                <a:close/>
              </a:path>
            </a:pathLst>
          </a:custGeom>
          <a:solidFill>
            <a:srgbClr val="F2A0A1"/>
          </a:solidFill>
          <a:ln w="2105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26C0070-97EB-42E6-A82A-71444524BCC1}"/>
              </a:ext>
            </a:extLst>
          </p:cNvPr>
          <p:cNvSpPr/>
          <p:nvPr/>
        </p:nvSpPr>
        <p:spPr>
          <a:xfrm>
            <a:off x="2421265" y="4537749"/>
            <a:ext cx="198654" cy="144776"/>
          </a:xfrm>
          <a:custGeom>
            <a:avLst/>
            <a:gdLst>
              <a:gd name="connsiteX0" fmla="*/ 85037 w 198654"/>
              <a:gd name="connsiteY0" fmla="*/ 6665 h 144776"/>
              <a:gd name="connsiteX1" fmla="*/ 5327 w 198654"/>
              <a:gd name="connsiteY1" fmla="*/ 74988 h 144776"/>
              <a:gd name="connsiteX2" fmla="*/ 5327 w 198654"/>
              <a:gd name="connsiteY2" fmla="*/ 102191 h 144776"/>
              <a:gd name="connsiteX3" fmla="*/ 21142 w 198654"/>
              <a:gd name="connsiteY3" fmla="*/ 107885 h 144776"/>
              <a:gd name="connsiteX4" fmla="*/ 35060 w 198654"/>
              <a:gd name="connsiteY4" fmla="*/ 131292 h 144776"/>
              <a:gd name="connsiteX5" fmla="*/ 131430 w 198654"/>
              <a:gd name="connsiteY5" fmla="*/ 143100 h 144776"/>
              <a:gd name="connsiteX6" fmla="*/ 195957 w 198654"/>
              <a:gd name="connsiteY6" fmla="*/ 87008 h 144776"/>
              <a:gd name="connsiteX7" fmla="*/ 164958 w 198654"/>
              <a:gd name="connsiteY7" fmla="*/ 12359 h 144776"/>
              <a:gd name="connsiteX8" fmla="*/ 85037 w 198654"/>
              <a:gd name="connsiteY8" fmla="*/ 6665 h 14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54" h="144776">
                <a:moveTo>
                  <a:pt x="85037" y="6665"/>
                </a:moveTo>
                <a:cubicBezTo>
                  <a:pt x="52922" y="22038"/>
                  <a:pt x="25445" y="45614"/>
                  <a:pt x="5327" y="74988"/>
                </a:cubicBezTo>
                <a:cubicBezTo>
                  <a:pt x="-1990" y="82580"/>
                  <a:pt x="-1990" y="94599"/>
                  <a:pt x="5327" y="102191"/>
                </a:cubicBezTo>
                <a:cubicBezTo>
                  <a:pt x="9650" y="106092"/>
                  <a:pt x="15322" y="108138"/>
                  <a:pt x="21142" y="107885"/>
                </a:cubicBezTo>
                <a:cubicBezTo>
                  <a:pt x="19456" y="118028"/>
                  <a:pt x="25339" y="127939"/>
                  <a:pt x="35060" y="131292"/>
                </a:cubicBezTo>
                <a:cubicBezTo>
                  <a:pt x="65679" y="143269"/>
                  <a:pt x="98829" y="147339"/>
                  <a:pt x="131430" y="143100"/>
                </a:cubicBezTo>
                <a:cubicBezTo>
                  <a:pt x="161310" y="137048"/>
                  <a:pt x="185814" y="115750"/>
                  <a:pt x="195957" y="87008"/>
                </a:cubicBezTo>
                <a:cubicBezTo>
                  <a:pt x="204328" y="57929"/>
                  <a:pt x="191465" y="26951"/>
                  <a:pt x="164958" y="12359"/>
                </a:cubicBezTo>
                <a:cubicBezTo>
                  <a:pt x="140666" y="-1875"/>
                  <a:pt x="111102" y="-3984"/>
                  <a:pt x="85037" y="6665"/>
                </a:cubicBezTo>
                <a:close/>
              </a:path>
            </a:pathLst>
          </a:custGeom>
          <a:solidFill>
            <a:srgbClr val="F2A0A1"/>
          </a:solidFill>
          <a:ln w="21057" cap="flat">
            <a:no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D2A302B-5F79-51B5-372E-BA26D2E52AEE}"/>
              </a:ext>
            </a:extLst>
          </p:cNvPr>
          <p:cNvGrpSpPr/>
          <p:nvPr/>
        </p:nvGrpSpPr>
        <p:grpSpPr>
          <a:xfrm>
            <a:off x="2373637" y="2242159"/>
            <a:ext cx="1935316" cy="2256578"/>
            <a:chOff x="2373637" y="1998537"/>
            <a:chExt cx="2325066" cy="2500200"/>
          </a:xfrm>
        </p:grpSpPr>
        <p:sp>
          <p:nvSpPr>
            <p:cNvPr id="63" name="Freeform: Shape 62">
              <a:extLst>
                <a:ext uri="{FF2B5EF4-FFF2-40B4-BE49-F238E27FC236}">
                  <a16:creationId xmlns:a16="http://schemas.microsoft.com/office/drawing/2014/main" id="{C1FD4575-4B6D-CCC9-D56B-B084BEB6C1CD}"/>
                </a:ext>
              </a:extLst>
            </p:cNvPr>
            <p:cNvSpPr/>
            <p:nvPr/>
          </p:nvSpPr>
          <p:spPr>
            <a:xfrm>
              <a:off x="3857437" y="3724567"/>
              <a:ext cx="696953" cy="445736"/>
            </a:xfrm>
            <a:custGeom>
              <a:avLst/>
              <a:gdLst>
                <a:gd name="connsiteX0" fmla="*/ 46535 w 696953"/>
                <a:gd name="connsiteY0" fmla="*/ 95076 h 445736"/>
                <a:gd name="connsiteX1" fmla="*/ 330792 w 696953"/>
                <a:gd name="connsiteY1" fmla="*/ 84532 h 445736"/>
                <a:gd name="connsiteX2" fmla="*/ 651320 w 696953"/>
                <a:gd name="connsiteY2" fmla="*/ 52480 h 445736"/>
                <a:gd name="connsiteX3" fmla="*/ 609145 w 696953"/>
                <a:gd name="connsiteY3" fmla="*/ 166984 h 445736"/>
                <a:gd name="connsiteX4" fmla="*/ 548835 w 696953"/>
                <a:gd name="connsiteY4" fmla="*/ 207472 h 445736"/>
                <a:gd name="connsiteX5" fmla="*/ 442345 w 696953"/>
                <a:gd name="connsiteY5" fmla="*/ 247116 h 445736"/>
                <a:gd name="connsiteX6" fmla="*/ 155135 w 696953"/>
                <a:gd name="connsiteY6" fmla="*/ 441330 h 445736"/>
                <a:gd name="connsiteX7" fmla="*/ 46535 w 696953"/>
                <a:gd name="connsiteY7" fmla="*/ 95076 h 44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53" h="445736">
                  <a:moveTo>
                    <a:pt x="46535" y="95076"/>
                  </a:moveTo>
                  <a:cubicBezTo>
                    <a:pt x="169474" y="69350"/>
                    <a:pt x="190562" y="170358"/>
                    <a:pt x="330792" y="84532"/>
                  </a:cubicBezTo>
                  <a:cubicBezTo>
                    <a:pt x="471023" y="-1293"/>
                    <a:pt x="547360" y="-37985"/>
                    <a:pt x="651320" y="52480"/>
                  </a:cubicBezTo>
                  <a:cubicBezTo>
                    <a:pt x="755281" y="142944"/>
                    <a:pt x="654694" y="195874"/>
                    <a:pt x="609145" y="166984"/>
                  </a:cubicBezTo>
                  <a:cubicBezTo>
                    <a:pt x="609145" y="166984"/>
                    <a:pt x="614206" y="219702"/>
                    <a:pt x="548835" y="207472"/>
                  </a:cubicBezTo>
                  <a:cubicBezTo>
                    <a:pt x="510857" y="212744"/>
                    <a:pt x="474524" y="226282"/>
                    <a:pt x="442345" y="247116"/>
                  </a:cubicBezTo>
                  <a:cubicBezTo>
                    <a:pt x="400170" y="278747"/>
                    <a:pt x="355886" y="477390"/>
                    <a:pt x="155135" y="441330"/>
                  </a:cubicBezTo>
                  <a:cubicBezTo>
                    <a:pt x="-45617" y="405271"/>
                    <a:pt x="-15884" y="108572"/>
                    <a:pt x="46535" y="95076"/>
                  </a:cubicBezTo>
                  <a:close/>
                </a:path>
              </a:pathLst>
            </a:custGeom>
            <a:solidFill>
              <a:srgbClr val="E96163"/>
            </a:solidFill>
            <a:ln w="2105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728641-50A8-CC8E-1E16-87E32922F1CF}"/>
                </a:ext>
              </a:extLst>
            </p:cNvPr>
            <p:cNvSpPr/>
            <p:nvPr/>
          </p:nvSpPr>
          <p:spPr>
            <a:xfrm>
              <a:off x="3358716" y="1998537"/>
              <a:ext cx="524342" cy="546690"/>
            </a:xfrm>
            <a:custGeom>
              <a:avLst/>
              <a:gdLst>
                <a:gd name="connsiteX0" fmla="*/ 9636 w 524342"/>
                <a:gd name="connsiteY0" fmla="*/ 328121 h 546690"/>
                <a:gd name="connsiteX1" fmla="*/ 125828 w 524342"/>
                <a:gd name="connsiteY1" fmla="*/ 61156 h 546690"/>
                <a:gd name="connsiteX2" fmla="*/ 327001 w 524342"/>
                <a:gd name="connsiteY2" fmla="*/ 41544 h 546690"/>
                <a:gd name="connsiteX3" fmla="*/ 519107 w 524342"/>
                <a:gd name="connsiteY3" fmla="*/ 402981 h 546690"/>
                <a:gd name="connsiteX4" fmla="*/ 303384 w 524342"/>
                <a:gd name="connsiteY4" fmla="*/ 490072 h 546690"/>
                <a:gd name="connsiteX5" fmla="*/ 298112 w 524342"/>
                <a:gd name="connsiteY5" fmla="*/ 490072 h 546690"/>
                <a:gd name="connsiteX6" fmla="*/ 93564 w 524342"/>
                <a:gd name="connsiteY6" fmla="*/ 474889 h 546690"/>
                <a:gd name="connsiteX7" fmla="*/ 295 w 524342"/>
                <a:gd name="connsiteY7" fmla="*/ 362393 h 546690"/>
                <a:gd name="connsiteX8" fmla="*/ 9636 w 524342"/>
                <a:gd name="connsiteY8" fmla="*/ 328121 h 5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42" h="546690">
                  <a:moveTo>
                    <a:pt x="9636" y="328121"/>
                  </a:moveTo>
                  <a:lnTo>
                    <a:pt x="125828" y="61156"/>
                  </a:lnTo>
                  <a:cubicBezTo>
                    <a:pt x="158303" y="-13283"/>
                    <a:pt x="279555" y="-19820"/>
                    <a:pt x="327001" y="41544"/>
                  </a:cubicBezTo>
                  <a:cubicBezTo>
                    <a:pt x="411541" y="149950"/>
                    <a:pt x="476552" y="272259"/>
                    <a:pt x="519107" y="402981"/>
                  </a:cubicBezTo>
                  <a:cubicBezTo>
                    <a:pt x="558962" y="528240"/>
                    <a:pt x="352517" y="605420"/>
                    <a:pt x="303384" y="490072"/>
                  </a:cubicBezTo>
                  <a:lnTo>
                    <a:pt x="298112" y="490072"/>
                  </a:lnTo>
                  <a:lnTo>
                    <a:pt x="93564" y="474889"/>
                  </a:lnTo>
                  <a:cubicBezTo>
                    <a:pt x="36755" y="469577"/>
                    <a:pt x="-5019" y="419212"/>
                    <a:pt x="295" y="362393"/>
                  </a:cubicBezTo>
                  <a:cubicBezTo>
                    <a:pt x="1413" y="350516"/>
                    <a:pt x="4576" y="338920"/>
                    <a:pt x="9636" y="328121"/>
                  </a:cubicBezTo>
                  <a:close/>
                </a:path>
              </a:pathLst>
            </a:custGeom>
            <a:solidFill>
              <a:srgbClr val="DDA72D"/>
            </a:solidFill>
            <a:ln w="2105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EDB9EBC-740E-4294-9ED3-7A3298855307}"/>
                </a:ext>
              </a:extLst>
            </p:cNvPr>
            <p:cNvSpPr/>
            <p:nvPr/>
          </p:nvSpPr>
          <p:spPr>
            <a:xfrm>
              <a:off x="2373637" y="4027186"/>
              <a:ext cx="423391" cy="348404"/>
            </a:xfrm>
            <a:custGeom>
              <a:avLst/>
              <a:gdLst>
                <a:gd name="connsiteX0" fmla="*/ 106306 w 423391"/>
                <a:gd name="connsiteY0" fmla="*/ 307199 h 348404"/>
                <a:gd name="connsiteX1" fmla="*/ 7618 w 423391"/>
                <a:gd name="connsiteY1" fmla="*/ 122263 h 348404"/>
                <a:gd name="connsiteX2" fmla="*/ 86274 w 423391"/>
                <a:gd name="connsiteY2" fmla="*/ -44 h 348404"/>
                <a:gd name="connsiteX3" fmla="*/ 376225 w 423391"/>
                <a:gd name="connsiteY3" fmla="*/ 52675 h 348404"/>
                <a:gd name="connsiteX4" fmla="*/ 329200 w 423391"/>
                <a:gd name="connsiteY4" fmla="*/ 213360 h 348404"/>
                <a:gd name="connsiteX5" fmla="*/ 326669 w 423391"/>
                <a:gd name="connsiteY5" fmla="*/ 216313 h 348404"/>
                <a:gd name="connsiteX6" fmla="*/ 226926 w 423391"/>
                <a:gd name="connsiteY6" fmla="*/ 325123 h 348404"/>
                <a:gd name="connsiteX7" fmla="*/ 121700 w 423391"/>
                <a:gd name="connsiteY7" fmla="*/ 327949 h 348404"/>
                <a:gd name="connsiteX8" fmla="*/ 106306 w 423391"/>
                <a:gd name="connsiteY8" fmla="*/ 307199 h 3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91" h="348404">
                  <a:moveTo>
                    <a:pt x="106306" y="307199"/>
                  </a:moveTo>
                  <a:lnTo>
                    <a:pt x="7618" y="122263"/>
                  </a:lnTo>
                  <a:cubicBezTo>
                    <a:pt x="-20007" y="70599"/>
                    <a:pt x="30603" y="-676"/>
                    <a:pt x="86274" y="-44"/>
                  </a:cubicBezTo>
                  <a:cubicBezTo>
                    <a:pt x="185258" y="399"/>
                    <a:pt x="283419" y="18239"/>
                    <a:pt x="376225" y="52675"/>
                  </a:cubicBezTo>
                  <a:cubicBezTo>
                    <a:pt x="464791" y="85993"/>
                    <a:pt x="416290" y="237189"/>
                    <a:pt x="329200" y="213360"/>
                  </a:cubicBezTo>
                  <a:lnTo>
                    <a:pt x="326669" y="216313"/>
                  </a:lnTo>
                  <a:lnTo>
                    <a:pt x="226926" y="325123"/>
                  </a:lnTo>
                  <a:cubicBezTo>
                    <a:pt x="198648" y="354962"/>
                    <a:pt x="151539" y="356227"/>
                    <a:pt x="121700" y="327949"/>
                  </a:cubicBezTo>
                  <a:cubicBezTo>
                    <a:pt x="115395" y="321981"/>
                    <a:pt x="110187" y="314959"/>
                    <a:pt x="106306" y="307199"/>
                  </a:cubicBezTo>
                  <a:close/>
                </a:path>
              </a:pathLst>
            </a:custGeom>
            <a:solidFill>
              <a:srgbClr val="DDA72D"/>
            </a:solidFill>
            <a:ln w="2105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FDBC882-95CC-F9DF-AB7A-3CAD12B54B97}"/>
                </a:ext>
              </a:extLst>
            </p:cNvPr>
            <p:cNvSpPr/>
            <p:nvPr/>
          </p:nvSpPr>
          <p:spPr>
            <a:xfrm>
              <a:off x="2559155" y="3451428"/>
              <a:ext cx="427048" cy="397006"/>
            </a:xfrm>
            <a:custGeom>
              <a:avLst/>
              <a:gdLst>
                <a:gd name="connsiteX0" fmla="*/ 236677 w 427048"/>
                <a:gd name="connsiteY0" fmla="*/ 386350 h 397006"/>
                <a:gd name="connsiteX1" fmla="*/ 40353 w 427048"/>
                <a:gd name="connsiteY1" fmla="*/ 280913 h 397006"/>
                <a:gd name="connsiteX2" fmla="*/ 37612 w 427048"/>
                <a:gd name="connsiteY2" fmla="*/ 126554 h 397006"/>
                <a:gd name="connsiteX3" fmla="*/ 324822 w 427048"/>
                <a:gd name="connsiteY3" fmla="*/ 2139 h 397006"/>
                <a:gd name="connsiteX4" fmla="*/ 377962 w 427048"/>
                <a:gd name="connsiteY4" fmla="*/ 170838 h 397006"/>
                <a:gd name="connsiteX5" fmla="*/ 377962 w 427048"/>
                <a:gd name="connsiteY5" fmla="*/ 175055 h 397006"/>
                <a:gd name="connsiteX6" fmla="*/ 353922 w 427048"/>
                <a:gd name="connsiteY6" fmla="*/ 329836 h 397006"/>
                <a:gd name="connsiteX7" fmla="*/ 264575 w 427048"/>
                <a:gd name="connsiteY7" fmla="*/ 396093 h 397006"/>
                <a:gd name="connsiteX8" fmla="*/ 236677 w 427048"/>
                <a:gd name="connsiteY8" fmla="*/ 386350 h 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48" h="397006">
                  <a:moveTo>
                    <a:pt x="236677" y="386350"/>
                  </a:moveTo>
                  <a:lnTo>
                    <a:pt x="40353" y="280913"/>
                  </a:lnTo>
                  <a:cubicBezTo>
                    <a:pt x="-14474" y="251602"/>
                    <a:pt x="-11943" y="158818"/>
                    <a:pt x="37612" y="126554"/>
                  </a:cubicBezTo>
                  <a:cubicBezTo>
                    <a:pt x="125378" y="68690"/>
                    <a:pt x="222569" y="26600"/>
                    <a:pt x="324822" y="2139"/>
                  </a:cubicBezTo>
                  <a:cubicBezTo>
                    <a:pt x="422667" y="-20636"/>
                    <a:pt x="468848" y="141315"/>
                    <a:pt x="377962" y="170838"/>
                  </a:cubicBezTo>
                  <a:cubicBezTo>
                    <a:pt x="377962" y="172314"/>
                    <a:pt x="377962" y="173579"/>
                    <a:pt x="377962" y="175055"/>
                  </a:cubicBezTo>
                  <a:lnTo>
                    <a:pt x="353922" y="329836"/>
                  </a:lnTo>
                  <a:cubicBezTo>
                    <a:pt x="347554" y="372812"/>
                    <a:pt x="307551" y="402482"/>
                    <a:pt x="264575" y="396093"/>
                  </a:cubicBezTo>
                  <a:cubicBezTo>
                    <a:pt x="254748" y="394638"/>
                    <a:pt x="245280" y="391327"/>
                    <a:pt x="236677" y="386350"/>
                  </a:cubicBezTo>
                  <a:close/>
                </a:path>
              </a:pathLst>
            </a:custGeom>
            <a:solidFill>
              <a:srgbClr val="DDA72D"/>
            </a:solidFill>
            <a:ln w="2105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4E76E51-17FA-E66C-461A-387BC12AA48B}"/>
                </a:ext>
              </a:extLst>
            </p:cNvPr>
            <p:cNvSpPr/>
            <p:nvPr/>
          </p:nvSpPr>
          <p:spPr>
            <a:xfrm>
              <a:off x="2612265" y="2831113"/>
              <a:ext cx="438973" cy="386101"/>
            </a:xfrm>
            <a:custGeom>
              <a:avLst/>
              <a:gdLst>
                <a:gd name="connsiteX0" fmla="*/ 211824 w 438973"/>
                <a:gd name="connsiteY0" fmla="*/ 369405 h 386101"/>
                <a:gd name="connsiteX1" fmla="*/ 30895 w 438973"/>
                <a:gd name="connsiteY1" fmla="*/ 239507 h 386101"/>
                <a:gd name="connsiteX2" fmla="*/ 48608 w 438973"/>
                <a:gd name="connsiteY2" fmla="*/ 85991 h 386101"/>
                <a:gd name="connsiteX3" fmla="*/ 349314 w 438973"/>
                <a:gd name="connsiteY3" fmla="*/ 377 h 386101"/>
                <a:gd name="connsiteX4" fmla="*/ 379890 w 438973"/>
                <a:gd name="connsiteY4" fmla="*/ 175402 h 386101"/>
                <a:gd name="connsiteX5" fmla="*/ 379890 w 438973"/>
                <a:gd name="connsiteY5" fmla="*/ 179198 h 386101"/>
                <a:gd name="connsiteX6" fmla="*/ 335818 w 438973"/>
                <a:gd name="connsiteY6" fmla="*/ 329761 h 386101"/>
                <a:gd name="connsiteX7" fmla="*/ 237656 w 438973"/>
                <a:gd name="connsiteY7" fmla="*/ 382733 h 386101"/>
                <a:gd name="connsiteX8" fmla="*/ 211824 w 438973"/>
                <a:gd name="connsiteY8" fmla="*/ 369405 h 38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73" h="386101">
                  <a:moveTo>
                    <a:pt x="211824" y="369405"/>
                  </a:moveTo>
                  <a:lnTo>
                    <a:pt x="30895" y="239507"/>
                  </a:lnTo>
                  <a:cubicBezTo>
                    <a:pt x="-19504" y="203237"/>
                    <a:pt x="-4954" y="111718"/>
                    <a:pt x="48608" y="85991"/>
                  </a:cubicBezTo>
                  <a:cubicBezTo>
                    <a:pt x="143058" y="40091"/>
                    <a:pt x="244847" y="11115"/>
                    <a:pt x="349314" y="377"/>
                  </a:cubicBezTo>
                  <a:cubicBezTo>
                    <a:pt x="449268" y="-9534"/>
                    <a:pt x="473940" y="157056"/>
                    <a:pt x="379890" y="175402"/>
                  </a:cubicBezTo>
                  <a:cubicBezTo>
                    <a:pt x="379996" y="176665"/>
                    <a:pt x="379996" y="177934"/>
                    <a:pt x="379890" y="179198"/>
                  </a:cubicBezTo>
                  <a:cubicBezTo>
                    <a:pt x="365129" y="229385"/>
                    <a:pt x="350579" y="279573"/>
                    <a:pt x="335818" y="329761"/>
                  </a:cubicBezTo>
                  <a:cubicBezTo>
                    <a:pt x="323334" y="371493"/>
                    <a:pt x="279388" y="395195"/>
                    <a:pt x="237656" y="382733"/>
                  </a:cubicBezTo>
                  <a:cubicBezTo>
                    <a:pt x="228293" y="379928"/>
                    <a:pt x="219542" y="375415"/>
                    <a:pt x="211824" y="369405"/>
                  </a:cubicBezTo>
                  <a:close/>
                </a:path>
              </a:pathLst>
            </a:custGeom>
            <a:solidFill>
              <a:srgbClr val="DDA72D"/>
            </a:solidFill>
            <a:ln w="2105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1FDB2DA-59EA-2E75-52A7-060407F1D886}"/>
                </a:ext>
              </a:extLst>
            </p:cNvPr>
            <p:cNvSpPr/>
            <p:nvPr/>
          </p:nvSpPr>
          <p:spPr>
            <a:xfrm>
              <a:off x="2853234" y="2311058"/>
              <a:ext cx="448526" cy="371891"/>
            </a:xfrm>
            <a:custGeom>
              <a:avLst/>
              <a:gdLst>
                <a:gd name="connsiteX0" fmla="*/ 107501 w 448526"/>
                <a:gd name="connsiteY0" fmla="*/ 326850 h 371891"/>
                <a:gd name="connsiteX1" fmla="*/ 7336 w 448526"/>
                <a:gd name="connsiteY1" fmla="*/ 127996 h 371891"/>
                <a:gd name="connsiteX2" fmla="*/ 94005 w 448526"/>
                <a:gd name="connsiteY2" fmla="*/ -4 h 371891"/>
                <a:gd name="connsiteX3" fmla="*/ 400193 w 448526"/>
                <a:gd name="connsiteY3" fmla="*/ 63258 h 371891"/>
                <a:gd name="connsiteX4" fmla="*/ 346420 w 448526"/>
                <a:gd name="connsiteY4" fmla="*/ 231957 h 371891"/>
                <a:gd name="connsiteX5" fmla="*/ 343679 w 448526"/>
                <a:gd name="connsiteY5" fmla="*/ 235120 h 371891"/>
                <a:gd name="connsiteX6" fmla="*/ 235079 w 448526"/>
                <a:gd name="connsiteY6" fmla="*/ 348148 h 371891"/>
                <a:gd name="connsiteX7" fmla="*/ 123548 w 448526"/>
                <a:gd name="connsiteY7" fmla="*/ 349333 h 371891"/>
                <a:gd name="connsiteX8" fmla="*/ 107501 w 448526"/>
                <a:gd name="connsiteY8" fmla="*/ 326850 h 37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526" h="371891">
                  <a:moveTo>
                    <a:pt x="107501" y="326850"/>
                  </a:moveTo>
                  <a:lnTo>
                    <a:pt x="7336" y="127996"/>
                  </a:lnTo>
                  <a:cubicBezTo>
                    <a:pt x="-20711" y="72325"/>
                    <a:pt x="34749" y="-2113"/>
                    <a:pt x="94005" y="-4"/>
                  </a:cubicBezTo>
                  <a:cubicBezTo>
                    <a:pt x="198977" y="3053"/>
                    <a:pt x="302601" y="24463"/>
                    <a:pt x="400193" y="63258"/>
                  </a:cubicBezTo>
                  <a:cubicBezTo>
                    <a:pt x="493399" y="101004"/>
                    <a:pt x="438150" y="260003"/>
                    <a:pt x="346420" y="231957"/>
                  </a:cubicBezTo>
                  <a:lnTo>
                    <a:pt x="343679" y="235120"/>
                  </a:lnTo>
                  <a:cubicBezTo>
                    <a:pt x="307409" y="272655"/>
                    <a:pt x="271202" y="310332"/>
                    <a:pt x="235079" y="348148"/>
                  </a:cubicBezTo>
                  <a:cubicBezTo>
                    <a:pt x="204608" y="379273"/>
                    <a:pt x="154673" y="379804"/>
                    <a:pt x="123548" y="349333"/>
                  </a:cubicBezTo>
                  <a:cubicBezTo>
                    <a:pt x="116927" y="342840"/>
                    <a:pt x="111486" y="335230"/>
                    <a:pt x="107501" y="326850"/>
                  </a:cubicBezTo>
                  <a:close/>
                </a:path>
              </a:pathLst>
            </a:custGeom>
            <a:solidFill>
              <a:srgbClr val="DDA72D"/>
            </a:solidFill>
            <a:ln w="2105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856D9D1-3B07-C0FA-5628-CE307A80262E}"/>
                </a:ext>
              </a:extLst>
            </p:cNvPr>
            <p:cNvSpPr/>
            <p:nvPr/>
          </p:nvSpPr>
          <p:spPr>
            <a:xfrm>
              <a:off x="3546075" y="3924354"/>
              <a:ext cx="730379" cy="421860"/>
            </a:xfrm>
            <a:custGeom>
              <a:avLst/>
              <a:gdLst>
                <a:gd name="connsiteX0" fmla="*/ 133316 w 730379"/>
                <a:gd name="connsiteY0" fmla="*/ 725 h 421860"/>
                <a:gd name="connsiteX1" fmla="*/ 402812 w 730379"/>
                <a:gd name="connsiteY1" fmla="*/ 123454 h 421860"/>
                <a:gd name="connsiteX2" fmla="*/ 715959 w 730379"/>
                <a:gd name="connsiteY2" fmla="*/ 242387 h 421860"/>
                <a:gd name="connsiteX3" fmla="*/ 624229 w 730379"/>
                <a:gd name="connsiteY3" fmla="*/ 329899 h 421860"/>
                <a:gd name="connsiteX4" fmla="*/ 549158 w 730379"/>
                <a:gd name="connsiteY4" fmla="*/ 339388 h 421860"/>
                <a:gd name="connsiteX5" fmla="*/ 431702 w 730379"/>
                <a:gd name="connsiteY5" fmla="*/ 326947 h 421860"/>
                <a:gd name="connsiteX6" fmla="*/ 74272 w 730379"/>
                <a:gd name="connsiteY6" fmla="*/ 373971 h 421860"/>
                <a:gd name="connsiteX7" fmla="*/ 133316 w 730379"/>
                <a:gd name="connsiteY7" fmla="*/ 725 h 4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79" h="421860">
                  <a:moveTo>
                    <a:pt x="133316" y="725"/>
                  </a:moveTo>
                  <a:cubicBezTo>
                    <a:pt x="259840" y="34043"/>
                    <a:pt x="232427" y="138004"/>
                    <a:pt x="402812" y="123454"/>
                  </a:cubicBezTo>
                  <a:cubicBezTo>
                    <a:pt x="573198" y="108904"/>
                    <a:pt x="661343" y="109958"/>
                    <a:pt x="715959" y="242387"/>
                  </a:cubicBezTo>
                  <a:cubicBezTo>
                    <a:pt x="770576" y="374815"/>
                    <a:pt x="652697" y="377556"/>
                    <a:pt x="624229" y="329899"/>
                  </a:cubicBezTo>
                  <a:cubicBezTo>
                    <a:pt x="624229" y="329899"/>
                    <a:pt x="604407" y="381352"/>
                    <a:pt x="549158" y="339388"/>
                  </a:cubicBezTo>
                  <a:cubicBezTo>
                    <a:pt x="511413" y="326630"/>
                    <a:pt x="471283" y="322371"/>
                    <a:pt x="431702" y="326947"/>
                  </a:cubicBezTo>
                  <a:cubicBezTo>
                    <a:pt x="378140" y="336647"/>
                    <a:pt x="244025" y="500706"/>
                    <a:pt x="74272" y="373971"/>
                  </a:cubicBezTo>
                  <a:cubicBezTo>
                    <a:pt x="-95481" y="247237"/>
                    <a:pt x="69421" y="-16145"/>
                    <a:pt x="133316" y="725"/>
                  </a:cubicBezTo>
                  <a:close/>
                </a:path>
              </a:pathLst>
            </a:custGeom>
            <a:solidFill>
              <a:srgbClr val="E96163"/>
            </a:solidFill>
            <a:ln w="2105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C94DD16-F48A-6CA1-B9FA-1B5E63A1D4FC}"/>
                </a:ext>
              </a:extLst>
            </p:cNvPr>
            <p:cNvSpPr/>
            <p:nvPr/>
          </p:nvSpPr>
          <p:spPr>
            <a:xfrm>
              <a:off x="3449906" y="2735557"/>
              <a:ext cx="317230" cy="234053"/>
            </a:xfrm>
            <a:custGeom>
              <a:avLst/>
              <a:gdLst>
                <a:gd name="connsiteX0" fmla="*/ -156 w 317230"/>
                <a:gd name="connsiteY0" fmla="*/ 192302 h 234053"/>
                <a:gd name="connsiteX1" fmla="*/ 134803 w 317230"/>
                <a:gd name="connsiteY1" fmla="*/ 196 h 234053"/>
                <a:gd name="connsiteX2" fmla="*/ 316576 w 317230"/>
                <a:gd name="connsiteY2" fmla="*/ 141481 h 234053"/>
                <a:gd name="connsiteX3" fmla="*/ 305189 w 317230"/>
                <a:gd name="connsiteY3" fmla="*/ 167630 h 234053"/>
                <a:gd name="connsiteX4" fmla="*/ 298863 w 317230"/>
                <a:gd name="connsiteY4" fmla="*/ 170160 h 234053"/>
                <a:gd name="connsiteX5" fmla="*/ 262171 w 317230"/>
                <a:gd name="connsiteY5" fmla="*/ 146121 h 234053"/>
                <a:gd name="connsiteX6" fmla="*/ 177821 w 317230"/>
                <a:gd name="connsiteY6" fmla="*/ 76532 h 234053"/>
                <a:gd name="connsiteX7" fmla="*/ 85037 w 317230"/>
                <a:gd name="connsiteY7" fmla="*/ 131359 h 234053"/>
                <a:gd name="connsiteX8" fmla="*/ 69432 w 317230"/>
                <a:gd name="connsiteY8" fmla="*/ 218028 h 234053"/>
                <a:gd name="connsiteX9" fmla="*/ 31053 w 317230"/>
                <a:gd name="connsiteY9" fmla="*/ 232579 h 234053"/>
                <a:gd name="connsiteX10" fmla="*/ 27047 w 317230"/>
                <a:gd name="connsiteY10" fmla="*/ 230892 h 234053"/>
                <a:gd name="connsiteX11" fmla="*/ -156 w 317230"/>
                <a:gd name="connsiteY11" fmla="*/ 192302 h 2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230" h="234053">
                  <a:moveTo>
                    <a:pt x="-156" y="192302"/>
                  </a:moveTo>
                  <a:cubicBezTo>
                    <a:pt x="9544" y="111748"/>
                    <a:pt x="35692" y="6312"/>
                    <a:pt x="134803" y="196"/>
                  </a:cubicBezTo>
                  <a:cubicBezTo>
                    <a:pt x="211561" y="-4654"/>
                    <a:pt x="306243" y="63458"/>
                    <a:pt x="316576" y="141481"/>
                  </a:cubicBezTo>
                  <a:cubicBezTo>
                    <a:pt x="318642" y="151723"/>
                    <a:pt x="314109" y="162170"/>
                    <a:pt x="305189" y="167630"/>
                  </a:cubicBezTo>
                  <a:cubicBezTo>
                    <a:pt x="303418" y="169165"/>
                    <a:pt x="301203" y="170057"/>
                    <a:pt x="298863" y="170160"/>
                  </a:cubicBezTo>
                  <a:cubicBezTo>
                    <a:pt x="280938" y="171425"/>
                    <a:pt x="272292" y="159406"/>
                    <a:pt x="262171" y="146121"/>
                  </a:cubicBezTo>
                  <a:cubicBezTo>
                    <a:pt x="242391" y="114359"/>
                    <a:pt x="212763" y="89927"/>
                    <a:pt x="177821" y="76532"/>
                  </a:cubicBezTo>
                  <a:cubicBezTo>
                    <a:pt x="130585" y="61139"/>
                    <a:pt x="97479" y="85600"/>
                    <a:pt x="85037" y="131359"/>
                  </a:cubicBezTo>
                  <a:cubicBezTo>
                    <a:pt x="77234" y="159827"/>
                    <a:pt x="83561" y="191669"/>
                    <a:pt x="69432" y="218028"/>
                  </a:cubicBezTo>
                  <a:cubicBezTo>
                    <a:pt x="61398" y="230997"/>
                    <a:pt x="45667" y="236963"/>
                    <a:pt x="31053" y="232579"/>
                  </a:cubicBezTo>
                  <a:lnTo>
                    <a:pt x="27047" y="230892"/>
                  </a:lnTo>
                  <a:cubicBezTo>
                    <a:pt x="10557" y="225304"/>
                    <a:pt x="-430" y="209710"/>
                    <a:pt x="-156" y="192302"/>
                  </a:cubicBezTo>
                  <a:close/>
                </a:path>
              </a:pathLst>
            </a:custGeom>
            <a:solidFill>
              <a:srgbClr val="000000"/>
            </a:solidFill>
            <a:ln w="2105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574BB4A-C82C-4691-1E30-C7712344BC11}"/>
                </a:ext>
              </a:extLst>
            </p:cNvPr>
            <p:cNvSpPr/>
            <p:nvPr/>
          </p:nvSpPr>
          <p:spPr>
            <a:xfrm>
              <a:off x="3761539" y="4439268"/>
              <a:ext cx="57155" cy="59469"/>
            </a:xfrm>
            <a:custGeom>
              <a:avLst/>
              <a:gdLst>
                <a:gd name="connsiteX0" fmla="*/ 16119 w 57155"/>
                <a:gd name="connsiteY0" fmla="*/ 2241 h 59469"/>
                <a:gd name="connsiteX1" fmla="*/ 51124 w 57155"/>
                <a:gd name="connsiteY1" fmla="*/ 13628 h 59469"/>
                <a:gd name="connsiteX2" fmla="*/ 53444 w 57155"/>
                <a:gd name="connsiteY2" fmla="*/ 17845 h 59469"/>
                <a:gd name="connsiteX3" fmla="*/ 56185 w 57155"/>
                <a:gd name="connsiteY3" fmla="*/ 38932 h 59469"/>
                <a:gd name="connsiteX4" fmla="*/ 43322 w 57155"/>
                <a:gd name="connsiteY4" fmla="*/ 55802 h 59469"/>
                <a:gd name="connsiteX5" fmla="*/ 22235 w 57155"/>
                <a:gd name="connsiteY5" fmla="*/ 58544 h 59469"/>
                <a:gd name="connsiteX6" fmla="*/ 5365 w 57155"/>
                <a:gd name="connsiteY6" fmla="*/ 45681 h 59469"/>
                <a:gd name="connsiteX7" fmla="*/ 726 w 57155"/>
                <a:gd name="connsiteY7" fmla="*/ 34504 h 59469"/>
                <a:gd name="connsiteX8" fmla="*/ 16119 w 57155"/>
                <a:gd name="connsiteY8" fmla="*/ 2241 h 5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5" h="59469">
                  <a:moveTo>
                    <a:pt x="16119" y="2241"/>
                  </a:moveTo>
                  <a:cubicBezTo>
                    <a:pt x="28983" y="-3327"/>
                    <a:pt x="43997" y="1566"/>
                    <a:pt x="51124" y="13628"/>
                  </a:cubicBezTo>
                  <a:cubicBezTo>
                    <a:pt x="51820" y="15083"/>
                    <a:pt x="52601" y="16474"/>
                    <a:pt x="53444" y="17845"/>
                  </a:cubicBezTo>
                  <a:cubicBezTo>
                    <a:pt x="56903" y="24298"/>
                    <a:pt x="57873" y="31805"/>
                    <a:pt x="56185" y="38932"/>
                  </a:cubicBezTo>
                  <a:cubicBezTo>
                    <a:pt x="54140" y="45955"/>
                    <a:pt x="49543" y="51964"/>
                    <a:pt x="43322" y="55802"/>
                  </a:cubicBezTo>
                  <a:cubicBezTo>
                    <a:pt x="36891" y="59366"/>
                    <a:pt x="29363" y="60336"/>
                    <a:pt x="22235" y="58544"/>
                  </a:cubicBezTo>
                  <a:cubicBezTo>
                    <a:pt x="15255" y="56414"/>
                    <a:pt x="9266" y="51859"/>
                    <a:pt x="5365" y="45681"/>
                  </a:cubicBezTo>
                  <a:cubicBezTo>
                    <a:pt x="3214" y="42243"/>
                    <a:pt x="1653" y="38468"/>
                    <a:pt x="726" y="34504"/>
                  </a:cubicBezTo>
                  <a:cubicBezTo>
                    <a:pt x="-2648" y="21430"/>
                    <a:pt x="3847" y="7850"/>
                    <a:pt x="16119" y="2241"/>
                  </a:cubicBezTo>
                  <a:close/>
                </a:path>
              </a:pathLst>
            </a:custGeom>
            <a:solidFill>
              <a:srgbClr val="FFFFFF"/>
            </a:solidFill>
            <a:ln w="2105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6382C99-12B0-0A0D-CDC3-9963865F0888}"/>
                </a:ext>
              </a:extLst>
            </p:cNvPr>
            <p:cNvSpPr/>
            <p:nvPr/>
          </p:nvSpPr>
          <p:spPr>
            <a:xfrm>
              <a:off x="4026790" y="2478334"/>
              <a:ext cx="179313" cy="114378"/>
            </a:xfrm>
            <a:custGeom>
              <a:avLst/>
              <a:gdLst>
                <a:gd name="connsiteX0" fmla="*/ 7291 w 179313"/>
                <a:gd name="connsiteY0" fmla="*/ 41695 h 114378"/>
                <a:gd name="connsiteX1" fmla="*/ 29643 w 179313"/>
                <a:gd name="connsiteY1" fmla="*/ 60041 h 114378"/>
                <a:gd name="connsiteX2" fmla="*/ 30698 w 179313"/>
                <a:gd name="connsiteY2" fmla="*/ 67422 h 114378"/>
                <a:gd name="connsiteX3" fmla="*/ 60009 w 179313"/>
                <a:gd name="connsiteY3" fmla="*/ 80918 h 114378"/>
                <a:gd name="connsiteX4" fmla="*/ 61063 w 179313"/>
                <a:gd name="connsiteY4" fmla="*/ 80918 h 114378"/>
                <a:gd name="connsiteX5" fmla="*/ 152372 w 179313"/>
                <a:gd name="connsiteY5" fmla="*/ 114025 h 114378"/>
                <a:gd name="connsiteX6" fmla="*/ 175357 w 179313"/>
                <a:gd name="connsiteY6" fmla="*/ 103692 h 114378"/>
                <a:gd name="connsiteX7" fmla="*/ 175357 w 179313"/>
                <a:gd name="connsiteY7" fmla="*/ 78387 h 114378"/>
                <a:gd name="connsiteX8" fmla="*/ 165657 w 179313"/>
                <a:gd name="connsiteY8" fmla="*/ 68476 h 114378"/>
                <a:gd name="connsiteX9" fmla="*/ 161650 w 179313"/>
                <a:gd name="connsiteY9" fmla="*/ 52661 h 114378"/>
                <a:gd name="connsiteX10" fmla="*/ 20365 w 179313"/>
                <a:gd name="connsiteY10" fmla="*/ 2051 h 114378"/>
                <a:gd name="connsiteX11" fmla="*/ -47 w 179313"/>
                <a:gd name="connsiteY11" fmla="*/ 26964 h 114378"/>
                <a:gd name="connsiteX12" fmla="*/ 7923 w 179313"/>
                <a:gd name="connsiteY12" fmla="*/ 42117 h 1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313" h="114378">
                  <a:moveTo>
                    <a:pt x="7291" y="41695"/>
                  </a:moveTo>
                  <a:cubicBezTo>
                    <a:pt x="14460" y="48232"/>
                    <a:pt x="22052" y="54348"/>
                    <a:pt x="29643" y="60041"/>
                  </a:cubicBezTo>
                  <a:cubicBezTo>
                    <a:pt x="29665" y="62538"/>
                    <a:pt x="30023" y="65020"/>
                    <a:pt x="30698" y="67422"/>
                  </a:cubicBezTo>
                  <a:cubicBezTo>
                    <a:pt x="35400" y="78933"/>
                    <a:pt x="48200" y="84836"/>
                    <a:pt x="60009" y="80918"/>
                  </a:cubicBezTo>
                  <a:lnTo>
                    <a:pt x="61063" y="80918"/>
                  </a:lnTo>
                  <a:cubicBezTo>
                    <a:pt x="89405" y="97050"/>
                    <a:pt x="120277" y="108245"/>
                    <a:pt x="152372" y="114025"/>
                  </a:cubicBezTo>
                  <a:cubicBezTo>
                    <a:pt x="161418" y="115520"/>
                    <a:pt x="170465" y="111448"/>
                    <a:pt x="175357" y="103692"/>
                  </a:cubicBezTo>
                  <a:cubicBezTo>
                    <a:pt x="180418" y="96016"/>
                    <a:pt x="180418" y="86063"/>
                    <a:pt x="175357" y="78387"/>
                  </a:cubicBezTo>
                  <a:cubicBezTo>
                    <a:pt x="172194" y="74802"/>
                    <a:pt x="169031" y="71639"/>
                    <a:pt x="165657" y="68476"/>
                  </a:cubicBezTo>
                  <a:cubicBezTo>
                    <a:pt x="166500" y="62880"/>
                    <a:pt x="165045" y="57182"/>
                    <a:pt x="161650" y="52661"/>
                  </a:cubicBezTo>
                  <a:cubicBezTo>
                    <a:pt x="126519" y="12422"/>
                    <a:pt x="73041" y="-6734"/>
                    <a:pt x="20365" y="2051"/>
                  </a:cubicBezTo>
                  <a:cubicBezTo>
                    <a:pt x="7839" y="3293"/>
                    <a:pt x="-1291" y="14446"/>
                    <a:pt x="-47" y="26964"/>
                  </a:cubicBezTo>
                  <a:cubicBezTo>
                    <a:pt x="543" y="32860"/>
                    <a:pt x="3390" y="38296"/>
                    <a:pt x="7923" y="42117"/>
                  </a:cubicBezTo>
                  <a:close/>
                </a:path>
              </a:pathLst>
            </a:custGeom>
            <a:solidFill>
              <a:srgbClr val="F2A0A1"/>
            </a:solidFill>
            <a:ln w="2105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8B18AF2-EEC0-6803-F3B3-D131E90A3229}"/>
                </a:ext>
              </a:extLst>
            </p:cNvPr>
            <p:cNvSpPr/>
            <p:nvPr/>
          </p:nvSpPr>
          <p:spPr>
            <a:xfrm>
              <a:off x="4275184" y="2564417"/>
              <a:ext cx="42554" cy="44170"/>
            </a:xfrm>
            <a:custGeom>
              <a:avLst/>
              <a:gdLst>
                <a:gd name="connsiteX0" fmla="*/ 13210 w 42554"/>
                <a:gd name="connsiteY0" fmla="*/ 950 h 44170"/>
                <a:gd name="connsiteX1" fmla="*/ 41404 w 42554"/>
                <a:gd name="connsiteY1" fmla="*/ 15905 h 44170"/>
                <a:gd name="connsiteX2" fmla="*/ 29025 w 42554"/>
                <a:gd name="connsiteY2" fmla="*/ 43125 h 44170"/>
                <a:gd name="connsiteX3" fmla="*/ 831 w 42554"/>
                <a:gd name="connsiteY3" fmla="*/ 28170 h 44170"/>
                <a:gd name="connsiteX4" fmla="*/ 13210 w 42554"/>
                <a:gd name="connsiteY4" fmla="*/ 950 h 44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54" h="44170">
                  <a:moveTo>
                    <a:pt x="13210" y="950"/>
                  </a:moveTo>
                  <a:cubicBezTo>
                    <a:pt x="25124" y="-2704"/>
                    <a:pt x="37734" y="3991"/>
                    <a:pt x="41404" y="15905"/>
                  </a:cubicBezTo>
                  <a:cubicBezTo>
                    <a:pt x="44735" y="26801"/>
                    <a:pt x="39421" y="38479"/>
                    <a:pt x="29025" y="43125"/>
                  </a:cubicBezTo>
                  <a:cubicBezTo>
                    <a:pt x="17111" y="46779"/>
                    <a:pt x="4501" y="40084"/>
                    <a:pt x="831" y="28170"/>
                  </a:cubicBezTo>
                  <a:cubicBezTo>
                    <a:pt x="-2500" y="17274"/>
                    <a:pt x="2793" y="5596"/>
                    <a:pt x="13210" y="950"/>
                  </a:cubicBezTo>
                  <a:close/>
                </a:path>
              </a:pathLst>
            </a:custGeom>
            <a:solidFill>
              <a:srgbClr val="F2A0A1"/>
            </a:solidFill>
            <a:ln w="2105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07ADA1C-D449-5037-5903-FA8F6D100AD9}"/>
                </a:ext>
              </a:extLst>
            </p:cNvPr>
            <p:cNvSpPr/>
            <p:nvPr/>
          </p:nvSpPr>
          <p:spPr>
            <a:xfrm>
              <a:off x="4394861" y="2621813"/>
              <a:ext cx="153673" cy="162532"/>
            </a:xfrm>
            <a:custGeom>
              <a:avLst/>
              <a:gdLst>
                <a:gd name="connsiteX0" fmla="*/ 14785 w 153673"/>
                <a:gd name="connsiteY0" fmla="*/ 67970 h 162532"/>
                <a:gd name="connsiteX1" fmla="*/ 13308 w 153673"/>
                <a:gd name="connsiteY1" fmla="*/ 67970 h 162532"/>
                <a:gd name="connsiteX2" fmla="*/ 1500 w 153673"/>
                <a:gd name="connsiteY2" fmla="*/ 55317 h 162532"/>
                <a:gd name="connsiteX3" fmla="*/ 1500 w 153673"/>
                <a:gd name="connsiteY3" fmla="*/ 37815 h 162532"/>
                <a:gd name="connsiteX4" fmla="*/ 14363 w 153673"/>
                <a:gd name="connsiteY4" fmla="*/ 26006 h 162532"/>
                <a:gd name="connsiteX5" fmla="*/ 38613 w 153673"/>
                <a:gd name="connsiteY5" fmla="*/ 17149 h 162532"/>
                <a:gd name="connsiteX6" fmla="*/ 64340 w 153673"/>
                <a:gd name="connsiteY6" fmla="*/ 279 h 162532"/>
                <a:gd name="connsiteX7" fmla="*/ 135826 w 153673"/>
                <a:gd name="connsiteY7" fmla="*/ 54685 h 162532"/>
                <a:gd name="connsiteX8" fmla="*/ 150587 w 153673"/>
                <a:gd name="connsiteY8" fmla="*/ 144095 h 162532"/>
                <a:gd name="connsiteX9" fmla="*/ 123469 w 153673"/>
                <a:gd name="connsiteY9" fmla="*/ 162015 h 162532"/>
                <a:gd name="connsiteX10" fmla="*/ 113895 w 153673"/>
                <a:gd name="connsiteY10" fmla="*/ 157591 h 162532"/>
                <a:gd name="connsiteX11" fmla="*/ 19424 w 153673"/>
                <a:gd name="connsiteY11" fmla="*/ 97281 h 162532"/>
                <a:gd name="connsiteX12" fmla="*/ 14785 w 153673"/>
                <a:gd name="connsiteY12" fmla="*/ 67970 h 1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73" h="162532">
                  <a:moveTo>
                    <a:pt x="14785" y="67970"/>
                  </a:moveTo>
                  <a:lnTo>
                    <a:pt x="13308" y="67970"/>
                  </a:lnTo>
                  <a:cubicBezTo>
                    <a:pt x="7889" y="65433"/>
                    <a:pt x="3651" y="60901"/>
                    <a:pt x="1500" y="55317"/>
                  </a:cubicBezTo>
                  <a:cubicBezTo>
                    <a:pt x="-714" y="49695"/>
                    <a:pt x="-714" y="43439"/>
                    <a:pt x="1500" y="37815"/>
                  </a:cubicBezTo>
                  <a:cubicBezTo>
                    <a:pt x="4178" y="32429"/>
                    <a:pt x="8775" y="28226"/>
                    <a:pt x="14363" y="26006"/>
                  </a:cubicBezTo>
                  <a:lnTo>
                    <a:pt x="38613" y="17149"/>
                  </a:lnTo>
                  <a:cubicBezTo>
                    <a:pt x="41439" y="5646"/>
                    <a:pt x="52657" y="-1722"/>
                    <a:pt x="64340" y="279"/>
                  </a:cubicBezTo>
                  <a:cubicBezTo>
                    <a:pt x="94369" y="8373"/>
                    <a:pt x="120032" y="27902"/>
                    <a:pt x="135826" y="54685"/>
                  </a:cubicBezTo>
                  <a:cubicBezTo>
                    <a:pt x="152148" y="81453"/>
                    <a:pt x="157441" y="113504"/>
                    <a:pt x="150587" y="144095"/>
                  </a:cubicBezTo>
                  <a:cubicBezTo>
                    <a:pt x="148057" y="156532"/>
                    <a:pt x="135911" y="164556"/>
                    <a:pt x="123469" y="162015"/>
                  </a:cubicBezTo>
                  <a:cubicBezTo>
                    <a:pt x="119968" y="161302"/>
                    <a:pt x="116700" y="159788"/>
                    <a:pt x="113895" y="157591"/>
                  </a:cubicBezTo>
                  <a:lnTo>
                    <a:pt x="19424" y="97281"/>
                  </a:lnTo>
                  <a:cubicBezTo>
                    <a:pt x="10842" y="89998"/>
                    <a:pt x="8880" y="77545"/>
                    <a:pt x="14785" y="67970"/>
                  </a:cubicBezTo>
                  <a:close/>
                </a:path>
              </a:pathLst>
            </a:custGeom>
            <a:solidFill>
              <a:srgbClr val="F2A0A1"/>
            </a:solidFill>
            <a:ln w="2105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A03BAA6-EC7C-7FE7-30B2-70F776F9C71D}"/>
                </a:ext>
              </a:extLst>
            </p:cNvPr>
            <p:cNvSpPr/>
            <p:nvPr/>
          </p:nvSpPr>
          <p:spPr>
            <a:xfrm>
              <a:off x="4213701" y="2658137"/>
              <a:ext cx="143580" cy="154372"/>
            </a:xfrm>
            <a:custGeom>
              <a:avLst/>
              <a:gdLst>
                <a:gd name="connsiteX0" fmla="*/ 98310 w 143580"/>
                <a:gd name="connsiteY0" fmla="*/ 154163 h 154372"/>
                <a:gd name="connsiteX1" fmla="*/ 110541 w 143580"/>
                <a:gd name="connsiteY1" fmla="*/ 152054 h 154372"/>
                <a:gd name="connsiteX2" fmla="*/ 128676 w 143580"/>
                <a:gd name="connsiteY2" fmla="*/ 153320 h 154372"/>
                <a:gd name="connsiteX3" fmla="*/ 142172 w 143580"/>
                <a:gd name="connsiteY3" fmla="*/ 124219 h 154372"/>
                <a:gd name="connsiteX4" fmla="*/ 33573 w 143580"/>
                <a:gd name="connsiteY4" fmla="*/ 1912 h 154372"/>
                <a:gd name="connsiteX5" fmla="*/ 3270 w 143580"/>
                <a:gd name="connsiteY5" fmla="*/ 13666 h 154372"/>
                <a:gd name="connsiteX6" fmla="*/ 1730 w 143580"/>
                <a:gd name="connsiteY6" fmla="*/ 18571 h 154372"/>
                <a:gd name="connsiteX7" fmla="*/ 95295 w 143580"/>
                <a:gd name="connsiteY7" fmla="*/ 153655 h 154372"/>
                <a:gd name="connsiteX8" fmla="*/ 98310 w 143580"/>
                <a:gd name="connsiteY8" fmla="*/ 154163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80" h="154372">
                  <a:moveTo>
                    <a:pt x="98310" y="154163"/>
                  </a:moveTo>
                  <a:cubicBezTo>
                    <a:pt x="102507" y="154574"/>
                    <a:pt x="106724" y="153844"/>
                    <a:pt x="110541" y="152054"/>
                  </a:cubicBezTo>
                  <a:cubicBezTo>
                    <a:pt x="116256" y="154559"/>
                    <a:pt x="122666" y="155006"/>
                    <a:pt x="128676" y="153320"/>
                  </a:cubicBezTo>
                  <a:cubicBezTo>
                    <a:pt x="140232" y="148794"/>
                    <a:pt x="146179" y="135967"/>
                    <a:pt x="142172" y="124219"/>
                  </a:cubicBezTo>
                  <a:cubicBezTo>
                    <a:pt x="127516" y="68481"/>
                    <a:pt x="87176" y="23059"/>
                    <a:pt x="33573" y="1912"/>
                  </a:cubicBezTo>
                  <a:cubicBezTo>
                    <a:pt x="21953" y="-3210"/>
                    <a:pt x="8394" y="2052"/>
                    <a:pt x="3270" y="13666"/>
                  </a:cubicBezTo>
                  <a:cubicBezTo>
                    <a:pt x="2574" y="15239"/>
                    <a:pt x="2046" y="16884"/>
                    <a:pt x="1730" y="18571"/>
                  </a:cubicBezTo>
                  <a:cubicBezTo>
                    <a:pt x="-9741" y="81709"/>
                    <a:pt x="32159" y="142187"/>
                    <a:pt x="95295" y="153655"/>
                  </a:cubicBezTo>
                  <a:cubicBezTo>
                    <a:pt x="96286" y="153838"/>
                    <a:pt x="97298" y="154007"/>
                    <a:pt x="98310" y="154163"/>
                  </a:cubicBezTo>
                  <a:close/>
                </a:path>
              </a:pathLst>
            </a:custGeom>
            <a:solidFill>
              <a:srgbClr val="F2A0A1"/>
            </a:solidFill>
            <a:ln w="21057"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A679D49-7FDC-5546-B5A9-E77CD59B630E}"/>
                </a:ext>
              </a:extLst>
            </p:cNvPr>
            <p:cNvSpPr/>
            <p:nvPr/>
          </p:nvSpPr>
          <p:spPr>
            <a:xfrm>
              <a:off x="4456251" y="2859662"/>
              <a:ext cx="51134" cy="61332"/>
            </a:xfrm>
            <a:custGeom>
              <a:avLst/>
              <a:gdLst>
                <a:gd name="connsiteX0" fmla="*/ -2 w 51134"/>
                <a:gd name="connsiteY0" fmla="*/ 21594 h 61332"/>
                <a:gd name="connsiteX1" fmla="*/ 1685 w 51134"/>
                <a:gd name="connsiteY1" fmla="*/ 13159 h 61332"/>
                <a:gd name="connsiteX2" fmla="*/ 6957 w 51134"/>
                <a:gd name="connsiteY2" fmla="*/ 6200 h 61332"/>
                <a:gd name="connsiteX3" fmla="*/ 14548 w 51134"/>
                <a:gd name="connsiteY3" fmla="*/ 1350 h 61332"/>
                <a:gd name="connsiteX4" fmla="*/ 20453 w 51134"/>
                <a:gd name="connsiteY4" fmla="*/ 84 h 61332"/>
                <a:gd name="connsiteX5" fmla="*/ 31840 w 51134"/>
                <a:gd name="connsiteY5" fmla="*/ 1982 h 61332"/>
                <a:gd name="connsiteX6" fmla="*/ 36690 w 51134"/>
                <a:gd name="connsiteY6" fmla="*/ 5145 h 61332"/>
                <a:gd name="connsiteX7" fmla="*/ 43649 w 51134"/>
                <a:gd name="connsiteY7" fmla="*/ 14846 h 61332"/>
                <a:gd name="connsiteX8" fmla="*/ 49553 w 51134"/>
                <a:gd name="connsiteY8" fmla="*/ 30661 h 61332"/>
                <a:gd name="connsiteX9" fmla="*/ 50819 w 51134"/>
                <a:gd name="connsiteY9" fmla="*/ 39518 h 61332"/>
                <a:gd name="connsiteX10" fmla="*/ 48921 w 51134"/>
                <a:gd name="connsiteY10" fmla="*/ 48164 h 61332"/>
                <a:gd name="connsiteX11" fmla="*/ 43649 w 51134"/>
                <a:gd name="connsiteY11" fmla="*/ 54912 h 61332"/>
                <a:gd name="connsiteX12" fmla="*/ 36268 w 51134"/>
                <a:gd name="connsiteY12" fmla="*/ 59973 h 61332"/>
                <a:gd name="connsiteX13" fmla="*/ 30364 w 51134"/>
                <a:gd name="connsiteY13" fmla="*/ 61238 h 61332"/>
                <a:gd name="connsiteX14" fmla="*/ 18766 w 51134"/>
                <a:gd name="connsiteY14" fmla="*/ 59129 h 61332"/>
                <a:gd name="connsiteX15" fmla="*/ 13916 w 51134"/>
                <a:gd name="connsiteY15" fmla="*/ 56177 h 61332"/>
                <a:gd name="connsiteX16" fmla="*/ 6957 w 51134"/>
                <a:gd name="connsiteY16" fmla="*/ 46477 h 61332"/>
                <a:gd name="connsiteX17" fmla="*/ 1053 w 51134"/>
                <a:gd name="connsiteY17" fmla="*/ 30450 h 61332"/>
                <a:gd name="connsiteX18" fmla="*/ -2 w 51134"/>
                <a:gd name="connsiteY18" fmla="*/ 21594 h 6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134" h="61332">
                  <a:moveTo>
                    <a:pt x="-2" y="21594"/>
                  </a:moveTo>
                  <a:cubicBezTo>
                    <a:pt x="-171" y="18683"/>
                    <a:pt x="399" y="15778"/>
                    <a:pt x="1685" y="13159"/>
                  </a:cubicBezTo>
                  <a:cubicBezTo>
                    <a:pt x="2887" y="10462"/>
                    <a:pt x="4680" y="8079"/>
                    <a:pt x="6957" y="6200"/>
                  </a:cubicBezTo>
                  <a:cubicBezTo>
                    <a:pt x="9045" y="3971"/>
                    <a:pt x="11659" y="2303"/>
                    <a:pt x="14548" y="1350"/>
                  </a:cubicBezTo>
                  <a:lnTo>
                    <a:pt x="20453" y="84"/>
                  </a:lnTo>
                  <a:cubicBezTo>
                    <a:pt x="24354" y="-354"/>
                    <a:pt x="28297" y="302"/>
                    <a:pt x="31840" y="1982"/>
                  </a:cubicBezTo>
                  <a:lnTo>
                    <a:pt x="36690" y="5145"/>
                  </a:lnTo>
                  <a:cubicBezTo>
                    <a:pt x="39895" y="7640"/>
                    <a:pt x="42321" y="11010"/>
                    <a:pt x="43649" y="14846"/>
                  </a:cubicBezTo>
                  <a:lnTo>
                    <a:pt x="49553" y="30661"/>
                  </a:lnTo>
                  <a:cubicBezTo>
                    <a:pt x="50798" y="33436"/>
                    <a:pt x="51241" y="36504"/>
                    <a:pt x="50819" y="39518"/>
                  </a:cubicBezTo>
                  <a:cubicBezTo>
                    <a:pt x="50924" y="42512"/>
                    <a:pt x="50270" y="45485"/>
                    <a:pt x="48921" y="48164"/>
                  </a:cubicBezTo>
                  <a:cubicBezTo>
                    <a:pt x="47845" y="50871"/>
                    <a:pt x="46011" y="53214"/>
                    <a:pt x="43649" y="54912"/>
                  </a:cubicBezTo>
                  <a:cubicBezTo>
                    <a:pt x="41688" y="57240"/>
                    <a:pt x="39136" y="58990"/>
                    <a:pt x="36268" y="59973"/>
                  </a:cubicBezTo>
                  <a:lnTo>
                    <a:pt x="30364" y="61238"/>
                  </a:lnTo>
                  <a:cubicBezTo>
                    <a:pt x="26378" y="61482"/>
                    <a:pt x="22414" y="60759"/>
                    <a:pt x="18766" y="59129"/>
                  </a:cubicBezTo>
                  <a:lnTo>
                    <a:pt x="13916" y="56177"/>
                  </a:lnTo>
                  <a:cubicBezTo>
                    <a:pt x="10774" y="53613"/>
                    <a:pt x="8391" y="50266"/>
                    <a:pt x="6957" y="46477"/>
                  </a:cubicBezTo>
                  <a:lnTo>
                    <a:pt x="1053" y="30450"/>
                  </a:lnTo>
                  <a:cubicBezTo>
                    <a:pt x="-44" y="27637"/>
                    <a:pt x="-402" y="24588"/>
                    <a:pt x="-2" y="21594"/>
                  </a:cubicBezTo>
                  <a:close/>
                </a:path>
              </a:pathLst>
            </a:custGeom>
            <a:solidFill>
              <a:srgbClr val="F2A0A1"/>
            </a:solidFill>
            <a:ln w="2105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4061940-8806-14F2-ED00-687F1D0C4AE0}"/>
                </a:ext>
              </a:extLst>
            </p:cNvPr>
            <p:cNvSpPr/>
            <p:nvPr/>
          </p:nvSpPr>
          <p:spPr>
            <a:xfrm>
              <a:off x="4461681" y="3024422"/>
              <a:ext cx="222471" cy="81462"/>
            </a:xfrm>
            <a:custGeom>
              <a:avLst/>
              <a:gdLst>
                <a:gd name="connsiteX0" fmla="*/ 222311 w 222471"/>
                <a:gd name="connsiteY0" fmla="*/ 81414 h 81462"/>
                <a:gd name="connsiteX1" fmla="*/ 130792 w 222471"/>
                <a:gd name="connsiteY1" fmla="*/ 79305 h 81462"/>
                <a:gd name="connsiteX2" fmla="*/ -161 w 222471"/>
                <a:gd name="connsiteY2" fmla="*/ 80992 h 81462"/>
              </a:gdLst>
              <a:ahLst/>
              <a:cxnLst>
                <a:cxn ang="0">
                  <a:pos x="connsiteX0" y="connsiteY0"/>
                </a:cxn>
                <a:cxn ang="0">
                  <a:pos x="connsiteX1" y="connsiteY1"/>
                </a:cxn>
                <a:cxn ang="0">
                  <a:pos x="connsiteX2" y="connsiteY2"/>
                </a:cxn>
              </a:cxnLst>
              <a:rect l="l" t="t" r="r" b="b"/>
              <a:pathLst>
                <a:path w="222471" h="81462">
                  <a:moveTo>
                    <a:pt x="222311" y="81414"/>
                  </a:moveTo>
                  <a:cubicBezTo>
                    <a:pt x="222311" y="81414"/>
                    <a:pt x="180136" y="-54599"/>
                    <a:pt x="130792" y="79305"/>
                  </a:cubicBezTo>
                  <a:cubicBezTo>
                    <a:pt x="130792" y="79305"/>
                    <a:pt x="70904" y="-100359"/>
                    <a:pt x="-161" y="80992"/>
                  </a:cubicBezTo>
                </a:path>
              </a:pathLst>
            </a:custGeom>
            <a:noFill/>
            <a:ln w="42114" cap="rnd">
              <a:solidFill>
                <a:srgbClr val="000000"/>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2DBAD61F-ED00-A6DF-842C-A855B9F16AE6}"/>
                </a:ext>
              </a:extLst>
            </p:cNvPr>
            <p:cNvSpPr/>
            <p:nvPr/>
          </p:nvSpPr>
          <p:spPr>
            <a:xfrm>
              <a:off x="4219599" y="3209845"/>
              <a:ext cx="199486" cy="223314"/>
            </a:xfrm>
            <a:custGeom>
              <a:avLst/>
              <a:gdLst>
                <a:gd name="connsiteX0" fmla="*/ 199486 w 199486"/>
                <a:gd name="connsiteY0" fmla="*/ 199908 h 223314"/>
                <a:gd name="connsiteX1" fmla="*/ 93628 w 199486"/>
                <a:gd name="connsiteY1" fmla="*/ 0 h 223314"/>
                <a:gd name="connsiteX2" fmla="*/ 0 w 199486"/>
                <a:gd name="connsiteY2" fmla="*/ 223315 h 223314"/>
              </a:gdLst>
              <a:ahLst/>
              <a:cxnLst>
                <a:cxn ang="0">
                  <a:pos x="connsiteX0" y="connsiteY0"/>
                </a:cxn>
                <a:cxn ang="0">
                  <a:pos x="connsiteX1" y="connsiteY1"/>
                </a:cxn>
                <a:cxn ang="0">
                  <a:pos x="connsiteX2" y="connsiteY2"/>
                </a:cxn>
              </a:cxnLst>
              <a:rect l="l" t="t" r="r" b="b"/>
              <a:pathLst>
                <a:path w="199486" h="223314">
                  <a:moveTo>
                    <a:pt x="199486" y="199908"/>
                  </a:moveTo>
                  <a:lnTo>
                    <a:pt x="93628" y="0"/>
                  </a:lnTo>
                  <a:lnTo>
                    <a:pt x="0" y="223315"/>
                  </a:lnTo>
                </a:path>
              </a:pathLst>
            </a:custGeom>
            <a:solidFill>
              <a:srgbClr val="FFFFFF"/>
            </a:solidFill>
            <a:ln w="2105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0D526B-1146-068F-C25A-0F00D66C9357}"/>
                </a:ext>
              </a:extLst>
            </p:cNvPr>
            <p:cNvSpPr/>
            <p:nvPr/>
          </p:nvSpPr>
          <p:spPr>
            <a:xfrm>
              <a:off x="3818096" y="3352606"/>
              <a:ext cx="185568" cy="215723"/>
            </a:xfrm>
            <a:custGeom>
              <a:avLst/>
              <a:gdLst>
                <a:gd name="connsiteX0" fmla="*/ 185569 w 185568"/>
                <a:gd name="connsiteY0" fmla="*/ 47447 h 215723"/>
                <a:gd name="connsiteX1" fmla="*/ 77391 w 185568"/>
                <a:gd name="connsiteY1" fmla="*/ 215724 h 215723"/>
                <a:gd name="connsiteX2" fmla="*/ 0 w 185568"/>
                <a:gd name="connsiteY2" fmla="*/ 0 h 215723"/>
              </a:gdLst>
              <a:ahLst/>
              <a:cxnLst>
                <a:cxn ang="0">
                  <a:pos x="connsiteX0" y="connsiteY0"/>
                </a:cxn>
                <a:cxn ang="0">
                  <a:pos x="connsiteX1" y="connsiteY1"/>
                </a:cxn>
                <a:cxn ang="0">
                  <a:pos x="connsiteX2" y="connsiteY2"/>
                </a:cxn>
              </a:cxnLst>
              <a:rect l="l" t="t" r="r" b="b"/>
              <a:pathLst>
                <a:path w="185568" h="215723">
                  <a:moveTo>
                    <a:pt x="185569" y="47447"/>
                  </a:moveTo>
                  <a:lnTo>
                    <a:pt x="77391" y="215724"/>
                  </a:lnTo>
                  <a:lnTo>
                    <a:pt x="0" y="0"/>
                  </a:lnTo>
                </a:path>
              </a:pathLst>
            </a:custGeom>
            <a:solidFill>
              <a:srgbClr val="FFFFFF"/>
            </a:solidFill>
            <a:ln w="2105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92F7A3A-0C5D-BDDE-9E9C-6EDB0522B378}"/>
                </a:ext>
              </a:extLst>
            </p:cNvPr>
            <p:cNvSpPr/>
            <p:nvPr/>
          </p:nvSpPr>
          <p:spPr>
            <a:xfrm>
              <a:off x="3708653" y="3301153"/>
              <a:ext cx="990050" cy="122331"/>
            </a:xfrm>
            <a:custGeom>
              <a:avLst/>
              <a:gdLst>
                <a:gd name="connsiteX0" fmla="*/ 989890 w 990050"/>
                <a:gd name="connsiteY0" fmla="*/ -48 h 122331"/>
                <a:gd name="connsiteX1" fmla="*/ -161 w 990050"/>
                <a:gd name="connsiteY1" fmla="*/ 12394 h 122331"/>
              </a:gdLst>
              <a:ahLst/>
              <a:cxnLst>
                <a:cxn ang="0">
                  <a:pos x="connsiteX0" y="connsiteY0"/>
                </a:cxn>
                <a:cxn ang="0">
                  <a:pos x="connsiteX1" y="connsiteY1"/>
                </a:cxn>
              </a:cxnLst>
              <a:rect l="l" t="t" r="r" b="b"/>
              <a:pathLst>
                <a:path w="990050" h="122331">
                  <a:moveTo>
                    <a:pt x="989890" y="-48"/>
                  </a:moveTo>
                  <a:cubicBezTo>
                    <a:pt x="989890" y="-48"/>
                    <a:pt x="633725" y="266707"/>
                    <a:pt x="-161" y="12394"/>
                  </a:cubicBezTo>
                </a:path>
              </a:pathLst>
            </a:custGeom>
            <a:noFill/>
            <a:ln w="42114" cap="rnd">
              <a:solidFill>
                <a:srgbClr val="000000"/>
              </a:solidFill>
              <a:prstDash val="solid"/>
              <a:round/>
            </a:ln>
          </p:spPr>
          <p:txBody>
            <a:bodyPr rtlCol="0" anchor="ctr"/>
            <a:lstStyle/>
            <a:p>
              <a:endParaRPr lang="en-US"/>
            </a:p>
          </p:txBody>
        </p:sp>
        <p:sp>
          <p:nvSpPr>
            <p:cNvPr id="87" name="Freeform: Shape 86">
              <a:extLst>
                <a:ext uri="{FF2B5EF4-FFF2-40B4-BE49-F238E27FC236}">
                  <a16:creationId xmlns:a16="http://schemas.microsoft.com/office/drawing/2014/main" id="{DFB7CD69-4A91-83A8-996F-4CC57F0B02E9}"/>
                </a:ext>
              </a:extLst>
            </p:cNvPr>
            <p:cNvSpPr/>
            <p:nvPr/>
          </p:nvSpPr>
          <p:spPr>
            <a:xfrm>
              <a:off x="2990285" y="2636780"/>
              <a:ext cx="174541" cy="207671"/>
            </a:xfrm>
            <a:custGeom>
              <a:avLst/>
              <a:gdLst>
                <a:gd name="connsiteX0" fmla="*/ 6721 w 174541"/>
                <a:gd name="connsiteY0" fmla="*/ 130604 h 207671"/>
                <a:gd name="connsiteX1" fmla="*/ 13469 w 174541"/>
                <a:gd name="connsiteY1" fmla="*/ 120482 h 207671"/>
                <a:gd name="connsiteX2" fmla="*/ 20849 w 174541"/>
                <a:gd name="connsiteY2" fmla="*/ 100871 h 207671"/>
                <a:gd name="connsiteX3" fmla="*/ 78417 w 174541"/>
                <a:gd name="connsiteY3" fmla="*/ 24956 h 207671"/>
                <a:gd name="connsiteX4" fmla="*/ 148849 w 174541"/>
                <a:gd name="connsiteY4" fmla="*/ 6400 h 207671"/>
                <a:gd name="connsiteX5" fmla="*/ 167406 w 174541"/>
                <a:gd name="connsiteY5" fmla="*/ 77042 h 207671"/>
                <a:gd name="connsiteX6" fmla="*/ 95709 w 174541"/>
                <a:gd name="connsiteY6" fmla="*/ 182479 h 207671"/>
                <a:gd name="connsiteX7" fmla="*/ 25277 w 174541"/>
                <a:gd name="connsiteY7" fmla="*/ 201036 h 207671"/>
                <a:gd name="connsiteX8" fmla="*/ 6721 w 174541"/>
                <a:gd name="connsiteY8" fmla="*/ 130604 h 20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1" h="207671">
                  <a:moveTo>
                    <a:pt x="6721" y="130604"/>
                  </a:moveTo>
                  <a:lnTo>
                    <a:pt x="13469" y="120482"/>
                  </a:lnTo>
                  <a:cubicBezTo>
                    <a:pt x="14038" y="113382"/>
                    <a:pt x="16589" y="106585"/>
                    <a:pt x="20849" y="100871"/>
                  </a:cubicBezTo>
                  <a:lnTo>
                    <a:pt x="78417" y="24956"/>
                  </a:lnTo>
                  <a:cubicBezTo>
                    <a:pt x="93305" y="1124"/>
                    <a:pt x="124156" y="-7008"/>
                    <a:pt x="148849" y="6400"/>
                  </a:cubicBezTo>
                  <a:cubicBezTo>
                    <a:pt x="173373" y="20865"/>
                    <a:pt x="181661" y="52393"/>
                    <a:pt x="167406" y="77042"/>
                  </a:cubicBezTo>
                  <a:lnTo>
                    <a:pt x="95709" y="182479"/>
                  </a:lnTo>
                  <a:cubicBezTo>
                    <a:pt x="80969" y="206495"/>
                    <a:pt x="49949" y="214669"/>
                    <a:pt x="25277" y="201036"/>
                  </a:cubicBezTo>
                  <a:cubicBezTo>
                    <a:pt x="879" y="186578"/>
                    <a:pt x="-7387" y="155207"/>
                    <a:pt x="6721" y="130604"/>
                  </a:cubicBezTo>
                  <a:close/>
                </a:path>
              </a:pathLst>
            </a:custGeom>
            <a:solidFill>
              <a:srgbClr val="F2A0A1"/>
            </a:solidFill>
            <a:ln w="2105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BA9FE8-5D54-1936-4A00-6252822CFDCC}"/>
                </a:ext>
              </a:extLst>
            </p:cNvPr>
            <p:cNvSpPr/>
            <p:nvPr/>
          </p:nvSpPr>
          <p:spPr>
            <a:xfrm>
              <a:off x="2996025" y="2975986"/>
              <a:ext cx="71870" cy="77390"/>
            </a:xfrm>
            <a:custGeom>
              <a:avLst/>
              <a:gdLst>
                <a:gd name="connsiteX0" fmla="*/ 35774 w 71870"/>
                <a:gd name="connsiteY0" fmla="*/ -48 h 77390"/>
                <a:gd name="connsiteX1" fmla="*/ 71602 w 71870"/>
                <a:gd name="connsiteY1" fmla="*/ 41507 h 77390"/>
                <a:gd name="connsiteX2" fmla="*/ 35774 w 71870"/>
                <a:gd name="connsiteY2" fmla="*/ 77343 h 77390"/>
                <a:gd name="connsiteX3" fmla="*/ -53 w 71870"/>
                <a:gd name="connsiteY3" fmla="*/ 35788 h 77390"/>
                <a:gd name="connsiteX4" fmla="*/ 35774 w 71870"/>
                <a:gd name="connsiteY4" fmla="*/ -48 h 77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0" h="77390">
                  <a:moveTo>
                    <a:pt x="35774" y="-48"/>
                  </a:moveTo>
                  <a:cubicBezTo>
                    <a:pt x="57136" y="1531"/>
                    <a:pt x="73183" y="20135"/>
                    <a:pt x="71602" y="41507"/>
                  </a:cubicBezTo>
                  <a:cubicBezTo>
                    <a:pt x="70189" y="60681"/>
                    <a:pt x="54943" y="75925"/>
                    <a:pt x="35774" y="77343"/>
                  </a:cubicBezTo>
                  <a:cubicBezTo>
                    <a:pt x="14413" y="75763"/>
                    <a:pt x="-1634" y="57160"/>
                    <a:pt x="-53" y="35788"/>
                  </a:cubicBezTo>
                  <a:cubicBezTo>
                    <a:pt x="1360" y="16613"/>
                    <a:pt x="16606" y="1369"/>
                    <a:pt x="35774" y="-48"/>
                  </a:cubicBezTo>
                  <a:close/>
                </a:path>
              </a:pathLst>
            </a:custGeom>
            <a:solidFill>
              <a:srgbClr val="F2A0A1"/>
            </a:solidFill>
            <a:ln w="2105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6A3F1CC-5435-9E5C-BB99-B2E2C0B1D288}"/>
                </a:ext>
              </a:extLst>
            </p:cNvPr>
            <p:cNvSpPr/>
            <p:nvPr/>
          </p:nvSpPr>
          <p:spPr>
            <a:xfrm>
              <a:off x="3143470" y="2922625"/>
              <a:ext cx="38673" cy="52523"/>
            </a:xfrm>
            <a:custGeom>
              <a:avLst/>
              <a:gdLst>
                <a:gd name="connsiteX0" fmla="*/ 1568 w 38673"/>
                <a:gd name="connsiteY0" fmla="*/ 11982 h 52523"/>
                <a:gd name="connsiteX1" fmla="*/ 5574 w 38673"/>
                <a:gd name="connsiteY1" fmla="*/ 5656 h 52523"/>
                <a:gd name="connsiteX2" fmla="*/ 11690 w 38673"/>
                <a:gd name="connsiteY2" fmla="*/ 1649 h 52523"/>
                <a:gd name="connsiteX3" fmla="*/ 19281 w 38673"/>
                <a:gd name="connsiteY3" fmla="*/ -38 h 52523"/>
                <a:gd name="connsiteX4" fmla="*/ 24342 w 38673"/>
                <a:gd name="connsiteY4" fmla="*/ -38 h 52523"/>
                <a:gd name="connsiteX5" fmla="*/ 32777 w 38673"/>
                <a:gd name="connsiteY5" fmla="*/ 4813 h 52523"/>
                <a:gd name="connsiteX6" fmla="*/ 35940 w 38673"/>
                <a:gd name="connsiteY6" fmla="*/ 8819 h 52523"/>
                <a:gd name="connsiteX7" fmla="*/ 38471 w 38673"/>
                <a:gd name="connsiteY7" fmla="*/ 18519 h 52523"/>
                <a:gd name="connsiteX8" fmla="*/ 38471 w 38673"/>
                <a:gd name="connsiteY8" fmla="*/ 33070 h 52523"/>
                <a:gd name="connsiteX9" fmla="*/ 36784 w 38673"/>
                <a:gd name="connsiteY9" fmla="*/ 40450 h 52523"/>
                <a:gd name="connsiteX10" fmla="*/ 32777 w 38673"/>
                <a:gd name="connsiteY10" fmla="*/ 46776 h 52523"/>
                <a:gd name="connsiteX11" fmla="*/ 26662 w 38673"/>
                <a:gd name="connsiteY11" fmla="*/ 50783 h 52523"/>
                <a:gd name="connsiteX12" fmla="*/ 19281 w 38673"/>
                <a:gd name="connsiteY12" fmla="*/ 52470 h 52523"/>
                <a:gd name="connsiteX13" fmla="*/ 14009 w 38673"/>
                <a:gd name="connsiteY13" fmla="*/ 52470 h 52523"/>
                <a:gd name="connsiteX14" fmla="*/ 5574 w 38673"/>
                <a:gd name="connsiteY14" fmla="*/ 47620 h 52523"/>
                <a:gd name="connsiteX15" fmla="*/ 2411 w 38673"/>
                <a:gd name="connsiteY15" fmla="*/ 43613 h 52523"/>
                <a:gd name="connsiteX16" fmla="*/ -119 w 38673"/>
                <a:gd name="connsiteY16" fmla="*/ 33913 h 52523"/>
                <a:gd name="connsiteX17" fmla="*/ -119 w 38673"/>
                <a:gd name="connsiteY17" fmla="*/ 19363 h 52523"/>
                <a:gd name="connsiteX18" fmla="*/ 1568 w 38673"/>
                <a:gd name="connsiteY18" fmla="*/ 11982 h 5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673" h="52523">
                  <a:moveTo>
                    <a:pt x="1568" y="11982"/>
                  </a:moveTo>
                  <a:cubicBezTo>
                    <a:pt x="2243" y="9517"/>
                    <a:pt x="3634" y="7311"/>
                    <a:pt x="5574" y="5656"/>
                  </a:cubicBezTo>
                  <a:cubicBezTo>
                    <a:pt x="7241" y="3828"/>
                    <a:pt x="9349" y="2451"/>
                    <a:pt x="11690" y="1649"/>
                  </a:cubicBezTo>
                  <a:cubicBezTo>
                    <a:pt x="14030" y="447"/>
                    <a:pt x="16645" y="-135"/>
                    <a:pt x="19281" y="-38"/>
                  </a:cubicBezTo>
                  <a:lnTo>
                    <a:pt x="24342" y="-38"/>
                  </a:lnTo>
                  <a:cubicBezTo>
                    <a:pt x="27527" y="819"/>
                    <a:pt x="30437" y="2491"/>
                    <a:pt x="32777" y="4813"/>
                  </a:cubicBezTo>
                  <a:lnTo>
                    <a:pt x="35940" y="8819"/>
                  </a:lnTo>
                  <a:cubicBezTo>
                    <a:pt x="37606" y="11778"/>
                    <a:pt x="38492" y="15122"/>
                    <a:pt x="38471" y="18519"/>
                  </a:cubicBezTo>
                  <a:lnTo>
                    <a:pt x="38471" y="33070"/>
                  </a:lnTo>
                  <a:cubicBezTo>
                    <a:pt x="38682" y="35644"/>
                    <a:pt x="38091" y="38219"/>
                    <a:pt x="36784" y="40450"/>
                  </a:cubicBezTo>
                  <a:cubicBezTo>
                    <a:pt x="36109" y="42915"/>
                    <a:pt x="34717" y="45121"/>
                    <a:pt x="32777" y="46776"/>
                  </a:cubicBezTo>
                  <a:cubicBezTo>
                    <a:pt x="31111" y="48603"/>
                    <a:pt x="29002" y="49982"/>
                    <a:pt x="26662" y="50783"/>
                  </a:cubicBezTo>
                  <a:cubicBezTo>
                    <a:pt x="24384" y="51960"/>
                    <a:pt x="21854" y="52540"/>
                    <a:pt x="19281" y="52470"/>
                  </a:cubicBezTo>
                  <a:lnTo>
                    <a:pt x="14009" y="52470"/>
                  </a:lnTo>
                  <a:cubicBezTo>
                    <a:pt x="10825" y="51614"/>
                    <a:pt x="7915" y="49942"/>
                    <a:pt x="5574" y="47620"/>
                  </a:cubicBezTo>
                  <a:lnTo>
                    <a:pt x="2411" y="43613"/>
                  </a:lnTo>
                  <a:cubicBezTo>
                    <a:pt x="704" y="40665"/>
                    <a:pt x="-161" y="37314"/>
                    <a:pt x="-119" y="33913"/>
                  </a:cubicBezTo>
                  <a:lnTo>
                    <a:pt x="-119" y="19363"/>
                  </a:lnTo>
                  <a:cubicBezTo>
                    <a:pt x="-330" y="16788"/>
                    <a:pt x="261" y="14213"/>
                    <a:pt x="1568" y="11982"/>
                  </a:cubicBezTo>
                  <a:close/>
                </a:path>
              </a:pathLst>
            </a:custGeom>
            <a:solidFill>
              <a:srgbClr val="F2A0A1"/>
            </a:solidFill>
            <a:ln w="2105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C211F78-AA52-9DBA-E682-B19BDBB08771}"/>
                </a:ext>
              </a:extLst>
            </p:cNvPr>
            <p:cNvSpPr/>
            <p:nvPr/>
          </p:nvSpPr>
          <p:spPr>
            <a:xfrm>
              <a:off x="3219268" y="2703985"/>
              <a:ext cx="66092" cy="96657"/>
            </a:xfrm>
            <a:custGeom>
              <a:avLst/>
              <a:gdLst>
                <a:gd name="connsiteX0" fmla="*/ -2 w 66092"/>
                <a:gd name="connsiteY0" fmla="*/ 30081 h 96657"/>
                <a:gd name="connsiteX1" fmla="*/ 3582 w 66092"/>
                <a:gd name="connsiteY1" fmla="*/ 23333 h 96657"/>
                <a:gd name="connsiteX2" fmla="*/ 9065 w 66092"/>
                <a:gd name="connsiteY2" fmla="*/ 18483 h 96657"/>
                <a:gd name="connsiteX3" fmla="*/ 16235 w 66092"/>
                <a:gd name="connsiteY3" fmla="*/ 16164 h 96657"/>
                <a:gd name="connsiteX4" fmla="*/ 23826 w 66092"/>
                <a:gd name="connsiteY4" fmla="*/ 16164 h 96657"/>
                <a:gd name="connsiteX5" fmla="*/ 25513 w 66092"/>
                <a:gd name="connsiteY5" fmla="*/ 16164 h 96657"/>
                <a:gd name="connsiteX6" fmla="*/ 39220 w 66092"/>
                <a:gd name="connsiteY6" fmla="*/ 559 h 96657"/>
                <a:gd name="connsiteX7" fmla="*/ 63048 w 66092"/>
                <a:gd name="connsiteY7" fmla="*/ 14055 h 96657"/>
                <a:gd name="connsiteX8" fmla="*/ 44492 w 66092"/>
                <a:gd name="connsiteY8" fmla="*/ 91024 h 96657"/>
                <a:gd name="connsiteX9" fmla="*/ 17078 w 66092"/>
                <a:gd name="connsiteY9" fmla="*/ 91024 h 96657"/>
                <a:gd name="connsiteX10" fmla="*/ 16023 w 66092"/>
                <a:gd name="connsiteY10" fmla="*/ 65297 h 96657"/>
                <a:gd name="connsiteX11" fmla="*/ 14758 w 66092"/>
                <a:gd name="connsiteY11" fmla="*/ 65297 h 96657"/>
                <a:gd name="connsiteX12" fmla="*/ 8010 w 66092"/>
                <a:gd name="connsiteY12" fmla="*/ 59604 h 96657"/>
                <a:gd name="connsiteX13" fmla="*/ 3161 w 66092"/>
                <a:gd name="connsiteY13" fmla="*/ 52645 h 96657"/>
                <a:gd name="connsiteX14" fmla="*/ -2 w 66092"/>
                <a:gd name="connsiteY14" fmla="*/ 44210 h 96657"/>
                <a:gd name="connsiteX15" fmla="*/ -2 w 66092"/>
                <a:gd name="connsiteY15" fmla="*/ 37040 h 96657"/>
                <a:gd name="connsiteX16" fmla="*/ -2 w 66092"/>
                <a:gd name="connsiteY16" fmla="*/ 30081 h 9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092" h="96657">
                  <a:moveTo>
                    <a:pt x="-2" y="30081"/>
                  </a:moveTo>
                  <a:cubicBezTo>
                    <a:pt x="630" y="27576"/>
                    <a:pt x="1853" y="25261"/>
                    <a:pt x="3582" y="23333"/>
                  </a:cubicBezTo>
                  <a:cubicBezTo>
                    <a:pt x="4995" y="21298"/>
                    <a:pt x="6872" y="19635"/>
                    <a:pt x="9065" y="18483"/>
                  </a:cubicBezTo>
                  <a:cubicBezTo>
                    <a:pt x="11216" y="17085"/>
                    <a:pt x="13683" y="16284"/>
                    <a:pt x="16235" y="16164"/>
                  </a:cubicBezTo>
                  <a:cubicBezTo>
                    <a:pt x="18702" y="15426"/>
                    <a:pt x="21359" y="15426"/>
                    <a:pt x="23826" y="16164"/>
                  </a:cubicBezTo>
                  <a:cubicBezTo>
                    <a:pt x="23826" y="16164"/>
                    <a:pt x="24880" y="16164"/>
                    <a:pt x="25513" y="16164"/>
                  </a:cubicBezTo>
                  <a:cubicBezTo>
                    <a:pt x="26525" y="8678"/>
                    <a:pt x="31923" y="2529"/>
                    <a:pt x="39220" y="559"/>
                  </a:cubicBezTo>
                  <a:cubicBezTo>
                    <a:pt x="49489" y="-2035"/>
                    <a:pt x="59991" y="3910"/>
                    <a:pt x="63048" y="14055"/>
                  </a:cubicBezTo>
                  <a:cubicBezTo>
                    <a:pt x="70429" y="41196"/>
                    <a:pt x="63428" y="70229"/>
                    <a:pt x="44492" y="91024"/>
                  </a:cubicBezTo>
                  <a:cubicBezTo>
                    <a:pt x="36879" y="98472"/>
                    <a:pt x="24691" y="98472"/>
                    <a:pt x="17078" y="91024"/>
                  </a:cubicBezTo>
                  <a:cubicBezTo>
                    <a:pt x="10456" y="83875"/>
                    <a:pt x="9993" y="72964"/>
                    <a:pt x="16023" y="65297"/>
                  </a:cubicBezTo>
                  <a:lnTo>
                    <a:pt x="14758" y="65297"/>
                  </a:lnTo>
                  <a:cubicBezTo>
                    <a:pt x="12270" y="63695"/>
                    <a:pt x="10014" y="61782"/>
                    <a:pt x="8010" y="59604"/>
                  </a:cubicBezTo>
                  <a:cubicBezTo>
                    <a:pt x="6112" y="57497"/>
                    <a:pt x="4489" y="55158"/>
                    <a:pt x="3161" y="52645"/>
                  </a:cubicBezTo>
                  <a:cubicBezTo>
                    <a:pt x="1684" y="50015"/>
                    <a:pt x="609" y="47168"/>
                    <a:pt x="-2" y="44210"/>
                  </a:cubicBezTo>
                  <a:cubicBezTo>
                    <a:pt x="-214" y="41825"/>
                    <a:pt x="-214" y="39425"/>
                    <a:pt x="-2" y="37040"/>
                  </a:cubicBezTo>
                  <a:cubicBezTo>
                    <a:pt x="-192" y="34725"/>
                    <a:pt x="-192" y="32397"/>
                    <a:pt x="-2" y="30081"/>
                  </a:cubicBezTo>
                  <a:close/>
                </a:path>
              </a:pathLst>
            </a:custGeom>
            <a:solidFill>
              <a:srgbClr val="F2A0A1"/>
            </a:solidFill>
            <a:ln w="2105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F94309F-9369-7F06-DF03-50758AAB5DB3}"/>
                </a:ext>
              </a:extLst>
            </p:cNvPr>
            <p:cNvSpPr/>
            <p:nvPr/>
          </p:nvSpPr>
          <p:spPr>
            <a:xfrm>
              <a:off x="3209726" y="2478287"/>
              <a:ext cx="129131" cy="121893"/>
            </a:xfrm>
            <a:custGeom>
              <a:avLst/>
              <a:gdLst>
                <a:gd name="connsiteX0" fmla="*/ 15655 w 129131"/>
                <a:gd name="connsiteY0" fmla="*/ 85815 h 121893"/>
                <a:gd name="connsiteX1" fmla="*/ 20084 w 129131"/>
                <a:gd name="connsiteY1" fmla="*/ 106902 h 121893"/>
                <a:gd name="connsiteX2" fmla="*/ 77230 w 129131"/>
                <a:gd name="connsiteY2" fmla="*/ 118922 h 121893"/>
                <a:gd name="connsiteX3" fmla="*/ 121514 w 129131"/>
                <a:gd name="connsiteY3" fmla="*/ 83496 h 121893"/>
                <a:gd name="connsiteX4" fmla="*/ 122779 w 129131"/>
                <a:gd name="connsiteY4" fmla="*/ 29512 h 121893"/>
                <a:gd name="connsiteX5" fmla="*/ 86297 w 129131"/>
                <a:gd name="connsiteY5" fmla="*/ 2098 h 121893"/>
                <a:gd name="connsiteX6" fmla="*/ 6166 w 129131"/>
                <a:gd name="connsiteY6" fmla="*/ 35416 h 121893"/>
                <a:gd name="connsiteX7" fmla="*/ -161 w 129131"/>
                <a:gd name="connsiteY7" fmla="*/ 60721 h 121893"/>
                <a:gd name="connsiteX8" fmla="*/ 15655 w 129131"/>
                <a:gd name="connsiteY8" fmla="*/ 85815 h 12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31" h="121893">
                  <a:moveTo>
                    <a:pt x="15655" y="85815"/>
                  </a:moveTo>
                  <a:cubicBezTo>
                    <a:pt x="12724" y="93092"/>
                    <a:pt x="14474" y="101416"/>
                    <a:pt x="20084" y="106902"/>
                  </a:cubicBezTo>
                  <a:cubicBezTo>
                    <a:pt x="35604" y="120867"/>
                    <a:pt x="57408" y="125453"/>
                    <a:pt x="77230" y="118922"/>
                  </a:cubicBezTo>
                  <a:cubicBezTo>
                    <a:pt x="95913" y="113085"/>
                    <a:pt x="111708" y="100441"/>
                    <a:pt x="121514" y="83496"/>
                  </a:cubicBezTo>
                  <a:cubicBezTo>
                    <a:pt x="130981" y="66858"/>
                    <a:pt x="131467" y="46576"/>
                    <a:pt x="122779" y="29512"/>
                  </a:cubicBezTo>
                  <a:cubicBezTo>
                    <a:pt x="115229" y="15470"/>
                    <a:pt x="101881" y="5449"/>
                    <a:pt x="86297" y="2098"/>
                  </a:cubicBezTo>
                  <a:cubicBezTo>
                    <a:pt x="55173" y="-5613"/>
                    <a:pt x="22656" y="7906"/>
                    <a:pt x="6166" y="35416"/>
                  </a:cubicBezTo>
                  <a:cubicBezTo>
                    <a:pt x="2075" y="43229"/>
                    <a:pt x="-97" y="51902"/>
                    <a:pt x="-161" y="60721"/>
                  </a:cubicBezTo>
                  <a:cubicBezTo>
                    <a:pt x="1695" y="70809"/>
                    <a:pt x="7347" y="79797"/>
                    <a:pt x="15655" y="85815"/>
                  </a:cubicBezTo>
                  <a:close/>
                </a:path>
              </a:pathLst>
            </a:custGeom>
            <a:solidFill>
              <a:srgbClr val="F2A0A1"/>
            </a:solidFill>
            <a:ln w="2105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AA7EB1B-3D40-217B-B626-F16229FE310B}"/>
                </a:ext>
              </a:extLst>
            </p:cNvPr>
            <p:cNvSpPr/>
            <p:nvPr/>
          </p:nvSpPr>
          <p:spPr>
            <a:xfrm>
              <a:off x="3403663" y="2570139"/>
              <a:ext cx="55130" cy="51711"/>
            </a:xfrm>
            <a:custGeom>
              <a:avLst/>
              <a:gdLst>
                <a:gd name="connsiteX0" fmla="*/ 2647 w 55130"/>
                <a:gd name="connsiteY0" fmla="*/ 9990 h 51711"/>
                <a:gd name="connsiteX1" fmla="*/ 5810 w 55130"/>
                <a:gd name="connsiteY1" fmla="*/ 5772 h 51711"/>
                <a:gd name="connsiteX2" fmla="*/ 5810 w 55130"/>
                <a:gd name="connsiteY2" fmla="*/ 5772 h 51711"/>
                <a:gd name="connsiteX3" fmla="*/ 5810 w 55130"/>
                <a:gd name="connsiteY3" fmla="*/ 5772 h 51711"/>
                <a:gd name="connsiteX4" fmla="*/ 15300 w 55130"/>
                <a:gd name="connsiteY4" fmla="*/ 79 h 51711"/>
                <a:gd name="connsiteX5" fmla="*/ 21837 w 55130"/>
                <a:gd name="connsiteY5" fmla="*/ 79 h 51711"/>
                <a:gd name="connsiteX6" fmla="*/ 23312 w 55130"/>
                <a:gd name="connsiteY6" fmla="*/ 79 h 51711"/>
                <a:gd name="connsiteX7" fmla="*/ 29006 w 55130"/>
                <a:gd name="connsiteY7" fmla="*/ 79 h 51711"/>
                <a:gd name="connsiteX8" fmla="*/ 30061 w 55130"/>
                <a:gd name="connsiteY8" fmla="*/ 79 h 51711"/>
                <a:gd name="connsiteX9" fmla="*/ 31537 w 55130"/>
                <a:gd name="connsiteY9" fmla="*/ 79 h 51711"/>
                <a:gd name="connsiteX10" fmla="*/ 39339 w 55130"/>
                <a:gd name="connsiteY10" fmla="*/ 3663 h 51711"/>
                <a:gd name="connsiteX11" fmla="*/ 46087 w 55130"/>
                <a:gd name="connsiteY11" fmla="*/ 8935 h 51711"/>
                <a:gd name="connsiteX12" fmla="*/ 47141 w 55130"/>
                <a:gd name="connsiteY12" fmla="*/ 10411 h 51711"/>
                <a:gd name="connsiteX13" fmla="*/ 51148 w 55130"/>
                <a:gd name="connsiteY13" fmla="*/ 15472 h 51711"/>
                <a:gd name="connsiteX14" fmla="*/ 53678 w 55130"/>
                <a:gd name="connsiteY14" fmla="*/ 21588 h 51711"/>
                <a:gd name="connsiteX15" fmla="*/ 54733 w 55130"/>
                <a:gd name="connsiteY15" fmla="*/ 27914 h 51711"/>
                <a:gd name="connsiteX16" fmla="*/ 54733 w 55130"/>
                <a:gd name="connsiteY16" fmla="*/ 34662 h 51711"/>
                <a:gd name="connsiteX17" fmla="*/ 54733 w 55130"/>
                <a:gd name="connsiteY17" fmla="*/ 34662 h 51711"/>
                <a:gd name="connsiteX18" fmla="*/ 52835 w 55130"/>
                <a:gd name="connsiteY18" fmla="*/ 39512 h 51711"/>
                <a:gd name="connsiteX19" fmla="*/ 52835 w 55130"/>
                <a:gd name="connsiteY19" fmla="*/ 39512 h 51711"/>
                <a:gd name="connsiteX20" fmla="*/ 48618 w 55130"/>
                <a:gd name="connsiteY20" fmla="*/ 44784 h 51711"/>
                <a:gd name="connsiteX21" fmla="*/ 42924 w 55130"/>
                <a:gd name="connsiteY21" fmla="*/ 49001 h 51711"/>
                <a:gd name="connsiteX22" fmla="*/ 35754 w 55130"/>
                <a:gd name="connsiteY22" fmla="*/ 51110 h 51711"/>
                <a:gd name="connsiteX23" fmla="*/ 28163 w 55130"/>
                <a:gd name="connsiteY23" fmla="*/ 51110 h 51711"/>
                <a:gd name="connsiteX24" fmla="*/ 21415 w 55130"/>
                <a:gd name="connsiteY24" fmla="*/ 47525 h 51711"/>
                <a:gd name="connsiteX25" fmla="*/ 16565 w 55130"/>
                <a:gd name="connsiteY25" fmla="*/ 42253 h 51711"/>
                <a:gd name="connsiteX26" fmla="*/ 16565 w 55130"/>
                <a:gd name="connsiteY26" fmla="*/ 42253 h 51711"/>
                <a:gd name="connsiteX27" fmla="*/ 14034 w 55130"/>
                <a:gd name="connsiteY27" fmla="*/ 42253 h 51711"/>
                <a:gd name="connsiteX28" fmla="*/ 5389 w 55130"/>
                <a:gd name="connsiteY28" fmla="*/ 37192 h 51711"/>
                <a:gd name="connsiteX29" fmla="*/ 2436 w 55130"/>
                <a:gd name="connsiteY29" fmla="*/ 33186 h 51711"/>
                <a:gd name="connsiteX30" fmla="*/ -94 w 55130"/>
                <a:gd name="connsiteY30" fmla="*/ 23486 h 51711"/>
                <a:gd name="connsiteX31" fmla="*/ 2647 w 55130"/>
                <a:gd name="connsiteY31" fmla="*/ 9990 h 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130" h="51711">
                  <a:moveTo>
                    <a:pt x="2647" y="9990"/>
                  </a:moveTo>
                  <a:cubicBezTo>
                    <a:pt x="3575" y="8499"/>
                    <a:pt x="4629" y="7088"/>
                    <a:pt x="5810" y="5772"/>
                  </a:cubicBezTo>
                  <a:lnTo>
                    <a:pt x="5810" y="5772"/>
                  </a:lnTo>
                  <a:lnTo>
                    <a:pt x="5810" y="5772"/>
                  </a:lnTo>
                  <a:cubicBezTo>
                    <a:pt x="8488" y="3168"/>
                    <a:pt x="11736" y="1219"/>
                    <a:pt x="15300" y="79"/>
                  </a:cubicBezTo>
                  <a:cubicBezTo>
                    <a:pt x="17472" y="-90"/>
                    <a:pt x="19664" y="-90"/>
                    <a:pt x="21837" y="79"/>
                  </a:cubicBezTo>
                  <a:lnTo>
                    <a:pt x="23312" y="79"/>
                  </a:lnTo>
                  <a:lnTo>
                    <a:pt x="29006" y="79"/>
                  </a:lnTo>
                  <a:lnTo>
                    <a:pt x="30061" y="79"/>
                  </a:lnTo>
                  <a:lnTo>
                    <a:pt x="31537" y="79"/>
                  </a:lnTo>
                  <a:cubicBezTo>
                    <a:pt x="34236" y="1057"/>
                    <a:pt x="36850" y="2257"/>
                    <a:pt x="39339" y="3663"/>
                  </a:cubicBezTo>
                  <a:cubicBezTo>
                    <a:pt x="41680" y="5302"/>
                    <a:pt x="43936" y="7063"/>
                    <a:pt x="46087" y="8935"/>
                  </a:cubicBezTo>
                  <a:cubicBezTo>
                    <a:pt x="46551" y="9336"/>
                    <a:pt x="46910" y="9842"/>
                    <a:pt x="47141" y="10411"/>
                  </a:cubicBezTo>
                  <a:cubicBezTo>
                    <a:pt x="48596" y="11993"/>
                    <a:pt x="49946" y="13686"/>
                    <a:pt x="51148" y="15472"/>
                  </a:cubicBezTo>
                  <a:cubicBezTo>
                    <a:pt x="52203" y="17414"/>
                    <a:pt x="53046" y="19466"/>
                    <a:pt x="53678" y="21588"/>
                  </a:cubicBezTo>
                  <a:cubicBezTo>
                    <a:pt x="54185" y="23667"/>
                    <a:pt x="54543" y="25782"/>
                    <a:pt x="54733" y="27914"/>
                  </a:cubicBezTo>
                  <a:cubicBezTo>
                    <a:pt x="55049" y="30151"/>
                    <a:pt x="55049" y="32424"/>
                    <a:pt x="54733" y="34662"/>
                  </a:cubicBezTo>
                  <a:lnTo>
                    <a:pt x="54733" y="34662"/>
                  </a:lnTo>
                  <a:cubicBezTo>
                    <a:pt x="54185" y="36313"/>
                    <a:pt x="53552" y="37932"/>
                    <a:pt x="52835" y="39512"/>
                  </a:cubicBezTo>
                  <a:lnTo>
                    <a:pt x="52835" y="39512"/>
                  </a:lnTo>
                  <a:cubicBezTo>
                    <a:pt x="51675" y="41448"/>
                    <a:pt x="50241" y="43219"/>
                    <a:pt x="48618" y="44784"/>
                  </a:cubicBezTo>
                  <a:cubicBezTo>
                    <a:pt x="46910" y="46422"/>
                    <a:pt x="44991" y="47837"/>
                    <a:pt x="42924" y="49001"/>
                  </a:cubicBezTo>
                  <a:cubicBezTo>
                    <a:pt x="40773" y="50334"/>
                    <a:pt x="38285" y="51064"/>
                    <a:pt x="35754" y="51110"/>
                  </a:cubicBezTo>
                  <a:cubicBezTo>
                    <a:pt x="33287" y="51848"/>
                    <a:pt x="30630" y="51848"/>
                    <a:pt x="28163" y="51110"/>
                  </a:cubicBezTo>
                  <a:cubicBezTo>
                    <a:pt x="25654" y="50477"/>
                    <a:pt x="23334" y="49246"/>
                    <a:pt x="21415" y="47525"/>
                  </a:cubicBezTo>
                  <a:cubicBezTo>
                    <a:pt x="19391" y="46199"/>
                    <a:pt x="17725" y="44387"/>
                    <a:pt x="16565" y="42253"/>
                  </a:cubicBezTo>
                  <a:lnTo>
                    <a:pt x="16565" y="42253"/>
                  </a:lnTo>
                  <a:lnTo>
                    <a:pt x="14034" y="42253"/>
                  </a:lnTo>
                  <a:cubicBezTo>
                    <a:pt x="10808" y="41241"/>
                    <a:pt x="7855" y="39512"/>
                    <a:pt x="5389" y="37192"/>
                  </a:cubicBezTo>
                  <a:lnTo>
                    <a:pt x="2436" y="33186"/>
                  </a:lnTo>
                  <a:cubicBezTo>
                    <a:pt x="728" y="30238"/>
                    <a:pt x="-137" y="26887"/>
                    <a:pt x="-94" y="23486"/>
                  </a:cubicBezTo>
                  <a:cubicBezTo>
                    <a:pt x="-431" y="18821"/>
                    <a:pt x="517" y="14157"/>
                    <a:pt x="2647" y="9990"/>
                  </a:cubicBezTo>
                  <a:close/>
                </a:path>
              </a:pathLst>
            </a:custGeom>
            <a:solidFill>
              <a:srgbClr val="F2A0A1"/>
            </a:solidFill>
            <a:ln w="2105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C24AE6F-0FC7-4F73-70AA-729E2F7BEE94}"/>
                </a:ext>
              </a:extLst>
            </p:cNvPr>
            <p:cNvSpPr/>
            <p:nvPr/>
          </p:nvSpPr>
          <p:spPr>
            <a:xfrm>
              <a:off x="3391443" y="2414880"/>
              <a:ext cx="66652" cy="66397"/>
            </a:xfrm>
            <a:custGeom>
              <a:avLst/>
              <a:gdLst>
                <a:gd name="connsiteX0" fmla="*/ -105 w 66652"/>
                <a:gd name="connsiteY0" fmla="*/ 36827 h 66397"/>
                <a:gd name="connsiteX1" fmla="*/ 1372 w 66652"/>
                <a:gd name="connsiteY1" fmla="*/ 31133 h 66397"/>
                <a:gd name="connsiteX2" fmla="*/ 6011 w 66652"/>
                <a:gd name="connsiteY2" fmla="*/ 21433 h 66397"/>
                <a:gd name="connsiteX3" fmla="*/ 12759 w 66652"/>
                <a:gd name="connsiteY3" fmla="*/ 12998 h 66397"/>
                <a:gd name="connsiteX4" fmla="*/ 20983 w 66652"/>
                <a:gd name="connsiteY4" fmla="*/ 6461 h 66397"/>
                <a:gd name="connsiteX5" fmla="*/ 30472 w 66652"/>
                <a:gd name="connsiteY5" fmla="*/ 1822 h 66397"/>
                <a:gd name="connsiteX6" fmla="*/ 36377 w 66652"/>
                <a:gd name="connsiteY6" fmla="*/ 346 h 66397"/>
                <a:gd name="connsiteX7" fmla="*/ 47131 w 66652"/>
                <a:gd name="connsiteY7" fmla="*/ 346 h 66397"/>
                <a:gd name="connsiteX8" fmla="*/ 54723 w 66652"/>
                <a:gd name="connsiteY8" fmla="*/ 2033 h 66397"/>
                <a:gd name="connsiteX9" fmla="*/ 60838 w 66652"/>
                <a:gd name="connsiteY9" fmla="*/ 6039 h 66397"/>
                <a:gd name="connsiteX10" fmla="*/ 60901 w 66652"/>
                <a:gd name="connsiteY10" fmla="*/ 33177 h 66397"/>
                <a:gd name="connsiteX11" fmla="*/ 60838 w 66652"/>
                <a:gd name="connsiteY11" fmla="*/ 33242 h 66397"/>
                <a:gd name="connsiteX12" fmla="*/ 57043 w 66652"/>
                <a:gd name="connsiteY12" fmla="*/ 36405 h 66397"/>
                <a:gd name="connsiteX13" fmla="*/ 47131 w 66652"/>
                <a:gd name="connsiteY13" fmla="*/ 38936 h 66397"/>
                <a:gd name="connsiteX14" fmla="*/ 44179 w 66652"/>
                <a:gd name="connsiteY14" fmla="*/ 38936 h 66397"/>
                <a:gd name="connsiteX15" fmla="*/ 42703 w 66652"/>
                <a:gd name="connsiteY15" fmla="*/ 38936 h 66397"/>
                <a:gd name="connsiteX16" fmla="*/ 41227 w 66652"/>
                <a:gd name="connsiteY16" fmla="*/ 38936 h 66397"/>
                <a:gd name="connsiteX17" fmla="*/ 39329 w 66652"/>
                <a:gd name="connsiteY17" fmla="*/ 40834 h 66397"/>
                <a:gd name="connsiteX18" fmla="*/ 39329 w 66652"/>
                <a:gd name="connsiteY18" fmla="*/ 42521 h 66397"/>
                <a:gd name="connsiteX19" fmla="*/ 39329 w 66652"/>
                <a:gd name="connsiteY19" fmla="*/ 43997 h 66397"/>
                <a:gd name="connsiteX20" fmla="*/ 39329 w 66652"/>
                <a:gd name="connsiteY20" fmla="*/ 46949 h 66397"/>
                <a:gd name="connsiteX21" fmla="*/ 37642 w 66652"/>
                <a:gd name="connsiteY21" fmla="*/ 54329 h 66397"/>
                <a:gd name="connsiteX22" fmla="*/ 33635 w 66652"/>
                <a:gd name="connsiteY22" fmla="*/ 60656 h 66397"/>
                <a:gd name="connsiteX23" fmla="*/ 19929 w 66652"/>
                <a:gd name="connsiteY23" fmla="*/ 66349 h 66397"/>
                <a:gd name="connsiteX24" fmla="*/ 6222 w 66652"/>
                <a:gd name="connsiteY24" fmla="*/ 60656 h 66397"/>
                <a:gd name="connsiteX25" fmla="*/ 3269 w 66652"/>
                <a:gd name="connsiteY25" fmla="*/ 56649 h 66397"/>
                <a:gd name="connsiteX26" fmla="*/ 528 w 66652"/>
                <a:gd name="connsiteY26" fmla="*/ 46949 h 66397"/>
                <a:gd name="connsiteX27" fmla="*/ -105 w 66652"/>
                <a:gd name="connsiteY27" fmla="*/ 36827 h 6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52" h="66397">
                  <a:moveTo>
                    <a:pt x="-105" y="36827"/>
                  </a:moveTo>
                  <a:cubicBezTo>
                    <a:pt x="296" y="34904"/>
                    <a:pt x="782" y="33004"/>
                    <a:pt x="1372" y="31133"/>
                  </a:cubicBezTo>
                  <a:cubicBezTo>
                    <a:pt x="2658" y="27782"/>
                    <a:pt x="4219" y="24539"/>
                    <a:pt x="6011" y="21433"/>
                  </a:cubicBezTo>
                  <a:cubicBezTo>
                    <a:pt x="7951" y="18392"/>
                    <a:pt x="10229" y="15564"/>
                    <a:pt x="12759" y="12998"/>
                  </a:cubicBezTo>
                  <a:cubicBezTo>
                    <a:pt x="15311" y="10594"/>
                    <a:pt x="18073" y="8408"/>
                    <a:pt x="20983" y="6461"/>
                  </a:cubicBezTo>
                  <a:cubicBezTo>
                    <a:pt x="24041" y="4705"/>
                    <a:pt x="27204" y="3155"/>
                    <a:pt x="30472" y="1822"/>
                  </a:cubicBezTo>
                  <a:cubicBezTo>
                    <a:pt x="32370" y="1109"/>
                    <a:pt x="34352" y="614"/>
                    <a:pt x="36377" y="346"/>
                  </a:cubicBezTo>
                  <a:cubicBezTo>
                    <a:pt x="39941" y="-179"/>
                    <a:pt x="43568" y="-179"/>
                    <a:pt x="47131" y="346"/>
                  </a:cubicBezTo>
                  <a:cubicBezTo>
                    <a:pt x="49767" y="152"/>
                    <a:pt x="52403" y="738"/>
                    <a:pt x="54723" y="2033"/>
                  </a:cubicBezTo>
                  <a:cubicBezTo>
                    <a:pt x="57106" y="2750"/>
                    <a:pt x="59236" y="4142"/>
                    <a:pt x="60838" y="6039"/>
                  </a:cubicBezTo>
                  <a:cubicBezTo>
                    <a:pt x="68345" y="13515"/>
                    <a:pt x="68387" y="25665"/>
                    <a:pt x="60901" y="33177"/>
                  </a:cubicBezTo>
                  <a:cubicBezTo>
                    <a:pt x="60880" y="33200"/>
                    <a:pt x="60859" y="33221"/>
                    <a:pt x="60838" y="33242"/>
                  </a:cubicBezTo>
                  <a:lnTo>
                    <a:pt x="57043" y="36405"/>
                  </a:lnTo>
                  <a:cubicBezTo>
                    <a:pt x="54006" y="38050"/>
                    <a:pt x="50590" y="38919"/>
                    <a:pt x="47131" y="38936"/>
                  </a:cubicBezTo>
                  <a:lnTo>
                    <a:pt x="44179" y="38936"/>
                  </a:lnTo>
                  <a:lnTo>
                    <a:pt x="42703" y="38936"/>
                  </a:lnTo>
                  <a:lnTo>
                    <a:pt x="41227" y="38936"/>
                  </a:lnTo>
                  <a:lnTo>
                    <a:pt x="39329" y="40834"/>
                  </a:lnTo>
                  <a:cubicBezTo>
                    <a:pt x="39245" y="41394"/>
                    <a:pt x="39245" y="41962"/>
                    <a:pt x="39329" y="42521"/>
                  </a:cubicBezTo>
                  <a:cubicBezTo>
                    <a:pt x="39245" y="43008"/>
                    <a:pt x="39245" y="43509"/>
                    <a:pt x="39329" y="43997"/>
                  </a:cubicBezTo>
                  <a:cubicBezTo>
                    <a:pt x="39224" y="44977"/>
                    <a:pt x="39224" y="45968"/>
                    <a:pt x="39329" y="46949"/>
                  </a:cubicBezTo>
                  <a:cubicBezTo>
                    <a:pt x="39329" y="49503"/>
                    <a:pt x="38738" y="52025"/>
                    <a:pt x="37642" y="54329"/>
                  </a:cubicBezTo>
                  <a:cubicBezTo>
                    <a:pt x="36904" y="56761"/>
                    <a:pt x="35512" y="58945"/>
                    <a:pt x="33635" y="60656"/>
                  </a:cubicBezTo>
                  <a:cubicBezTo>
                    <a:pt x="29987" y="64276"/>
                    <a:pt x="25074" y="66320"/>
                    <a:pt x="19929" y="66349"/>
                  </a:cubicBezTo>
                  <a:cubicBezTo>
                    <a:pt x="14784" y="66366"/>
                    <a:pt x="9849" y="64314"/>
                    <a:pt x="6222" y="60656"/>
                  </a:cubicBezTo>
                  <a:lnTo>
                    <a:pt x="3269" y="56649"/>
                  </a:lnTo>
                  <a:cubicBezTo>
                    <a:pt x="1435" y="53750"/>
                    <a:pt x="486" y="50380"/>
                    <a:pt x="528" y="46949"/>
                  </a:cubicBezTo>
                  <a:cubicBezTo>
                    <a:pt x="-62" y="43609"/>
                    <a:pt x="-273" y="40213"/>
                    <a:pt x="-105" y="36827"/>
                  </a:cubicBezTo>
                  <a:close/>
                </a:path>
              </a:pathLst>
            </a:custGeom>
            <a:solidFill>
              <a:srgbClr val="F2A0A1"/>
            </a:solidFill>
            <a:ln w="2105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DD250A9-0E61-87ED-52FE-FBA19835F0BA}"/>
                </a:ext>
              </a:extLst>
            </p:cNvPr>
            <p:cNvSpPr/>
            <p:nvPr/>
          </p:nvSpPr>
          <p:spPr>
            <a:xfrm>
              <a:off x="3129565" y="2530379"/>
              <a:ext cx="52571" cy="38657"/>
            </a:xfrm>
            <a:custGeom>
              <a:avLst/>
              <a:gdLst>
                <a:gd name="connsiteX0" fmla="*/ -132 w 52571"/>
                <a:gd name="connsiteY0" fmla="*/ 14111 h 38657"/>
                <a:gd name="connsiteX1" fmla="*/ 4929 w 52571"/>
                <a:gd name="connsiteY1" fmla="*/ 5676 h 38657"/>
                <a:gd name="connsiteX2" fmla="*/ 8724 w 52571"/>
                <a:gd name="connsiteY2" fmla="*/ 2513 h 38657"/>
                <a:gd name="connsiteX3" fmla="*/ 18636 w 52571"/>
                <a:gd name="connsiteY3" fmla="*/ -17 h 38657"/>
                <a:gd name="connsiteX4" fmla="*/ 33186 w 52571"/>
                <a:gd name="connsiteY4" fmla="*/ -17 h 38657"/>
                <a:gd name="connsiteX5" fmla="*/ 40567 w 52571"/>
                <a:gd name="connsiteY5" fmla="*/ 1670 h 38657"/>
                <a:gd name="connsiteX6" fmla="*/ 50689 w 52571"/>
                <a:gd name="connsiteY6" fmla="*/ 11792 h 38657"/>
                <a:gd name="connsiteX7" fmla="*/ 52375 w 52571"/>
                <a:gd name="connsiteY7" fmla="*/ 19383 h 38657"/>
                <a:gd name="connsiteX8" fmla="*/ 52375 w 52571"/>
                <a:gd name="connsiteY8" fmla="*/ 24444 h 38657"/>
                <a:gd name="connsiteX9" fmla="*/ 47315 w 52571"/>
                <a:gd name="connsiteY9" fmla="*/ 32879 h 38657"/>
                <a:gd name="connsiteX10" fmla="*/ 43519 w 52571"/>
                <a:gd name="connsiteY10" fmla="*/ 36042 h 38657"/>
                <a:gd name="connsiteX11" fmla="*/ 33818 w 52571"/>
                <a:gd name="connsiteY11" fmla="*/ 38573 h 38657"/>
                <a:gd name="connsiteX12" fmla="*/ 19268 w 52571"/>
                <a:gd name="connsiteY12" fmla="*/ 38573 h 38657"/>
                <a:gd name="connsiteX13" fmla="*/ 11677 w 52571"/>
                <a:gd name="connsiteY13" fmla="*/ 36886 h 38657"/>
                <a:gd name="connsiteX14" fmla="*/ 1555 w 52571"/>
                <a:gd name="connsiteY14" fmla="*/ 26764 h 38657"/>
                <a:gd name="connsiteX15" fmla="*/ -132 w 52571"/>
                <a:gd name="connsiteY15" fmla="*/ 19383 h 3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71" h="38657">
                  <a:moveTo>
                    <a:pt x="-132" y="14111"/>
                  </a:moveTo>
                  <a:cubicBezTo>
                    <a:pt x="796" y="10908"/>
                    <a:pt x="2546" y="8000"/>
                    <a:pt x="4929" y="5676"/>
                  </a:cubicBezTo>
                  <a:lnTo>
                    <a:pt x="8724" y="2513"/>
                  </a:lnTo>
                  <a:cubicBezTo>
                    <a:pt x="11761" y="869"/>
                    <a:pt x="15177" y="0"/>
                    <a:pt x="18636" y="-17"/>
                  </a:cubicBezTo>
                  <a:lnTo>
                    <a:pt x="33186" y="-17"/>
                  </a:lnTo>
                  <a:cubicBezTo>
                    <a:pt x="35759" y="-194"/>
                    <a:pt x="38332" y="392"/>
                    <a:pt x="40567" y="1670"/>
                  </a:cubicBezTo>
                  <a:cubicBezTo>
                    <a:pt x="45206" y="3492"/>
                    <a:pt x="48875" y="7159"/>
                    <a:pt x="50689" y="11792"/>
                  </a:cubicBezTo>
                  <a:cubicBezTo>
                    <a:pt x="51975" y="14103"/>
                    <a:pt x="52565" y="16743"/>
                    <a:pt x="52375" y="19383"/>
                  </a:cubicBezTo>
                  <a:lnTo>
                    <a:pt x="52375" y="24444"/>
                  </a:lnTo>
                  <a:cubicBezTo>
                    <a:pt x="51574" y="27700"/>
                    <a:pt x="49803" y="30642"/>
                    <a:pt x="47315" y="32879"/>
                  </a:cubicBezTo>
                  <a:lnTo>
                    <a:pt x="43519" y="36042"/>
                  </a:lnTo>
                  <a:cubicBezTo>
                    <a:pt x="40567" y="37712"/>
                    <a:pt x="37214" y="38583"/>
                    <a:pt x="33818" y="38573"/>
                  </a:cubicBezTo>
                  <a:lnTo>
                    <a:pt x="19268" y="38573"/>
                  </a:lnTo>
                  <a:cubicBezTo>
                    <a:pt x="16632" y="38767"/>
                    <a:pt x="13996" y="38181"/>
                    <a:pt x="11677" y="36886"/>
                  </a:cubicBezTo>
                  <a:cubicBezTo>
                    <a:pt x="7038" y="35064"/>
                    <a:pt x="3368" y="31397"/>
                    <a:pt x="1555" y="26764"/>
                  </a:cubicBezTo>
                  <a:cubicBezTo>
                    <a:pt x="268" y="24524"/>
                    <a:pt x="-300" y="21956"/>
                    <a:pt x="-132" y="19383"/>
                  </a:cubicBezTo>
                  <a:close/>
                </a:path>
              </a:pathLst>
            </a:custGeom>
            <a:solidFill>
              <a:srgbClr val="F2A0A1"/>
            </a:solidFill>
            <a:ln w="2105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5172BE1-73C2-CD1A-B42A-799707D0257D}"/>
                </a:ext>
              </a:extLst>
            </p:cNvPr>
            <p:cNvSpPr/>
            <p:nvPr/>
          </p:nvSpPr>
          <p:spPr>
            <a:xfrm>
              <a:off x="2425486" y="4428477"/>
              <a:ext cx="67980" cy="48927"/>
            </a:xfrm>
            <a:custGeom>
              <a:avLst/>
              <a:gdLst>
                <a:gd name="connsiteX0" fmla="*/ 53614 w 67980"/>
                <a:gd name="connsiteY0" fmla="*/ 2066 h 48927"/>
                <a:gd name="connsiteX1" fmla="*/ 39275 w 67980"/>
                <a:gd name="connsiteY1" fmla="*/ 3963 h 48927"/>
                <a:gd name="connsiteX2" fmla="*/ 34424 w 67980"/>
                <a:gd name="connsiteY2" fmla="*/ 7759 h 48927"/>
                <a:gd name="connsiteX3" fmla="*/ 32737 w 67980"/>
                <a:gd name="connsiteY3" fmla="*/ 5861 h 48927"/>
                <a:gd name="connsiteX4" fmla="*/ 26411 w 67980"/>
                <a:gd name="connsiteY4" fmla="*/ 1644 h 48927"/>
                <a:gd name="connsiteX5" fmla="*/ 19030 w 67980"/>
                <a:gd name="connsiteY5" fmla="*/ -43 h 48927"/>
                <a:gd name="connsiteX6" fmla="*/ 5535 w 67980"/>
                <a:gd name="connsiteY6" fmla="*/ 5440 h 48927"/>
                <a:gd name="connsiteX7" fmla="*/ -159 w 67980"/>
                <a:gd name="connsiteY7" fmla="*/ 19146 h 48927"/>
                <a:gd name="connsiteX8" fmla="*/ 3215 w 67980"/>
                <a:gd name="connsiteY8" fmla="*/ 32220 h 48927"/>
                <a:gd name="connsiteX9" fmla="*/ 8276 w 67980"/>
                <a:gd name="connsiteY9" fmla="*/ 39390 h 48927"/>
                <a:gd name="connsiteX10" fmla="*/ 11649 w 67980"/>
                <a:gd name="connsiteY10" fmla="*/ 42131 h 48927"/>
                <a:gd name="connsiteX11" fmla="*/ 15446 w 67980"/>
                <a:gd name="connsiteY11" fmla="*/ 44873 h 48927"/>
                <a:gd name="connsiteX12" fmla="*/ 17132 w 67980"/>
                <a:gd name="connsiteY12" fmla="*/ 44873 h 48927"/>
                <a:gd name="connsiteX13" fmla="*/ 23669 w 67980"/>
                <a:gd name="connsiteY13" fmla="*/ 47614 h 48927"/>
                <a:gd name="connsiteX14" fmla="*/ 32737 w 67980"/>
                <a:gd name="connsiteY14" fmla="*/ 48880 h 48927"/>
                <a:gd name="connsiteX15" fmla="*/ 36955 w 67980"/>
                <a:gd name="connsiteY15" fmla="*/ 48880 h 48927"/>
                <a:gd name="connsiteX16" fmla="*/ 45600 w 67980"/>
                <a:gd name="connsiteY16" fmla="*/ 47192 h 48927"/>
                <a:gd name="connsiteX17" fmla="*/ 53614 w 67980"/>
                <a:gd name="connsiteY17" fmla="*/ 43608 h 48927"/>
                <a:gd name="connsiteX18" fmla="*/ 63525 w 67980"/>
                <a:gd name="connsiteY18" fmla="*/ 33697 h 48927"/>
                <a:gd name="connsiteX19" fmla="*/ 65634 w 67980"/>
                <a:gd name="connsiteY19" fmla="*/ 29479 h 48927"/>
                <a:gd name="connsiteX20" fmla="*/ 67320 w 67980"/>
                <a:gd name="connsiteY20" fmla="*/ 24840 h 48927"/>
                <a:gd name="connsiteX21" fmla="*/ 65423 w 67980"/>
                <a:gd name="connsiteY21" fmla="*/ 10500 h 48927"/>
                <a:gd name="connsiteX22" fmla="*/ 60362 w 67980"/>
                <a:gd name="connsiteY22" fmla="*/ 4807 h 48927"/>
                <a:gd name="connsiteX23" fmla="*/ 53614 w 67980"/>
                <a:gd name="connsiteY23" fmla="*/ 2066 h 4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80" h="48927">
                  <a:moveTo>
                    <a:pt x="53614" y="2066"/>
                  </a:moveTo>
                  <a:cubicBezTo>
                    <a:pt x="48763" y="758"/>
                    <a:pt x="43618" y="1433"/>
                    <a:pt x="39275" y="3963"/>
                  </a:cubicBezTo>
                  <a:cubicBezTo>
                    <a:pt x="37524" y="5039"/>
                    <a:pt x="35900" y="6325"/>
                    <a:pt x="34424" y="7759"/>
                  </a:cubicBezTo>
                  <a:lnTo>
                    <a:pt x="32737" y="5861"/>
                  </a:lnTo>
                  <a:cubicBezTo>
                    <a:pt x="31093" y="3858"/>
                    <a:pt x="28899" y="2382"/>
                    <a:pt x="26411" y="1644"/>
                  </a:cubicBezTo>
                  <a:cubicBezTo>
                    <a:pt x="24133" y="463"/>
                    <a:pt x="21603" y="-106"/>
                    <a:pt x="19030" y="-43"/>
                  </a:cubicBezTo>
                  <a:cubicBezTo>
                    <a:pt x="14033" y="126"/>
                    <a:pt x="9246" y="2066"/>
                    <a:pt x="5535" y="5440"/>
                  </a:cubicBezTo>
                  <a:cubicBezTo>
                    <a:pt x="1844" y="9024"/>
                    <a:pt x="-222" y="13980"/>
                    <a:pt x="-159" y="19146"/>
                  </a:cubicBezTo>
                  <a:cubicBezTo>
                    <a:pt x="-11" y="23701"/>
                    <a:pt x="1127" y="28172"/>
                    <a:pt x="3215" y="32220"/>
                  </a:cubicBezTo>
                  <a:cubicBezTo>
                    <a:pt x="4522" y="34856"/>
                    <a:pt x="6230" y="37260"/>
                    <a:pt x="8276" y="39390"/>
                  </a:cubicBezTo>
                  <a:lnTo>
                    <a:pt x="11649" y="42131"/>
                  </a:lnTo>
                  <a:lnTo>
                    <a:pt x="15446" y="44873"/>
                  </a:lnTo>
                  <a:lnTo>
                    <a:pt x="17132" y="44873"/>
                  </a:lnTo>
                  <a:lnTo>
                    <a:pt x="23669" y="47614"/>
                  </a:lnTo>
                  <a:cubicBezTo>
                    <a:pt x="26643" y="48352"/>
                    <a:pt x="29679" y="48774"/>
                    <a:pt x="32737" y="48880"/>
                  </a:cubicBezTo>
                  <a:lnTo>
                    <a:pt x="36955" y="48880"/>
                  </a:lnTo>
                  <a:cubicBezTo>
                    <a:pt x="39886" y="48626"/>
                    <a:pt x="42775" y="48057"/>
                    <a:pt x="45600" y="47192"/>
                  </a:cubicBezTo>
                  <a:cubicBezTo>
                    <a:pt x="48447" y="46433"/>
                    <a:pt x="51146" y="45231"/>
                    <a:pt x="53614" y="43608"/>
                  </a:cubicBezTo>
                  <a:cubicBezTo>
                    <a:pt x="57557" y="41035"/>
                    <a:pt x="60952" y="37640"/>
                    <a:pt x="63525" y="33697"/>
                  </a:cubicBezTo>
                  <a:cubicBezTo>
                    <a:pt x="64347" y="32347"/>
                    <a:pt x="65064" y="30955"/>
                    <a:pt x="65634" y="29479"/>
                  </a:cubicBezTo>
                  <a:cubicBezTo>
                    <a:pt x="66329" y="27982"/>
                    <a:pt x="66878" y="26421"/>
                    <a:pt x="67320" y="24840"/>
                  </a:cubicBezTo>
                  <a:cubicBezTo>
                    <a:pt x="68396" y="19990"/>
                    <a:pt x="67721" y="14908"/>
                    <a:pt x="65423" y="10500"/>
                  </a:cubicBezTo>
                  <a:cubicBezTo>
                    <a:pt x="64263" y="8202"/>
                    <a:pt x="62513" y="6220"/>
                    <a:pt x="60362" y="4807"/>
                  </a:cubicBezTo>
                  <a:cubicBezTo>
                    <a:pt x="58359" y="3394"/>
                    <a:pt x="56039" y="2445"/>
                    <a:pt x="53614" y="2066"/>
                  </a:cubicBezTo>
                  <a:close/>
                </a:path>
              </a:pathLst>
            </a:custGeom>
            <a:solidFill>
              <a:srgbClr val="F2A0A1"/>
            </a:solidFill>
            <a:ln w="2105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F959CFA-9BF5-B207-BCB2-DB638FBAA1CB}"/>
                </a:ext>
              </a:extLst>
            </p:cNvPr>
            <p:cNvSpPr/>
            <p:nvPr/>
          </p:nvSpPr>
          <p:spPr>
            <a:xfrm>
              <a:off x="2518689" y="4296685"/>
              <a:ext cx="85916" cy="89886"/>
            </a:xfrm>
            <a:custGeom>
              <a:avLst/>
              <a:gdLst>
                <a:gd name="connsiteX0" fmla="*/ 71330 w 85916"/>
                <a:gd name="connsiteY0" fmla="*/ 375 h 89886"/>
                <a:gd name="connsiteX1" fmla="*/ 56991 w 85916"/>
                <a:gd name="connsiteY1" fmla="*/ 2273 h 89886"/>
                <a:gd name="connsiteX2" fmla="*/ 13551 w 85916"/>
                <a:gd name="connsiteY2" fmla="*/ 46978 h 89886"/>
                <a:gd name="connsiteX3" fmla="*/ 5327 w 85916"/>
                <a:gd name="connsiteY3" fmla="*/ 55835 h 89886"/>
                <a:gd name="connsiteX4" fmla="*/ 5327 w 85916"/>
                <a:gd name="connsiteY4" fmla="*/ 83037 h 89886"/>
                <a:gd name="connsiteX5" fmla="*/ 20510 w 85916"/>
                <a:gd name="connsiteY5" fmla="*/ 88731 h 89886"/>
                <a:gd name="connsiteX6" fmla="*/ 32108 w 85916"/>
                <a:gd name="connsiteY6" fmla="*/ 88731 h 89886"/>
                <a:gd name="connsiteX7" fmla="*/ 74283 w 85916"/>
                <a:gd name="connsiteY7" fmla="*/ 46556 h 89886"/>
                <a:gd name="connsiteX8" fmla="*/ 74283 w 85916"/>
                <a:gd name="connsiteY8" fmla="*/ 38754 h 89886"/>
                <a:gd name="connsiteX9" fmla="*/ 80187 w 85916"/>
                <a:gd name="connsiteY9" fmla="*/ 32428 h 89886"/>
                <a:gd name="connsiteX10" fmla="*/ 81874 w 85916"/>
                <a:gd name="connsiteY10" fmla="*/ 7334 h 89886"/>
                <a:gd name="connsiteX11" fmla="*/ 71330 w 85916"/>
                <a:gd name="connsiteY11" fmla="*/ 375 h 8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916" h="89886">
                  <a:moveTo>
                    <a:pt x="71330" y="375"/>
                  </a:moveTo>
                  <a:cubicBezTo>
                    <a:pt x="66481" y="-574"/>
                    <a:pt x="61440" y="80"/>
                    <a:pt x="56991" y="2273"/>
                  </a:cubicBezTo>
                  <a:cubicBezTo>
                    <a:pt x="37464" y="11256"/>
                    <a:pt x="21965" y="27198"/>
                    <a:pt x="13551" y="46978"/>
                  </a:cubicBezTo>
                  <a:lnTo>
                    <a:pt x="5327" y="55835"/>
                  </a:lnTo>
                  <a:cubicBezTo>
                    <a:pt x="-1990" y="63426"/>
                    <a:pt x="-1990" y="75446"/>
                    <a:pt x="5327" y="83037"/>
                  </a:cubicBezTo>
                  <a:cubicBezTo>
                    <a:pt x="9523" y="86728"/>
                    <a:pt x="14922" y="88752"/>
                    <a:pt x="20510" y="88731"/>
                  </a:cubicBezTo>
                  <a:cubicBezTo>
                    <a:pt x="24242" y="90207"/>
                    <a:pt x="28376" y="90207"/>
                    <a:pt x="32108" y="88731"/>
                  </a:cubicBezTo>
                  <a:cubicBezTo>
                    <a:pt x="51825" y="81793"/>
                    <a:pt x="67345" y="66273"/>
                    <a:pt x="74283" y="46556"/>
                  </a:cubicBezTo>
                  <a:cubicBezTo>
                    <a:pt x="75021" y="44005"/>
                    <a:pt x="75021" y="41305"/>
                    <a:pt x="74283" y="38754"/>
                  </a:cubicBezTo>
                  <a:lnTo>
                    <a:pt x="80187" y="32428"/>
                  </a:lnTo>
                  <a:cubicBezTo>
                    <a:pt x="86914" y="25659"/>
                    <a:pt x="87631" y="14946"/>
                    <a:pt x="81874" y="7334"/>
                  </a:cubicBezTo>
                  <a:cubicBezTo>
                    <a:pt x="79365" y="3770"/>
                    <a:pt x="75590" y="1282"/>
                    <a:pt x="71330" y="375"/>
                  </a:cubicBezTo>
                  <a:close/>
                </a:path>
              </a:pathLst>
            </a:custGeom>
            <a:solidFill>
              <a:srgbClr val="F2A0A1"/>
            </a:solidFill>
            <a:ln w="2105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4ED190B-93DB-4082-180C-317942C9E48B}"/>
                </a:ext>
              </a:extLst>
            </p:cNvPr>
            <p:cNvSpPr/>
            <p:nvPr/>
          </p:nvSpPr>
          <p:spPr>
            <a:xfrm>
              <a:off x="2622233" y="4379384"/>
              <a:ext cx="113390" cy="96080"/>
            </a:xfrm>
            <a:custGeom>
              <a:avLst/>
              <a:gdLst>
                <a:gd name="connsiteX0" fmla="*/ -161 w 113390"/>
                <a:gd name="connsiteY0" fmla="*/ 59805 h 96080"/>
                <a:gd name="connsiteX1" fmla="*/ 17131 w 113390"/>
                <a:gd name="connsiteY1" fmla="*/ 78784 h 96080"/>
                <a:gd name="connsiteX2" fmla="*/ 17131 w 113390"/>
                <a:gd name="connsiteY2" fmla="*/ 81736 h 96080"/>
                <a:gd name="connsiteX3" fmla="*/ 40749 w 113390"/>
                <a:gd name="connsiteY3" fmla="*/ 95443 h 96080"/>
                <a:gd name="connsiteX4" fmla="*/ 110758 w 113390"/>
                <a:gd name="connsiteY4" fmla="*/ 39140 h 96080"/>
                <a:gd name="connsiteX5" fmla="*/ 107806 w 113390"/>
                <a:gd name="connsiteY5" fmla="*/ 15944 h 96080"/>
                <a:gd name="connsiteX6" fmla="*/ 15591 w 113390"/>
                <a:gd name="connsiteY6" fmla="*/ 22502 h 96080"/>
                <a:gd name="connsiteX7" fmla="*/ -161 w 113390"/>
                <a:gd name="connsiteY7" fmla="*/ 59805 h 96080"/>
                <a:gd name="connsiteX8" fmla="*/ 57407 w 113390"/>
                <a:gd name="connsiteY8" fmla="*/ 45888 h 96080"/>
                <a:gd name="connsiteX9" fmla="*/ 56353 w 113390"/>
                <a:gd name="connsiteY9" fmla="*/ 45888 h 96080"/>
                <a:gd name="connsiteX10" fmla="*/ 53401 w 113390"/>
                <a:gd name="connsiteY10" fmla="*/ 47785 h 96080"/>
                <a:gd name="connsiteX11" fmla="*/ 45388 w 113390"/>
                <a:gd name="connsiteY11" fmla="*/ 52425 h 96080"/>
                <a:gd name="connsiteX12" fmla="*/ 41381 w 113390"/>
                <a:gd name="connsiteY12" fmla="*/ 54322 h 96080"/>
                <a:gd name="connsiteX13" fmla="*/ 40327 w 113390"/>
                <a:gd name="connsiteY13" fmla="*/ 54322 h 96080"/>
                <a:gd name="connsiteX14" fmla="*/ 38851 w 113390"/>
                <a:gd name="connsiteY14" fmla="*/ 54322 h 96080"/>
                <a:gd name="connsiteX15" fmla="*/ 39905 w 113390"/>
                <a:gd name="connsiteY15" fmla="*/ 51370 h 96080"/>
                <a:gd name="connsiteX16" fmla="*/ 39905 w 113390"/>
                <a:gd name="connsiteY16" fmla="*/ 49683 h 96080"/>
                <a:gd name="connsiteX17" fmla="*/ 39905 w 113390"/>
                <a:gd name="connsiteY17" fmla="*/ 47996 h 96080"/>
                <a:gd name="connsiteX18" fmla="*/ 43490 w 113390"/>
                <a:gd name="connsiteY18" fmla="*/ 44201 h 96080"/>
                <a:gd name="connsiteX19" fmla="*/ 44966 w 113390"/>
                <a:gd name="connsiteY19" fmla="*/ 42935 h 96080"/>
                <a:gd name="connsiteX20" fmla="*/ 49184 w 113390"/>
                <a:gd name="connsiteY20" fmla="*/ 40194 h 96080"/>
                <a:gd name="connsiteX21" fmla="*/ 53190 w 113390"/>
                <a:gd name="connsiteY21" fmla="*/ 38507 h 96080"/>
                <a:gd name="connsiteX22" fmla="*/ 61414 w 113390"/>
                <a:gd name="connsiteY22" fmla="*/ 36187 h 96080"/>
                <a:gd name="connsiteX23" fmla="*/ 63945 w 113390"/>
                <a:gd name="connsiteY23" fmla="*/ 36187 h 96080"/>
                <a:gd name="connsiteX24" fmla="*/ 62469 w 113390"/>
                <a:gd name="connsiteY24" fmla="*/ 37874 h 9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390" h="96080">
                  <a:moveTo>
                    <a:pt x="-161" y="59805"/>
                  </a:moveTo>
                  <a:cubicBezTo>
                    <a:pt x="-98" y="69632"/>
                    <a:pt x="7367" y="77814"/>
                    <a:pt x="17131" y="78784"/>
                  </a:cubicBezTo>
                  <a:cubicBezTo>
                    <a:pt x="17025" y="79775"/>
                    <a:pt x="17025" y="80745"/>
                    <a:pt x="17131" y="81736"/>
                  </a:cubicBezTo>
                  <a:cubicBezTo>
                    <a:pt x="19999" y="91943"/>
                    <a:pt x="30458" y="98016"/>
                    <a:pt x="40749" y="95443"/>
                  </a:cubicBezTo>
                  <a:cubicBezTo>
                    <a:pt x="71389" y="88210"/>
                    <a:pt x="97136" y="67523"/>
                    <a:pt x="110758" y="39140"/>
                  </a:cubicBezTo>
                  <a:cubicBezTo>
                    <a:pt x="114934" y="31590"/>
                    <a:pt x="113732" y="22207"/>
                    <a:pt x="107806" y="15944"/>
                  </a:cubicBezTo>
                  <a:cubicBezTo>
                    <a:pt x="80540" y="-7717"/>
                    <a:pt x="39251" y="-4785"/>
                    <a:pt x="15591" y="22502"/>
                  </a:cubicBezTo>
                  <a:cubicBezTo>
                    <a:pt x="6524" y="32961"/>
                    <a:pt x="999" y="46014"/>
                    <a:pt x="-161" y="59805"/>
                  </a:cubicBezTo>
                  <a:close/>
                  <a:moveTo>
                    <a:pt x="57407" y="45888"/>
                  </a:moveTo>
                  <a:lnTo>
                    <a:pt x="56353" y="45888"/>
                  </a:lnTo>
                  <a:lnTo>
                    <a:pt x="53401" y="47785"/>
                  </a:lnTo>
                  <a:cubicBezTo>
                    <a:pt x="50850" y="49536"/>
                    <a:pt x="48171" y="51075"/>
                    <a:pt x="45388" y="52425"/>
                  </a:cubicBezTo>
                  <a:cubicBezTo>
                    <a:pt x="44102" y="53142"/>
                    <a:pt x="42752" y="53774"/>
                    <a:pt x="41381" y="54322"/>
                  </a:cubicBezTo>
                  <a:lnTo>
                    <a:pt x="40327" y="54322"/>
                  </a:lnTo>
                  <a:lnTo>
                    <a:pt x="38851" y="54322"/>
                  </a:lnTo>
                  <a:cubicBezTo>
                    <a:pt x="39272" y="53353"/>
                    <a:pt x="39610" y="52383"/>
                    <a:pt x="39905" y="51370"/>
                  </a:cubicBezTo>
                  <a:cubicBezTo>
                    <a:pt x="39863" y="50801"/>
                    <a:pt x="39863" y="50253"/>
                    <a:pt x="39905" y="49683"/>
                  </a:cubicBezTo>
                  <a:lnTo>
                    <a:pt x="39905" y="47996"/>
                  </a:lnTo>
                  <a:lnTo>
                    <a:pt x="43490" y="44201"/>
                  </a:lnTo>
                  <a:lnTo>
                    <a:pt x="44966" y="42935"/>
                  </a:lnTo>
                  <a:lnTo>
                    <a:pt x="49184" y="40194"/>
                  </a:lnTo>
                  <a:lnTo>
                    <a:pt x="53190" y="38507"/>
                  </a:lnTo>
                  <a:lnTo>
                    <a:pt x="61414" y="36187"/>
                  </a:lnTo>
                  <a:lnTo>
                    <a:pt x="63945" y="36187"/>
                  </a:lnTo>
                  <a:lnTo>
                    <a:pt x="62469" y="37874"/>
                  </a:lnTo>
                  <a:close/>
                </a:path>
              </a:pathLst>
            </a:custGeom>
            <a:solidFill>
              <a:srgbClr val="F2A0A1"/>
            </a:solidFill>
            <a:ln w="2105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8947D2F-D6A3-C21F-1F79-61151BCC96C3}"/>
                </a:ext>
              </a:extLst>
            </p:cNvPr>
            <p:cNvSpPr/>
            <p:nvPr/>
          </p:nvSpPr>
          <p:spPr>
            <a:xfrm>
              <a:off x="2629614" y="4089855"/>
              <a:ext cx="141539" cy="218308"/>
            </a:xfrm>
            <a:custGeom>
              <a:avLst/>
              <a:gdLst>
                <a:gd name="connsiteX0" fmla="*/ 95786 w 141539"/>
                <a:gd name="connsiteY0" fmla="*/ 8985 h 218308"/>
                <a:gd name="connsiteX1" fmla="*/ 79971 w 141539"/>
                <a:gd name="connsiteY1" fmla="*/ 42302 h 218308"/>
                <a:gd name="connsiteX2" fmla="*/ 20927 w 141539"/>
                <a:gd name="connsiteY2" fmla="*/ 119482 h 218308"/>
                <a:gd name="connsiteX3" fmla="*/ -161 w 141539"/>
                <a:gd name="connsiteY3" fmla="*/ 163976 h 218308"/>
                <a:gd name="connsiteX4" fmla="*/ 20927 w 141539"/>
                <a:gd name="connsiteY4" fmla="*/ 198981 h 218308"/>
                <a:gd name="connsiteX5" fmla="*/ 38429 w 141539"/>
                <a:gd name="connsiteY5" fmla="*/ 205940 h 218308"/>
                <a:gd name="connsiteX6" fmla="*/ 62869 w 141539"/>
                <a:gd name="connsiteY6" fmla="*/ 217053 h 218308"/>
                <a:gd name="connsiteX7" fmla="*/ 72801 w 141539"/>
                <a:gd name="connsiteY7" fmla="*/ 208471 h 218308"/>
                <a:gd name="connsiteX8" fmla="*/ 78495 w 141539"/>
                <a:gd name="connsiteY8" fmla="*/ 198560 h 218308"/>
                <a:gd name="connsiteX9" fmla="*/ 99582 w 141539"/>
                <a:gd name="connsiteY9" fmla="*/ 182955 h 218308"/>
                <a:gd name="connsiteX10" fmla="*/ 138172 w 141539"/>
                <a:gd name="connsiteY10" fmla="*/ 106619 h 218308"/>
                <a:gd name="connsiteX11" fmla="*/ 128471 w 141539"/>
                <a:gd name="connsiteY11" fmla="*/ 9195 h 218308"/>
                <a:gd name="connsiteX12" fmla="*/ 102112 w 141539"/>
                <a:gd name="connsiteY12" fmla="*/ 2743 h 218308"/>
                <a:gd name="connsiteX13" fmla="*/ 95786 w 141539"/>
                <a:gd name="connsiteY13" fmla="*/ 8985 h 218308"/>
                <a:gd name="connsiteX14" fmla="*/ 100004 w 141539"/>
                <a:gd name="connsiteY14" fmla="*/ 104510 h 218308"/>
                <a:gd name="connsiteX15" fmla="*/ 83556 w 141539"/>
                <a:gd name="connsiteY15" fmla="*/ 142889 h 218308"/>
                <a:gd name="connsiteX16" fmla="*/ 80182 w 141539"/>
                <a:gd name="connsiteY16" fmla="*/ 142889 h 218308"/>
                <a:gd name="connsiteX17" fmla="*/ 100215 w 141539"/>
                <a:gd name="connsiteY17" fmla="*/ 103245 h 218308"/>
                <a:gd name="connsiteX18" fmla="*/ 100847 w 141539"/>
                <a:gd name="connsiteY18" fmla="*/ 104510 h 21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539" h="218308">
                  <a:moveTo>
                    <a:pt x="95786" y="8985"/>
                  </a:moveTo>
                  <a:lnTo>
                    <a:pt x="79971" y="42302"/>
                  </a:lnTo>
                  <a:lnTo>
                    <a:pt x="20927" y="119482"/>
                  </a:lnTo>
                  <a:cubicBezTo>
                    <a:pt x="8674" y="131228"/>
                    <a:pt x="1167" y="147064"/>
                    <a:pt x="-161" y="163976"/>
                  </a:cubicBezTo>
                  <a:cubicBezTo>
                    <a:pt x="1041" y="178295"/>
                    <a:pt x="8844" y="191221"/>
                    <a:pt x="20927" y="198981"/>
                  </a:cubicBezTo>
                  <a:cubicBezTo>
                    <a:pt x="26219" y="202503"/>
                    <a:pt x="32166" y="204865"/>
                    <a:pt x="38429" y="205940"/>
                  </a:cubicBezTo>
                  <a:cubicBezTo>
                    <a:pt x="42119" y="215746"/>
                    <a:pt x="53042" y="220723"/>
                    <a:pt x="62869" y="217053"/>
                  </a:cubicBezTo>
                  <a:cubicBezTo>
                    <a:pt x="67087" y="215451"/>
                    <a:pt x="70608" y="212414"/>
                    <a:pt x="72801" y="208471"/>
                  </a:cubicBezTo>
                  <a:lnTo>
                    <a:pt x="78495" y="198560"/>
                  </a:lnTo>
                  <a:cubicBezTo>
                    <a:pt x="86318" y="194532"/>
                    <a:pt x="93446" y="189260"/>
                    <a:pt x="99582" y="182955"/>
                  </a:cubicBezTo>
                  <a:cubicBezTo>
                    <a:pt x="119383" y="161657"/>
                    <a:pt x="132774" y="135192"/>
                    <a:pt x="138172" y="106619"/>
                  </a:cubicBezTo>
                  <a:cubicBezTo>
                    <a:pt x="144645" y="73891"/>
                    <a:pt x="141272" y="40004"/>
                    <a:pt x="128471" y="9195"/>
                  </a:cubicBezTo>
                  <a:cubicBezTo>
                    <a:pt x="122968" y="128"/>
                    <a:pt x="111180" y="-2761"/>
                    <a:pt x="102112" y="2743"/>
                  </a:cubicBezTo>
                  <a:cubicBezTo>
                    <a:pt x="99540" y="4303"/>
                    <a:pt x="97368" y="6433"/>
                    <a:pt x="95786" y="8985"/>
                  </a:cubicBezTo>
                  <a:close/>
                  <a:moveTo>
                    <a:pt x="100004" y="104510"/>
                  </a:moveTo>
                  <a:cubicBezTo>
                    <a:pt x="96588" y="118090"/>
                    <a:pt x="91042" y="131059"/>
                    <a:pt x="83556" y="142889"/>
                  </a:cubicBezTo>
                  <a:lnTo>
                    <a:pt x="80182" y="142889"/>
                  </a:lnTo>
                  <a:cubicBezTo>
                    <a:pt x="87352" y="129815"/>
                    <a:pt x="94100" y="116741"/>
                    <a:pt x="100215" y="103245"/>
                  </a:cubicBezTo>
                  <a:cubicBezTo>
                    <a:pt x="100363" y="103688"/>
                    <a:pt x="100573" y="104131"/>
                    <a:pt x="100847" y="104510"/>
                  </a:cubicBezTo>
                  <a:close/>
                </a:path>
              </a:pathLst>
            </a:custGeom>
            <a:solidFill>
              <a:srgbClr val="F2A0A1"/>
            </a:solidFill>
            <a:ln w="2105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42F6DE7-79ED-ECFA-7FD5-503C1D5125C1}"/>
                </a:ext>
              </a:extLst>
            </p:cNvPr>
            <p:cNvSpPr/>
            <p:nvPr/>
          </p:nvSpPr>
          <p:spPr>
            <a:xfrm>
              <a:off x="2733943" y="3944317"/>
              <a:ext cx="45583" cy="50820"/>
            </a:xfrm>
            <a:custGeom>
              <a:avLst/>
              <a:gdLst>
                <a:gd name="connsiteX0" fmla="*/ 31312 w 45583"/>
                <a:gd name="connsiteY0" fmla="*/ 585 h 50820"/>
                <a:gd name="connsiteX1" fmla="*/ 21611 w 45583"/>
                <a:gd name="connsiteY1" fmla="*/ 585 h 50820"/>
                <a:gd name="connsiteX2" fmla="*/ 16972 w 45583"/>
                <a:gd name="connsiteY2" fmla="*/ 2272 h 50820"/>
                <a:gd name="connsiteX3" fmla="*/ 9803 w 45583"/>
                <a:gd name="connsiteY3" fmla="*/ 9441 h 50820"/>
                <a:gd name="connsiteX4" fmla="*/ 2633 w 45583"/>
                <a:gd name="connsiteY4" fmla="*/ 21883 h 50820"/>
                <a:gd name="connsiteX5" fmla="*/ 314 w 45583"/>
                <a:gd name="connsiteY5" fmla="*/ 29052 h 50820"/>
                <a:gd name="connsiteX6" fmla="*/ 314 w 45583"/>
                <a:gd name="connsiteY6" fmla="*/ 36433 h 50820"/>
                <a:gd name="connsiteX7" fmla="*/ 3687 w 45583"/>
                <a:gd name="connsiteY7" fmla="*/ 42970 h 50820"/>
                <a:gd name="connsiteX8" fmla="*/ 9381 w 45583"/>
                <a:gd name="connsiteY8" fmla="*/ 48242 h 50820"/>
                <a:gd name="connsiteX9" fmla="*/ 14020 w 45583"/>
                <a:gd name="connsiteY9" fmla="*/ 50140 h 50820"/>
                <a:gd name="connsiteX10" fmla="*/ 23931 w 45583"/>
                <a:gd name="connsiteY10" fmla="*/ 50140 h 50820"/>
                <a:gd name="connsiteX11" fmla="*/ 28360 w 45583"/>
                <a:gd name="connsiteY11" fmla="*/ 48242 h 50820"/>
                <a:gd name="connsiteX12" fmla="*/ 35529 w 45583"/>
                <a:gd name="connsiteY12" fmla="*/ 41283 h 50820"/>
                <a:gd name="connsiteX13" fmla="*/ 42910 w 45583"/>
                <a:gd name="connsiteY13" fmla="*/ 28842 h 50820"/>
                <a:gd name="connsiteX14" fmla="*/ 45229 w 45583"/>
                <a:gd name="connsiteY14" fmla="*/ 21461 h 50820"/>
                <a:gd name="connsiteX15" fmla="*/ 41434 w 45583"/>
                <a:gd name="connsiteY15" fmla="*/ 7754 h 50820"/>
                <a:gd name="connsiteX16" fmla="*/ 35951 w 45583"/>
                <a:gd name="connsiteY16" fmla="*/ 2483 h 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583" h="50820">
                  <a:moveTo>
                    <a:pt x="31312" y="585"/>
                  </a:moveTo>
                  <a:cubicBezTo>
                    <a:pt x="28128" y="-259"/>
                    <a:pt x="24796" y="-259"/>
                    <a:pt x="21611" y="585"/>
                  </a:cubicBezTo>
                  <a:lnTo>
                    <a:pt x="16972" y="2272"/>
                  </a:lnTo>
                  <a:cubicBezTo>
                    <a:pt x="14083" y="4106"/>
                    <a:pt x="11637" y="6552"/>
                    <a:pt x="9803" y="9441"/>
                  </a:cubicBezTo>
                  <a:lnTo>
                    <a:pt x="2633" y="21883"/>
                  </a:lnTo>
                  <a:cubicBezTo>
                    <a:pt x="1178" y="23992"/>
                    <a:pt x="377" y="26480"/>
                    <a:pt x="314" y="29052"/>
                  </a:cubicBezTo>
                  <a:cubicBezTo>
                    <a:pt x="-319" y="31478"/>
                    <a:pt x="-319" y="34008"/>
                    <a:pt x="314" y="36433"/>
                  </a:cubicBezTo>
                  <a:cubicBezTo>
                    <a:pt x="883" y="38858"/>
                    <a:pt x="2043" y="41115"/>
                    <a:pt x="3687" y="42970"/>
                  </a:cubicBezTo>
                  <a:cubicBezTo>
                    <a:pt x="5100" y="45184"/>
                    <a:pt x="7061" y="46998"/>
                    <a:pt x="9381" y="48242"/>
                  </a:cubicBezTo>
                  <a:lnTo>
                    <a:pt x="14020" y="50140"/>
                  </a:lnTo>
                  <a:cubicBezTo>
                    <a:pt x="17268" y="50983"/>
                    <a:pt x="20683" y="50983"/>
                    <a:pt x="23931" y="50140"/>
                  </a:cubicBezTo>
                  <a:lnTo>
                    <a:pt x="28360" y="48242"/>
                  </a:lnTo>
                  <a:cubicBezTo>
                    <a:pt x="31375" y="46661"/>
                    <a:pt x="33863" y="44257"/>
                    <a:pt x="35529" y="41283"/>
                  </a:cubicBezTo>
                  <a:lnTo>
                    <a:pt x="42910" y="28842"/>
                  </a:lnTo>
                  <a:cubicBezTo>
                    <a:pt x="44218" y="26585"/>
                    <a:pt x="44998" y="24055"/>
                    <a:pt x="45229" y="21461"/>
                  </a:cubicBezTo>
                  <a:cubicBezTo>
                    <a:pt x="45967" y="16569"/>
                    <a:pt x="44576" y="11571"/>
                    <a:pt x="41434" y="7754"/>
                  </a:cubicBezTo>
                  <a:cubicBezTo>
                    <a:pt x="40168" y="5498"/>
                    <a:pt x="38249" y="3663"/>
                    <a:pt x="35951" y="2483"/>
                  </a:cubicBezTo>
                  <a:close/>
                </a:path>
              </a:pathLst>
            </a:custGeom>
            <a:solidFill>
              <a:srgbClr val="F2A0A1"/>
            </a:solidFill>
            <a:ln w="2105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1845585-7C3E-33E1-88EE-3748C429BBE7}"/>
                </a:ext>
              </a:extLst>
            </p:cNvPr>
            <p:cNvSpPr/>
            <p:nvPr/>
          </p:nvSpPr>
          <p:spPr>
            <a:xfrm>
              <a:off x="2802477" y="4085602"/>
              <a:ext cx="45653" cy="50820"/>
            </a:xfrm>
            <a:custGeom>
              <a:avLst/>
              <a:gdLst>
                <a:gd name="connsiteX0" fmla="*/ 31523 w 45653"/>
                <a:gd name="connsiteY0" fmla="*/ 585 h 50820"/>
                <a:gd name="connsiteX1" fmla="*/ 21611 w 45653"/>
                <a:gd name="connsiteY1" fmla="*/ 585 h 50820"/>
                <a:gd name="connsiteX2" fmla="*/ 17183 w 45653"/>
                <a:gd name="connsiteY2" fmla="*/ 2272 h 50820"/>
                <a:gd name="connsiteX3" fmla="*/ 10014 w 45653"/>
                <a:gd name="connsiteY3" fmla="*/ 9441 h 50820"/>
                <a:gd name="connsiteX4" fmla="*/ 2633 w 45653"/>
                <a:gd name="connsiteY4" fmla="*/ 21883 h 50820"/>
                <a:gd name="connsiteX5" fmla="*/ 314 w 45653"/>
                <a:gd name="connsiteY5" fmla="*/ 29053 h 50820"/>
                <a:gd name="connsiteX6" fmla="*/ 314 w 45653"/>
                <a:gd name="connsiteY6" fmla="*/ 36433 h 50820"/>
                <a:gd name="connsiteX7" fmla="*/ 3687 w 45653"/>
                <a:gd name="connsiteY7" fmla="*/ 42970 h 50820"/>
                <a:gd name="connsiteX8" fmla="*/ 9170 w 45653"/>
                <a:gd name="connsiteY8" fmla="*/ 48242 h 50820"/>
                <a:gd name="connsiteX9" fmla="*/ 14020 w 45653"/>
                <a:gd name="connsiteY9" fmla="*/ 50140 h 50820"/>
                <a:gd name="connsiteX10" fmla="*/ 23720 w 45653"/>
                <a:gd name="connsiteY10" fmla="*/ 50140 h 50820"/>
                <a:gd name="connsiteX11" fmla="*/ 28360 w 45653"/>
                <a:gd name="connsiteY11" fmla="*/ 48242 h 50820"/>
                <a:gd name="connsiteX12" fmla="*/ 35529 w 45653"/>
                <a:gd name="connsiteY12" fmla="*/ 41283 h 50820"/>
                <a:gd name="connsiteX13" fmla="*/ 42699 w 45653"/>
                <a:gd name="connsiteY13" fmla="*/ 28841 h 50820"/>
                <a:gd name="connsiteX14" fmla="*/ 45019 w 45653"/>
                <a:gd name="connsiteY14" fmla="*/ 21461 h 50820"/>
                <a:gd name="connsiteX15" fmla="*/ 45019 w 45653"/>
                <a:gd name="connsiteY15" fmla="*/ 14080 h 50820"/>
                <a:gd name="connsiteX16" fmla="*/ 41645 w 45653"/>
                <a:gd name="connsiteY16" fmla="*/ 7543 h 50820"/>
                <a:gd name="connsiteX17" fmla="*/ 35951 w 45653"/>
                <a:gd name="connsiteY17" fmla="*/ 2482 h 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53" h="50820">
                  <a:moveTo>
                    <a:pt x="31523" y="585"/>
                  </a:moveTo>
                  <a:cubicBezTo>
                    <a:pt x="28275" y="-259"/>
                    <a:pt x="24859" y="-259"/>
                    <a:pt x="21611" y="585"/>
                  </a:cubicBezTo>
                  <a:lnTo>
                    <a:pt x="17183" y="2272"/>
                  </a:lnTo>
                  <a:cubicBezTo>
                    <a:pt x="14168" y="3937"/>
                    <a:pt x="11680" y="6426"/>
                    <a:pt x="10014" y="9441"/>
                  </a:cubicBezTo>
                  <a:lnTo>
                    <a:pt x="2633" y="21883"/>
                  </a:lnTo>
                  <a:cubicBezTo>
                    <a:pt x="1262" y="24034"/>
                    <a:pt x="482" y="26501"/>
                    <a:pt x="314" y="29053"/>
                  </a:cubicBezTo>
                  <a:cubicBezTo>
                    <a:pt x="-319" y="31477"/>
                    <a:pt x="-319" y="34008"/>
                    <a:pt x="314" y="36433"/>
                  </a:cubicBezTo>
                  <a:cubicBezTo>
                    <a:pt x="798" y="38900"/>
                    <a:pt x="1958" y="41156"/>
                    <a:pt x="3687" y="42970"/>
                  </a:cubicBezTo>
                  <a:cubicBezTo>
                    <a:pt x="4953" y="45227"/>
                    <a:pt x="6871" y="47061"/>
                    <a:pt x="9170" y="48242"/>
                  </a:cubicBezTo>
                  <a:lnTo>
                    <a:pt x="14020" y="50140"/>
                  </a:lnTo>
                  <a:cubicBezTo>
                    <a:pt x="17205" y="50983"/>
                    <a:pt x="20536" y="50983"/>
                    <a:pt x="23720" y="50140"/>
                  </a:cubicBezTo>
                  <a:lnTo>
                    <a:pt x="28360" y="48242"/>
                  </a:lnTo>
                  <a:cubicBezTo>
                    <a:pt x="31270" y="46534"/>
                    <a:pt x="33737" y="44151"/>
                    <a:pt x="35529" y="41283"/>
                  </a:cubicBezTo>
                  <a:lnTo>
                    <a:pt x="42699" y="28841"/>
                  </a:lnTo>
                  <a:cubicBezTo>
                    <a:pt x="44196" y="26670"/>
                    <a:pt x="44998" y="24097"/>
                    <a:pt x="45019" y="21461"/>
                  </a:cubicBezTo>
                  <a:cubicBezTo>
                    <a:pt x="45651" y="19036"/>
                    <a:pt x="45651" y="16506"/>
                    <a:pt x="45019" y="14080"/>
                  </a:cubicBezTo>
                  <a:cubicBezTo>
                    <a:pt x="44407" y="11676"/>
                    <a:pt x="43247" y="9441"/>
                    <a:pt x="41645" y="7543"/>
                  </a:cubicBezTo>
                  <a:cubicBezTo>
                    <a:pt x="40168" y="5435"/>
                    <a:pt x="38228" y="3705"/>
                    <a:pt x="35951" y="2482"/>
                  </a:cubicBezTo>
                  <a:close/>
                </a:path>
              </a:pathLst>
            </a:custGeom>
            <a:solidFill>
              <a:srgbClr val="F2A0A1"/>
            </a:solidFill>
            <a:ln w="2105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E67855-2FD3-041E-46F7-332F894FA99E}"/>
                </a:ext>
              </a:extLst>
            </p:cNvPr>
            <p:cNvSpPr/>
            <p:nvPr/>
          </p:nvSpPr>
          <p:spPr>
            <a:xfrm>
              <a:off x="2797799" y="4254282"/>
              <a:ext cx="54785" cy="82476"/>
            </a:xfrm>
            <a:custGeom>
              <a:avLst/>
              <a:gdLst>
                <a:gd name="connsiteX0" fmla="*/ 39154 w 54785"/>
                <a:gd name="connsiteY0" fmla="*/ 603 h 82476"/>
                <a:gd name="connsiteX1" fmla="*/ 24814 w 54785"/>
                <a:gd name="connsiteY1" fmla="*/ 2501 h 82476"/>
                <a:gd name="connsiteX2" fmla="*/ 1618 w 54785"/>
                <a:gd name="connsiteY2" fmla="*/ 34132 h 82476"/>
                <a:gd name="connsiteX3" fmla="*/ 6257 w 54785"/>
                <a:gd name="connsiteY3" fmla="*/ 72511 h 82476"/>
                <a:gd name="connsiteX4" fmla="*/ 32004 w 54785"/>
                <a:gd name="connsiteY4" fmla="*/ 80124 h 82476"/>
                <a:gd name="connsiteX5" fmla="*/ 32405 w 54785"/>
                <a:gd name="connsiteY5" fmla="*/ 79892 h 82476"/>
                <a:gd name="connsiteX6" fmla="*/ 39786 w 54785"/>
                <a:gd name="connsiteY6" fmla="*/ 53744 h 82476"/>
                <a:gd name="connsiteX7" fmla="*/ 39786 w 54785"/>
                <a:gd name="connsiteY7" fmla="*/ 53744 h 82476"/>
                <a:gd name="connsiteX8" fmla="*/ 39786 w 54785"/>
                <a:gd name="connsiteY8" fmla="*/ 49948 h 82476"/>
                <a:gd name="connsiteX9" fmla="*/ 39786 w 54785"/>
                <a:gd name="connsiteY9" fmla="*/ 46363 h 82476"/>
                <a:gd name="connsiteX10" fmla="*/ 40840 w 54785"/>
                <a:gd name="connsiteY10" fmla="*/ 42356 h 82476"/>
                <a:gd name="connsiteX11" fmla="*/ 42738 w 54785"/>
                <a:gd name="connsiteY11" fmla="*/ 38771 h 82476"/>
                <a:gd name="connsiteX12" fmla="*/ 45901 w 54785"/>
                <a:gd name="connsiteY12" fmla="*/ 35819 h 82476"/>
                <a:gd name="connsiteX13" fmla="*/ 54125 w 54785"/>
                <a:gd name="connsiteY13" fmla="*/ 24643 h 82476"/>
                <a:gd name="connsiteX14" fmla="*/ 52228 w 54785"/>
                <a:gd name="connsiteY14" fmla="*/ 10304 h 82476"/>
                <a:gd name="connsiteX15" fmla="*/ 39154 w 54785"/>
                <a:gd name="connsiteY15" fmla="*/ 603 h 8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785" h="82476">
                  <a:moveTo>
                    <a:pt x="39154" y="603"/>
                  </a:moveTo>
                  <a:cubicBezTo>
                    <a:pt x="34303" y="-704"/>
                    <a:pt x="29158" y="-29"/>
                    <a:pt x="24814" y="2501"/>
                  </a:cubicBezTo>
                  <a:cubicBezTo>
                    <a:pt x="13195" y="9544"/>
                    <a:pt x="4844" y="20932"/>
                    <a:pt x="1618" y="34132"/>
                  </a:cubicBezTo>
                  <a:cubicBezTo>
                    <a:pt x="-1862" y="47038"/>
                    <a:pt x="-195" y="60808"/>
                    <a:pt x="6257" y="72511"/>
                  </a:cubicBezTo>
                  <a:cubicBezTo>
                    <a:pt x="11255" y="81726"/>
                    <a:pt x="22790" y="85121"/>
                    <a:pt x="32004" y="80124"/>
                  </a:cubicBezTo>
                  <a:cubicBezTo>
                    <a:pt x="32131" y="80039"/>
                    <a:pt x="32279" y="79976"/>
                    <a:pt x="32405" y="79892"/>
                  </a:cubicBezTo>
                  <a:cubicBezTo>
                    <a:pt x="41473" y="74578"/>
                    <a:pt x="44741" y="63022"/>
                    <a:pt x="39786" y="53744"/>
                  </a:cubicBezTo>
                  <a:lnTo>
                    <a:pt x="39786" y="53744"/>
                  </a:lnTo>
                  <a:cubicBezTo>
                    <a:pt x="39681" y="52478"/>
                    <a:pt x="39681" y="51213"/>
                    <a:pt x="39786" y="49948"/>
                  </a:cubicBezTo>
                  <a:lnTo>
                    <a:pt x="39786" y="46363"/>
                  </a:lnTo>
                  <a:cubicBezTo>
                    <a:pt x="40039" y="45013"/>
                    <a:pt x="40397" y="43664"/>
                    <a:pt x="40840" y="42356"/>
                  </a:cubicBezTo>
                  <a:lnTo>
                    <a:pt x="42738" y="38771"/>
                  </a:lnTo>
                  <a:lnTo>
                    <a:pt x="45901" y="35819"/>
                  </a:lnTo>
                  <a:cubicBezTo>
                    <a:pt x="49823" y="33120"/>
                    <a:pt x="52733" y="29198"/>
                    <a:pt x="54125" y="24643"/>
                  </a:cubicBezTo>
                  <a:cubicBezTo>
                    <a:pt x="55201" y="19793"/>
                    <a:pt x="54526" y="14711"/>
                    <a:pt x="52228" y="10304"/>
                  </a:cubicBezTo>
                  <a:cubicBezTo>
                    <a:pt x="49486" y="5327"/>
                    <a:pt x="44720" y="1784"/>
                    <a:pt x="39154" y="603"/>
                  </a:cubicBezTo>
                  <a:close/>
                </a:path>
              </a:pathLst>
            </a:custGeom>
            <a:solidFill>
              <a:srgbClr val="F2A0A1"/>
            </a:solidFill>
            <a:ln w="21057" cap="flat">
              <a:noFill/>
              <a:prstDash val="solid"/>
              <a:miter/>
            </a:ln>
          </p:spPr>
          <p:txBody>
            <a:bodyPr rtlCol="0" anchor="ctr"/>
            <a:lstStyle/>
            <a:p>
              <a:endParaRPr lang="en-US"/>
            </a:p>
          </p:txBody>
        </p:sp>
      </p:grpSp>
      <p:sp>
        <p:nvSpPr>
          <p:cNvPr id="107" name="Freeform: Shape 106">
            <a:extLst>
              <a:ext uri="{FF2B5EF4-FFF2-40B4-BE49-F238E27FC236}">
                <a16:creationId xmlns:a16="http://schemas.microsoft.com/office/drawing/2014/main" id="{811DE303-3CC4-2E3F-BC68-6BA326CA64A4}"/>
              </a:ext>
            </a:extLst>
          </p:cNvPr>
          <p:cNvSpPr/>
          <p:nvPr/>
        </p:nvSpPr>
        <p:spPr>
          <a:xfrm>
            <a:off x="1879016" y="3312962"/>
            <a:ext cx="2789954" cy="2338323"/>
          </a:xfrm>
          <a:custGeom>
            <a:avLst/>
            <a:gdLst>
              <a:gd name="connsiteX0" fmla="*/ 2548554 w 2789954"/>
              <a:gd name="connsiteY0" fmla="*/ 1136771 h 2338323"/>
              <a:gd name="connsiteX1" fmla="*/ 2516923 w 2789954"/>
              <a:gd name="connsiteY1" fmla="*/ 725778 h 2338323"/>
              <a:gd name="connsiteX2" fmla="*/ 2267882 w 2789954"/>
              <a:gd name="connsiteY2" fmla="*/ 1096705 h 2338323"/>
              <a:gd name="connsiteX3" fmla="*/ 2031703 w 2789954"/>
              <a:gd name="connsiteY3" fmla="*/ 814556 h 2338323"/>
              <a:gd name="connsiteX4" fmla="*/ 1753351 w 2789954"/>
              <a:gd name="connsiteY4" fmla="*/ 1147525 h 2338323"/>
              <a:gd name="connsiteX5" fmla="*/ 1594985 w 2789954"/>
              <a:gd name="connsiteY5" fmla="*/ 936652 h 2338323"/>
              <a:gd name="connsiteX6" fmla="*/ 1407729 w 2789954"/>
              <a:gd name="connsiteY6" fmla="*/ 1087005 h 2338323"/>
              <a:gd name="connsiteX7" fmla="*/ 1211406 w 2789954"/>
              <a:gd name="connsiteY7" fmla="*/ 795999 h 2338323"/>
              <a:gd name="connsiteX8" fmla="*/ 916183 w 2789954"/>
              <a:gd name="connsiteY8" fmla="*/ 966596 h 2338323"/>
              <a:gd name="connsiteX9" fmla="*/ 703412 w 2789954"/>
              <a:gd name="connsiteY9" fmla="*/ 539155 h 2338323"/>
              <a:gd name="connsiteX10" fmla="*/ 693922 w 2789954"/>
              <a:gd name="connsiteY10" fmla="*/ 544638 h 2338323"/>
              <a:gd name="connsiteX11" fmla="*/ 407345 w 2789954"/>
              <a:gd name="connsiteY11" fmla="*/ 737798 h 2338323"/>
              <a:gd name="connsiteX12" fmla="*/ 360321 w 2789954"/>
              <a:gd name="connsiteY12" fmla="*/ 418747 h 2338323"/>
              <a:gd name="connsiteX13" fmla="*/ 204907 w 2789954"/>
              <a:gd name="connsiteY13" fmla="*/ 557290 h 2338323"/>
              <a:gd name="connsiteX14" fmla="*/ 210390 w 2789954"/>
              <a:gd name="connsiteY14" fmla="*/ -48 h 2338323"/>
              <a:gd name="connsiteX15" fmla="*/ 23978 w 2789954"/>
              <a:gd name="connsiteY15" fmla="*/ 636579 h 2338323"/>
              <a:gd name="connsiteX16" fmla="*/ 25243 w 2789954"/>
              <a:gd name="connsiteY16" fmla="*/ 1252119 h 2338323"/>
              <a:gd name="connsiteX17" fmla="*/ 1029844 w 2789954"/>
              <a:gd name="connsiteY17" fmla="*/ 2292990 h 2338323"/>
              <a:gd name="connsiteX18" fmla="*/ 1767901 w 2789954"/>
              <a:gd name="connsiteY18" fmla="*/ 2283922 h 2338323"/>
              <a:gd name="connsiteX19" fmla="*/ 1768955 w 2789954"/>
              <a:gd name="connsiteY19" fmla="*/ 2283922 h 2338323"/>
              <a:gd name="connsiteX20" fmla="*/ 1868699 w 2789954"/>
              <a:gd name="connsiteY20" fmla="*/ 2247652 h 2338323"/>
              <a:gd name="connsiteX21" fmla="*/ 2540119 w 2789954"/>
              <a:gd name="connsiteY21" fmla="*/ 1597108 h 2338323"/>
              <a:gd name="connsiteX22" fmla="*/ 2789794 w 2789954"/>
              <a:gd name="connsiteY22" fmla="*/ 683182 h 2338323"/>
              <a:gd name="connsiteX23" fmla="*/ 2548554 w 2789954"/>
              <a:gd name="connsiteY23" fmla="*/ 1136771 h 233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954" h="2338323">
                <a:moveTo>
                  <a:pt x="2548554" y="1136771"/>
                </a:moveTo>
                <a:cubicBezTo>
                  <a:pt x="2548554" y="1136771"/>
                  <a:pt x="2591994" y="968072"/>
                  <a:pt x="2516923" y="725778"/>
                </a:cubicBezTo>
                <a:cubicBezTo>
                  <a:pt x="2516923" y="725778"/>
                  <a:pt x="2399889" y="1015940"/>
                  <a:pt x="2267882" y="1096705"/>
                </a:cubicBezTo>
                <a:cubicBezTo>
                  <a:pt x="2267882" y="1096705"/>
                  <a:pt x="2150636" y="911769"/>
                  <a:pt x="2031703" y="814556"/>
                </a:cubicBezTo>
                <a:cubicBezTo>
                  <a:pt x="2031703" y="814556"/>
                  <a:pt x="1886833" y="983255"/>
                  <a:pt x="1753351" y="1147525"/>
                </a:cubicBezTo>
                <a:cubicBezTo>
                  <a:pt x="1753351" y="1147525"/>
                  <a:pt x="1659933" y="982411"/>
                  <a:pt x="1594985" y="936652"/>
                </a:cubicBezTo>
                <a:cubicBezTo>
                  <a:pt x="1528285" y="981188"/>
                  <a:pt x="1465614" y="1031503"/>
                  <a:pt x="1407729" y="1087005"/>
                </a:cubicBezTo>
                <a:cubicBezTo>
                  <a:pt x="1407729" y="1087005"/>
                  <a:pt x="1292803" y="852302"/>
                  <a:pt x="1211406" y="795999"/>
                </a:cubicBezTo>
                <a:cubicBezTo>
                  <a:pt x="1211406" y="795999"/>
                  <a:pt x="1016981" y="907973"/>
                  <a:pt x="916183" y="966596"/>
                </a:cubicBezTo>
                <a:cubicBezTo>
                  <a:pt x="916183" y="966596"/>
                  <a:pt x="790924" y="650286"/>
                  <a:pt x="703412" y="539155"/>
                </a:cubicBezTo>
                <a:lnTo>
                  <a:pt x="693922" y="544638"/>
                </a:lnTo>
                <a:cubicBezTo>
                  <a:pt x="651748" y="568678"/>
                  <a:pt x="488321" y="665258"/>
                  <a:pt x="407345" y="737798"/>
                </a:cubicBezTo>
                <a:cubicBezTo>
                  <a:pt x="407345" y="737798"/>
                  <a:pt x="349988" y="533462"/>
                  <a:pt x="360321" y="418747"/>
                </a:cubicBezTo>
                <a:cubicBezTo>
                  <a:pt x="302963" y="458285"/>
                  <a:pt x="250751" y="504825"/>
                  <a:pt x="204907" y="557290"/>
                </a:cubicBezTo>
                <a:cubicBezTo>
                  <a:pt x="165874" y="373346"/>
                  <a:pt x="167751" y="183096"/>
                  <a:pt x="210390" y="-48"/>
                </a:cubicBezTo>
                <a:cubicBezTo>
                  <a:pt x="120557" y="203044"/>
                  <a:pt x="57886" y="417102"/>
                  <a:pt x="23978" y="636579"/>
                </a:cubicBezTo>
                <a:cubicBezTo>
                  <a:pt x="-8623" y="840494"/>
                  <a:pt x="-8202" y="1048331"/>
                  <a:pt x="25243" y="1252119"/>
                </a:cubicBezTo>
                <a:cubicBezTo>
                  <a:pt x="109592" y="1739236"/>
                  <a:pt x="415570" y="2147277"/>
                  <a:pt x="1029844" y="2292990"/>
                </a:cubicBezTo>
                <a:cubicBezTo>
                  <a:pt x="1308829" y="2359204"/>
                  <a:pt x="1554708" y="2349926"/>
                  <a:pt x="1767901" y="2283922"/>
                </a:cubicBezTo>
                <a:lnTo>
                  <a:pt x="1768955" y="2283922"/>
                </a:lnTo>
                <a:cubicBezTo>
                  <a:pt x="1803117" y="2273168"/>
                  <a:pt x="1836224" y="2261148"/>
                  <a:pt x="1868699" y="2247652"/>
                </a:cubicBezTo>
                <a:cubicBezTo>
                  <a:pt x="2162024" y="2125557"/>
                  <a:pt x="2385971" y="1889167"/>
                  <a:pt x="2540119" y="1597108"/>
                </a:cubicBezTo>
                <a:cubicBezTo>
                  <a:pt x="2682669" y="1326557"/>
                  <a:pt x="2765965" y="1006662"/>
                  <a:pt x="2789794" y="683182"/>
                </a:cubicBezTo>
                <a:cubicBezTo>
                  <a:pt x="2786419" y="696256"/>
                  <a:pt x="2710083" y="947617"/>
                  <a:pt x="2548554" y="1136771"/>
                </a:cubicBezTo>
                <a:close/>
              </a:path>
            </a:pathLst>
          </a:custGeom>
          <a:solidFill>
            <a:srgbClr val="EDE6CC"/>
          </a:solidFill>
          <a:ln w="2105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6DB7DB6-4B33-3B67-1B1A-279839FA57FA}"/>
              </a:ext>
            </a:extLst>
          </p:cNvPr>
          <p:cNvSpPr/>
          <p:nvPr/>
        </p:nvSpPr>
        <p:spPr>
          <a:xfrm>
            <a:off x="1968792" y="4028526"/>
            <a:ext cx="209332" cy="336459"/>
          </a:xfrm>
          <a:custGeom>
            <a:avLst/>
            <a:gdLst>
              <a:gd name="connsiteX0" fmla="*/ 208337 w 209332"/>
              <a:gd name="connsiteY0" fmla="*/ 237958 h 336459"/>
              <a:gd name="connsiteX1" fmla="*/ 107329 w 209332"/>
              <a:gd name="connsiteY1" fmla="*/ 336225 h 336459"/>
              <a:gd name="connsiteX2" fmla="*/ 44067 w 209332"/>
              <a:gd name="connsiteY2" fmla="*/ 310287 h 336459"/>
              <a:gd name="connsiteX3" fmla="*/ 12014 w 209332"/>
              <a:gd name="connsiteY3" fmla="*/ 224673 h 336459"/>
              <a:gd name="connsiteX4" fmla="*/ 12014 w 209332"/>
              <a:gd name="connsiteY4" fmla="*/ 57661 h 336459"/>
              <a:gd name="connsiteX5" fmla="*/ 126940 w 209332"/>
              <a:gd name="connsiteY5" fmla="*/ 12323 h 336459"/>
              <a:gd name="connsiteX6" fmla="*/ 161734 w 209332"/>
              <a:gd name="connsiteY6" fmla="*/ 54498 h 336459"/>
              <a:gd name="connsiteX7" fmla="*/ 167217 w 209332"/>
              <a:gd name="connsiteY7" fmla="*/ 71157 h 336459"/>
              <a:gd name="connsiteX8" fmla="*/ 169748 w 209332"/>
              <a:gd name="connsiteY8" fmla="*/ 85707 h 336459"/>
              <a:gd name="connsiteX9" fmla="*/ 194841 w 209332"/>
              <a:gd name="connsiteY9" fmla="*/ 143487 h 336459"/>
              <a:gd name="connsiteX10" fmla="*/ 208337 w 209332"/>
              <a:gd name="connsiteY10" fmla="*/ 237958 h 33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 h="336459">
                <a:moveTo>
                  <a:pt x="208337" y="237958"/>
                </a:moveTo>
                <a:cubicBezTo>
                  <a:pt x="202327" y="290571"/>
                  <a:pt x="160089" y="331649"/>
                  <a:pt x="107329" y="336225"/>
                </a:cubicBezTo>
                <a:cubicBezTo>
                  <a:pt x="83352" y="337891"/>
                  <a:pt x="59966" y="328317"/>
                  <a:pt x="44067" y="310287"/>
                </a:cubicBezTo>
                <a:cubicBezTo>
                  <a:pt x="26142" y="285004"/>
                  <a:pt x="15093" y="255503"/>
                  <a:pt x="12014" y="224673"/>
                </a:cubicBezTo>
                <a:cubicBezTo>
                  <a:pt x="1470" y="170057"/>
                  <a:pt x="-9073" y="111012"/>
                  <a:pt x="12014" y="57661"/>
                </a:cubicBezTo>
                <a:cubicBezTo>
                  <a:pt x="30149" y="11480"/>
                  <a:pt x="81180" y="-18042"/>
                  <a:pt x="126940" y="12323"/>
                </a:cubicBezTo>
                <a:cubicBezTo>
                  <a:pt x="142608" y="22466"/>
                  <a:pt x="154754" y="37185"/>
                  <a:pt x="161734" y="54498"/>
                </a:cubicBezTo>
                <a:cubicBezTo>
                  <a:pt x="164707" y="59601"/>
                  <a:pt x="166584" y="65273"/>
                  <a:pt x="167217" y="71157"/>
                </a:cubicBezTo>
                <a:cubicBezTo>
                  <a:pt x="168208" y="75944"/>
                  <a:pt x="169051" y="80794"/>
                  <a:pt x="169748" y="85707"/>
                </a:cubicBezTo>
                <a:cubicBezTo>
                  <a:pt x="179785" y="104201"/>
                  <a:pt x="188199" y="123538"/>
                  <a:pt x="194841" y="143487"/>
                </a:cubicBezTo>
                <a:cubicBezTo>
                  <a:pt x="206587" y="173515"/>
                  <a:pt x="211226" y="205842"/>
                  <a:pt x="208337" y="237958"/>
                </a:cubicBezTo>
                <a:close/>
              </a:path>
            </a:pathLst>
          </a:custGeom>
          <a:solidFill>
            <a:srgbClr val="C1B99F"/>
          </a:solidFill>
          <a:ln w="2105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BF5BC07-F309-0D3E-9EF5-0DC614AE7BAD}"/>
              </a:ext>
            </a:extLst>
          </p:cNvPr>
          <p:cNvSpPr/>
          <p:nvPr/>
        </p:nvSpPr>
        <p:spPr>
          <a:xfrm>
            <a:off x="2107660" y="3802726"/>
            <a:ext cx="68535" cy="144451"/>
          </a:xfrm>
          <a:custGeom>
            <a:avLst/>
            <a:gdLst>
              <a:gd name="connsiteX0" fmla="*/ 40580 w 68535"/>
              <a:gd name="connsiteY0" fmla="*/ 9325 h 144451"/>
              <a:gd name="connsiteX1" fmla="*/ 19492 w 68535"/>
              <a:gd name="connsiteY1" fmla="*/ 258 h 144451"/>
              <a:gd name="connsiteX2" fmla="*/ 3255 w 68535"/>
              <a:gd name="connsiteY2" fmla="*/ 15440 h 144451"/>
              <a:gd name="connsiteX3" fmla="*/ 10214 w 68535"/>
              <a:gd name="connsiteY3" fmla="*/ 103586 h 144451"/>
              <a:gd name="connsiteX4" fmla="*/ 15907 w 68535"/>
              <a:gd name="connsiteY4" fmla="*/ 111599 h 144451"/>
              <a:gd name="connsiteX5" fmla="*/ 27294 w 68535"/>
              <a:gd name="connsiteY5" fmla="*/ 135849 h 144451"/>
              <a:gd name="connsiteX6" fmla="*/ 56795 w 68535"/>
              <a:gd name="connsiteY6" fmla="*/ 140278 h 144451"/>
              <a:gd name="connsiteX7" fmla="*/ 64408 w 68535"/>
              <a:gd name="connsiteY7" fmla="*/ 129523 h 144451"/>
              <a:gd name="connsiteX8" fmla="*/ 40580 w 68535"/>
              <a:gd name="connsiteY8" fmla="*/ 9325 h 1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5" h="144451">
                <a:moveTo>
                  <a:pt x="40580" y="9325"/>
                </a:moveTo>
                <a:cubicBezTo>
                  <a:pt x="35962" y="2408"/>
                  <a:pt x="27695" y="-1155"/>
                  <a:pt x="19492" y="258"/>
                </a:cubicBezTo>
                <a:cubicBezTo>
                  <a:pt x="11626" y="1818"/>
                  <a:pt x="5343" y="7701"/>
                  <a:pt x="3255" y="15440"/>
                </a:cubicBezTo>
                <a:cubicBezTo>
                  <a:pt x="-3029" y="44878"/>
                  <a:pt x="-604" y="75497"/>
                  <a:pt x="10214" y="103586"/>
                </a:cubicBezTo>
                <a:cubicBezTo>
                  <a:pt x="11542" y="106622"/>
                  <a:pt x="13482" y="109342"/>
                  <a:pt x="15907" y="111599"/>
                </a:cubicBezTo>
                <a:cubicBezTo>
                  <a:pt x="18543" y="120181"/>
                  <a:pt x="22381" y="128342"/>
                  <a:pt x="27294" y="135849"/>
                </a:cubicBezTo>
                <a:cubicBezTo>
                  <a:pt x="34211" y="145212"/>
                  <a:pt x="47412" y="147194"/>
                  <a:pt x="56795" y="140278"/>
                </a:cubicBezTo>
                <a:cubicBezTo>
                  <a:pt x="60402" y="137599"/>
                  <a:pt x="63079" y="133825"/>
                  <a:pt x="64408" y="129523"/>
                </a:cubicBezTo>
                <a:cubicBezTo>
                  <a:pt x="74256" y="87896"/>
                  <a:pt x="65568" y="44056"/>
                  <a:pt x="40580" y="9325"/>
                </a:cubicBezTo>
                <a:close/>
              </a:path>
            </a:pathLst>
          </a:custGeom>
          <a:solidFill>
            <a:srgbClr val="C1B99F"/>
          </a:solidFill>
          <a:ln w="2105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89193BB-FA84-2202-5C91-51A55EAAE446}"/>
              </a:ext>
            </a:extLst>
          </p:cNvPr>
          <p:cNvSpPr/>
          <p:nvPr/>
        </p:nvSpPr>
        <p:spPr>
          <a:xfrm>
            <a:off x="2019040" y="3720949"/>
            <a:ext cx="49860" cy="51084"/>
          </a:xfrm>
          <a:custGeom>
            <a:avLst/>
            <a:gdLst>
              <a:gd name="connsiteX0" fmla="*/ 45694 w 49860"/>
              <a:gd name="connsiteY0" fmla="*/ 23201 h 51084"/>
              <a:gd name="connsiteX1" fmla="*/ 45694 w 49860"/>
              <a:gd name="connsiteY1" fmla="*/ 24255 h 51084"/>
              <a:gd name="connsiteX2" fmla="*/ 45694 w 49860"/>
              <a:gd name="connsiteY2" fmla="*/ 29738 h 51084"/>
              <a:gd name="connsiteX3" fmla="*/ 45694 w 49860"/>
              <a:gd name="connsiteY3" fmla="*/ 31425 h 51084"/>
              <a:gd name="connsiteX4" fmla="*/ 42952 w 49860"/>
              <a:gd name="connsiteY4" fmla="*/ 38173 h 51084"/>
              <a:gd name="connsiteX5" fmla="*/ 38735 w 49860"/>
              <a:gd name="connsiteY5" fmla="*/ 43866 h 51084"/>
              <a:gd name="connsiteX6" fmla="*/ 38735 w 49860"/>
              <a:gd name="connsiteY6" fmla="*/ 43866 h 51084"/>
              <a:gd name="connsiteX7" fmla="*/ 34518 w 49860"/>
              <a:gd name="connsiteY7" fmla="*/ 47451 h 51084"/>
              <a:gd name="connsiteX8" fmla="*/ 34518 w 49860"/>
              <a:gd name="connsiteY8" fmla="*/ 47451 h 51084"/>
              <a:gd name="connsiteX9" fmla="*/ 34518 w 49860"/>
              <a:gd name="connsiteY9" fmla="*/ 47451 h 51084"/>
              <a:gd name="connsiteX10" fmla="*/ 29456 w 49860"/>
              <a:gd name="connsiteY10" fmla="*/ 49982 h 51084"/>
              <a:gd name="connsiteX11" fmla="*/ 27980 w 49860"/>
              <a:gd name="connsiteY11" fmla="*/ 49982 h 51084"/>
              <a:gd name="connsiteX12" fmla="*/ 21865 w 49860"/>
              <a:gd name="connsiteY12" fmla="*/ 51036 h 51084"/>
              <a:gd name="connsiteX13" fmla="*/ 21865 w 49860"/>
              <a:gd name="connsiteY13" fmla="*/ 51036 h 51084"/>
              <a:gd name="connsiteX14" fmla="*/ 16382 w 49860"/>
              <a:gd name="connsiteY14" fmla="*/ 51036 h 51084"/>
              <a:gd name="connsiteX15" fmla="*/ 16382 w 49860"/>
              <a:gd name="connsiteY15" fmla="*/ 51036 h 51084"/>
              <a:gd name="connsiteX16" fmla="*/ 10478 w 49860"/>
              <a:gd name="connsiteY16" fmla="*/ 48927 h 51084"/>
              <a:gd name="connsiteX17" fmla="*/ 10478 w 49860"/>
              <a:gd name="connsiteY17" fmla="*/ 48927 h 51084"/>
              <a:gd name="connsiteX18" fmla="*/ 2887 w 49860"/>
              <a:gd name="connsiteY18" fmla="*/ 41758 h 51084"/>
              <a:gd name="connsiteX19" fmla="*/ 567 w 49860"/>
              <a:gd name="connsiteY19" fmla="*/ 37119 h 51084"/>
              <a:gd name="connsiteX20" fmla="*/ 567 w 49860"/>
              <a:gd name="connsiteY20" fmla="*/ 26153 h 51084"/>
              <a:gd name="connsiteX21" fmla="*/ 2464 w 49860"/>
              <a:gd name="connsiteY21" fmla="*/ 21303 h 51084"/>
              <a:gd name="connsiteX22" fmla="*/ 7525 w 49860"/>
              <a:gd name="connsiteY22" fmla="*/ 15399 h 51084"/>
              <a:gd name="connsiteX23" fmla="*/ 11110 w 49860"/>
              <a:gd name="connsiteY23" fmla="*/ 13290 h 51084"/>
              <a:gd name="connsiteX24" fmla="*/ 15117 w 49860"/>
              <a:gd name="connsiteY24" fmla="*/ 6542 h 51084"/>
              <a:gd name="connsiteX25" fmla="*/ 19124 w 49860"/>
              <a:gd name="connsiteY25" fmla="*/ 3168 h 51084"/>
              <a:gd name="connsiteX26" fmla="*/ 26504 w 49860"/>
              <a:gd name="connsiteY26" fmla="*/ 426 h 51084"/>
              <a:gd name="connsiteX27" fmla="*/ 34728 w 49860"/>
              <a:gd name="connsiteY27" fmla="*/ 426 h 51084"/>
              <a:gd name="connsiteX28" fmla="*/ 41687 w 49860"/>
              <a:gd name="connsiteY28" fmla="*/ 3800 h 51084"/>
              <a:gd name="connsiteX29" fmla="*/ 47169 w 49860"/>
              <a:gd name="connsiteY29" fmla="*/ 9283 h 51084"/>
              <a:gd name="connsiteX30" fmla="*/ 47169 w 49860"/>
              <a:gd name="connsiteY30" fmla="*/ 10338 h 51084"/>
              <a:gd name="connsiteX31" fmla="*/ 49700 w 49860"/>
              <a:gd name="connsiteY31" fmla="*/ 16031 h 51084"/>
              <a:gd name="connsiteX32" fmla="*/ 45694 w 49860"/>
              <a:gd name="connsiteY32" fmla="*/ 23201 h 5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860" h="51084">
                <a:moveTo>
                  <a:pt x="45694" y="23201"/>
                </a:moveTo>
                <a:lnTo>
                  <a:pt x="45694" y="24255"/>
                </a:lnTo>
                <a:lnTo>
                  <a:pt x="45694" y="29738"/>
                </a:lnTo>
                <a:lnTo>
                  <a:pt x="45694" y="31425"/>
                </a:lnTo>
                <a:cubicBezTo>
                  <a:pt x="44956" y="33744"/>
                  <a:pt x="44049" y="36001"/>
                  <a:pt x="42952" y="38173"/>
                </a:cubicBezTo>
                <a:cubicBezTo>
                  <a:pt x="41729" y="40197"/>
                  <a:pt x="40316" y="42116"/>
                  <a:pt x="38735" y="43866"/>
                </a:cubicBezTo>
                <a:lnTo>
                  <a:pt x="38735" y="43866"/>
                </a:lnTo>
                <a:lnTo>
                  <a:pt x="34518" y="47451"/>
                </a:lnTo>
                <a:lnTo>
                  <a:pt x="34518" y="47451"/>
                </a:lnTo>
                <a:lnTo>
                  <a:pt x="34518" y="47451"/>
                </a:lnTo>
                <a:lnTo>
                  <a:pt x="29456" y="49982"/>
                </a:lnTo>
                <a:lnTo>
                  <a:pt x="27980" y="49982"/>
                </a:lnTo>
                <a:lnTo>
                  <a:pt x="21865" y="51036"/>
                </a:lnTo>
                <a:lnTo>
                  <a:pt x="21865" y="51036"/>
                </a:lnTo>
                <a:lnTo>
                  <a:pt x="16382" y="51036"/>
                </a:lnTo>
                <a:lnTo>
                  <a:pt x="16382" y="51036"/>
                </a:lnTo>
                <a:cubicBezTo>
                  <a:pt x="14337" y="50551"/>
                  <a:pt x="12354" y="49855"/>
                  <a:pt x="10478" y="48927"/>
                </a:cubicBezTo>
                <a:lnTo>
                  <a:pt x="10478" y="48927"/>
                </a:lnTo>
                <a:cubicBezTo>
                  <a:pt x="7336" y="47304"/>
                  <a:pt x="4700" y="44815"/>
                  <a:pt x="2887" y="41758"/>
                </a:cubicBezTo>
                <a:lnTo>
                  <a:pt x="567" y="37119"/>
                </a:lnTo>
                <a:cubicBezTo>
                  <a:pt x="-403" y="33534"/>
                  <a:pt x="-403" y="29738"/>
                  <a:pt x="567" y="26153"/>
                </a:cubicBezTo>
                <a:lnTo>
                  <a:pt x="2464" y="21303"/>
                </a:lnTo>
                <a:cubicBezTo>
                  <a:pt x="3666" y="18962"/>
                  <a:pt x="5417" y="16959"/>
                  <a:pt x="7525" y="15399"/>
                </a:cubicBezTo>
                <a:cubicBezTo>
                  <a:pt x="8643" y="14576"/>
                  <a:pt x="9845" y="13880"/>
                  <a:pt x="11110" y="13290"/>
                </a:cubicBezTo>
                <a:cubicBezTo>
                  <a:pt x="11890" y="10759"/>
                  <a:pt x="13261" y="8440"/>
                  <a:pt x="15117" y="6542"/>
                </a:cubicBezTo>
                <a:lnTo>
                  <a:pt x="19124" y="3168"/>
                </a:lnTo>
                <a:cubicBezTo>
                  <a:pt x="21253" y="1523"/>
                  <a:pt x="23826" y="574"/>
                  <a:pt x="26504" y="426"/>
                </a:cubicBezTo>
                <a:cubicBezTo>
                  <a:pt x="29203" y="-206"/>
                  <a:pt x="32029" y="-206"/>
                  <a:pt x="34728" y="426"/>
                </a:cubicBezTo>
                <a:cubicBezTo>
                  <a:pt x="37258" y="1017"/>
                  <a:pt x="39641" y="2177"/>
                  <a:pt x="41687" y="3800"/>
                </a:cubicBezTo>
                <a:cubicBezTo>
                  <a:pt x="43965" y="5129"/>
                  <a:pt x="45841" y="7006"/>
                  <a:pt x="47169" y="9283"/>
                </a:cubicBezTo>
                <a:lnTo>
                  <a:pt x="47169" y="10338"/>
                </a:lnTo>
                <a:cubicBezTo>
                  <a:pt x="48350" y="12067"/>
                  <a:pt x="49194" y="14007"/>
                  <a:pt x="49700" y="16031"/>
                </a:cubicBezTo>
                <a:cubicBezTo>
                  <a:pt x="48667" y="18583"/>
                  <a:pt x="47317" y="20987"/>
                  <a:pt x="45694" y="23201"/>
                </a:cubicBezTo>
                <a:close/>
              </a:path>
            </a:pathLst>
          </a:custGeom>
          <a:solidFill>
            <a:srgbClr val="C1B99F"/>
          </a:solidFill>
          <a:ln w="2105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60E35EF-7D75-5EBE-3CAB-6E740927E8D8}"/>
              </a:ext>
            </a:extLst>
          </p:cNvPr>
          <p:cNvSpPr/>
          <p:nvPr/>
        </p:nvSpPr>
        <p:spPr>
          <a:xfrm>
            <a:off x="2219716" y="4320936"/>
            <a:ext cx="168162" cy="272917"/>
          </a:xfrm>
          <a:custGeom>
            <a:avLst/>
            <a:gdLst>
              <a:gd name="connsiteX0" fmla="*/ 106711 w 168162"/>
              <a:gd name="connsiteY0" fmla="*/ 17033 h 272917"/>
              <a:gd name="connsiteX1" fmla="*/ 5703 w 168162"/>
              <a:gd name="connsiteY1" fmla="*/ 48032 h 272917"/>
              <a:gd name="connsiteX2" fmla="*/ 26790 w 168162"/>
              <a:gd name="connsiteY2" fmla="*/ 205343 h 272917"/>
              <a:gd name="connsiteX3" fmla="*/ 26790 w 168162"/>
              <a:gd name="connsiteY3" fmla="*/ 208084 h 272917"/>
              <a:gd name="connsiteX4" fmla="*/ 90052 w 168162"/>
              <a:gd name="connsiteY4" fmla="*/ 271346 h 272917"/>
              <a:gd name="connsiteX5" fmla="*/ 163436 w 168162"/>
              <a:gd name="connsiteY5" fmla="*/ 225798 h 272917"/>
              <a:gd name="connsiteX6" fmla="*/ 106711 w 168162"/>
              <a:gd name="connsiteY6" fmla="*/ 17033 h 27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62" h="272917">
                <a:moveTo>
                  <a:pt x="106711" y="17033"/>
                </a:moveTo>
                <a:cubicBezTo>
                  <a:pt x="76135" y="-19026"/>
                  <a:pt x="14982" y="7122"/>
                  <a:pt x="5703" y="48032"/>
                </a:cubicBezTo>
                <a:cubicBezTo>
                  <a:pt x="-6738" y="101277"/>
                  <a:pt x="768" y="157243"/>
                  <a:pt x="26790" y="205343"/>
                </a:cubicBezTo>
                <a:cubicBezTo>
                  <a:pt x="26790" y="205343"/>
                  <a:pt x="26790" y="207241"/>
                  <a:pt x="26790" y="208084"/>
                </a:cubicBezTo>
                <a:cubicBezTo>
                  <a:pt x="34044" y="239547"/>
                  <a:pt x="58590" y="264093"/>
                  <a:pt x="90052" y="271346"/>
                </a:cubicBezTo>
                <a:cubicBezTo>
                  <a:pt x="122843" y="278748"/>
                  <a:pt x="155508" y="258462"/>
                  <a:pt x="163436" y="225798"/>
                </a:cubicBezTo>
                <a:cubicBezTo>
                  <a:pt x="178071" y="151170"/>
                  <a:pt x="157089" y="73990"/>
                  <a:pt x="106711" y="17033"/>
                </a:cubicBezTo>
                <a:close/>
              </a:path>
            </a:pathLst>
          </a:custGeom>
          <a:solidFill>
            <a:srgbClr val="C1B99F"/>
          </a:solidFill>
          <a:ln w="2105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DD3627-D81F-C19A-D540-9B8BE17EAA7A}"/>
              </a:ext>
            </a:extLst>
          </p:cNvPr>
          <p:cNvSpPr/>
          <p:nvPr/>
        </p:nvSpPr>
        <p:spPr>
          <a:xfrm>
            <a:off x="2072021" y="4490535"/>
            <a:ext cx="121984" cy="133790"/>
          </a:xfrm>
          <a:custGeom>
            <a:avLst/>
            <a:gdLst>
              <a:gd name="connsiteX0" fmla="*/ 116495 w 121984"/>
              <a:gd name="connsiteY0" fmla="*/ 35534 h 133790"/>
              <a:gd name="connsiteX1" fmla="*/ 103210 w 121984"/>
              <a:gd name="connsiteY1" fmla="*/ 16344 h 133790"/>
              <a:gd name="connsiteX2" fmla="*/ 82123 w 121984"/>
              <a:gd name="connsiteY2" fmla="*/ 4535 h 133790"/>
              <a:gd name="connsiteX3" fmla="*/ 58505 w 121984"/>
              <a:gd name="connsiteY3" fmla="*/ 107 h 133790"/>
              <a:gd name="connsiteX4" fmla="*/ 42267 w 121984"/>
              <a:gd name="connsiteY4" fmla="*/ 3059 h 133790"/>
              <a:gd name="connsiteX5" fmla="*/ 15908 w 121984"/>
              <a:gd name="connsiteY5" fmla="*/ 19718 h 133790"/>
              <a:gd name="connsiteX6" fmla="*/ 6841 w 121984"/>
              <a:gd name="connsiteY6" fmla="*/ 32371 h 133790"/>
              <a:gd name="connsiteX7" fmla="*/ -118 w 121984"/>
              <a:gd name="connsiteY7" fmla="*/ 63580 h 133790"/>
              <a:gd name="connsiteX8" fmla="*/ -118 w 121984"/>
              <a:gd name="connsiteY8" fmla="*/ 74967 h 133790"/>
              <a:gd name="connsiteX9" fmla="*/ 5997 w 121984"/>
              <a:gd name="connsiteY9" fmla="*/ 98374 h 133790"/>
              <a:gd name="connsiteX10" fmla="*/ 19493 w 121984"/>
              <a:gd name="connsiteY10" fmla="*/ 117564 h 133790"/>
              <a:gd name="connsiteX11" fmla="*/ 39527 w 121984"/>
              <a:gd name="connsiteY11" fmla="*/ 129372 h 133790"/>
              <a:gd name="connsiteX12" fmla="*/ 63355 w 121984"/>
              <a:gd name="connsiteY12" fmla="*/ 133590 h 133790"/>
              <a:gd name="connsiteX13" fmla="*/ 79381 w 121984"/>
              <a:gd name="connsiteY13" fmla="*/ 130849 h 133790"/>
              <a:gd name="connsiteX14" fmla="*/ 105741 w 121984"/>
              <a:gd name="connsiteY14" fmla="*/ 113979 h 133790"/>
              <a:gd name="connsiteX15" fmla="*/ 114808 w 121984"/>
              <a:gd name="connsiteY15" fmla="*/ 101326 h 133790"/>
              <a:gd name="connsiteX16" fmla="*/ 121767 w 121984"/>
              <a:gd name="connsiteY16" fmla="*/ 70328 h 133790"/>
              <a:gd name="connsiteX17" fmla="*/ 121767 w 121984"/>
              <a:gd name="connsiteY17" fmla="*/ 58730 h 133790"/>
              <a:gd name="connsiteX18" fmla="*/ 116495 w 121984"/>
              <a:gd name="connsiteY18" fmla="*/ 35534 h 1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84" h="133790">
                <a:moveTo>
                  <a:pt x="116495" y="35534"/>
                </a:moveTo>
                <a:cubicBezTo>
                  <a:pt x="113817" y="28090"/>
                  <a:pt x="109241" y="21468"/>
                  <a:pt x="103210" y="16344"/>
                </a:cubicBezTo>
                <a:cubicBezTo>
                  <a:pt x="97327" y="10630"/>
                  <a:pt x="90052" y="6560"/>
                  <a:pt x="82123" y="4535"/>
                </a:cubicBezTo>
                <a:cubicBezTo>
                  <a:pt x="74785" y="971"/>
                  <a:pt x="66623" y="-568"/>
                  <a:pt x="58505" y="107"/>
                </a:cubicBezTo>
                <a:lnTo>
                  <a:pt x="42267" y="3059"/>
                </a:lnTo>
                <a:cubicBezTo>
                  <a:pt x="32188" y="6243"/>
                  <a:pt x="23099" y="11979"/>
                  <a:pt x="15908" y="19718"/>
                </a:cubicBezTo>
                <a:lnTo>
                  <a:pt x="6841" y="32371"/>
                </a:lnTo>
                <a:cubicBezTo>
                  <a:pt x="1886" y="42008"/>
                  <a:pt x="-519" y="52762"/>
                  <a:pt x="-118" y="63580"/>
                </a:cubicBezTo>
                <a:lnTo>
                  <a:pt x="-118" y="74967"/>
                </a:lnTo>
                <a:cubicBezTo>
                  <a:pt x="-139" y="83170"/>
                  <a:pt x="1970" y="91226"/>
                  <a:pt x="5997" y="98374"/>
                </a:cubicBezTo>
                <a:cubicBezTo>
                  <a:pt x="8781" y="105818"/>
                  <a:pt x="13420" y="112439"/>
                  <a:pt x="19493" y="117564"/>
                </a:cubicBezTo>
                <a:cubicBezTo>
                  <a:pt x="25081" y="123110"/>
                  <a:pt x="31977" y="127158"/>
                  <a:pt x="39527" y="129372"/>
                </a:cubicBezTo>
                <a:cubicBezTo>
                  <a:pt x="46970" y="132789"/>
                  <a:pt x="55173" y="134244"/>
                  <a:pt x="63355" y="133590"/>
                </a:cubicBezTo>
                <a:lnTo>
                  <a:pt x="79381" y="130849"/>
                </a:lnTo>
                <a:cubicBezTo>
                  <a:pt x="89482" y="127580"/>
                  <a:pt x="98550" y="121781"/>
                  <a:pt x="105741" y="113979"/>
                </a:cubicBezTo>
                <a:lnTo>
                  <a:pt x="114808" y="101326"/>
                </a:lnTo>
                <a:cubicBezTo>
                  <a:pt x="119827" y="91795"/>
                  <a:pt x="122231" y="81103"/>
                  <a:pt x="121767" y="70328"/>
                </a:cubicBezTo>
                <a:lnTo>
                  <a:pt x="121767" y="58730"/>
                </a:lnTo>
                <a:cubicBezTo>
                  <a:pt x="122147" y="50653"/>
                  <a:pt x="120333" y="42640"/>
                  <a:pt x="116495" y="35534"/>
                </a:cubicBezTo>
                <a:close/>
              </a:path>
            </a:pathLst>
          </a:custGeom>
          <a:solidFill>
            <a:srgbClr val="C1B99F"/>
          </a:solidFill>
          <a:ln w="2105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68EE3AF-5C90-2CEF-A3D8-F21DF240B190}"/>
              </a:ext>
            </a:extLst>
          </p:cNvPr>
          <p:cNvSpPr/>
          <p:nvPr/>
        </p:nvSpPr>
        <p:spPr>
          <a:xfrm>
            <a:off x="2389033" y="4649866"/>
            <a:ext cx="144881" cy="133021"/>
          </a:xfrm>
          <a:custGeom>
            <a:avLst/>
            <a:gdLst>
              <a:gd name="connsiteX0" fmla="*/ 137935 w 144881"/>
              <a:gd name="connsiteY0" fmla="*/ 100783 h 133021"/>
              <a:gd name="connsiteX1" fmla="*/ 102508 w 144881"/>
              <a:gd name="connsiteY1" fmla="*/ 130306 h 133021"/>
              <a:gd name="connsiteX2" fmla="*/ 78258 w 144881"/>
              <a:gd name="connsiteY2" fmla="*/ 132203 h 133021"/>
              <a:gd name="connsiteX3" fmla="*/ 55273 w 144881"/>
              <a:gd name="connsiteY3" fmla="*/ 125877 h 133021"/>
              <a:gd name="connsiteX4" fmla="*/ 49579 w 144881"/>
              <a:gd name="connsiteY4" fmla="*/ 122082 h 133021"/>
              <a:gd name="connsiteX5" fmla="*/ 47259 w 144881"/>
              <a:gd name="connsiteY5" fmla="*/ 122082 h 133021"/>
              <a:gd name="connsiteX6" fmla="*/ 9724 w 144881"/>
              <a:gd name="connsiteY6" fmla="*/ 95511 h 133021"/>
              <a:gd name="connsiteX7" fmla="*/ 1500 w 144881"/>
              <a:gd name="connsiteY7" fmla="*/ 73159 h 133021"/>
              <a:gd name="connsiteX8" fmla="*/ 1500 w 144881"/>
              <a:gd name="connsiteY8" fmla="*/ 48697 h 133021"/>
              <a:gd name="connsiteX9" fmla="*/ 28070 w 144881"/>
              <a:gd name="connsiteY9" fmla="*/ 11162 h 133021"/>
              <a:gd name="connsiteX10" fmla="*/ 64973 w 144881"/>
              <a:gd name="connsiteY10" fmla="*/ -14 h 133021"/>
              <a:gd name="connsiteX11" fmla="*/ 102719 w 144881"/>
              <a:gd name="connsiteY11" fmla="*/ 8210 h 133021"/>
              <a:gd name="connsiteX12" fmla="*/ 141941 w 144881"/>
              <a:gd name="connsiteY12" fmla="*/ 53759 h 133021"/>
              <a:gd name="connsiteX13" fmla="*/ 137935 w 144881"/>
              <a:gd name="connsiteY13" fmla="*/ 100783 h 13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881" h="133021">
                <a:moveTo>
                  <a:pt x="137935" y="100783"/>
                </a:moveTo>
                <a:cubicBezTo>
                  <a:pt x="130259" y="114722"/>
                  <a:pt x="117607" y="125266"/>
                  <a:pt x="102508" y="130306"/>
                </a:cubicBezTo>
                <a:cubicBezTo>
                  <a:pt x="94726" y="133026"/>
                  <a:pt x="86376" y="133680"/>
                  <a:pt x="78258" y="132203"/>
                </a:cubicBezTo>
                <a:cubicBezTo>
                  <a:pt x="70160" y="132225"/>
                  <a:pt x="62210" y="130032"/>
                  <a:pt x="55273" y="125877"/>
                </a:cubicBezTo>
                <a:cubicBezTo>
                  <a:pt x="53374" y="125877"/>
                  <a:pt x="51476" y="123347"/>
                  <a:pt x="49579" y="122082"/>
                </a:cubicBezTo>
                <a:lnTo>
                  <a:pt x="47259" y="122082"/>
                </a:lnTo>
                <a:cubicBezTo>
                  <a:pt x="31781" y="118433"/>
                  <a:pt x="18327" y="108902"/>
                  <a:pt x="9724" y="95511"/>
                </a:cubicBezTo>
                <a:cubicBezTo>
                  <a:pt x="5000" y="88953"/>
                  <a:pt x="2153" y="81214"/>
                  <a:pt x="1500" y="73159"/>
                </a:cubicBezTo>
                <a:cubicBezTo>
                  <a:pt x="-714" y="65146"/>
                  <a:pt x="-714" y="56711"/>
                  <a:pt x="1500" y="48697"/>
                </a:cubicBezTo>
                <a:cubicBezTo>
                  <a:pt x="5823" y="33536"/>
                  <a:pt x="15206" y="20293"/>
                  <a:pt x="28070" y="11162"/>
                </a:cubicBezTo>
                <a:cubicBezTo>
                  <a:pt x="39246" y="4393"/>
                  <a:pt x="51919" y="555"/>
                  <a:pt x="64973" y="-14"/>
                </a:cubicBezTo>
                <a:cubicBezTo>
                  <a:pt x="78047" y="-394"/>
                  <a:pt x="90995" y="2432"/>
                  <a:pt x="102719" y="8210"/>
                </a:cubicBezTo>
                <a:cubicBezTo>
                  <a:pt x="121529" y="17320"/>
                  <a:pt x="135720" y="33810"/>
                  <a:pt x="141941" y="53759"/>
                </a:cubicBezTo>
                <a:cubicBezTo>
                  <a:pt x="146728" y="69363"/>
                  <a:pt x="145294" y="86212"/>
                  <a:pt x="137935" y="100783"/>
                </a:cubicBezTo>
                <a:close/>
              </a:path>
            </a:pathLst>
          </a:custGeom>
          <a:solidFill>
            <a:srgbClr val="C1B99F"/>
          </a:solidFill>
          <a:ln w="2105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FDCA6B0-1ABD-27E5-B3AE-354F9ED536D5}"/>
              </a:ext>
            </a:extLst>
          </p:cNvPr>
          <p:cNvSpPr/>
          <p:nvPr/>
        </p:nvSpPr>
        <p:spPr>
          <a:xfrm>
            <a:off x="2154014" y="4743141"/>
            <a:ext cx="180693" cy="221494"/>
          </a:xfrm>
          <a:custGeom>
            <a:avLst/>
            <a:gdLst>
              <a:gd name="connsiteX0" fmla="*/ 173257 w 180693"/>
              <a:gd name="connsiteY0" fmla="*/ 72036 h 221494"/>
              <a:gd name="connsiteX1" fmla="*/ 124334 w 180693"/>
              <a:gd name="connsiteY1" fmla="*/ 29861 h 221494"/>
              <a:gd name="connsiteX2" fmla="*/ 113158 w 180693"/>
              <a:gd name="connsiteY2" fmla="*/ 16365 h 221494"/>
              <a:gd name="connsiteX3" fmla="*/ 16535 w 180693"/>
              <a:gd name="connsiteY3" fmla="*/ 23978 h 221494"/>
              <a:gd name="connsiteX4" fmla="*/ 4980 w 180693"/>
              <a:gd name="connsiteY4" fmla="*/ 43146 h 221494"/>
              <a:gd name="connsiteX5" fmla="*/ 68242 w 180693"/>
              <a:gd name="connsiteY5" fmla="*/ 205518 h 221494"/>
              <a:gd name="connsiteX6" fmla="*/ 155206 w 180693"/>
              <a:gd name="connsiteY6" fmla="*/ 201196 h 221494"/>
              <a:gd name="connsiteX7" fmla="*/ 163557 w 180693"/>
              <a:gd name="connsiteY7" fmla="*/ 189492 h 221494"/>
              <a:gd name="connsiteX8" fmla="*/ 173257 w 180693"/>
              <a:gd name="connsiteY8" fmla="*/ 72036 h 2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93" h="221494">
                <a:moveTo>
                  <a:pt x="173257" y="72036"/>
                </a:moveTo>
                <a:cubicBezTo>
                  <a:pt x="166319" y="49810"/>
                  <a:pt x="147340" y="33467"/>
                  <a:pt x="124334" y="29861"/>
                </a:cubicBezTo>
                <a:cubicBezTo>
                  <a:pt x="121150" y="24948"/>
                  <a:pt x="117396" y="20414"/>
                  <a:pt x="113158" y="16365"/>
                </a:cubicBezTo>
                <a:cubicBezTo>
                  <a:pt x="84374" y="-8202"/>
                  <a:pt x="41123" y="-4807"/>
                  <a:pt x="16535" y="23978"/>
                </a:cubicBezTo>
                <a:cubicBezTo>
                  <a:pt x="11664" y="29692"/>
                  <a:pt x="7763" y="36166"/>
                  <a:pt x="4980" y="43146"/>
                </a:cubicBezTo>
                <a:cubicBezTo>
                  <a:pt x="-16107" y="97551"/>
                  <a:pt x="32182" y="167983"/>
                  <a:pt x="68242" y="205518"/>
                </a:cubicBezTo>
                <a:cubicBezTo>
                  <a:pt x="93441" y="228335"/>
                  <a:pt x="132390" y="226416"/>
                  <a:pt x="155206" y="201196"/>
                </a:cubicBezTo>
                <a:cubicBezTo>
                  <a:pt x="158453" y="197632"/>
                  <a:pt x="161237" y="193709"/>
                  <a:pt x="163557" y="189492"/>
                </a:cubicBezTo>
                <a:cubicBezTo>
                  <a:pt x="182134" y="153138"/>
                  <a:pt x="185614" y="110942"/>
                  <a:pt x="173257" y="72036"/>
                </a:cubicBezTo>
                <a:close/>
              </a:path>
            </a:pathLst>
          </a:custGeom>
          <a:solidFill>
            <a:srgbClr val="C1B99F"/>
          </a:solidFill>
          <a:ln w="2105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8BEEFA6-4BB8-7052-CEBF-3E6B82F0F854}"/>
              </a:ext>
            </a:extLst>
          </p:cNvPr>
          <p:cNvSpPr/>
          <p:nvPr/>
        </p:nvSpPr>
        <p:spPr>
          <a:xfrm>
            <a:off x="2448264" y="4946327"/>
            <a:ext cx="118086" cy="122208"/>
          </a:xfrm>
          <a:custGeom>
            <a:avLst/>
            <a:gdLst>
              <a:gd name="connsiteX0" fmla="*/ 56563 w 118086"/>
              <a:gd name="connsiteY0" fmla="*/ 12 h 122208"/>
              <a:gd name="connsiteX1" fmla="*/ 61202 w 118086"/>
              <a:gd name="connsiteY1" fmla="*/ 122108 h 122208"/>
              <a:gd name="connsiteX2" fmla="*/ 56563 w 118086"/>
              <a:gd name="connsiteY2" fmla="*/ 12 h 122208"/>
            </a:gdLst>
            <a:ahLst/>
            <a:cxnLst>
              <a:cxn ang="0">
                <a:pos x="connsiteX0" y="connsiteY0"/>
              </a:cxn>
              <a:cxn ang="0">
                <a:pos x="connsiteX1" y="connsiteY1"/>
              </a:cxn>
              <a:cxn ang="0">
                <a:pos x="connsiteX2" y="connsiteY2"/>
              </a:cxn>
            </a:cxnLst>
            <a:rect l="l" t="t" r="r" b="b"/>
            <a:pathLst>
              <a:path w="118086" h="122208">
                <a:moveTo>
                  <a:pt x="56563" y="12"/>
                </a:moveTo>
                <a:cubicBezTo>
                  <a:pt x="-22093" y="2965"/>
                  <a:pt x="-17454" y="125060"/>
                  <a:pt x="61202" y="122108"/>
                </a:cubicBezTo>
                <a:cubicBezTo>
                  <a:pt x="139858" y="119156"/>
                  <a:pt x="135218" y="-3151"/>
                  <a:pt x="56563" y="12"/>
                </a:cubicBezTo>
                <a:close/>
              </a:path>
            </a:pathLst>
          </a:custGeom>
          <a:solidFill>
            <a:srgbClr val="C1B99F"/>
          </a:solidFill>
          <a:ln w="2105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FC13930-B2BE-5515-8DC9-C07A229FE4EE}"/>
              </a:ext>
            </a:extLst>
          </p:cNvPr>
          <p:cNvSpPr/>
          <p:nvPr/>
        </p:nvSpPr>
        <p:spPr>
          <a:xfrm>
            <a:off x="2350179" y="5077244"/>
            <a:ext cx="118014" cy="122251"/>
          </a:xfrm>
          <a:custGeom>
            <a:avLst/>
            <a:gdLst>
              <a:gd name="connsiteX0" fmla="*/ 56381 w 118014"/>
              <a:gd name="connsiteY0" fmla="*/ 48 h 122251"/>
              <a:gd name="connsiteX1" fmla="*/ 61230 w 118014"/>
              <a:gd name="connsiteY1" fmla="*/ 122143 h 122251"/>
              <a:gd name="connsiteX2" fmla="*/ 56381 w 118014"/>
              <a:gd name="connsiteY2" fmla="*/ 48 h 122251"/>
            </a:gdLst>
            <a:ahLst/>
            <a:cxnLst>
              <a:cxn ang="0">
                <a:pos x="connsiteX0" y="connsiteY0"/>
              </a:cxn>
              <a:cxn ang="0">
                <a:pos x="connsiteX1" y="connsiteY1"/>
              </a:cxn>
              <a:cxn ang="0">
                <a:pos x="connsiteX2" y="connsiteY2"/>
              </a:cxn>
            </a:cxnLst>
            <a:rect l="l" t="t" r="r" b="b"/>
            <a:pathLst>
              <a:path w="118014" h="122251">
                <a:moveTo>
                  <a:pt x="56381" y="48"/>
                </a:moveTo>
                <a:cubicBezTo>
                  <a:pt x="-22064" y="3211"/>
                  <a:pt x="-17425" y="125307"/>
                  <a:pt x="61230" y="122143"/>
                </a:cubicBezTo>
                <a:cubicBezTo>
                  <a:pt x="139886" y="118980"/>
                  <a:pt x="135036" y="-3959"/>
                  <a:pt x="56381" y="48"/>
                </a:cubicBezTo>
                <a:close/>
              </a:path>
            </a:pathLst>
          </a:custGeom>
          <a:solidFill>
            <a:srgbClr val="C1B99F"/>
          </a:solidFill>
          <a:ln w="2105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D42672A-1CCD-312A-FA23-69FCBFDBFE38}"/>
              </a:ext>
            </a:extLst>
          </p:cNvPr>
          <p:cNvSpPr/>
          <p:nvPr/>
        </p:nvSpPr>
        <p:spPr>
          <a:xfrm>
            <a:off x="2298948" y="4063478"/>
            <a:ext cx="145945" cy="194775"/>
          </a:xfrm>
          <a:custGeom>
            <a:avLst/>
            <a:gdLst>
              <a:gd name="connsiteX0" fmla="*/ 102340 w 145945"/>
              <a:gd name="connsiteY0" fmla="*/ 15749 h 194775"/>
              <a:gd name="connsiteX1" fmla="*/ 35282 w 145945"/>
              <a:gd name="connsiteY1" fmla="*/ 5838 h 194775"/>
              <a:gd name="connsiteX2" fmla="*/ -145 w 145945"/>
              <a:gd name="connsiteY2" fmla="*/ 62985 h 194775"/>
              <a:gd name="connsiteX3" fmla="*/ -145 w 145945"/>
              <a:gd name="connsiteY3" fmla="*/ 103262 h 194775"/>
              <a:gd name="connsiteX4" fmla="*/ 27269 w 145945"/>
              <a:gd name="connsiteY4" fmla="*/ 151552 h 194775"/>
              <a:gd name="connsiteX5" fmla="*/ 70498 w 145945"/>
              <a:gd name="connsiteY5" fmla="*/ 193727 h 194775"/>
              <a:gd name="connsiteX6" fmla="*/ 143882 w 145945"/>
              <a:gd name="connsiteY6" fmla="*/ 148178 h 194775"/>
              <a:gd name="connsiteX7" fmla="*/ 102340 w 145945"/>
              <a:gd name="connsiteY7" fmla="*/ 15749 h 19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945" h="194775">
                <a:moveTo>
                  <a:pt x="102340" y="15749"/>
                </a:moveTo>
                <a:cubicBezTo>
                  <a:pt x="84057" y="-825"/>
                  <a:pt x="57571" y="-4747"/>
                  <a:pt x="35282" y="5838"/>
                </a:cubicBezTo>
                <a:cubicBezTo>
                  <a:pt x="13204" y="16192"/>
                  <a:pt x="-693" y="38608"/>
                  <a:pt x="-145" y="62985"/>
                </a:cubicBezTo>
                <a:cubicBezTo>
                  <a:pt x="-145" y="76481"/>
                  <a:pt x="-145" y="89766"/>
                  <a:pt x="-145" y="103262"/>
                </a:cubicBezTo>
                <a:cubicBezTo>
                  <a:pt x="530" y="122873"/>
                  <a:pt x="10778" y="140924"/>
                  <a:pt x="27269" y="151552"/>
                </a:cubicBezTo>
                <a:cubicBezTo>
                  <a:pt x="32224" y="172829"/>
                  <a:pt x="49094" y="189298"/>
                  <a:pt x="70498" y="193727"/>
                </a:cubicBezTo>
                <a:cubicBezTo>
                  <a:pt x="100442" y="199209"/>
                  <a:pt x="139454" y="181918"/>
                  <a:pt x="143882" y="148178"/>
                </a:cubicBezTo>
                <a:cubicBezTo>
                  <a:pt x="151473" y="99972"/>
                  <a:pt x="136100" y="50986"/>
                  <a:pt x="102340" y="15749"/>
                </a:cubicBezTo>
                <a:close/>
              </a:path>
            </a:pathLst>
          </a:custGeom>
          <a:solidFill>
            <a:srgbClr val="C1B99F"/>
          </a:solidFill>
          <a:ln w="2105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915406C-42F0-DED9-A552-1B02FDA4D428}"/>
              </a:ext>
            </a:extLst>
          </p:cNvPr>
          <p:cNvSpPr/>
          <p:nvPr/>
        </p:nvSpPr>
        <p:spPr>
          <a:xfrm>
            <a:off x="2561158" y="5142900"/>
            <a:ext cx="193700" cy="210880"/>
          </a:xfrm>
          <a:custGeom>
            <a:avLst/>
            <a:gdLst>
              <a:gd name="connsiteX0" fmla="*/ 173942 w 193700"/>
              <a:gd name="connsiteY0" fmla="*/ 104988 h 210880"/>
              <a:gd name="connsiteX1" fmla="*/ 154120 w 193700"/>
              <a:gd name="connsiteY1" fmla="*/ 86432 h 210880"/>
              <a:gd name="connsiteX2" fmla="*/ 145685 w 193700"/>
              <a:gd name="connsiteY2" fmla="*/ 77575 h 210880"/>
              <a:gd name="connsiteX3" fmla="*/ 140625 w 193700"/>
              <a:gd name="connsiteY3" fmla="*/ 71670 h 210880"/>
              <a:gd name="connsiteX4" fmla="*/ 111735 w 193700"/>
              <a:gd name="connsiteY4" fmla="*/ 28020 h 210880"/>
              <a:gd name="connsiteX5" fmla="*/ 27386 w 193700"/>
              <a:gd name="connsiteY5" fmla="*/ 9463 h 210880"/>
              <a:gd name="connsiteX6" fmla="*/ 8618 w 193700"/>
              <a:gd name="connsiteY6" fmla="*/ 93812 h 210880"/>
              <a:gd name="connsiteX7" fmla="*/ 91069 w 193700"/>
              <a:gd name="connsiteY7" fmla="*/ 194609 h 210880"/>
              <a:gd name="connsiteX8" fmla="*/ 177316 w 193700"/>
              <a:gd name="connsiteY8" fmla="*/ 191235 h 210880"/>
              <a:gd name="connsiteX9" fmla="*/ 173942 w 193700"/>
              <a:gd name="connsiteY9" fmla="*/ 104988 h 2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700" h="210880">
                <a:moveTo>
                  <a:pt x="173942" y="104988"/>
                </a:moveTo>
                <a:cubicBezTo>
                  <a:pt x="167195" y="99084"/>
                  <a:pt x="160447" y="92758"/>
                  <a:pt x="154120" y="86432"/>
                </a:cubicBezTo>
                <a:lnTo>
                  <a:pt x="145685" y="77575"/>
                </a:lnTo>
                <a:lnTo>
                  <a:pt x="140625" y="71670"/>
                </a:lnTo>
                <a:cubicBezTo>
                  <a:pt x="129912" y="57858"/>
                  <a:pt x="120254" y="43266"/>
                  <a:pt x="111735" y="28020"/>
                </a:cubicBezTo>
                <a:cubicBezTo>
                  <a:pt x="93473" y="-259"/>
                  <a:pt x="55832" y="-8525"/>
                  <a:pt x="27386" y="9463"/>
                </a:cubicBezTo>
                <a:cubicBezTo>
                  <a:pt x="-91" y="28252"/>
                  <a:pt x="-8294" y="65133"/>
                  <a:pt x="8618" y="93812"/>
                </a:cubicBezTo>
                <a:cubicBezTo>
                  <a:pt x="30296" y="131769"/>
                  <a:pt x="58152" y="165846"/>
                  <a:pt x="91069" y="194609"/>
                </a:cubicBezTo>
                <a:cubicBezTo>
                  <a:pt x="115826" y="217489"/>
                  <a:pt x="154437" y="215992"/>
                  <a:pt x="177316" y="191235"/>
                </a:cubicBezTo>
                <a:cubicBezTo>
                  <a:pt x="200196" y="166479"/>
                  <a:pt x="198699" y="127868"/>
                  <a:pt x="173942" y="104988"/>
                </a:cubicBezTo>
                <a:close/>
              </a:path>
            </a:pathLst>
          </a:custGeom>
          <a:solidFill>
            <a:srgbClr val="C1B99F"/>
          </a:solidFill>
          <a:ln w="2105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E09CCE8-0B96-5EC5-E1CE-BED5B314D471}"/>
              </a:ext>
            </a:extLst>
          </p:cNvPr>
          <p:cNvSpPr/>
          <p:nvPr/>
        </p:nvSpPr>
        <p:spPr>
          <a:xfrm>
            <a:off x="-186674" y="5987470"/>
            <a:ext cx="52581" cy="51532"/>
          </a:xfrm>
          <a:custGeom>
            <a:avLst/>
            <a:gdLst>
              <a:gd name="connsiteX0" fmla="*/ 24797 w 52581"/>
              <a:gd name="connsiteY0" fmla="*/ 3115 h 51532"/>
              <a:gd name="connsiteX1" fmla="*/ 24797 w 52581"/>
              <a:gd name="connsiteY1" fmla="*/ 3115 h 51532"/>
              <a:gd name="connsiteX2" fmla="*/ 30701 w 52581"/>
              <a:gd name="connsiteY2" fmla="*/ 3115 h 51532"/>
              <a:gd name="connsiteX3" fmla="*/ 32388 w 52581"/>
              <a:gd name="connsiteY3" fmla="*/ 3115 h 51532"/>
              <a:gd name="connsiteX4" fmla="*/ 39347 w 52581"/>
              <a:gd name="connsiteY4" fmla="*/ 6067 h 51532"/>
              <a:gd name="connsiteX5" fmla="*/ 45251 w 52581"/>
              <a:gd name="connsiteY5" fmla="*/ 10496 h 51532"/>
              <a:gd name="connsiteX6" fmla="*/ 45251 w 52581"/>
              <a:gd name="connsiteY6" fmla="*/ 10496 h 51532"/>
              <a:gd name="connsiteX7" fmla="*/ 49047 w 52581"/>
              <a:gd name="connsiteY7" fmla="*/ 14924 h 51532"/>
              <a:gd name="connsiteX8" fmla="*/ 49047 w 52581"/>
              <a:gd name="connsiteY8" fmla="*/ 14924 h 51532"/>
              <a:gd name="connsiteX9" fmla="*/ 49047 w 52581"/>
              <a:gd name="connsiteY9" fmla="*/ 14924 h 51532"/>
              <a:gd name="connsiteX10" fmla="*/ 51367 w 52581"/>
              <a:gd name="connsiteY10" fmla="*/ 20407 h 51532"/>
              <a:gd name="connsiteX11" fmla="*/ 51367 w 52581"/>
              <a:gd name="connsiteY11" fmla="*/ 20407 h 51532"/>
              <a:gd name="connsiteX12" fmla="*/ 51367 w 52581"/>
              <a:gd name="connsiteY12" fmla="*/ 21461 h 51532"/>
              <a:gd name="connsiteX13" fmla="*/ 52421 w 52581"/>
              <a:gd name="connsiteY13" fmla="*/ 27787 h 51532"/>
              <a:gd name="connsiteX14" fmla="*/ 52421 w 52581"/>
              <a:gd name="connsiteY14" fmla="*/ 28842 h 51532"/>
              <a:gd name="connsiteX15" fmla="*/ 52421 w 52581"/>
              <a:gd name="connsiteY15" fmla="*/ 34535 h 51532"/>
              <a:gd name="connsiteX16" fmla="*/ 52421 w 52581"/>
              <a:gd name="connsiteY16" fmla="*/ 34535 h 51532"/>
              <a:gd name="connsiteX17" fmla="*/ 52421 w 52581"/>
              <a:gd name="connsiteY17" fmla="*/ 34535 h 51532"/>
              <a:gd name="connsiteX18" fmla="*/ 50101 w 52581"/>
              <a:gd name="connsiteY18" fmla="*/ 40650 h 51532"/>
              <a:gd name="connsiteX19" fmla="*/ 50101 w 52581"/>
              <a:gd name="connsiteY19" fmla="*/ 40650 h 51532"/>
              <a:gd name="connsiteX20" fmla="*/ 42932 w 52581"/>
              <a:gd name="connsiteY20" fmla="*/ 48453 h 51532"/>
              <a:gd name="connsiteX21" fmla="*/ 37871 w 52581"/>
              <a:gd name="connsiteY21" fmla="*/ 50773 h 51532"/>
              <a:gd name="connsiteX22" fmla="*/ 26694 w 52581"/>
              <a:gd name="connsiteY22" fmla="*/ 50773 h 51532"/>
              <a:gd name="connsiteX23" fmla="*/ 21633 w 52581"/>
              <a:gd name="connsiteY23" fmla="*/ 48874 h 51532"/>
              <a:gd name="connsiteX24" fmla="*/ 15518 w 52581"/>
              <a:gd name="connsiteY24" fmla="*/ 43603 h 51532"/>
              <a:gd name="connsiteX25" fmla="*/ 13409 w 52581"/>
              <a:gd name="connsiteY25" fmla="*/ 39807 h 51532"/>
              <a:gd name="connsiteX26" fmla="*/ 6240 w 52581"/>
              <a:gd name="connsiteY26" fmla="*/ 35590 h 51532"/>
              <a:gd name="connsiteX27" fmla="*/ 2866 w 52581"/>
              <a:gd name="connsiteY27" fmla="*/ 31372 h 51532"/>
              <a:gd name="connsiteX28" fmla="*/ 335 w 52581"/>
              <a:gd name="connsiteY28" fmla="*/ 15135 h 51532"/>
              <a:gd name="connsiteX29" fmla="*/ 3920 w 52581"/>
              <a:gd name="connsiteY29" fmla="*/ 7965 h 51532"/>
              <a:gd name="connsiteX30" fmla="*/ 9614 w 52581"/>
              <a:gd name="connsiteY30" fmla="*/ 2482 h 51532"/>
              <a:gd name="connsiteX31" fmla="*/ 10668 w 52581"/>
              <a:gd name="connsiteY31" fmla="*/ 2482 h 51532"/>
              <a:gd name="connsiteX32" fmla="*/ 16573 w 52581"/>
              <a:gd name="connsiteY32" fmla="*/ -48 h 51532"/>
              <a:gd name="connsiteX33" fmla="*/ 24797 w 52581"/>
              <a:gd name="connsiteY33" fmla="*/ 3115 h 5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581" h="51532">
                <a:moveTo>
                  <a:pt x="24797" y="3115"/>
                </a:moveTo>
                <a:lnTo>
                  <a:pt x="24797" y="3115"/>
                </a:lnTo>
                <a:lnTo>
                  <a:pt x="30701" y="3115"/>
                </a:lnTo>
                <a:lnTo>
                  <a:pt x="32388" y="3115"/>
                </a:lnTo>
                <a:cubicBezTo>
                  <a:pt x="34771" y="3916"/>
                  <a:pt x="37112" y="4908"/>
                  <a:pt x="39347" y="6067"/>
                </a:cubicBezTo>
                <a:cubicBezTo>
                  <a:pt x="41413" y="7417"/>
                  <a:pt x="43396" y="8893"/>
                  <a:pt x="45251" y="10496"/>
                </a:cubicBezTo>
                <a:lnTo>
                  <a:pt x="45251" y="10496"/>
                </a:lnTo>
                <a:lnTo>
                  <a:pt x="49047" y="14924"/>
                </a:lnTo>
                <a:lnTo>
                  <a:pt x="49047" y="14924"/>
                </a:lnTo>
                <a:lnTo>
                  <a:pt x="49047" y="14924"/>
                </a:lnTo>
                <a:lnTo>
                  <a:pt x="51367" y="20407"/>
                </a:lnTo>
                <a:lnTo>
                  <a:pt x="51367" y="20407"/>
                </a:lnTo>
                <a:cubicBezTo>
                  <a:pt x="51493" y="20744"/>
                  <a:pt x="51493" y="21124"/>
                  <a:pt x="51367" y="21461"/>
                </a:cubicBezTo>
                <a:cubicBezTo>
                  <a:pt x="51915" y="23528"/>
                  <a:pt x="52273" y="25657"/>
                  <a:pt x="52421" y="27787"/>
                </a:cubicBezTo>
                <a:lnTo>
                  <a:pt x="52421" y="28842"/>
                </a:lnTo>
                <a:cubicBezTo>
                  <a:pt x="52421" y="30318"/>
                  <a:pt x="52421" y="32848"/>
                  <a:pt x="52421" y="34535"/>
                </a:cubicBezTo>
                <a:lnTo>
                  <a:pt x="52421" y="34535"/>
                </a:lnTo>
                <a:lnTo>
                  <a:pt x="52421" y="34535"/>
                </a:lnTo>
                <a:cubicBezTo>
                  <a:pt x="51767" y="36623"/>
                  <a:pt x="51008" y="38668"/>
                  <a:pt x="50101" y="40650"/>
                </a:cubicBezTo>
                <a:lnTo>
                  <a:pt x="50101" y="40650"/>
                </a:lnTo>
                <a:cubicBezTo>
                  <a:pt x="48414" y="43814"/>
                  <a:pt x="45947" y="46513"/>
                  <a:pt x="42932" y="48453"/>
                </a:cubicBezTo>
                <a:lnTo>
                  <a:pt x="37871" y="50773"/>
                </a:lnTo>
                <a:cubicBezTo>
                  <a:pt x="34202" y="51721"/>
                  <a:pt x="30364" y="51721"/>
                  <a:pt x="26694" y="50773"/>
                </a:cubicBezTo>
                <a:lnTo>
                  <a:pt x="21633" y="48874"/>
                </a:lnTo>
                <a:cubicBezTo>
                  <a:pt x="19187" y="47651"/>
                  <a:pt x="17100" y="45838"/>
                  <a:pt x="15518" y="43603"/>
                </a:cubicBezTo>
                <a:cubicBezTo>
                  <a:pt x="14611" y="42464"/>
                  <a:pt x="13895" y="41178"/>
                  <a:pt x="13409" y="39807"/>
                </a:cubicBezTo>
                <a:cubicBezTo>
                  <a:pt x="10773" y="38900"/>
                  <a:pt x="8327" y="37466"/>
                  <a:pt x="6240" y="35590"/>
                </a:cubicBezTo>
                <a:lnTo>
                  <a:pt x="2866" y="31372"/>
                </a:lnTo>
                <a:cubicBezTo>
                  <a:pt x="61" y="26459"/>
                  <a:pt x="-824" y="20681"/>
                  <a:pt x="335" y="15135"/>
                </a:cubicBezTo>
                <a:cubicBezTo>
                  <a:pt x="884" y="12478"/>
                  <a:pt x="2107" y="9990"/>
                  <a:pt x="3920" y="7965"/>
                </a:cubicBezTo>
                <a:cubicBezTo>
                  <a:pt x="5333" y="5688"/>
                  <a:pt x="7273" y="3790"/>
                  <a:pt x="9614" y="2482"/>
                </a:cubicBezTo>
                <a:lnTo>
                  <a:pt x="10668" y="2482"/>
                </a:lnTo>
                <a:lnTo>
                  <a:pt x="16573" y="-48"/>
                </a:lnTo>
                <a:cubicBezTo>
                  <a:pt x="19441" y="648"/>
                  <a:pt x="22203" y="1723"/>
                  <a:pt x="24797" y="3115"/>
                </a:cubicBezTo>
                <a:close/>
              </a:path>
            </a:pathLst>
          </a:custGeom>
          <a:solidFill>
            <a:srgbClr val="C1B99F"/>
          </a:solidFill>
          <a:ln w="21057"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72A59F1D-9C73-9D82-C43C-5B8F827844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682631">
            <a:off x="2157014" y="2302585"/>
            <a:ext cx="2649837" cy="2542987"/>
          </a:xfrm>
          <a:prstGeom prst="rect">
            <a:avLst/>
          </a:prstGeom>
        </p:spPr>
      </p:pic>
      <p:pic>
        <p:nvPicPr>
          <p:cNvPr id="59" name="Graphic 58">
            <a:extLst>
              <a:ext uri="{FF2B5EF4-FFF2-40B4-BE49-F238E27FC236}">
                <a16:creationId xmlns:a16="http://schemas.microsoft.com/office/drawing/2014/main" id="{4859D123-0D01-E725-02CD-C4EBF5948E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24974" y="768498"/>
            <a:ext cx="2501439" cy="1598141"/>
          </a:xfrm>
          <a:prstGeom prst="rect">
            <a:avLst/>
          </a:prstGeom>
        </p:spPr>
      </p:pic>
      <p:sp>
        <p:nvSpPr>
          <p:cNvPr id="60" name="TextBox 59">
            <a:extLst>
              <a:ext uri="{FF2B5EF4-FFF2-40B4-BE49-F238E27FC236}">
                <a16:creationId xmlns:a16="http://schemas.microsoft.com/office/drawing/2014/main" id="{2298C88A-F3F4-567D-9C8D-732E02B1498A}"/>
              </a:ext>
            </a:extLst>
          </p:cNvPr>
          <p:cNvSpPr txBox="1"/>
          <p:nvPr/>
        </p:nvSpPr>
        <p:spPr>
          <a:xfrm>
            <a:off x="8951032" y="1111555"/>
            <a:ext cx="1825294" cy="646331"/>
          </a:xfrm>
          <a:prstGeom prst="rect">
            <a:avLst/>
          </a:prstGeom>
          <a:noFill/>
        </p:spPr>
        <p:txBody>
          <a:bodyPr wrap="square" rtlCol="0">
            <a:spAutoFit/>
          </a:bodyPr>
          <a:lstStyle/>
          <a:p>
            <a:pPr algn="ctr"/>
            <a:r>
              <a:rPr lang="en-US" sz="3600" dirty="0">
                <a:latin typeface="+mj-lt"/>
              </a:rPr>
              <a:t>Xin </a:t>
            </a:r>
            <a:r>
              <a:rPr lang="en-US" sz="3600" dirty="0" err="1">
                <a:latin typeface="+mj-lt"/>
              </a:rPr>
              <a:t>chào</a:t>
            </a:r>
            <a:endParaRPr lang="en-US" sz="3600" dirty="0">
              <a:latin typeface="+mj-lt"/>
            </a:endParaRPr>
          </a:p>
        </p:txBody>
      </p:sp>
      <p:pic>
        <p:nvPicPr>
          <p:cNvPr id="133" name="Hieu-ung-am-thanh-xuat-hien-www_nhacchuongvui_com (1)">
            <a:hlinkClick r:id="" action="ppaction://media"/>
            <a:extLst>
              <a:ext uri="{FF2B5EF4-FFF2-40B4-BE49-F238E27FC236}">
                <a16:creationId xmlns:a16="http://schemas.microsoft.com/office/drawing/2014/main" id="{60DEAF5E-D6B8-2BB1-FA47-93475B12A89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55245" y="225746"/>
            <a:ext cx="406400" cy="406400"/>
          </a:xfrm>
          <a:prstGeom prst="rect">
            <a:avLst/>
          </a:prstGeom>
        </p:spPr>
      </p:pic>
      <p:pic>
        <p:nvPicPr>
          <p:cNvPr id="135" name="Tieng-qua-trung-vo-www_tiengdong_com">
            <a:hlinkClick r:id="" action="ppaction://media"/>
            <a:extLst>
              <a:ext uri="{FF2B5EF4-FFF2-40B4-BE49-F238E27FC236}">
                <a16:creationId xmlns:a16="http://schemas.microsoft.com/office/drawing/2014/main" id="{55C24736-2E66-FCA0-A46C-05983EE4D8B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560728" y="924389"/>
            <a:ext cx="406400" cy="406400"/>
          </a:xfrm>
          <a:prstGeom prst="rect">
            <a:avLst/>
          </a:prstGeom>
        </p:spPr>
      </p:pic>
    </p:spTree>
    <p:extLst>
      <p:ext uri="{BB962C8B-B14F-4D97-AF65-F5344CB8AC3E}">
        <p14:creationId xmlns:p14="http://schemas.microsoft.com/office/powerpoint/2010/main" val="2209887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1" presetClass="mediacall" presetSubtype="0" fill="hold" nodeType="withEffect">
                                  <p:stCondLst>
                                    <p:cond delay="0"/>
                                  </p:stCondLst>
                                  <p:childTnLst>
                                    <p:cmd type="call" cmd="playFrom(0.0)">
                                      <p:cBhvr>
                                        <p:cTn id="12" dur="4649" fill="hold"/>
                                        <p:tgtEl>
                                          <p:spTgt spid="135"/>
                                        </p:tgtEl>
                                      </p:cBhvr>
                                    </p:cmd>
                                  </p:childTnLst>
                                </p:cTn>
                              </p:par>
                            </p:childTnLst>
                          </p:cTn>
                        </p:par>
                        <p:par>
                          <p:cTn id="13" fill="hold">
                            <p:stCondLst>
                              <p:cond delay="4649"/>
                            </p:stCondLst>
                            <p:childTnLst>
                              <p:par>
                                <p:cTn id="14" presetID="37" presetClass="path" presetSubtype="0" accel="50000" decel="50000" fill="hold" nodeType="afterEffect">
                                  <p:stCondLst>
                                    <p:cond delay="0"/>
                                  </p:stCondLst>
                                  <p:childTnLst>
                                    <p:animMotion origin="layout" path="M 3.125E-6 -4.81481E-6 L 0.06705 -0.05972 C 0.08099 -0.07314 0.10195 -0.08009 0.12396 -0.08009 C 0.14896 -0.08009 0.16901 -0.07314 0.18294 -0.05972 L 0.25 -4.81481E-6 " pathEditMode="relative" rAng="0" ptsTypes="AAAAA">
                                      <p:cBhvr>
                                        <p:cTn id="15" dur="2000" fill="hold"/>
                                        <p:tgtEl>
                                          <p:spTgt spid="10"/>
                                        </p:tgtEl>
                                        <p:attrNameLst>
                                          <p:attrName>ppt_x</p:attrName>
                                          <p:attrName>ppt_y</p:attrName>
                                        </p:attrNameLst>
                                      </p:cBhvr>
                                      <p:rCtr x="12500" y="-4005"/>
                                    </p:animMotion>
                                  </p:childTnLst>
                                </p:cTn>
                              </p:par>
                            </p:childTnLst>
                          </p:cTn>
                        </p:par>
                        <p:par>
                          <p:cTn id="16" fill="hold">
                            <p:stCondLst>
                              <p:cond delay="6649"/>
                            </p:stCondLst>
                            <p:childTnLst>
                              <p:par>
                                <p:cTn id="17" presetID="1" presetClass="mediacall" presetSubtype="0" fill="hold" nodeType="afterEffect">
                                  <p:stCondLst>
                                    <p:cond delay="0"/>
                                  </p:stCondLst>
                                  <p:childTnLst>
                                    <p:cmd type="call" cmd="playFrom(0.0)">
                                      <p:cBhvr>
                                        <p:cTn id="18" dur="2690" fill="hold"/>
                                        <p:tgtEl>
                                          <p:spTgt spid="133"/>
                                        </p:tgtEl>
                                      </p:cBhvr>
                                    </p:cmd>
                                  </p:childTnLst>
                                </p:cTn>
                              </p:par>
                            </p:childTnLst>
                          </p:cTn>
                        </p:par>
                        <p:par>
                          <p:cTn id="19" fill="hold">
                            <p:stCondLst>
                              <p:cond delay="9339"/>
                            </p:stCondLst>
                            <p:childTnLst>
                              <p:par>
                                <p:cTn id="20" presetID="53" presetClass="entr" presetSubtype="16"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3"/>
                </p:tgtEl>
              </p:cMediaNode>
            </p:audio>
            <p:audio>
              <p:cMediaNode vol="80000">
                <p:cTn id="31" fill="hold" display="0">
                  <p:stCondLst>
                    <p:cond delay="indefinite"/>
                  </p:stCondLst>
                  <p:endCondLst>
                    <p:cond evt="onStopAudio" delay="0">
                      <p:tgtEl>
                        <p:sldTgt/>
                      </p:tgtEl>
                    </p:cond>
                  </p:endCondLst>
                </p:cTn>
                <p:tgtEl>
                  <p:spTgt spid="135"/>
                </p:tgtEl>
              </p:cMediaNode>
            </p:audio>
          </p:childTnLst>
        </p:cTn>
      </p:par>
    </p:tnLst>
    <p:bldLst>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8274AF-2091-C081-AC98-0EA11C0C2CB0}"/>
              </a:ext>
            </a:extLst>
          </p:cNvPr>
          <p:cNvSpPr txBox="1"/>
          <p:nvPr/>
        </p:nvSpPr>
        <p:spPr>
          <a:xfrm>
            <a:off x="5671332" y="2288738"/>
            <a:ext cx="5208999" cy="2585323"/>
          </a:xfrm>
          <a:prstGeom prst="rect">
            <a:avLst/>
          </a:prstGeom>
          <a:noFill/>
        </p:spPr>
        <p:txBody>
          <a:bodyPr wrap="square" rtlCol="0">
            <a:spAutoFit/>
          </a:bodyPr>
          <a:lstStyle/>
          <a:p>
            <a:r>
              <a:rPr lang="en-US" sz="5400" dirty="0" err="1">
                <a:solidFill>
                  <a:schemeClr val="accent5"/>
                </a:solidFill>
                <a:latin typeface="iCiel Cadena" panose="02000503000000020004" pitchFamily="50" charset="0"/>
              </a:rPr>
              <a:t>Cảm</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ơn</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các</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bạn</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nhỏ</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đã</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giúp</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chúng</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mình</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nhé</a:t>
            </a:r>
            <a:r>
              <a:rPr lang="en-US" sz="5400" dirty="0">
                <a:solidFill>
                  <a:schemeClr val="accent5"/>
                </a:solidFill>
                <a:latin typeface="iCiel Cadena" panose="02000503000000020004" pitchFamily="50" charset="0"/>
              </a:rPr>
              <a:t>!</a:t>
            </a:r>
          </a:p>
        </p:txBody>
      </p:sp>
    </p:spTree>
    <p:extLst>
      <p:ext uri="{BB962C8B-B14F-4D97-AF65-F5344CB8AC3E}">
        <p14:creationId xmlns:p14="http://schemas.microsoft.com/office/powerpoint/2010/main" val="4115308361"/>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CA25E9A1-8ED5-7399-2D23-BC8C439F8596}"/>
              </a:ext>
            </a:extLst>
          </p:cNvPr>
          <p:cNvSpPr/>
          <p:nvPr/>
        </p:nvSpPr>
        <p:spPr>
          <a:xfrm>
            <a:off x="3298004" y="1376738"/>
            <a:ext cx="8352890" cy="5270642"/>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0B167483-EFD0-4CDE-9862-1AFD38B5DA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72692" y="469513"/>
            <a:ext cx="4890498" cy="1617626"/>
          </a:xfrm>
          <a:prstGeom prst="rect">
            <a:avLst/>
          </a:prstGeom>
        </p:spPr>
      </p:pic>
      <p:sp>
        <p:nvSpPr>
          <p:cNvPr id="13" name="TextBox 12">
            <a:extLst>
              <a:ext uri="{FF2B5EF4-FFF2-40B4-BE49-F238E27FC236}">
                <a16:creationId xmlns:a16="http://schemas.microsoft.com/office/drawing/2014/main" id="{6D4F4632-E3D4-292E-3FC7-A3694D47B4F4}"/>
              </a:ext>
            </a:extLst>
          </p:cNvPr>
          <p:cNvSpPr txBox="1"/>
          <p:nvPr/>
        </p:nvSpPr>
        <p:spPr>
          <a:xfrm>
            <a:off x="5551467" y="458055"/>
            <a:ext cx="4404189" cy="1754326"/>
          </a:xfrm>
          <a:prstGeom prst="rect">
            <a:avLst/>
          </a:prstGeom>
          <a:noFill/>
        </p:spPr>
        <p:txBody>
          <a:bodyPr wrap="square">
            <a:spAutoFit/>
          </a:bodyPr>
          <a:lstStyle/>
          <a:p>
            <a:r>
              <a:rPr lang="en-US" sz="5400" dirty="0">
                <a:solidFill>
                  <a:schemeClr val="bg1"/>
                </a:solidFill>
                <a:latin typeface="iCiel Crocante" panose="02000000000000000000" pitchFamily="50" charset="0"/>
              </a:rPr>
              <a:t>THỬ THÁCH </a:t>
            </a:r>
          </a:p>
          <a:p>
            <a:pPr algn="ctr"/>
            <a:r>
              <a:rPr lang="en-US" sz="5400" dirty="0">
                <a:solidFill>
                  <a:schemeClr val="bg1"/>
                </a:solidFill>
                <a:latin typeface="iCiel Crocante" panose="02000000000000000000" pitchFamily="50" charset="0"/>
              </a:rPr>
              <a:t>3</a:t>
            </a:r>
          </a:p>
        </p:txBody>
      </p:sp>
      <p:sp>
        <p:nvSpPr>
          <p:cNvPr id="16" name="TextBox 15">
            <a:extLst>
              <a:ext uri="{FF2B5EF4-FFF2-40B4-BE49-F238E27FC236}">
                <a16:creationId xmlns:a16="http://schemas.microsoft.com/office/drawing/2014/main" id="{40A1F285-D7DA-2118-9002-ED116BBA59B5}"/>
              </a:ext>
            </a:extLst>
          </p:cNvPr>
          <p:cNvSpPr txBox="1"/>
          <p:nvPr/>
        </p:nvSpPr>
        <p:spPr>
          <a:xfrm>
            <a:off x="3932433" y="2271664"/>
            <a:ext cx="7184205" cy="954107"/>
          </a:xfrm>
          <a:prstGeom prst="rect">
            <a:avLst/>
          </a:prstGeom>
          <a:noFill/>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Viết kết quả phép chia dưới dạng phân số và số thập phân (theo mẫu):</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327BB8-1346-067B-E87E-B3DD2ED04506}"/>
                  </a:ext>
                </a:extLst>
              </p:cNvPr>
              <p:cNvSpPr txBox="1"/>
              <p:nvPr/>
            </p:nvSpPr>
            <p:spPr>
              <a:xfrm>
                <a:off x="6096000" y="3323689"/>
                <a:ext cx="2751459"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3 :4= </m:t>
                      </m:r>
                      <m:f>
                        <m:fPr>
                          <m:ctrlPr>
                            <a:rPr lang="en-US" sz="2800" b="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3</m:t>
                          </m:r>
                        </m:num>
                        <m:den>
                          <m:r>
                            <a:rPr lang="en-US" sz="2800" b="0" i="1" smtClean="0">
                              <a:solidFill>
                                <a:srgbClr val="0070C0"/>
                              </a:solidFill>
                              <a:latin typeface="Cambria Math" panose="02040503050406030204" pitchFamily="18" charset="0"/>
                            </a:rPr>
                            <m:t>4</m:t>
                          </m:r>
                        </m:den>
                      </m:f>
                      <m:r>
                        <a:rPr lang="en-US" sz="2800" b="0" i="1" smtClean="0">
                          <a:solidFill>
                            <a:srgbClr val="0070C0"/>
                          </a:solidFill>
                          <a:latin typeface="Cambria Math" panose="02040503050406030204" pitchFamily="18" charset="0"/>
                        </a:rPr>
                        <m:t> =0,75</m:t>
                      </m:r>
                    </m:oMath>
                  </m:oMathPara>
                </a14:m>
                <a:endParaRPr lang="en-US" sz="2800" dirty="0">
                  <a:solidFill>
                    <a:srgbClr val="0070C0"/>
                  </a:solidFill>
                </a:endParaRPr>
              </a:p>
            </p:txBody>
          </p:sp>
        </mc:Choice>
        <mc:Fallback xmlns="">
          <p:sp>
            <p:nvSpPr>
              <p:cNvPr id="19" name="TextBox 18">
                <a:extLst>
                  <a:ext uri="{FF2B5EF4-FFF2-40B4-BE49-F238E27FC236}">
                    <a16:creationId xmlns:a16="http://schemas.microsoft.com/office/drawing/2014/main" id="{40327BB8-1346-067B-E87E-B3DD2ED04506}"/>
                  </a:ext>
                </a:extLst>
              </p:cNvPr>
              <p:cNvSpPr txBox="1">
                <a:spLocks noRot="1" noChangeAspect="1" noMove="1" noResize="1" noEditPoints="1" noAdjustHandles="1" noChangeArrowheads="1" noChangeShapeType="1" noTextEdit="1"/>
              </p:cNvSpPr>
              <p:nvPr/>
            </p:nvSpPr>
            <p:spPr>
              <a:xfrm>
                <a:off x="6096000" y="3323689"/>
                <a:ext cx="2751459" cy="806631"/>
              </a:xfrm>
              <a:prstGeom prst="rect">
                <a:avLst/>
              </a:prstGeom>
              <a:blipFill>
                <a:blip r:embed="rId4"/>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1B2FEF8D-FED0-41E0-C294-87502FE70847}"/>
              </a:ext>
            </a:extLst>
          </p:cNvPr>
          <p:cNvSpPr txBox="1"/>
          <p:nvPr/>
        </p:nvSpPr>
        <p:spPr>
          <a:xfrm>
            <a:off x="4130211" y="5044611"/>
            <a:ext cx="5034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t>
            </a:r>
          </a:p>
        </p:txBody>
      </p:sp>
      <p:sp>
        <p:nvSpPr>
          <p:cNvPr id="21" name="TextBox 20">
            <a:extLst>
              <a:ext uri="{FF2B5EF4-FFF2-40B4-BE49-F238E27FC236}">
                <a16:creationId xmlns:a16="http://schemas.microsoft.com/office/drawing/2014/main" id="{F3559C87-7E0B-7BC2-C9DD-121603BC59A6}"/>
              </a:ext>
            </a:extLst>
          </p:cNvPr>
          <p:cNvSpPr txBox="1"/>
          <p:nvPr/>
        </p:nvSpPr>
        <p:spPr>
          <a:xfrm>
            <a:off x="4664468" y="5044612"/>
            <a:ext cx="8322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 : 5  </a:t>
            </a:r>
          </a:p>
        </p:txBody>
      </p:sp>
      <p:sp>
        <p:nvSpPr>
          <p:cNvPr id="23" name="TextBox 22">
            <a:extLst>
              <a:ext uri="{FF2B5EF4-FFF2-40B4-BE49-F238E27FC236}">
                <a16:creationId xmlns:a16="http://schemas.microsoft.com/office/drawing/2014/main" id="{0D4A3742-1BDE-A5EC-9056-C57E205BB355}"/>
              </a:ext>
            </a:extLst>
          </p:cNvPr>
          <p:cNvSpPr txBox="1"/>
          <p:nvPr/>
        </p:nvSpPr>
        <p:spPr>
          <a:xfrm>
            <a:off x="6938481" y="5032625"/>
            <a:ext cx="5034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a:t>
            </a:r>
          </a:p>
        </p:txBody>
      </p:sp>
      <p:sp>
        <p:nvSpPr>
          <p:cNvPr id="24" name="TextBox 23">
            <a:extLst>
              <a:ext uri="{FF2B5EF4-FFF2-40B4-BE49-F238E27FC236}">
                <a16:creationId xmlns:a16="http://schemas.microsoft.com/office/drawing/2014/main" id="{CABD3432-254C-1052-6125-A606028E4E83}"/>
              </a:ext>
            </a:extLst>
          </p:cNvPr>
          <p:cNvSpPr txBox="1"/>
          <p:nvPr/>
        </p:nvSpPr>
        <p:spPr>
          <a:xfrm>
            <a:off x="7472738" y="5032626"/>
            <a:ext cx="8322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 2 </a:t>
            </a:r>
          </a:p>
        </p:txBody>
      </p:sp>
      <p:sp>
        <p:nvSpPr>
          <p:cNvPr id="25" name="TextBox 24">
            <a:extLst>
              <a:ext uri="{FF2B5EF4-FFF2-40B4-BE49-F238E27FC236}">
                <a16:creationId xmlns:a16="http://schemas.microsoft.com/office/drawing/2014/main" id="{845E59F0-D89F-E288-81AE-B30CFED4E113}"/>
              </a:ext>
            </a:extLst>
          </p:cNvPr>
          <p:cNvSpPr txBox="1"/>
          <p:nvPr/>
        </p:nvSpPr>
        <p:spPr>
          <a:xfrm>
            <a:off x="9474486" y="5030913"/>
            <a:ext cx="5034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a:t>
            </a:r>
          </a:p>
        </p:txBody>
      </p:sp>
      <p:sp>
        <p:nvSpPr>
          <p:cNvPr id="26" name="TextBox 25">
            <a:extLst>
              <a:ext uri="{FF2B5EF4-FFF2-40B4-BE49-F238E27FC236}">
                <a16:creationId xmlns:a16="http://schemas.microsoft.com/office/drawing/2014/main" id="{5E98E582-A0DD-D618-3105-BB79A20899E1}"/>
              </a:ext>
            </a:extLst>
          </p:cNvPr>
          <p:cNvSpPr txBox="1"/>
          <p:nvPr/>
        </p:nvSpPr>
        <p:spPr>
          <a:xfrm>
            <a:off x="10008743" y="5030914"/>
            <a:ext cx="8322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 : 4</a:t>
            </a:r>
          </a:p>
        </p:txBody>
      </p:sp>
    </p:spTree>
    <p:extLst>
      <p:ext uri="{BB962C8B-B14F-4D97-AF65-F5344CB8AC3E}">
        <p14:creationId xmlns:p14="http://schemas.microsoft.com/office/powerpoint/2010/main" val="4282063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P spid="20" grpId="0"/>
      <p:bldP spid="21"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00365C-85E5-4EED-8C79-8CB2DD62AA49}"/>
              </a:ext>
            </a:extLst>
          </p:cNvPr>
          <p:cNvSpPr/>
          <p:nvPr/>
        </p:nvSpPr>
        <p:spPr>
          <a:xfrm>
            <a:off x="-3070669" y="55989"/>
            <a:ext cx="567266" cy="567266"/>
          </a:xfrm>
          <a:prstGeom prst="rect">
            <a:avLst/>
          </a:prstGeom>
          <a:solidFill>
            <a:srgbClr val="EDB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E88642-AC80-4158-9E78-AE999B122ECD}"/>
              </a:ext>
            </a:extLst>
          </p:cNvPr>
          <p:cNvSpPr/>
          <p:nvPr/>
        </p:nvSpPr>
        <p:spPr>
          <a:xfrm>
            <a:off x="-2119671" y="55989"/>
            <a:ext cx="567266" cy="567266"/>
          </a:xfrm>
          <a:prstGeom prst="rect">
            <a:avLst/>
          </a:prstGeom>
          <a:solidFill>
            <a:srgbClr val="E39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DDA925-0514-4F70-954C-338588A2EC71}"/>
              </a:ext>
            </a:extLst>
          </p:cNvPr>
          <p:cNvSpPr/>
          <p:nvPr/>
        </p:nvSpPr>
        <p:spPr>
          <a:xfrm>
            <a:off x="-3070669" y="736361"/>
            <a:ext cx="567266" cy="567266"/>
          </a:xfrm>
          <a:prstGeom prst="rect">
            <a:avLst/>
          </a:prstGeom>
          <a:solidFill>
            <a:srgbClr val="E96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69CB6B-3314-44CA-9326-636C278436CB}"/>
              </a:ext>
            </a:extLst>
          </p:cNvPr>
          <p:cNvSpPr/>
          <p:nvPr/>
        </p:nvSpPr>
        <p:spPr>
          <a:xfrm>
            <a:off x="-2119671" y="736361"/>
            <a:ext cx="567266" cy="567266"/>
          </a:xfrm>
          <a:prstGeom prst="rect">
            <a:avLst/>
          </a:prstGeom>
          <a:solidFill>
            <a:srgbClr val="E14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A481C7-DBC8-4739-B5C5-06D8DBD0A9B7}"/>
              </a:ext>
            </a:extLst>
          </p:cNvPr>
          <p:cNvSpPr/>
          <p:nvPr/>
        </p:nvSpPr>
        <p:spPr>
          <a:xfrm>
            <a:off x="-3070669" y="1402797"/>
            <a:ext cx="567266" cy="567266"/>
          </a:xfrm>
          <a:prstGeom prst="rect">
            <a:avLst/>
          </a:prstGeom>
          <a:solidFill>
            <a:srgbClr val="8FA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D46066-4AC5-4C98-92F5-D4DB1BB88D77}"/>
              </a:ext>
            </a:extLst>
          </p:cNvPr>
          <p:cNvSpPr/>
          <p:nvPr/>
        </p:nvSpPr>
        <p:spPr>
          <a:xfrm>
            <a:off x="-2119671" y="1416733"/>
            <a:ext cx="567266" cy="567266"/>
          </a:xfrm>
          <a:prstGeom prst="rect">
            <a:avLst/>
          </a:prstGeom>
          <a:solidFill>
            <a:srgbClr val="39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62E3EE-67DB-486C-BB7E-42AF85E86DAF}"/>
              </a:ext>
            </a:extLst>
          </p:cNvPr>
          <p:cNvSpPr/>
          <p:nvPr/>
        </p:nvSpPr>
        <p:spPr>
          <a:xfrm>
            <a:off x="-3070669" y="3145367"/>
            <a:ext cx="567266" cy="567266"/>
          </a:xfrm>
          <a:prstGeom prst="rect">
            <a:avLst/>
          </a:prstGeom>
          <a:solidFill>
            <a:srgbClr val="003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F8975A-7545-172B-4F0E-7E9850A45B7D}"/>
              </a:ext>
            </a:extLst>
          </p:cNvPr>
          <p:cNvSpPr txBox="1"/>
          <p:nvPr/>
        </p:nvSpPr>
        <p:spPr>
          <a:xfrm>
            <a:off x="3924722" y="513707"/>
            <a:ext cx="4572001" cy="1446550"/>
          </a:xfrm>
          <a:prstGeom prst="rect">
            <a:avLst/>
          </a:prstGeom>
          <a:noFill/>
        </p:spPr>
        <p:txBody>
          <a:bodyPr wrap="square" rtlCol="0">
            <a:spAutoFit/>
          </a:bodyPr>
          <a:lstStyle/>
          <a:p>
            <a:pPr algn="ctr"/>
            <a:r>
              <a:rPr lang="en-US" sz="8800" dirty="0" err="1">
                <a:solidFill>
                  <a:schemeClr val="bg1"/>
                </a:solidFill>
                <a:latin typeface="SVN-Dessert Menu Script" panose="00000500000000000000" pitchFamily="2" charset="0"/>
              </a:rPr>
              <a:t>Toán</a:t>
            </a:r>
            <a:endParaRPr lang="en-US" sz="8800" dirty="0">
              <a:solidFill>
                <a:schemeClr val="bg1"/>
              </a:solidFill>
              <a:latin typeface="SVN-Dessert Menu Script" panose="00000500000000000000" pitchFamily="2" charset="0"/>
            </a:endParaRPr>
          </a:p>
        </p:txBody>
      </p:sp>
      <p:sp>
        <p:nvSpPr>
          <p:cNvPr id="3" name="TextBox 2">
            <a:extLst>
              <a:ext uri="{FF2B5EF4-FFF2-40B4-BE49-F238E27FC236}">
                <a16:creationId xmlns:a16="http://schemas.microsoft.com/office/drawing/2014/main" id="{2715D816-7E23-A9E3-1BD6-CCB12141803E}"/>
              </a:ext>
            </a:extLst>
          </p:cNvPr>
          <p:cNvSpPr txBox="1"/>
          <p:nvPr/>
        </p:nvSpPr>
        <p:spPr>
          <a:xfrm>
            <a:off x="3013753" y="3384789"/>
            <a:ext cx="6164494" cy="1015663"/>
          </a:xfrm>
          <a:prstGeom prst="rect">
            <a:avLst/>
          </a:prstGeom>
          <a:noFill/>
        </p:spPr>
        <p:txBody>
          <a:bodyPr wrap="square" rtlCol="0">
            <a:spAutoFit/>
          </a:bodyPr>
          <a:lstStyle/>
          <a:p>
            <a:pPr algn="ctr"/>
            <a:r>
              <a:rPr lang="en-US" sz="6000" dirty="0">
                <a:solidFill>
                  <a:srgbClr val="E96163"/>
                </a:solidFill>
                <a:latin typeface="SVN-ARCO Typography" panose="020B0603050302020204" pitchFamily="34" charset="2"/>
              </a:rPr>
              <a:t>L</a:t>
            </a:r>
            <a:r>
              <a:rPr lang="en-US" sz="6000" dirty="0">
                <a:solidFill>
                  <a:srgbClr val="FFC000"/>
                </a:solidFill>
                <a:latin typeface="SVN-ARCO Typography" panose="020B0603050302020204" pitchFamily="34" charset="2"/>
              </a:rPr>
              <a:t>U</a:t>
            </a:r>
            <a:r>
              <a:rPr lang="en-US" sz="6000" dirty="0">
                <a:solidFill>
                  <a:srgbClr val="9751CB"/>
                </a:solidFill>
                <a:latin typeface="SVN-ARCO Typography" panose="020B0603050302020204" pitchFamily="34" charset="2"/>
              </a:rPr>
              <a:t>Y</a:t>
            </a:r>
            <a:r>
              <a:rPr lang="en-US" sz="6000" dirty="0">
                <a:solidFill>
                  <a:srgbClr val="7CBF33"/>
                </a:solidFill>
                <a:latin typeface="SVN-ARCO Typography" panose="020B0603050302020204" pitchFamily="34" charset="2"/>
              </a:rPr>
              <a:t>Ệ</a:t>
            </a:r>
            <a:r>
              <a:rPr lang="en-US" sz="6000" dirty="0">
                <a:solidFill>
                  <a:schemeClr val="accent4"/>
                </a:solidFill>
                <a:latin typeface="SVN-ARCO Typography" panose="020B0603050302020204" pitchFamily="34" charset="2"/>
              </a:rPr>
              <a:t>N</a:t>
            </a:r>
            <a:r>
              <a:rPr lang="en-US" sz="6000" dirty="0">
                <a:latin typeface="SVN-ARCO Typography" panose="020B0603050302020204" pitchFamily="34" charset="2"/>
              </a:rPr>
              <a:t> </a:t>
            </a:r>
            <a:r>
              <a:rPr lang="en-US" sz="6000" dirty="0">
                <a:solidFill>
                  <a:srgbClr val="7030A0"/>
                </a:solidFill>
                <a:latin typeface="SVN-ARCO Typography" panose="020B0603050302020204" pitchFamily="34" charset="2"/>
              </a:rPr>
              <a:t>T</a:t>
            </a:r>
            <a:r>
              <a:rPr lang="en-US" sz="6000" dirty="0">
                <a:solidFill>
                  <a:srgbClr val="E96163"/>
                </a:solidFill>
                <a:latin typeface="SVN-ARCO Typography" panose="020B0603050302020204" pitchFamily="34" charset="2"/>
              </a:rPr>
              <a:t>Ậ</a:t>
            </a:r>
            <a:r>
              <a:rPr lang="en-US" sz="6000" dirty="0">
                <a:solidFill>
                  <a:srgbClr val="4BB2FF"/>
                </a:solidFill>
                <a:latin typeface="SVN-ARCO Typography" panose="020B0603050302020204" pitchFamily="34" charset="2"/>
              </a:rPr>
              <a:t>P</a:t>
            </a:r>
          </a:p>
        </p:txBody>
      </p:sp>
      <p:sp>
        <p:nvSpPr>
          <p:cNvPr id="4" name="TextBox 3">
            <a:extLst>
              <a:ext uri="{FF2B5EF4-FFF2-40B4-BE49-F238E27FC236}">
                <a16:creationId xmlns:a16="http://schemas.microsoft.com/office/drawing/2014/main" id="{69FB7693-D7D9-F775-0169-5ACFD1215209}"/>
              </a:ext>
            </a:extLst>
          </p:cNvPr>
          <p:cNvSpPr txBox="1"/>
          <p:nvPr/>
        </p:nvSpPr>
        <p:spPr>
          <a:xfrm>
            <a:off x="3933290" y="4407613"/>
            <a:ext cx="3852808" cy="584775"/>
          </a:xfrm>
          <a:prstGeom prst="rect">
            <a:avLst/>
          </a:prstGeom>
          <a:noFill/>
        </p:spPr>
        <p:txBody>
          <a:bodyPr wrap="square" rtlCol="0">
            <a:spAutoFit/>
          </a:bodyPr>
          <a:lstStyle/>
          <a:p>
            <a:pPr algn="ctr"/>
            <a:r>
              <a:rPr lang="en-US" sz="3200" b="1" dirty="0">
                <a:latin typeface="SVN-Showcase Script" pitchFamily="2" charset="0"/>
              </a:rPr>
              <a:t>Trang 164 – 165 </a:t>
            </a:r>
          </a:p>
        </p:txBody>
      </p:sp>
      <p:pic>
        <p:nvPicPr>
          <p:cNvPr id="13" name="Picture 12">
            <a:extLst>
              <a:ext uri="{FF2B5EF4-FFF2-40B4-BE49-F238E27FC236}">
                <a16:creationId xmlns:a16="http://schemas.microsoft.com/office/drawing/2014/main" id="{9F65C056-B5AF-47F9-8565-C8DB48C2800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433009" y="239880"/>
            <a:ext cx="1506298" cy="1506298"/>
          </a:xfrm>
          <a:prstGeom prst="ellipse">
            <a:avLst/>
          </a:prstGeom>
        </p:spPr>
      </p:pic>
    </p:spTree>
    <p:extLst>
      <p:ext uri="{BB962C8B-B14F-4D97-AF65-F5344CB8AC3E}">
        <p14:creationId xmlns:p14="http://schemas.microsoft.com/office/powerpoint/2010/main" val="40041697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CA25E9A1-8ED5-7399-2D23-BC8C439F8596}"/>
              </a:ext>
            </a:extLst>
          </p:cNvPr>
          <p:cNvSpPr/>
          <p:nvPr/>
        </p:nvSpPr>
        <p:spPr>
          <a:xfrm>
            <a:off x="3267181" y="1366463"/>
            <a:ext cx="8352890" cy="5270642"/>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0B167483-EFD0-4CDE-9862-1AFD38B5DA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72692" y="469513"/>
            <a:ext cx="4890498" cy="1617626"/>
          </a:xfrm>
          <a:prstGeom prst="rect">
            <a:avLst/>
          </a:prstGeom>
        </p:spPr>
      </p:pic>
      <p:sp>
        <p:nvSpPr>
          <p:cNvPr id="13" name="TextBox 12">
            <a:extLst>
              <a:ext uri="{FF2B5EF4-FFF2-40B4-BE49-F238E27FC236}">
                <a16:creationId xmlns:a16="http://schemas.microsoft.com/office/drawing/2014/main" id="{6D4F4632-E3D4-292E-3FC7-A3694D47B4F4}"/>
              </a:ext>
            </a:extLst>
          </p:cNvPr>
          <p:cNvSpPr txBox="1"/>
          <p:nvPr/>
        </p:nvSpPr>
        <p:spPr>
          <a:xfrm>
            <a:off x="5551467" y="458055"/>
            <a:ext cx="4404189" cy="1754326"/>
          </a:xfrm>
          <a:prstGeom prst="rect">
            <a:avLst/>
          </a:prstGeom>
          <a:noFill/>
        </p:spPr>
        <p:txBody>
          <a:bodyPr wrap="square">
            <a:spAutoFit/>
          </a:bodyPr>
          <a:lstStyle/>
          <a:p>
            <a:r>
              <a:rPr lang="en-US" sz="5400" dirty="0">
                <a:solidFill>
                  <a:schemeClr val="bg1"/>
                </a:solidFill>
                <a:latin typeface="iCiel Crocante" panose="02000000000000000000" pitchFamily="50" charset="0"/>
              </a:rPr>
              <a:t>THỬ THÁCH </a:t>
            </a:r>
          </a:p>
          <a:p>
            <a:pPr algn="ctr"/>
            <a:r>
              <a:rPr lang="en-US" sz="5400" dirty="0">
                <a:solidFill>
                  <a:schemeClr val="bg1"/>
                </a:solidFill>
                <a:latin typeface="iCiel Crocante" panose="02000000000000000000" pitchFamily="50" charset="0"/>
              </a:rPr>
              <a:t>3</a:t>
            </a:r>
          </a:p>
        </p:txBody>
      </p:sp>
      <p:sp>
        <p:nvSpPr>
          <p:cNvPr id="16" name="TextBox 15">
            <a:extLst>
              <a:ext uri="{FF2B5EF4-FFF2-40B4-BE49-F238E27FC236}">
                <a16:creationId xmlns:a16="http://schemas.microsoft.com/office/drawing/2014/main" id="{40A1F285-D7DA-2118-9002-ED116BBA59B5}"/>
              </a:ext>
            </a:extLst>
          </p:cNvPr>
          <p:cNvSpPr txBox="1"/>
          <p:nvPr/>
        </p:nvSpPr>
        <p:spPr>
          <a:xfrm>
            <a:off x="3932433" y="2271664"/>
            <a:ext cx="7184205" cy="954107"/>
          </a:xfrm>
          <a:prstGeom prst="rect">
            <a:avLst/>
          </a:prstGeom>
          <a:noFill/>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Viết kết quả phép chia dưới dạng phân số và số thập phân (theo mẫu):</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327BB8-1346-067B-E87E-B3DD2ED04506}"/>
                  </a:ext>
                </a:extLst>
              </p:cNvPr>
              <p:cNvSpPr txBox="1"/>
              <p:nvPr/>
            </p:nvSpPr>
            <p:spPr>
              <a:xfrm>
                <a:off x="5608188" y="3457253"/>
                <a:ext cx="122783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𝑎</m:t>
                      </m:r>
                      <m:r>
                        <a:rPr lang="en-US" sz="2800" b="0" i="1" smtClean="0">
                          <a:solidFill>
                            <a:srgbClr val="0070C0"/>
                          </a:solidFill>
                          <a:latin typeface="Cambria Math" panose="02040503050406030204" pitchFamily="18" charset="0"/>
                        </a:rPr>
                        <m:t>) 7 :5</m:t>
                      </m:r>
                    </m:oMath>
                  </m:oMathPara>
                </a14:m>
                <a:endParaRPr lang="en-US" sz="2800" dirty="0">
                  <a:solidFill>
                    <a:srgbClr val="0070C0"/>
                  </a:solidFill>
                </a:endParaRPr>
              </a:p>
            </p:txBody>
          </p:sp>
        </mc:Choice>
        <mc:Fallback xmlns="">
          <p:sp>
            <p:nvSpPr>
              <p:cNvPr id="19" name="TextBox 18">
                <a:extLst>
                  <a:ext uri="{FF2B5EF4-FFF2-40B4-BE49-F238E27FC236}">
                    <a16:creationId xmlns:a16="http://schemas.microsoft.com/office/drawing/2014/main" id="{40327BB8-1346-067B-E87E-B3DD2ED04506}"/>
                  </a:ext>
                </a:extLst>
              </p:cNvPr>
              <p:cNvSpPr txBox="1">
                <a:spLocks noRot="1" noChangeAspect="1" noMove="1" noResize="1" noEditPoints="1" noAdjustHandles="1" noChangeArrowheads="1" noChangeShapeType="1" noTextEdit="1"/>
              </p:cNvSpPr>
              <p:nvPr/>
            </p:nvSpPr>
            <p:spPr>
              <a:xfrm>
                <a:off x="5608188" y="3457253"/>
                <a:ext cx="1227836"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D84B64-8DB6-89D9-ECA5-F9E69438E737}"/>
                  </a:ext>
                </a:extLst>
              </p:cNvPr>
              <p:cNvSpPr txBox="1"/>
              <p:nvPr/>
            </p:nvSpPr>
            <p:spPr>
              <a:xfrm>
                <a:off x="6488343" y="3203837"/>
                <a:ext cx="1356188"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 </m:t>
                      </m:r>
                      <m:f>
                        <m:fPr>
                          <m:ctrlP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ctrlPr>
                        </m:fPr>
                        <m:num>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7</m:t>
                          </m:r>
                        </m:num>
                        <m:den>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5</m:t>
                          </m:r>
                        </m:den>
                      </m:f>
                    </m:oMath>
                  </m:oMathPara>
                </a14:m>
                <a:endParaRPr lang="en-US" dirty="0"/>
              </a:p>
            </p:txBody>
          </p:sp>
        </mc:Choice>
        <mc:Fallback xmlns="">
          <p:sp>
            <p:nvSpPr>
              <p:cNvPr id="4" name="TextBox 3">
                <a:extLst>
                  <a:ext uri="{FF2B5EF4-FFF2-40B4-BE49-F238E27FC236}">
                    <a16:creationId xmlns:a16="http://schemas.microsoft.com/office/drawing/2014/main" id="{BED84B64-8DB6-89D9-ECA5-F9E69438E737}"/>
                  </a:ext>
                </a:extLst>
              </p:cNvPr>
              <p:cNvSpPr txBox="1">
                <a:spLocks noRot="1" noChangeAspect="1" noMove="1" noResize="1" noEditPoints="1" noAdjustHandles="1" noChangeArrowheads="1" noChangeShapeType="1" noTextEdit="1"/>
              </p:cNvSpPr>
              <p:nvPr/>
            </p:nvSpPr>
            <p:spPr>
              <a:xfrm>
                <a:off x="6488343" y="3203837"/>
                <a:ext cx="1356188"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29BC58-AEE3-F7D4-EE2E-C370F8F131AC}"/>
                  </a:ext>
                </a:extLst>
              </p:cNvPr>
              <p:cNvSpPr txBox="1"/>
              <p:nvPr/>
            </p:nvSpPr>
            <p:spPr>
              <a:xfrm>
                <a:off x="7430997" y="3406263"/>
                <a:ext cx="14512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=1,4</m:t>
                      </m:r>
                    </m:oMath>
                  </m:oMathPara>
                </a14:m>
                <a:endParaRPr lang="en-US" dirty="0"/>
              </a:p>
            </p:txBody>
          </p:sp>
        </mc:Choice>
        <mc:Fallback xmlns="">
          <p:sp>
            <p:nvSpPr>
              <p:cNvPr id="6" name="TextBox 5">
                <a:extLst>
                  <a:ext uri="{FF2B5EF4-FFF2-40B4-BE49-F238E27FC236}">
                    <a16:creationId xmlns:a16="http://schemas.microsoft.com/office/drawing/2014/main" id="{5C29BC58-AEE3-F7D4-EE2E-C370F8F131AC}"/>
                  </a:ext>
                </a:extLst>
              </p:cNvPr>
              <p:cNvSpPr txBox="1">
                <a:spLocks noRot="1" noChangeAspect="1" noMove="1" noResize="1" noEditPoints="1" noAdjustHandles="1" noChangeArrowheads="1" noChangeShapeType="1" noTextEdit="1"/>
              </p:cNvSpPr>
              <p:nvPr/>
            </p:nvSpPr>
            <p:spPr>
              <a:xfrm>
                <a:off x="7430997" y="3406263"/>
                <a:ext cx="1451225"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A6FC666-2CE4-E9A2-2CBA-7B03F47F48B0}"/>
                  </a:ext>
                </a:extLst>
              </p:cNvPr>
              <p:cNvSpPr txBox="1"/>
              <p:nvPr/>
            </p:nvSpPr>
            <p:spPr>
              <a:xfrm>
                <a:off x="5585224" y="4549105"/>
                <a:ext cx="1140505" cy="430887"/>
              </a:xfrm>
              <a:prstGeom prst="rect">
                <a:avLst/>
              </a:prstGeom>
              <a:noFill/>
            </p:spPr>
            <p:txBody>
              <a:bodyPr wrap="none" lIns="0" tIns="0" rIns="0" bIns="0" rtlCol="0">
                <a:spAutoFit/>
              </a:bodyPr>
              <a:lstStyle/>
              <a:p>
                <a:r>
                  <a:rPr lang="en-US" sz="2800" b="0" dirty="0">
                    <a:solidFill>
                      <a:srgbClr val="0070C0"/>
                    </a:solidFill>
                  </a:rPr>
                  <a:t>b</a:t>
                </a:r>
                <a14:m>
                  <m:oMath xmlns:m="http://schemas.openxmlformats.org/officeDocument/2006/math">
                    <m:r>
                      <a:rPr lang="en-US" sz="2800" b="0" i="1" smtClean="0">
                        <a:solidFill>
                          <a:srgbClr val="0070C0"/>
                        </a:solidFill>
                        <a:latin typeface="Cambria Math" panose="02040503050406030204" pitchFamily="18" charset="0"/>
                      </a:rPr>
                      <m:t>) 1 :2</m:t>
                    </m:r>
                  </m:oMath>
                </a14:m>
                <a:endParaRPr lang="en-US" sz="2800" dirty="0">
                  <a:solidFill>
                    <a:srgbClr val="0070C0"/>
                  </a:solidFill>
                </a:endParaRPr>
              </a:p>
            </p:txBody>
          </p:sp>
        </mc:Choice>
        <mc:Fallback xmlns="">
          <p:sp>
            <p:nvSpPr>
              <p:cNvPr id="7" name="TextBox 6">
                <a:extLst>
                  <a:ext uri="{FF2B5EF4-FFF2-40B4-BE49-F238E27FC236}">
                    <a16:creationId xmlns:a16="http://schemas.microsoft.com/office/drawing/2014/main" id="{1A6FC666-2CE4-E9A2-2CBA-7B03F47F48B0}"/>
                  </a:ext>
                </a:extLst>
              </p:cNvPr>
              <p:cNvSpPr txBox="1">
                <a:spLocks noRot="1" noChangeAspect="1" noMove="1" noResize="1" noEditPoints="1" noAdjustHandles="1" noChangeArrowheads="1" noChangeShapeType="1" noTextEdit="1"/>
              </p:cNvSpPr>
              <p:nvPr/>
            </p:nvSpPr>
            <p:spPr>
              <a:xfrm>
                <a:off x="5585224" y="4549105"/>
                <a:ext cx="1140505" cy="430887"/>
              </a:xfrm>
              <a:prstGeom prst="rect">
                <a:avLst/>
              </a:prstGeom>
              <a:blipFill>
                <a:blip r:embed="rId7"/>
                <a:stretch>
                  <a:fillRect l="-18717" t="-25352" b="-49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0B7A13-2C5B-EB32-EB3F-09720BEDA2E9}"/>
                  </a:ext>
                </a:extLst>
              </p:cNvPr>
              <p:cNvSpPr txBox="1"/>
              <p:nvPr/>
            </p:nvSpPr>
            <p:spPr>
              <a:xfrm>
                <a:off x="6465379" y="4295689"/>
                <a:ext cx="1356188"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 </m:t>
                      </m:r>
                      <m:f>
                        <m:fPr>
                          <m:ctrlP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ctrlPr>
                        </m:fPr>
                        <m:num>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1</m:t>
                          </m:r>
                        </m:num>
                        <m:den>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2</m:t>
                          </m:r>
                        </m:den>
                      </m:f>
                    </m:oMath>
                  </m:oMathPara>
                </a14:m>
                <a:endParaRPr lang="en-US" dirty="0"/>
              </a:p>
            </p:txBody>
          </p:sp>
        </mc:Choice>
        <mc:Fallback xmlns="">
          <p:sp>
            <p:nvSpPr>
              <p:cNvPr id="8" name="TextBox 7">
                <a:extLst>
                  <a:ext uri="{FF2B5EF4-FFF2-40B4-BE49-F238E27FC236}">
                    <a16:creationId xmlns:a16="http://schemas.microsoft.com/office/drawing/2014/main" id="{360B7A13-2C5B-EB32-EB3F-09720BEDA2E9}"/>
                  </a:ext>
                </a:extLst>
              </p:cNvPr>
              <p:cNvSpPr txBox="1">
                <a:spLocks noRot="1" noChangeAspect="1" noMove="1" noResize="1" noEditPoints="1" noAdjustHandles="1" noChangeArrowheads="1" noChangeShapeType="1" noTextEdit="1"/>
              </p:cNvSpPr>
              <p:nvPr/>
            </p:nvSpPr>
            <p:spPr>
              <a:xfrm>
                <a:off x="6465379" y="4295689"/>
                <a:ext cx="1356188" cy="90178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06DD6C7-A8FF-03AE-C6C0-5C4C6E17DD74}"/>
                  </a:ext>
                </a:extLst>
              </p:cNvPr>
              <p:cNvSpPr txBox="1"/>
              <p:nvPr/>
            </p:nvSpPr>
            <p:spPr>
              <a:xfrm>
                <a:off x="7408033" y="4498115"/>
                <a:ext cx="14512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=0,5</m:t>
                      </m:r>
                    </m:oMath>
                  </m:oMathPara>
                </a14:m>
                <a:endParaRPr lang="en-US" dirty="0"/>
              </a:p>
            </p:txBody>
          </p:sp>
        </mc:Choice>
        <mc:Fallback xmlns="">
          <p:sp>
            <p:nvSpPr>
              <p:cNvPr id="9" name="TextBox 8">
                <a:extLst>
                  <a:ext uri="{FF2B5EF4-FFF2-40B4-BE49-F238E27FC236}">
                    <a16:creationId xmlns:a16="http://schemas.microsoft.com/office/drawing/2014/main" id="{006DD6C7-A8FF-03AE-C6C0-5C4C6E17DD74}"/>
                  </a:ext>
                </a:extLst>
              </p:cNvPr>
              <p:cNvSpPr txBox="1">
                <a:spLocks noRot="1" noChangeAspect="1" noMove="1" noResize="1" noEditPoints="1" noAdjustHandles="1" noChangeArrowheads="1" noChangeShapeType="1" noTextEdit="1"/>
              </p:cNvSpPr>
              <p:nvPr/>
            </p:nvSpPr>
            <p:spPr>
              <a:xfrm>
                <a:off x="7408033" y="4498115"/>
                <a:ext cx="1451225"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7A080DE-1561-5DFC-B714-E1C5ACD6A9E9}"/>
                  </a:ext>
                </a:extLst>
              </p:cNvPr>
              <p:cNvSpPr txBox="1"/>
              <p:nvPr/>
            </p:nvSpPr>
            <p:spPr>
              <a:xfrm>
                <a:off x="5562260" y="5703587"/>
                <a:ext cx="1140505" cy="430887"/>
              </a:xfrm>
              <a:prstGeom prst="rect">
                <a:avLst/>
              </a:prstGeom>
              <a:noFill/>
            </p:spPr>
            <p:txBody>
              <a:bodyPr wrap="none" lIns="0" tIns="0" rIns="0" bIns="0" rtlCol="0">
                <a:spAutoFit/>
              </a:bodyPr>
              <a:lstStyle/>
              <a:p>
                <a:r>
                  <a:rPr lang="en-US" sz="2800" b="0" dirty="0">
                    <a:solidFill>
                      <a:srgbClr val="0070C0"/>
                    </a:solidFill>
                  </a:rPr>
                  <a:t>b</a:t>
                </a:r>
                <a14:m>
                  <m:oMath xmlns:m="http://schemas.openxmlformats.org/officeDocument/2006/math">
                    <m:r>
                      <a:rPr lang="en-US" sz="2800" b="0" i="1" smtClean="0">
                        <a:solidFill>
                          <a:srgbClr val="0070C0"/>
                        </a:solidFill>
                        <a:latin typeface="Cambria Math" panose="02040503050406030204" pitchFamily="18" charset="0"/>
                      </a:rPr>
                      <m:t>) 7 :4</m:t>
                    </m:r>
                  </m:oMath>
                </a14:m>
                <a:endParaRPr lang="en-US" sz="2800" dirty="0">
                  <a:solidFill>
                    <a:srgbClr val="0070C0"/>
                  </a:solidFill>
                </a:endParaRPr>
              </a:p>
            </p:txBody>
          </p:sp>
        </mc:Choice>
        <mc:Fallback xmlns="">
          <p:sp>
            <p:nvSpPr>
              <p:cNvPr id="10" name="TextBox 9">
                <a:extLst>
                  <a:ext uri="{FF2B5EF4-FFF2-40B4-BE49-F238E27FC236}">
                    <a16:creationId xmlns:a16="http://schemas.microsoft.com/office/drawing/2014/main" id="{B7A080DE-1561-5DFC-B714-E1C5ACD6A9E9}"/>
                  </a:ext>
                </a:extLst>
              </p:cNvPr>
              <p:cNvSpPr txBox="1">
                <a:spLocks noRot="1" noChangeAspect="1" noMove="1" noResize="1" noEditPoints="1" noAdjustHandles="1" noChangeArrowheads="1" noChangeShapeType="1" noTextEdit="1"/>
              </p:cNvSpPr>
              <p:nvPr/>
            </p:nvSpPr>
            <p:spPr>
              <a:xfrm>
                <a:off x="5562260" y="5703587"/>
                <a:ext cx="1140505" cy="430887"/>
              </a:xfrm>
              <a:prstGeom prst="rect">
                <a:avLst/>
              </a:prstGeom>
              <a:blipFill>
                <a:blip r:embed="rId10"/>
                <a:stretch>
                  <a:fillRect l="-18617" t="-25714"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087577A-6E91-163F-3985-500217DA0660}"/>
                  </a:ext>
                </a:extLst>
              </p:cNvPr>
              <p:cNvSpPr txBox="1"/>
              <p:nvPr/>
            </p:nvSpPr>
            <p:spPr>
              <a:xfrm>
                <a:off x="6442415" y="5450171"/>
                <a:ext cx="1356188" cy="8961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 </m:t>
                      </m:r>
                      <m:f>
                        <m:fPr>
                          <m:ctrlP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ctrlPr>
                        </m:fPr>
                        <m:num>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7</m:t>
                          </m:r>
                        </m:num>
                        <m:den>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4</m:t>
                          </m:r>
                        </m:den>
                      </m:f>
                    </m:oMath>
                  </m:oMathPara>
                </a14:m>
                <a:endParaRPr lang="en-US" dirty="0"/>
              </a:p>
            </p:txBody>
          </p:sp>
        </mc:Choice>
        <mc:Fallback xmlns="">
          <p:sp>
            <p:nvSpPr>
              <p:cNvPr id="11" name="TextBox 10">
                <a:extLst>
                  <a:ext uri="{FF2B5EF4-FFF2-40B4-BE49-F238E27FC236}">
                    <a16:creationId xmlns:a16="http://schemas.microsoft.com/office/drawing/2014/main" id="{1087577A-6E91-163F-3985-500217DA0660}"/>
                  </a:ext>
                </a:extLst>
              </p:cNvPr>
              <p:cNvSpPr txBox="1">
                <a:spLocks noRot="1" noChangeAspect="1" noMove="1" noResize="1" noEditPoints="1" noAdjustHandles="1" noChangeArrowheads="1" noChangeShapeType="1" noTextEdit="1"/>
              </p:cNvSpPr>
              <p:nvPr/>
            </p:nvSpPr>
            <p:spPr>
              <a:xfrm>
                <a:off x="6442415" y="5450171"/>
                <a:ext cx="1356188" cy="8961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AAF55EB-72D0-18B5-3788-A8018ADBB77C}"/>
                  </a:ext>
                </a:extLst>
              </p:cNvPr>
              <p:cNvSpPr txBox="1"/>
              <p:nvPr/>
            </p:nvSpPr>
            <p:spPr>
              <a:xfrm>
                <a:off x="7385069" y="5652597"/>
                <a:ext cx="14512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rPr>
                        <m:t>=1,75</m:t>
                      </m:r>
                    </m:oMath>
                  </m:oMathPara>
                </a14:m>
                <a:endParaRPr lang="en-US" dirty="0"/>
              </a:p>
            </p:txBody>
          </p:sp>
        </mc:Choice>
        <mc:Fallback xmlns="">
          <p:sp>
            <p:nvSpPr>
              <p:cNvPr id="12" name="TextBox 11">
                <a:extLst>
                  <a:ext uri="{FF2B5EF4-FFF2-40B4-BE49-F238E27FC236}">
                    <a16:creationId xmlns:a16="http://schemas.microsoft.com/office/drawing/2014/main" id="{CAAF55EB-72D0-18B5-3788-A8018ADBB77C}"/>
                  </a:ext>
                </a:extLst>
              </p:cNvPr>
              <p:cNvSpPr txBox="1">
                <a:spLocks noRot="1" noChangeAspect="1" noMove="1" noResize="1" noEditPoints="1" noAdjustHandles="1" noChangeArrowheads="1" noChangeShapeType="1" noTextEdit="1"/>
              </p:cNvSpPr>
              <p:nvPr/>
            </p:nvSpPr>
            <p:spPr>
              <a:xfrm>
                <a:off x="7385069" y="5652597"/>
                <a:ext cx="1451225" cy="523220"/>
              </a:xfrm>
              <a:prstGeom prst="rect">
                <a:avLst/>
              </a:prstGeom>
              <a:blipFill>
                <a:blip r:embed="rId12"/>
                <a:stretch>
                  <a:fillRect/>
                </a:stretch>
              </a:blipFill>
            </p:spPr>
            <p:txBody>
              <a:bodyPr/>
              <a:lstStyle/>
              <a:p>
                <a:r>
                  <a:rPr lang="en-US">
                    <a:noFill/>
                  </a:rPr>
                  <a:t> </a:t>
                </a:r>
              </a:p>
            </p:txBody>
          </p:sp>
        </mc:Fallback>
      </mc:AlternateContent>
      <p:grpSp>
        <p:nvGrpSpPr>
          <p:cNvPr id="15" name="Google Shape;1564;p36">
            <a:extLst>
              <a:ext uri="{FF2B5EF4-FFF2-40B4-BE49-F238E27FC236}">
                <a16:creationId xmlns:a16="http://schemas.microsoft.com/office/drawing/2014/main" id="{476BBA73-F499-AB83-88B8-39D7D3412476}"/>
              </a:ext>
            </a:extLst>
          </p:cNvPr>
          <p:cNvGrpSpPr/>
          <p:nvPr/>
        </p:nvGrpSpPr>
        <p:grpSpPr>
          <a:xfrm>
            <a:off x="9337927" y="3274989"/>
            <a:ext cx="813120" cy="612822"/>
            <a:chOff x="5197967" y="3714018"/>
            <a:chExt cx="386455" cy="287569"/>
          </a:xfrm>
        </p:grpSpPr>
        <p:sp>
          <p:nvSpPr>
            <p:cNvPr id="17" name="Google Shape;1565;p36">
              <a:extLst>
                <a:ext uri="{FF2B5EF4-FFF2-40B4-BE49-F238E27FC236}">
                  <a16:creationId xmlns:a16="http://schemas.microsoft.com/office/drawing/2014/main" id="{D44194D2-BA4F-2A56-85A4-10CD5C6D1CFC}"/>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66;p36">
              <a:extLst>
                <a:ext uri="{FF2B5EF4-FFF2-40B4-BE49-F238E27FC236}">
                  <a16:creationId xmlns:a16="http://schemas.microsoft.com/office/drawing/2014/main" id="{D4C76254-93EF-9A55-DBC3-345AE5CFFF7C}"/>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7;p36">
              <a:extLst>
                <a:ext uri="{FF2B5EF4-FFF2-40B4-BE49-F238E27FC236}">
                  <a16:creationId xmlns:a16="http://schemas.microsoft.com/office/drawing/2014/main" id="{77F72B1D-D6EB-D3B7-6024-E92CC1575C05}"/>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68;p36">
              <a:extLst>
                <a:ext uri="{FF2B5EF4-FFF2-40B4-BE49-F238E27FC236}">
                  <a16:creationId xmlns:a16="http://schemas.microsoft.com/office/drawing/2014/main" id="{05BE6377-2C20-27F9-D76C-6C5E2CC99C52}"/>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64;p36">
            <a:extLst>
              <a:ext uri="{FF2B5EF4-FFF2-40B4-BE49-F238E27FC236}">
                <a16:creationId xmlns:a16="http://schemas.microsoft.com/office/drawing/2014/main" id="{4537A15D-13C4-4B09-ECB6-8F1E96DD3825}"/>
              </a:ext>
            </a:extLst>
          </p:cNvPr>
          <p:cNvGrpSpPr/>
          <p:nvPr/>
        </p:nvGrpSpPr>
        <p:grpSpPr>
          <a:xfrm>
            <a:off x="9314962" y="4291685"/>
            <a:ext cx="813120" cy="612822"/>
            <a:chOff x="5197967" y="3714018"/>
            <a:chExt cx="386455" cy="287569"/>
          </a:xfrm>
        </p:grpSpPr>
        <p:sp>
          <p:nvSpPr>
            <p:cNvPr id="29" name="Google Shape;1565;p36">
              <a:extLst>
                <a:ext uri="{FF2B5EF4-FFF2-40B4-BE49-F238E27FC236}">
                  <a16:creationId xmlns:a16="http://schemas.microsoft.com/office/drawing/2014/main" id="{7A4A9A5C-F290-BB64-3221-A0F114875979}"/>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66;p36">
              <a:extLst>
                <a:ext uri="{FF2B5EF4-FFF2-40B4-BE49-F238E27FC236}">
                  <a16:creationId xmlns:a16="http://schemas.microsoft.com/office/drawing/2014/main" id="{969DEBA4-D4ED-E27C-71B1-7ACD559932B3}"/>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67;p36">
              <a:extLst>
                <a:ext uri="{FF2B5EF4-FFF2-40B4-BE49-F238E27FC236}">
                  <a16:creationId xmlns:a16="http://schemas.microsoft.com/office/drawing/2014/main" id="{41D164E9-0F77-4274-2E22-B2D5563B01F0}"/>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68;p36">
              <a:extLst>
                <a:ext uri="{FF2B5EF4-FFF2-40B4-BE49-F238E27FC236}">
                  <a16:creationId xmlns:a16="http://schemas.microsoft.com/office/drawing/2014/main" id="{66D176D3-AE6D-3B35-C3B7-F03B4A61A36D}"/>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564;p36">
            <a:extLst>
              <a:ext uri="{FF2B5EF4-FFF2-40B4-BE49-F238E27FC236}">
                <a16:creationId xmlns:a16="http://schemas.microsoft.com/office/drawing/2014/main" id="{CACB1398-399B-8044-B1EF-0F20935C4BBE}"/>
              </a:ext>
            </a:extLst>
          </p:cNvPr>
          <p:cNvGrpSpPr/>
          <p:nvPr/>
        </p:nvGrpSpPr>
        <p:grpSpPr>
          <a:xfrm>
            <a:off x="9291997" y="5308381"/>
            <a:ext cx="813120" cy="612822"/>
            <a:chOff x="5197967" y="3714018"/>
            <a:chExt cx="386455" cy="287569"/>
          </a:xfrm>
        </p:grpSpPr>
        <p:sp>
          <p:nvSpPr>
            <p:cNvPr id="34" name="Google Shape;1565;p36">
              <a:extLst>
                <a:ext uri="{FF2B5EF4-FFF2-40B4-BE49-F238E27FC236}">
                  <a16:creationId xmlns:a16="http://schemas.microsoft.com/office/drawing/2014/main" id="{E14A3B42-92A9-811A-D73F-D0E5027E6413}"/>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66;p36">
              <a:extLst>
                <a:ext uri="{FF2B5EF4-FFF2-40B4-BE49-F238E27FC236}">
                  <a16:creationId xmlns:a16="http://schemas.microsoft.com/office/drawing/2014/main" id="{227EAF0F-A8E1-3B94-E61A-0C100ACD92F5}"/>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67;p36">
              <a:extLst>
                <a:ext uri="{FF2B5EF4-FFF2-40B4-BE49-F238E27FC236}">
                  <a16:creationId xmlns:a16="http://schemas.microsoft.com/office/drawing/2014/main" id="{F09106E6-2718-6A2E-0456-91F9732F2FCC}"/>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68;p36">
              <a:extLst>
                <a:ext uri="{FF2B5EF4-FFF2-40B4-BE49-F238E27FC236}">
                  <a16:creationId xmlns:a16="http://schemas.microsoft.com/office/drawing/2014/main" id="{C7637BB3-848F-D7C5-CA59-BBE4109DB57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684631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00"/>
                            </p:stCondLst>
                            <p:childTnLst>
                              <p:par>
                                <p:cTn id="61" presetID="53" presetClass="entr" presetSubtype="16"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C3A"/>
        </a:solid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4DC01F75-7ABF-89FD-E327-9A9FCE25B93C}"/>
              </a:ext>
            </a:extLst>
          </p:cNvPr>
          <p:cNvSpPr/>
          <p:nvPr/>
        </p:nvSpPr>
        <p:spPr>
          <a:xfrm>
            <a:off x="1878912" y="3252863"/>
            <a:ext cx="2789425" cy="2398473"/>
          </a:xfrm>
          <a:custGeom>
            <a:avLst/>
            <a:gdLst>
              <a:gd name="connsiteX0" fmla="*/ 640676 w 2789425"/>
              <a:gd name="connsiteY0" fmla="*/ 39596 h 2398473"/>
              <a:gd name="connsiteX1" fmla="*/ 418204 w 2789425"/>
              <a:gd name="connsiteY1" fmla="*/ 236552 h 2398473"/>
              <a:gd name="connsiteX2" fmla="*/ 210705 w 2789425"/>
              <a:gd name="connsiteY2" fmla="*/ 60473 h 2398473"/>
              <a:gd name="connsiteX3" fmla="*/ 24082 w 2789425"/>
              <a:gd name="connsiteY3" fmla="*/ 696678 h 2398473"/>
              <a:gd name="connsiteX4" fmla="*/ 25136 w 2789425"/>
              <a:gd name="connsiteY4" fmla="*/ 1312218 h 2398473"/>
              <a:gd name="connsiteX5" fmla="*/ 1029948 w 2789425"/>
              <a:gd name="connsiteY5" fmla="*/ 2353089 h 2398473"/>
              <a:gd name="connsiteX6" fmla="*/ 1868381 w 2789425"/>
              <a:gd name="connsiteY6" fmla="*/ 2307540 h 2398473"/>
              <a:gd name="connsiteX7" fmla="*/ 2539802 w 2789425"/>
              <a:gd name="connsiteY7" fmla="*/ 1656996 h 2398473"/>
              <a:gd name="connsiteX8" fmla="*/ 2789265 w 2789425"/>
              <a:gd name="connsiteY8" fmla="*/ 743070 h 2398473"/>
              <a:gd name="connsiteX9" fmla="*/ 2628790 w 2789425"/>
              <a:gd name="connsiteY9" fmla="*/ 812236 h 2398473"/>
              <a:gd name="connsiteX10" fmla="*/ 2554563 w 2789425"/>
              <a:gd name="connsiteY10" fmla="*/ 545271 h 2398473"/>
              <a:gd name="connsiteX11" fmla="*/ 2423821 w 2789425"/>
              <a:gd name="connsiteY11" fmla="*/ 657244 h 2398473"/>
              <a:gd name="connsiteX12" fmla="*/ 2321337 w 2789425"/>
              <a:gd name="connsiteY12" fmla="*/ 409890 h 2398473"/>
              <a:gd name="connsiteX13" fmla="*/ 2134081 w 2789425"/>
              <a:gd name="connsiteY13" fmla="*/ 530299 h 2398473"/>
              <a:gd name="connsiteX14" fmla="*/ 1976980 w 2789425"/>
              <a:gd name="connsiteY14" fmla="*/ 223900 h 2398473"/>
              <a:gd name="connsiteX15" fmla="*/ 1649284 w 2789425"/>
              <a:gd name="connsiteY15" fmla="*/ 367294 h 2398473"/>
              <a:gd name="connsiteX16" fmla="*/ 1516433 w 2789425"/>
              <a:gd name="connsiteY16" fmla="*/ 171603 h 2398473"/>
              <a:gd name="connsiteX17" fmla="*/ 1353639 w 2789425"/>
              <a:gd name="connsiteY17" fmla="*/ 293909 h 2398473"/>
              <a:gd name="connsiteX18" fmla="*/ 1032689 w 2789425"/>
              <a:gd name="connsiteY18" fmla="*/ -48 h 23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9425" h="2398473">
                <a:moveTo>
                  <a:pt x="640676" y="39596"/>
                </a:moveTo>
                <a:cubicBezTo>
                  <a:pt x="557824" y="94740"/>
                  <a:pt x="482985" y="160996"/>
                  <a:pt x="418204" y="236552"/>
                </a:cubicBezTo>
                <a:lnTo>
                  <a:pt x="210705" y="60473"/>
                </a:lnTo>
                <a:cubicBezTo>
                  <a:pt x="120936" y="263459"/>
                  <a:pt x="58180" y="477348"/>
                  <a:pt x="24082" y="696678"/>
                </a:cubicBezTo>
                <a:cubicBezTo>
                  <a:pt x="-8583" y="900593"/>
                  <a:pt x="-8245" y="1108429"/>
                  <a:pt x="25136" y="1312218"/>
                </a:cubicBezTo>
                <a:cubicBezTo>
                  <a:pt x="109485" y="1799335"/>
                  <a:pt x="415674" y="2207375"/>
                  <a:pt x="1029948" y="2353089"/>
                </a:cubicBezTo>
                <a:cubicBezTo>
                  <a:pt x="1354061" y="2430058"/>
                  <a:pt x="1633468" y="2405174"/>
                  <a:pt x="1868381" y="2307540"/>
                </a:cubicBezTo>
                <a:cubicBezTo>
                  <a:pt x="2161706" y="2185444"/>
                  <a:pt x="2385653" y="1949055"/>
                  <a:pt x="2539802" y="1656996"/>
                </a:cubicBezTo>
                <a:cubicBezTo>
                  <a:pt x="2682352" y="1386445"/>
                  <a:pt x="2765647" y="1066550"/>
                  <a:pt x="2789265" y="743070"/>
                </a:cubicBezTo>
                <a:lnTo>
                  <a:pt x="2628790" y="812236"/>
                </a:lnTo>
                <a:lnTo>
                  <a:pt x="2554563" y="545271"/>
                </a:lnTo>
                <a:lnTo>
                  <a:pt x="2423821" y="657244"/>
                </a:lnTo>
                <a:cubicBezTo>
                  <a:pt x="2423821" y="657244"/>
                  <a:pt x="2376164" y="498879"/>
                  <a:pt x="2321337" y="409890"/>
                </a:cubicBezTo>
                <a:cubicBezTo>
                  <a:pt x="2321337" y="409890"/>
                  <a:pt x="2226866" y="508579"/>
                  <a:pt x="2134081" y="530299"/>
                </a:cubicBezTo>
                <a:cubicBezTo>
                  <a:pt x="2134081" y="530299"/>
                  <a:pt x="2069554" y="312466"/>
                  <a:pt x="1976980" y="223900"/>
                </a:cubicBezTo>
                <a:cubicBezTo>
                  <a:pt x="1976980" y="223900"/>
                  <a:pt x="1750925" y="299603"/>
                  <a:pt x="1649284" y="367294"/>
                </a:cubicBezTo>
                <a:cubicBezTo>
                  <a:pt x="1609428" y="299160"/>
                  <a:pt x="1565060" y="233790"/>
                  <a:pt x="1516433" y="171603"/>
                </a:cubicBezTo>
                <a:cubicBezTo>
                  <a:pt x="1516433" y="171603"/>
                  <a:pt x="1404459" y="239504"/>
                  <a:pt x="1353639" y="293909"/>
                </a:cubicBezTo>
                <a:cubicBezTo>
                  <a:pt x="1260897" y="181430"/>
                  <a:pt x="1152866" y="82488"/>
                  <a:pt x="1032689" y="-48"/>
                </a:cubicBezTo>
              </a:path>
            </a:pathLst>
          </a:custGeom>
          <a:solidFill>
            <a:srgbClr val="CEC6AE"/>
          </a:solidFill>
          <a:ln w="2105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0714CE0-D347-58DE-68D0-49EBB1FCE03F}"/>
              </a:ext>
            </a:extLst>
          </p:cNvPr>
          <p:cNvSpPr/>
          <p:nvPr/>
        </p:nvSpPr>
        <p:spPr>
          <a:xfrm>
            <a:off x="1942799" y="4298535"/>
            <a:ext cx="311748" cy="324874"/>
          </a:xfrm>
          <a:custGeom>
            <a:avLst/>
            <a:gdLst>
              <a:gd name="connsiteX0" fmla="*/ 48340 w 311748"/>
              <a:gd name="connsiteY0" fmla="*/ 297754 h 324874"/>
              <a:gd name="connsiteX1" fmla="*/ 51081 w 311748"/>
              <a:gd name="connsiteY1" fmla="*/ 297754 h 324874"/>
              <a:gd name="connsiteX2" fmla="*/ 176551 w 311748"/>
              <a:gd name="connsiteY2" fmla="*/ 295224 h 324874"/>
              <a:gd name="connsiteX3" fmla="*/ 179925 w 311748"/>
              <a:gd name="connsiteY3" fmla="*/ 295224 h 324874"/>
              <a:gd name="connsiteX4" fmla="*/ 306449 w 311748"/>
              <a:gd name="connsiteY4" fmla="*/ 229642 h 324874"/>
              <a:gd name="connsiteX5" fmla="*/ 168538 w 311748"/>
              <a:gd name="connsiteY5" fmla="*/ 20245 h 324874"/>
              <a:gd name="connsiteX6" fmla="*/ 47075 w 311748"/>
              <a:gd name="connsiteY6" fmla="*/ 43862 h 324874"/>
              <a:gd name="connsiteX7" fmla="*/ -161 w 311748"/>
              <a:gd name="connsiteY7" fmla="*/ 187468 h 324874"/>
              <a:gd name="connsiteX8" fmla="*/ 48340 w 311748"/>
              <a:gd name="connsiteY8" fmla="*/ 297754 h 32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748" h="324874">
                <a:moveTo>
                  <a:pt x="48340" y="297754"/>
                </a:moveTo>
                <a:lnTo>
                  <a:pt x="51081" y="297754"/>
                </a:lnTo>
                <a:lnTo>
                  <a:pt x="176551" y="295224"/>
                </a:lnTo>
                <a:lnTo>
                  <a:pt x="179925" y="295224"/>
                </a:lnTo>
                <a:cubicBezTo>
                  <a:pt x="216406" y="362703"/>
                  <a:pt x="337869" y="303659"/>
                  <a:pt x="306449" y="229642"/>
                </a:cubicBezTo>
                <a:cubicBezTo>
                  <a:pt x="273047" y="152336"/>
                  <a:pt x="226380" y="81461"/>
                  <a:pt x="168538" y="20245"/>
                </a:cubicBezTo>
                <a:cubicBezTo>
                  <a:pt x="136063" y="-14338"/>
                  <a:pt x="63101" y="-3584"/>
                  <a:pt x="47075" y="43862"/>
                </a:cubicBezTo>
                <a:cubicBezTo>
                  <a:pt x="31048" y="91309"/>
                  <a:pt x="15444" y="139599"/>
                  <a:pt x="-161" y="187468"/>
                </a:cubicBezTo>
                <a:cubicBezTo>
                  <a:pt x="18860" y="222915"/>
                  <a:pt x="35076" y="259776"/>
                  <a:pt x="48340" y="297754"/>
                </a:cubicBezTo>
                <a:close/>
              </a:path>
            </a:pathLst>
          </a:custGeom>
          <a:solidFill>
            <a:srgbClr val="DDA72D"/>
          </a:solidFill>
          <a:ln w="2105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8FEDD7A-3133-B7B6-9007-1E439EC63C01}"/>
              </a:ext>
            </a:extLst>
          </p:cNvPr>
          <p:cNvSpPr/>
          <p:nvPr/>
        </p:nvSpPr>
        <p:spPr>
          <a:xfrm>
            <a:off x="1958403" y="2655518"/>
            <a:ext cx="2475811" cy="2788952"/>
          </a:xfrm>
          <a:custGeom>
            <a:avLst/>
            <a:gdLst>
              <a:gd name="connsiteX0" fmla="*/ 2266307 w 2793210"/>
              <a:gd name="connsiteY0" fmla="*/ 105040 h 3104763"/>
              <a:gd name="connsiteX1" fmla="*/ 899636 w 2793210"/>
              <a:gd name="connsiteY1" fmla="*/ 1309971 h 3104763"/>
              <a:gd name="connsiteX2" fmla="*/ 117296 w 2793210"/>
              <a:gd name="connsiteY2" fmla="*/ 2189103 h 3104763"/>
              <a:gd name="connsiteX3" fmla="*/ -161 w 2793210"/>
              <a:gd name="connsiteY3" fmla="*/ 2177505 h 3104763"/>
              <a:gd name="connsiteX4" fmla="*/ 85454 w 2793210"/>
              <a:gd name="connsiteY4" fmla="*/ 2457755 h 3104763"/>
              <a:gd name="connsiteX5" fmla="*/ 357270 w 2793210"/>
              <a:gd name="connsiteY5" fmla="*/ 2913875 h 3104763"/>
              <a:gd name="connsiteX6" fmla="*/ 757929 w 2793210"/>
              <a:gd name="connsiteY6" fmla="*/ 2871700 h 3104763"/>
              <a:gd name="connsiteX7" fmla="*/ 1260019 w 2793210"/>
              <a:gd name="connsiteY7" fmla="*/ 3104715 h 3104763"/>
              <a:gd name="connsiteX8" fmla="*/ 1350273 w 2793210"/>
              <a:gd name="connsiteY8" fmla="*/ 2914929 h 3104763"/>
              <a:gd name="connsiteX9" fmla="*/ 2067242 w 2793210"/>
              <a:gd name="connsiteY9" fmla="*/ 2614435 h 3104763"/>
              <a:gd name="connsiteX10" fmla="*/ 1952738 w 2793210"/>
              <a:gd name="connsiteY10" fmla="*/ 1404021 h 3104763"/>
              <a:gd name="connsiteX11" fmla="*/ 2546136 w 2793210"/>
              <a:gd name="connsiteY11" fmla="*/ 1229628 h 3104763"/>
              <a:gd name="connsiteX12" fmla="*/ 2266307 w 2793210"/>
              <a:gd name="connsiteY12" fmla="*/ 105040 h 3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3210" h="3104763">
                <a:moveTo>
                  <a:pt x="2266307" y="105040"/>
                </a:moveTo>
                <a:cubicBezTo>
                  <a:pt x="689184" y="-355718"/>
                  <a:pt x="966694" y="818636"/>
                  <a:pt x="899636" y="1309971"/>
                </a:cubicBezTo>
                <a:cubicBezTo>
                  <a:pt x="832578" y="1801306"/>
                  <a:pt x="374983" y="2162533"/>
                  <a:pt x="117296" y="2189103"/>
                </a:cubicBezTo>
                <a:cubicBezTo>
                  <a:pt x="77757" y="2192456"/>
                  <a:pt x="37944" y="2188512"/>
                  <a:pt x="-161" y="2177505"/>
                </a:cubicBezTo>
                <a:cubicBezTo>
                  <a:pt x="40453" y="2266788"/>
                  <a:pt x="69238" y="2361007"/>
                  <a:pt x="85454" y="2457755"/>
                </a:cubicBezTo>
                <a:cubicBezTo>
                  <a:pt x="163266" y="2617809"/>
                  <a:pt x="264486" y="2770059"/>
                  <a:pt x="357270" y="2913875"/>
                </a:cubicBezTo>
                <a:cubicBezTo>
                  <a:pt x="606944" y="2942764"/>
                  <a:pt x="757929" y="2871700"/>
                  <a:pt x="757929" y="2871700"/>
                </a:cubicBezTo>
                <a:cubicBezTo>
                  <a:pt x="757929" y="2871700"/>
                  <a:pt x="1003808" y="3056847"/>
                  <a:pt x="1260019" y="3104715"/>
                </a:cubicBezTo>
                <a:cubicBezTo>
                  <a:pt x="1260019" y="3104715"/>
                  <a:pt x="1347531" y="2925684"/>
                  <a:pt x="1350273" y="2914929"/>
                </a:cubicBezTo>
                <a:cubicBezTo>
                  <a:pt x="1353014" y="2904174"/>
                  <a:pt x="1925324" y="2886672"/>
                  <a:pt x="2067242" y="2614435"/>
                </a:cubicBezTo>
                <a:cubicBezTo>
                  <a:pt x="2341378" y="2090836"/>
                  <a:pt x="1952738" y="1404021"/>
                  <a:pt x="1952738" y="1404021"/>
                </a:cubicBezTo>
                <a:cubicBezTo>
                  <a:pt x="1952738" y="1404021"/>
                  <a:pt x="2272633" y="1420258"/>
                  <a:pt x="2546136" y="1229628"/>
                </a:cubicBezTo>
                <a:cubicBezTo>
                  <a:pt x="2964298" y="936936"/>
                  <a:pt x="2838407" y="272052"/>
                  <a:pt x="2266307" y="105040"/>
                </a:cubicBezTo>
                <a:close/>
              </a:path>
            </a:pathLst>
          </a:custGeom>
          <a:solidFill>
            <a:srgbClr val="E96163"/>
          </a:solidFill>
          <a:ln w="2105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96E53D8-E9DB-9D04-10DF-CBDF863A59AB}"/>
              </a:ext>
            </a:extLst>
          </p:cNvPr>
          <p:cNvSpPr/>
          <p:nvPr/>
        </p:nvSpPr>
        <p:spPr>
          <a:xfrm>
            <a:off x="3009186" y="3661957"/>
            <a:ext cx="1117200" cy="1601438"/>
          </a:xfrm>
          <a:custGeom>
            <a:avLst/>
            <a:gdLst>
              <a:gd name="connsiteX0" fmla="*/ 901534 w 1117200"/>
              <a:gd name="connsiteY0" fmla="*/ 80506 h 1601438"/>
              <a:gd name="connsiteX1" fmla="*/ 611372 w 1117200"/>
              <a:gd name="connsiteY1" fmla="*/ -48 h 1601438"/>
              <a:gd name="connsiteX2" fmla="*/ -161 w 1117200"/>
              <a:gd name="connsiteY2" fmla="*/ 1596897 h 1601438"/>
              <a:gd name="connsiteX3" fmla="*/ 1101020 w 1117200"/>
              <a:gd name="connsiteY3" fmla="*/ 1027538 h 1601438"/>
              <a:gd name="connsiteX4" fmla="*/ 901534 w 1117200"/>
              <a:gd name="connsiteY4" fmla="*/ 80506 h 160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200" h="1601438">
                <a:moveTo>
                  <a:pt x="901534" y="80506"/>
                </a:moveTo>
                <a:cubicBezTo>
                  <a:pt x="901534" y="80506"/>
                  <a:pt x="665566" y="27998"/>
                  <a:pt x="611372" y="-48"/>
                </a:cubicBezTo>
                <a:cubicBezTo>
                  <a:pt x="611372" y="-48"/>
                  <a:pt x="1139610" y="1416811"/>
                  <a:pt x="-161" y="1596897"/>
                </a:cubicBezTo>
                <a:cubicBezTo>
                  <a:pt x="-161" y="1596897"/>
                  <a:pt x="1069811" y="1690103"/>
                  <a:pt x="1101020" y="1027538"/>
                </a:cubicBezTo>
                <a:cubicBezTo>
                  <a:pt x="1101020" y="1028593"/>
                  <a:pt x="1200974" y="575215"/>
                  <a:pt x="901534" y="80506"/>
                </a:cubicBezTo>
                <a:close/>
              </a:path>
            </a:pathLst>
          </a:custGeom>
          <a:solidFill>
            <a:srgbClr val="E96163">
              <a:alpha val="40000"/>
            </a:srgbClr>
          </a:solidFill>
          <a:ln w="2105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345EBBF-F8A6-27ED-BE22-64AA5A44C77B}"/>
              </a:ext>
            </a:extLst>
          </p:cNvPr>
          <p:cNvSpPr/>
          <p:nvPr/>
        </p:nvSpPr>
        <p:spPr>
          <a:xfrm>
            <a:off x="2989789" y="4727876"/>
            <a:ext cx="598101" cy="717641"/>
          </a:xfrm>
          <a:custGeom>
            <a:avLst/>
            <a:gdLst>
              <a:gd name="connsiteX0" fmla="*/ 171487 w 598101"/>
              <a:gd name="connsiteY0" fmla="*/ 4216 h 717641"/>
              <a:gd name="connsiteX1" fmla="*/ 301595 w 598101"/>
              <a:gd name="connsiteY1" fmla="*/ 83927 h 717641"/>
              <a:gd name="connsiteX2" fmla="*/ 372871 w 598101"/>
              <a:gd name="connsiteY2" fmla="*/ 4216 h 717641"/>
              <a:gd name="connsiteX3" fmla="*/ 448153 w 598101"/>
              <a:gd name="connsiteY3" fmla="*/ 109653 h 717641"/>
              <a:gd name="connsiteX4" fmla="*/ 540515 w 598101"/>
              <a:gd name="connsiteY4" fmla="*/ 59254 h 717641"/>
              <a:gd name="connsiteX5" fmla="*/ 446887 w 598101"/>
              <a:gd name="connsiteY5" fmla="*/ 643374 h 717641"/>
              <a:gd name="connsiteX6" fmla="*/ 19236 w 598101"/>
              <a:gd name="connsiteY6" fmla="*/ 531611 h 717641"/>
              <a:gd name="connsiteX7" fmla="*/ 171487 w 598101"/>
              <a:gd name="connsiteY7" fmla="*/ 4216 h 71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101" h="717641">
                <a:moveTo>
                  <a:pt x="171487" y="4216"/>
                </a:moveTo>
                <a:cubicBezTo>
                  <a:pt x="234749" y="-22354"/>
                  <a:pt x="301595" y="83927"/>
                  <a:pt x="301595" y="83927"/>
                </a:cubicBezTo>
                <a:cubicBezTo>
                  <a:pt x="301595" y="83927"/>
                  <a:pt x="322683" y="8434"/>
                  <a:pt x="372871" y="4216"/>
                </a:cubicBezTo>
                <a:cubicBezTo>
                  <a:pt x="423059" y="-1"/>
                  <a:pt x="448153" y="109653"/>
                  <a:pt x="448153" y="109653"/>
                </a:cubicBezTo>
                <a:cubicBezTo>
                  <a:pt x="448153" y="109653"/>
                  <a:pt x="469240" y="29943"/>
                  <a:pt x="540515" y="59254"/>
                </a:cubicBezTo>
                <a:cubicBezTo>
                  <a:pt x="611790" y="88566"/>
                  <a:pt x="650802" y="506517"/>
                  <a:pt x="446887" y="643374"/>
                </a:cubicBezTo>
                <a:cubicBezTo>
                  <a:pt x="242973" y="780230"/>
                  <a:pt x="88403" y="719077"/>
                  <a:pt x="19236" y="531611"/>
                </a:cubicBezTo>
                <a:cubicBezTo>
                  <a:pt x="-56257" y="327064"/>
                  <a:pt x="108646" y="30786"/>
                  <a:pt x="171487" y="4216"/>
                </a:cubicBezTo>
                <a:close/>
              </a:path>
            </a:pathLst>
          </a:custGeom>
          <a:solidFill>
            <a:srgbClr val="E96163"/>
          </a:solidFill>
          <a:ln w="2105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6116BC4-B82A-11C0-47AE-16129FA80F1E}"/>
              </a:ext>
            </a:extLst>
          </p:cNvPr>
          <p:cNvSpPr/>
          <p:nvPr/>
        </p:nvSpPr>
        <p:spPr>
          <a:xfrm>
            <a:off x="3988482" y="4808488"/>
            <a:ext cx="60784" cy="61777"/>
          </a:xfrm>
          <a:custGeom>
            <a:avLst/>
            <a:gdLst>
              <a:gd name="connsiteX0" fmla="*/ 893 w 60784"/>
              <a:gd name="connsiteY0" fmla="*/ 22082 h 61777"/>
              <a:gd name="connsiteX1" fmla="*/ 39104 w 60784"/>
              <a:gd name="connsiteY1" fmla="*/ 1206 h 61777"/>
              <a:gd name="connsiteX2" fmla="*/ 45598 w 60784"/>
              <a:gd name="connsiteY2" fmla="*/ 3947 h 61777"/>
              <a:gd name="connsiteX3" fmla="*/ 59516 w 60784"/>
              <a:gd name="connsiteY3" fmla="*/ 22082 h 61777"/>
              <a:gd name="connsiteX4" fmla="*/ 59516 w 60784"/>
              <a:gd name="connsiteY4" fmla="*/ 38320 h 61777"/>
              <a:gd name="connsiteX5" fmla="*/ 55721 w 60784"/>
              <a:gd name="connsiteY5" fmla="*/ 46754 h 61777"/>
              <a:gd name="connsiteX6" fmla="*/ 52347 w 60784"/>
              <a:gd name="connsiteY6" fmla="*/ 51182 h 61777"/>
              <a:gd name="connsiteX7" fmla="*/ 52347 w 60784"/>
              <a:gd name="connsiteY7" fmla="*/ 51182 h 61777"/>
              <a:gd name="connsiteX8" fmla="*/ 52347 w 60784"/>
              <a:gd name="connsiteY8" fmla="*/ 51182 h 61777"/>
              <a:gd name="connsiteX9" fmla="*/ 52347 w 60784"/>
              <a:gd name="connsiteY9" fmla="*/ 51182 h 61777"/>
              <a:gd name="connsiteX10" fmla="*/ 48129 w 60784"/>
              <a:gd name="connsiteY10" fmla="*/ 55189 h 61777"/>
              <a:gd name="connsiteX11" fmla="*/ 37585 w 60784"/>
              <a:gd name="connsiteY11" fmla="*/ 60672 h 61777"/>
              <a:gd name="connsiteX12" fmla="*/ 29783 w 60784"/>
              <a:gd name="connsiteY12" fmla="*/ 61726 h 61777"/>
              <a:gd name="connsiteX13" fmla="*/ 18396 w 60784"/>
              <a:gd name="connsiteY13" fmla="*/ 59196 h 61777"/>
              <a:gd name="connsiteX14" fmla="*/ 4056 w 60784"/>
              <a:gd name="connsiteY14" fmla="*/ 46965 h 61777"/>
              <a:gd name="connsiteX15" fmla="*/ -161 w 60784"/>
              <a:gd name="connsiteY15" fmla="*/ 31361 h 61777"/>
              <a:gd name="connsiteX16" fmla="*/ 893 w 60784"/>
              <a:gd name="connsiteY16" fmla="*/ 22082 h 6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784" h="61777">
                <a:moveTo>
                  <a:pt x="893" y="22082"/>
                </a:moveTo>
                <a:cubicBezTo>
                  <a:pt x="5680" y="5761"/>
                  <a:pt x="22782" y="-3581"/>
                  <a:pt x="39104" y="1206"/>
                </a:cubicBezTo>
                <a:cubicBezTo>
                  <a:pt x="41360" y="1859"/>
                  <a:pt x="43553" y="2787"/>
                  <a:pt x="45598" y="3947"/>
                </a:cubicBezTo>
                <a:cubicBezTo>
                  <a:pt x="52347" y="8038"/>
                  <a:pt x="57323" y="14512"/>
                  <a:pt x="59516" y="22082"/>
                </a:cubicBezTo>
                <a:cubicBezTo>
                  <a:pt x="60992" y="27396"/>
                  <a:pt x="60992" y="33005"/>
                  <a:pt x="59516" y="38320"/>
                </a:cubicBezTo>
                <a:cubicBezTo>
                  <a:pt x="58651" y="41293"/>
                  <a:pt x="57365" y="44139"/>
                  <a:pt x="55721" y="46754"/>
                </a:cubicBezTo>
                <a:lnTo>
                  <a:pt x="52347" y="51182"/>
                </a:lnTo>
                <a:lnTo>
                  <a:pt x="52347" y="51182"/>
                </a:lnTo>
                <a:lnTo>
                  <a:pt x="52347" y="51182"/>
                </a:lnTo>
                <a:lnTo>
                  <a:pt x="52347" y="51182"/>
                </a:lnTo>
                <a:lnTo>
                  <a:pt x="48129" y="55189"/>
                </a:lnTo>
                <a:cubicBezTo>
                  <a:pt x="44987" y="57678"/>
                  <a:pt x="41423" y="59533"/>
                  <a:pt x="37585" y="60672"/>
                </a:cubicBezTo>
                <a:lnTo>
                  <a:pt x="29783" y="61726"/>
                </a:lnTo>
                <a:cubicBezTo>
                  <a:pt x="25839" y="61790"/>
                  <a:pt x="21938" y="60925"/>
                  <a:pt x="18396" y="59196"/>
                </a:cubicBezTo>
                <a:cubicBezTo>
                  <a:pt x="12428" y="56771"/>
                  <a:pt x="7388" y="52469"/>
                  <a:pt x="4056" y="46965"/>
                </a:cubicBezTo>
                <a:cubicBezTo>
                  <a:pt x="1315" y="42221"/>
                  <a:pt x="-140" y="36843"/>
                  <a:pt x="-161" y="31361"/>
                </a:cubicBezTo>
                <a:cubicBezTo>
                  <a:pt x="-13" y="28240"/>
                  <a:pt x="345" y="25140"/>
                  <a:pt x="893" y="22082"/>
                </a:cubicBezTo>
                <a:close/>
              </a:path>
            </a:pathLst>
          </a:custGeom>
          <a:solidFill>
            <a:srgbClr val="FFFFFF"/>
          </a:solidFill>
          <a:ln w="2105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4F5A061-8E22-C360-523B-3D12CABC1CDB}"/>
              </a:ext>
            </a:extLst>
          </p:cNvPr>
          <p:cNvSpPr/>
          <p:nvPr/>
        </p:nvSpPr>
        <p:spPr>
          <a:xfrm>
            <a:off x="3808166" y="5109155"/>
            <a:ext cx="66655" cy="65424"/>
          </a:xfrm>
          <a:custGeom>
            <a:avLst/>
            <a:gdLst>
              <a:gd name="connsiteX0" fmla="*/ 1124 w 66655"/>
              <a:gd name="connsiteY0" fmla="*/ 23808 h 65424"/>
              <a:gd name="connsiteX1" fmla="*/ 4287 w 66655"/>
              <a:gd name="connsiteY1" fmla="*/ 16005 h 65424"/>
              <a:gd name="connsiteX2" fmla="*/ 12511 w 66655"/>
              <a:gd name="connsiteY2" fmla="*/ 7149 h 65424"/>
              <a:gd name="connsiteX3" fmla="*/ 23476 w 66655"/>
              <a:gd name="connsiteY3" fmla="*/ 1244 h 65424"/>
              <a:gd name="connsiteX4" fmla="*/ 24741 w 66655"/>
              <a:gd name="connsiteY4" fmla="*/ 1244 h 65424"/>
              <a:gd name="connsiteX5" fmla="*/ 33387 w 66655"/>
              <a:gd name="connsiteY5" fmla="*/ -21 h 65424"/>
              <a:gd name="connsiteX6" fmla="*/ 45829 w 66655"/>
              <a:gd name="connsiteY6" fmla="*/ 2931 h 65424"/>
              <a:gd name="connsiteX7" fmla="*/ 50257 w 66655"/>
              <a:gd name="connsiteY7" fmla="*/ 4618 h 65424"/>
              <a:gd name="connsiteX8" fmla="*/ 66494 w 66655"/>
              <a:gd name="connsiteY8" fmla="*/ 32454 h 65424"/>
              <a:gd name="connsiteX9" fmla="*/ 65440 w 66655"/>
              <a:gd name="connsiteY9" fmla="*/ 40888 h 65424"/>
              <a:gd name="connsiteX10" fmla="*/ 62066 w 66655"/>
              <a:gd name="connsiteY10" fmla="*/ 48480 h 65424"/>
              <a:gd name="connsiteX11" fmla="*/ 57216 w 66655"/>
              <a:gd name="connsiteY11" fmla="*/ 55017 h 65424"/>
              <a:gd name="connsiteX12" fmla="*/ 50257 w 66655"/>
              <a:gd name="connsiteY12" fmla="*/ 60500 h 65424"/>
              <a:gd name="connsiteX13" fmla="*/ 37605 w 66655"/>
              <a:gd name="connsiteY13" fmla="*/ 64506 h 65424"/>
              <a:gd name="connsiteX14" fmla="*/ 24741 w 66655"/>
              <a:gd name="connsiteY14" fmla="*/ 64506 h 65424"/>
              <a:gd name="connsiteX15" fmla="*/ 23476 w 66655"/>
              <a:gd name="connsiteY15" fmla="*/ 64506 h 65424"/>
              <a:gd name="connsiteX16" fmla="*/ 15885 w 66655"/>
              <a:gd name="connsiteY16" fmla="*/ 61132 h 65424"/>
              <a:gd name="connsiteX17" fmla="*/ 6818 w 66655"/>
              <a:gd name="connsiteY17" fmla="*/ 52908 h 65424"/>
              <a:gd name="connsiteX18" fmla="*/ 2600 w 66655"/>
              <a:gd name="connsiteY18" fmla="*/ 45738 h 65424"/>
              <a:gd name="connsiteX19" fmla="*/ -142 w 66655"/>
              <a:gd name="connsiteY19" fmla="*/ 33297 h 6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55" h="65424">
                <a:moveTo>
                  <a:pt x="1124" y="23808"/>
                </a:moveTo>
                <a:lnTo>
                  <a:pt x="4287" y="16005"/>
                </a:lnTo>
                <a:cubicBezTo>
                  <a:pt x="6269" y="12442"/>
                  <a:pt x="9095" y="9405"/>
                  <a:pt x="12511" y="7149"/>
                </a:cubicBezTo>
                <a:cubicBezTo>
                  <a:pt x="15590" y="4260"/>
                  <a:pt x="19365" y="2214"/>
                  <a:pt x="23476" y="1244"/>
                </a:cubicBezTo>
                <a:lnTo>
                  <a:pt x="24741" y="1244"/>
                </a:lnTo>
                <a:lnTo>
                  <a:pt x="33387" y="-21"/>
                </a:lnTo>
                <a:cubicBezTo>
                  <a:pt x="37731" y="-232"/>
                  <a:pt x="42033" y="801"/>
                  <a:pt x="45829" y="2931"/>
                </a:cubicBezTo>
                <a:lnTo>
                  <a:pt x="50257" y="4618"/>
                </a:lnTo>
                <a:cubicBezTo>
                  <a:pt x="60253" y="10333"/>
                  <a:pt x="66431" y="20940"/>
                  <a:pt x="66494" y="32454"/>
                </a:cubicBezTo>
                <a:lnTo>
                  <a:pt x="65440" y="40888"/>
                </a:lnTo>
                <a:cubicBezTo>
                  <a:pt x="64386" y="43419"/>
                  <a:pt x="63331" y="45949"/>
                  <a:pt x="62066" y="48480"/>
                </a:cubicBezTo>
                <a:lnTo>
                  <a:pt x="57216" y="55017"/>
                </a:lnTo>
                <a:cubicBezTo>
                  <a:pt x="55276" y="57294"/>
                  <a:pt x="52914" y="59150"/>
                  <a:pt x="50257" y="60500"/>
                </a:cubicBezTo>
                <a:cubicBezTo>
                  <a:pt x="46377" y="62735"/>
                  <a:pt x="42076" y="64105"/>
                  <a:pt x="37605" y="64506"/>
                </a:cubicBezTo>
                <a:cubicBezTo>
                  <a:pt x="33387" y="65666"/>
                  <a:pt x="28959" y="65666"/>
                  <a:pt x="24741" y="64506"/>
                </a:cubicBezTo>
                <a:lnTo>
                  <a:pt x="23476" y="64506"/>
                </a:lnTo>
                <a:lnTo>
                  <a:pt x="15885" y="61132"/>
                </a:lnTo>
                <a:cubicBezTo>
                  <a:pt x="12174" y="59277"/>
                  <a:pt x="9031" y="56430"/>
                  <a:pt x="6818" y="52908"/>
                </a:cubicBezTo>
                <a:cubicBezTo>
                  <a:pt x="4835" y="50905"/>
                  <a:pt x="3380" y="48438"/>
                  <a:pt x="2600" y="45738"/>
                </a:cubicBezTo>
                <a:cubicBezTo>
                  <a:pt x="639" y="41901"/>
                  <a:pt x="-310" y="37620"/>
                  <a:pt x="-142" y="33297"/>
                </a:cubicBezTo>
                <a:close/>
              </a:path>
            </a:pathLst>
          </a:custGeom>
          <a:solidFill>
            <a:srgbClr val="FFFFFF"/>
          </a:solidFill>
          <a:ln w="2105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4607517-0998-9F38-9051-25BC65C76E75}"/>
              </a:ext>
            </a:extLst>
          </p:cNvPr>
          <p:cNvSpPr/>
          <p:nvPr/>
        </p:nvSpPr>
        <p:spPr>
          <a:xfrm>
            <a:off x="1958403" y="4513844"/>
            <a:ext cx="96580" cy="73426"/>
          </a:xfrm>
          <a:custGeom>
            <a:avLst/>
            <a:gdLst>
              <a:gd name="connsiteX0" fmla="*/ 28940 w 96580"/>
              <a:gd name="connsiteY0" fmla="*/ 73378 h 73426"/>
              <a:gd name="connsiteX1" fmla="*/ 54878 w 96580"/>
              <a:gd name="connsiteY1" fmla="*/ 67474 h 73426"/>
              <a:gd name="connsiteX2" fmla="*/ 65210 w 96580"/>
              <a:gd name="connsiteY2" fmla="*/ 64943 h 73426"/>
              <a:gd name="connsiteX3" fmla="*/ 79128 w 96580"/>
              <a:gd name="connsiteY3" fmla="*/ 57985 h 73426"/>
              <a:gd name="connsiteX4" fmla="*/ 90726 w 96580"/>
              <a:gd name="connsiteY4" fmla="*/ 48285 h 73426"/>
              <a:gd name="connsiteX5" fmla="*/ 92623 w 96580"/>
              <a:gd name="connsiteY5" fmla="*/ 23191 h 73426"/>
              <a:gd name="connsiteX6" fmla="*/ 67952 w 96580"/>
              <a:gd name="connsiteY6" fmla="*/ 17919 h 73426"/>
              <a:gd name="connsiteX7" fmla="*/ 64789 w 96580"/>
              <a:gd name="connsiteY7" fmla="*/ 19817 h 73426"/>
              <a:gd name="connsiteX8" fmla="*/ 63101 w 96580"/>
              <a:gd name="connsiteY8" fmla="*/ 19817 h 73426"/>
              <a:gd name="connsiteX9" fmla="*/ 63101 w 96580"/>
              <a:gd name="connsiteY9" fmla="*/ 19817 h 73426"/>
              <a:gd name="connsiteX10" fmla="*/ 61625 w 96580"/>
              <a:gd name="connsiteY10" fmla="*/ 17497 h 73426"/>
              <a:gd name="connsiteX11" fmla="*/ 21770 w 96580"/>
              <a:gd name="connsiteY11" fmla="*/ -6 h 73426"/>
              <a:gd name="connsiteX12" fmla="*/ 3846 w 96580"/>
              <a:gd name="connsiteY12" fmla="*/ 4001 h 73426"/>
              <a:gd name="connsiteX13" fmla="*/ 2581 w 96580"/>
              <a:gd name="connsiteY13" fmla="*/ 4001 h 73426"/>
              <a:gd name="connsiteX14" fmla="*/ -161 w 96580"/>
              <a:gd name="connsiteY14" fmla="*/ 4001 h 73426"/>
              <a:gd name="connsiteX15" fmla="*/ 28940 w 96580"/>
              <a:gd name="connsiteY15" fmla="*/ 73378 h 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80" h="73426">
                <a:moveTo>
                  <a:pt x="28940" y="73378"/>
                </a:moveTo>
                <a:cubicBezTo>
                  <a:pt x="37733" y="72155"/>
                  <a:pt x="46421" y="70194"/>
                  <a:pt x="54878" y="67474"/>
                </a:cubicBezTo>
                <a:cubicBezTo>
                  <a:pt x="58378" y="66862"/>
                  <a:pt x="61815" y="66019"/>
                  <a:pt x="65210" y="64943"/>
                </a:cubicBezTo>
                <a:cubicBezTo>
                  <a:pt x="70629" y="64711"/>
                  <a:pt x="75691" y="62181"/>
                  <a:pt x="79128" y="57985"/>
                </a:cubicBezTo>
                <a:cubicBezTo>
                  <a:pt x="83450" y="55349"/>
                  <a:pt x="87373" y="52080"/>
                  <a:pt x="90726" y="48285"/>
                </a:cubicBezTo>
                <a:cubicBezTo>
                  <a:pt x="97516" y="41558"/>
                  <a:pt x="98338" y="30866"/>
                  <a:pt x="92623" y="23191"/>
                </a:cubicBezTo>
                <a:cubicBezTo>
                  <a:pt x="86930" y="15430"/>
                  <a:pt x="76323" y="13174"/>
                  <a:pt x="67952" y="17919"/>
                </a:cubicBezTo>
                <a:lnTo>
                  <a:pt x="64789" y="19817"/>
                </a:lnTo>
                <a:lnTo>
                  <a:pt x="63101" y="19817"/>
                </a:lnTo>
                <a:lnTo>
                  <a:pt x="63101" y="19817"/>
                </a:lnTo>
                <a:lnTo>
                  <a:pt x="61625" y="17497"/>
                </a:lnTo>
                <a:cubicBezTo>
                  <a:pt x="51756" y="5836"/>
                  <a:pt x="37037" y="-638"/>
                  <a:pt x="21770" y="-6"/>
                </a:cubicBezTo>
                <a:cubicBezTo>
                  <a:pt x="15613" y="248"/>
                  <a:pt x="9539" y="1597"/>
                  <a:pt x="3846" y="4001"/>
                </a:cubicBezTo>
                <a:lnTo>
                  <a:pt x="2581" y="4001"/>
                </a:lnTo>
                <a:lnTo>
                  <a:pt x="-161" y="4001"/>
                </a:lnTo>
                <a:cubicBezTo>
                  <a:pt x="10383" y="25088"/>
                  <a:pt x="20294" y="48706"/>
                  <a:pt x="28940" y="73378"/>
                </a:cubicBezTo>
                <a:close/>
              </a:path>
            </a:pathLst>
          </a:custGeom>
          <a:solidFill>
            <a:srgbClr val="F2A0A1"/>
          </a:solidFill>
          <a:ln w="2105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2FC3D86-73E4-E158-0474-DEDE2FCAF6A0}"/>
              </a:ext>
            </a:extLst>
          </p:cNvPr>
          <p:cNvSpPr/>
          <p:nvPr/>
        </p:nvSpPr>
        <p:spPr>
          <a:xfrm>
            <a:off x="2037254" y="4646106"/>
            <a:ext cx="119015" cy="75281"/>
          </a:xfrm>
          <a:custGeom>
            <a:avLst/>
            <a:gdLst>
              <a:gd name="connsiteX0" fmla="*/ 95803 w 119015"/>
              <a:gd name="connsiteY0" fmla="*/ 21247 h 75281"/>
              <a:gd name="connsiteX1" fmla="*/ 86736 w 119015"/>
              <a:gd name="connsiteY1" fmla="*/ 7751 h 75281"/>
              <a:gd name="connsiteX2" fmla="*/ 2386 w 119015"/>
              <a:gd name="connsiteY2" fmla="*/ 28839 h 75281"/>
              <a:gd name="connsiteX3" fmla="*/ 5338 w 119015"/>
              <a:gd name="connsiteY3" fmla="*/ 51824 h 75281"/>
              <a:gd name="connsiteX4" fmla="*/ 113305 w 119015"/>
              <a:gd name="connsiteY4" fmla="*/ 56042 h 75281"/>
              <a:gd name="connsiteX5" fmla="*/ 113031 w 119015"/>
              <a:gd name="connsiteY5" fmla="*/ 28607 h 75281"/>
              <a:gd name="connsiteX6" fmla="*/ 104659 w 119015"/>
              <a:gd name="connsiteY6" fmla="*/ 23778 h 7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15" h="75281">
                <a:moveTo>
                  <a:pt x="95803" y="21247"/>
                </a:moveTo>
                <a:cubicBezTo>
                  <a:pt x="95086" y="15575"/>
                  <a:pt x="91712" y="10577"/>
                  <a:pt x="86736" y="7751"/>
                </a:cubicBezTo>
                <a:cubicBezTo>
                  <a:pt x="57403" y="-8170"/>
                  <a:pt x="20774" y="982"/>
                  <a:pt x="2386" y="28839"/>
                </a:cubicBezTo>
                <a:cubicBezTo>
                  <a:pt x="-1895" y="36304"/>
                  <a:pt x="-692" y="45688"/>
                  <a:pt x="5338" y="51824"/>
                </a:cubicBezTo>
                <a:cubicBezTo>
                  <a:pt x="34650" y="81325"/>
                  <a:pt x="81780" y="83181"/>
                  <a:pt x="113305" y="56042"/>
                </a:cubicBezTo>
                <a:cubicBezTo>
                  <a:pt x="120813" y="48387"/>
                  <a:pt x="120686" y="36114"/>
                  <a:pt x="113031" y="28607"/>
                </a:cubicBezTo>
                <a:cubicBezTo>
                  <a:pt x="110691" y="26308"/>
                  <a:pt x="107802" y="24664"/>
                  <a:pt x="104659" y="23778"/>
                </a:cubicBezTo>
                <a:close/>
              </a:path>
            </a:pathLst>
          </a:custGeom>
          <a:solidFill>
            <a:srgbClr val="F2A0A1"/>
          </a:solidFill>
          <a:ln w="2105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99E643-FF22-CCBC-92CB-6C7277B90634}"/>
              </a:ext>
            </a:extLst>
          </p:cNvPr>
          <p:cNvSpPr/>
          <p:nvPr/>
        </p:nvSpPr>
        <p:spPr>
          <a:xfrm>
            <a:off x="2158985" y="4497990"/>
            <a:ext cx="200079" cy="134498"/>
          </a:xfrm>
          <a:custGeom>
            <a:avLst/>
            <a:gdLst>
              <a:gd name="connsiteX0" fmla="*/ 172293 w 200079"/>
              <a:gd name="connsiteY0" fmla="*/ 9944 h 134498"/>
              <a:gd name="connsiteX1" fmla="*/ 163437 w 200079"/>
              <a:gd name="connsiteY1" fmla="*/ 7202 h 134498"/>
              <a:gd name="connsiteX2" fmla="*/ 158165 w 200079"/>
              <a:gd name="connsiteY2" fmla="*/ 5726 h 134498"/>
              <a:gd name="connsiteX3" fmla="*/ 10554 w 200079"/>
              <a:gd name="connsiteY3" fmla="*/ 30399 h 134498"/>
              <a:gd name="connsiteX4" fmla="*/ 1275 w 200079"/>
              <a:gd name="connsiteY4" fmla="*/ 51486 h 134498"/>
              <a:gd name="connsiteX5" fmla="*/ 3173 w 200079"/>
              <a:gd name="connsiteY5" fmla="*/ 57812 h 134498"/>
              <a:gd name="connsiteX6" fmla="*/ 4438 w 200079"/>
              <a:gd name="connsiteY6" fmla="*/ 81219 h 134498"/>
              <a:gd name="connsiteX7" fmla="*/ 5914 w 200079"/>
              <a:gd name="connsiteY7" fmla="*/ 86280 h 134498"/>
              <a:gd name="connsiteX8" fmla="*/ 22995 w 200079"/>
              <a:gd name="connsiteY8" fmla="*/ 95980 h 134498"/>
              <a:gd name="connsiteX9" fmla="*/ 25947 w 200079"/>
              <a:gd name="connsiteY9" fmla="*/ 100198 h 134498"/>
              <a:gd name="connsiteX10" fmla="*/ 97222 w 200079"/>
              <a:gd name="connsiteY10" fmla="*/ 132461 h 134498"/>
              <a:gd name="connsiteX11" fmla="*/ 167021 w 200079"/>
              <a:gd name="connsiteY11" fmla="*/ 111374 h 134498"/>
              <a:gd name="connsiteX12" fmla="*/ 173980 w 200079"/>
              <a:gd name="connsiteY12" fmla="*/ 95137 h 134498"/>
              <a:gd name="connsiteX13" fmla="*/ 191694 w 200079"/>
              <a:gd name="connsiteY13" fmla="*/ 67934 h 134498"/>
              <a:gd name="connsiteX14" fmla="*/ 199917 w 200079"/>
              <a:gd name="connsiteY14" fmla="*/ 43684 h 134498"/>
              <a:gd name="connsiteX15" fmla="*/ 187054 w 200079"/>
              <a:gd name="connsiteY15" fmla="*/ 20277 h 134498"/>
              <a:gd name="connsiteX16" fmla="*/ 182626 w 200079"/>
              <a:gd name="connsiteY16" fmla="*/ 17113 h 134498"/>
              <a:gd name="connsiteX17" fmla="*/ 172293 w 200079"/>
              <a:gd name="connsiteY17" fmla="*/ 9944 h 13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079" h="134498">
                <a:moveTo>
                  <a:pt x="172293" y="9944"/>
                </a:moveTo>
                <a:lnTo>
                  <a:pt x="163437" y="7202"/>
                </a:lnTo>
                <a:lnTo>
                  <a:pt x="158165" y="5726"/>
                </a:lnTo>
                <a:cubicBezTo>
                  <a:pt x="107682" y="-7179"/>
                  <a:pt x="54098" y="1762"/>
                  <a:pt x="10554" y="30399"/>
                </a:cubicBezTo>
                <a:cubicBezTo>
                  <a:pt x="3553" y="34974"/>
                  <a:pt x="-75" y="43241"/>
                  <a:pt x="1275" y="51486"/>
                </a:cubicBezTo>
                <a:cubicBezTo>
                  <a:pt x="1275" y="53806"/>
                  <a:pt x="2540" y="55703"/>
                  <a:pt x="3173" y="57812"/>
                </a:cubicBezTo>
                <a:cubicBezTo>
                  <a:pt x="-1699" y="65024"/>
                  <a:pt x="-1192" y="74577"/>
                  <a:pt x="4438" y="81219"/>
                </a:cubicBezTo>
                <a:cubicBezTo>
                  <a:pt x="4733" y="82948"/>
                  <a:pt x="5239" y="84656"/>
                  <a:pt x="5914" y="86280"/>
                </a:cubicBezTo>
                <a:cubicBezTo>
                  <a:pt x="9667" y="92121"/>
                  <a:pt x="16057" y="95748"/>
                  <a:pt x="22995" y="95980"/>
                </a:cubicBezTo>
                <a:cubicBezTo>
                  <a:pt x="23712" y="97562"/>
                  <a:pt x="24703" y="98996"/>
                  <a:pt x="25947" y="100198"/>
                </a:cubicBezTo>
                <a:cubicBezTo>
                  <a:pt x="45938" y="117848"/>
                  <a:pt x="70757" y="129087"/>
                  <a:pt x="97222" y="132461"/>
                </a:cubicBezTo>
                <a:cubicBezTo>
                  <a:pt x="122590" y="138535"/>
                  <a:pt x="149265" y="130479"/>
                  <a:pt x="167021" y="111374"/>
                </a:cubicBezTo>
                <a:cubicBezTo>
                  <a:pt x="170564" y="106587"/>
                  <a:pt x="172947" y="101020"/>
                  <a:pt x="173980" y="95137"/>
                </a:cubicBezTo>
                <a:cubicBezTo>
                  <a:pt x="181192" y="86997"/>
                  <a:pt x="187160" y="77824"/>
                  <a:pt x="191694" y="67934"/>
                </a:cubicBezTo>
                <a:cubicBezTo>
                  <a:pt x="195679" y="60322"/>
                  <a:pt x="198462" y="52140"/>
                  <a:pt x="199917" y="43684"/>
                </a:cubicBezTo>
                <a:cubicBezTo>
                  <a:pt x="200023" y="34173"/>
                  <a:pt x="195131" y="25295"/>
                  <a:pt x="187054" y="20277"/>
                </a:cubicBezTo>
                <a:lnTo>
                  <a:pt x="182626" y="17113"/>
                </a:lnTo>
                <a:cubicBezTo>
                  <a:pt x="179990" y="13719"/>
                  <a:pt x="176384" y="11230"/>
                  <a:pt x="172293" y="9944"/>
                </a:cubicBezTo>
                <a:close/>
              </a:path>
            </a:pathLst>
          </a:custGeom>
          <a:solidFill>
            <a:srgbClr val="F2A0A1"/>
          </a:solidFill>
          <a:ln w="2105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714063C-51FF-91A1-1FF0-30B5D3019F3B}"/>
              </a:ext>
            </a:extLst>
          </p:cNvPr>
          <p:cNvSpPr/>
          <p:nvPr/>
        </p:nvSpPr>
        <p:spPr>
          <a:xfrm>
            <a:off x="2273148" y="4690298"/>
            <a:ext cx="38557" cy="38557"/>
          </a:xfrm>
          <a:custGeom>
            <a:avLst/>
            <a:gdLst>
              <a:gd name="connsiteX0" fmla="*/ 2459 w 38557"/>
              <a:gd name="connsiteY0" fmla="*/ 9530 h 38557"/>
              <a:gd name="connsiteX1" fmla="*/ 9418 w 38557"/>
              <a:gd name="connsiteY1" fmla="*/ 35890 h 38557"/>
              <a:gd name="connsiteX2" fmla="*/ 35777 w 38557"/>
              <a:gd name="connsiteY2" fmla="*/ 28931 h 38557"/>
              <a:gd name="connsiteX3" fmla="*/ 28818 w 38557"/>
              <a:gd name="connsiteY3" fmla="*/ 2572 h 38557"/>
              <a:gd name="connsiteX4" fmla="*/ 2459 w 38557"/>
              <a:gd name="connsiteY4" fmla="*/ 9530 h 3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57">
                <a:moveTo>
                  <a:pt x="2459" y="9530"/>
                </a:moveTo>
                <a:cubicBezTo>
                  <a:pt x="-2898" y="18724"/>
                  <a:pt x="224" y="30533"/>
                  <a:pt x="9418" y="35890"/>
                </a:cubicBezTo>
                <a:cubicBezTo>
                  <a:pt x="18612" y="41246"/>
                  <a:pt x="30421" y="38125"/>
                  <a:pt x="35777" y="28931"/>
                </a:cubicBezTo>
                <a:cubicBezTo>
                  <a:pt x="41133" y="19737"/>
                  <a:pt x="38012" y="7928"/>
                  <a:pt x="28818" y="2572"/>
                </a:cubicBezTo>
                <a:cubicBezTo>
                  <a:pt x="19624" y="-2785"/>
                  <a:pt x="7815" y="336"/>
                  <a:pt x="2459" y="9530"/>
                </a:cubicBezTo>
                <a:close/>
              </a:path>
            </a:pathLst>
          </a:custGeom>
          <a:solidFill>
            <a:srgbClr val="F2A0A1"/>
          </a:solidFill>
          <a:ln w="2105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26C0070-97EB-42E6-A82A-71444524BCC1}"/>
              </a:ext>
            </a:extLst>
          </p:cNvPr>
          <p:cNvSpPr/>
          <p:nvPr/>
        </p:nvSpPr>
        <p:spPr>
          <a:xfrm>
            <a:off x="2421265" y="4537749"/>
            <a:ext cx="198654" cy="144776"/>
          </a:xfrm>
          <a:custGeom>
            <a:avLst/>
            <a:gdLst>
              <a:gd name="connsiteX0" fmla="*/ 85037 w 198654"/>
              <a:gd name="connsiteY0" fmla="*/ 6665 h 144776"/>
              <a:gd name="connsiteX1" fmla="*/ 5327 w 198654"/>
              <a:gd name="connsiteY1" fmla="*/ 74988 h 144776"/>
              <a:gd name="connsiteX2" fmla="*/ 5327 w 198654"/>
              <a:gd name="connsiteY2" fmla="*/ 102191 h 144776"/>
              <a:gd name="connsiteX3" fmla="*/ 21142 w 198654"/>
              <a:gd name="connsiteY3" fmla="*/ 107885 h 144776"/>
              <a:gd name="connsiteX4" fmla="*/ 35060 w 198654"/>
              <a:gd name="connsiteY4" fmla="*/ 131292 h 144776"/>
              <a:gd name="connsiteX5" fmla="*/ 131430 w 198654"/>
              <a:gd name="connsiteY5" fmla="*/ 143100 h 144776"/>
              <a:gd name="connsiteX6" fmla="*/ 195957 w 198654"/>
              <a:gd name="connsiteY6" fmla="*/ 87008 h 144776"/>
              <a:gd name="connsiteX7" fmla="*/ 164958 w 198654"/>
              <a:gd name="connsiteY7" fmla="*/ 12359 h 144776"/>
              <a:gd name="connsiteX8" fmla="*/ 85037 w 198654"/>
              <a:gd name="connsiteY8" fmla="*/ 6665 h 14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54" h="144776">
                <a:moveTo>
                  <a:pt x="85037" y="6665"/>
                </a:moveTo>
                <a:cubicBezTo>
                  <a:pt x="52922" y="22038"/>
                  <a:pt x="25445" y="45614"/>
                  <a:pt x="5327" y="74988"/>
                </a:cubicBezTo>
                <a:cubicBezTo>
                  <a:pt x="-1990" y="82580"/>
                  <a:pt x="-1990" y="94599"/>
                  <a:pt x="5327" y="102191"/>
                </a:cubicBezTo>
                <a:cubicBezTo>
                  <a:pt x="9650" y="106092"/>
                  <a:pt x="15322" y="108138"/>
                  <a:pt x="21142" y="107885"/>
                </a:cubicBezTo>
                <a:cubicBezTo>
                  <a:pt x="19456" y="118028"/>
                  <a:pt x="25339" y="127939"/>
                  <a:pt x="35060" y="131292"/>
                </a:cubicBezTo>
                <a:cubicBezTo>
                  <a:pt x="65679" y="143269"/>
                  <a:pt x="98829" y="147339"/>
                  <a:pt x="131430" y="143100"/>
                </a:cubicBezTo>
                <a:cubicBezTo>
                  <a:pt x="161310" y="137048"/>
                  <a:pt x="185814" y="115750"/>
                  <a:pt x="195957" y="87008"/>
                </a:cubicBezTo>
                <a:cubicBezTo>
                  <a:pt x="204328" y="57929"/>
                  <a:pt x="191465" y="26951"/>
                  <a:pt x="164958" y="12359"/>
                </a:cubicBezTo>
                <a:cubicBezTo>
                  <a:pt x="140666" y="-1875"/>
                  <a:pt x="111102" y="-3984"/>
                  <a:pt x="85037" y="6665"/>
                </a:cubicBezTo>
                <a:close/>
              </a:path>
            </a:pathLst>
          </a:custGeom>
          <a:solidFill>
            <a:srgbClr val="F2A0A1"/>
          </a:solidFill>
          <a:ln w="21057" cap="flat">
            <a:no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D2A302B-5F79-51B5-372E-BA26D2E52AEE}"/>
              </a:ext>
            </a:extLst>
          </p:cNvPr>
          <p:cNvGrpSpPr/>
          <p:nvPr/>
        </p:nvGrpSpPr>
        <p:grpSpPr>
          <a:xfrm>
            <a:off x="2373637" y="2242159"/>
            <a:ext cx="1935316" cy="2256578"/>
            <a:chOff x="2373637" y="1998537"/>
            <a:chExt cx="2325066" cy="2500200"/>
          </a:xfrm>
        </p:grpSpPr>
        <p:sp>
          <p:nvSpPr>
            <p:cNvPr id="63" name="Freeform: Shape 62">
              <a:extLst>
                <a:ext uri="{FF2B5EF4-FFF2-40B4-BE49-F238E27FC236}">
                  <a16:creationId xmlns:a16="http://schemas.microsoft.com/office/drawing/2014/main" id="{C1FD4575-4B6D-CCC9-D56B-B084BEB6C1CD}"/>
                </a:ext>
              </a:extLst>
            </p:cNvPr>
            <p:cNvSpPr/>
            <p:nvPr/>
          </p:nvSpPr>
          <p:spPr>
            <a:xfrm>
              <a:off x="3857437" y="3724567"/>
              <a:ext cx="696953" cy="445736"/>
            </a:xfrm>
            <a:custGeom>
              <a:avLst/>
              <a:gdLst>
                <a:gd name="connsiteX0" fmla="*/ 46535 w 696953"/>
                <a:gd name="connsiteY0" fmla="*/ 95076 h 445736"/>
                <a:gd name="connsiteX1" fmla="*/ 330792 w 696953"/>
                <a:gd name="connsiteY1" fmla="*/ 84532 h 445736"/>
                <a:gd name="connsiteX2" fmla="*/ 651320 w 696953"/>
                <a:gd name="connsiteY2" fmla="*/ 52480 h 445736"/>
                <a:gd name="connsiteX3" fmla="*/ 609145 w 696953"/>
                <a:gd name="connsiteY3" fmla="*/ 166984 h 445736"/>
                <a:gd name="connsiteX4" fmla="*/ 548835 w 696953"/>
                <a:gd name="connsiteY4" fmla="*/ 207472 h 445736"/>
                <a:gd name="connsiteX5" fmla="*/ 442345 w 696953"/>
                <a:gd name="connsiteY5" fmla="*/ 247116 h 445736"/>
                <a:gd name="connsiteX6" fmla="*/ 155135 w 696953"/>
                <a:gd name="connsiteY6" fmla="*/ 441330 h 445736"/>
                <a:gd name="connsiteX7" fmla="*/ 46535 w 696953"/>
                <a:gd name="connsiteY7" fmla="*/ 95076 h 44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53" h="445736">
                  <a:moveTo>
                    <a:pt x="46535" y="95076"/>
                  </a:moveTo>
                  <a:cubicBezTo>
                    <a:pt x="169474" y="69350"/>
                    <a:pt x="190562" y="170358"/>
                    <a:pt x="330792" y="84532"/>
                  </a:cubicBezTo>
                  <a:cubicBezTo>
                    <a:pt x="471023" y="-1293"/>
                    <a:pt x="547360" y="-37985"/>
                    <a:pt x="651320" y="52480"/>
                  </a:cubicBezTo>
                  <a:cubicBezTo>
                    <a:pt x="755281" y="142944"/>
                    <a:pt x="654694" y="195874"/>
                    <a:pt x="609145" y="166984"/>
                  </a:cubicBezTo>
                  <a:cubicBezTo>
                    <a:pt x="609145" y="166984"/>
                    <a:pt x="614206" y="219702"/>
                    <a:pt x="548835" y="207472"/>
                  </a:cubicBezTo>
                  <a:cubicBezTo>
                    <a:pt x="510857" y="212744"/>
                    <a:pt x="474524" y="226282"/>
                    <a:pt x="442345" y="247116"/>
                  </a:cubicBezTo>
                  <a:cubicBezTo>
                    <a:pt x="400170" y="278747"/>
                    <a:pt x="355886" y="477390"/>
                    <a:pt x="155135" y="441330"/>
                  </a:cubicBezTo>
                  <a:cubicBezTo>
                    <a:pt x="-45617" y="405271"/>
                    <a:pt x="-15884" y="108572"/>
                    <a:pt x="46535" y="95076"/>
                  </a:cubicBezTo>
                  <a:close/>
                </a:path>
              </a:pathLst>
            </a:custGeom>
            <a:solidFill>
              <a:srgbClr val="E96163"/>
            </a:solidFill>
            <a:ln w="2105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728641-50A8-CC8E-1E16-87E32922F1CF}"/>
                </a:ext>
              </a:extLst>
            </p:cNvPr>
            <p:cNvSpPr/>
            <p:nvPr/>
          </p:nvSpPr>
          <p:spPr>
            <a:xfrm>
              <a:off x="3358716" y="1998537"/>
              <a:ext cx="524342" cy="546690"/>
            </a:xfrm>
            <a:custGeom>
              <a:avLst/>
              <a:gdLst>
                <a:gd name="connsiteX0" fmla="*/ 9636 w 524342"/>
                <a:gd name="connsiteY0" fmla="*/ 328121 h 546690"/>
                <a:gd name="connsiteX1" fmla="*/ 125828 w 524342"/>
                <a:gd name="connsiteY1" fmla="*/ 61156 h 546690"/>
                <a:gd name="connsiteX2" fmla="*/ 327001 w 524342"/>
                <a:gd name="connsiteY2" fmla="*/ 41544 h 546690"/>
                <a:gd name="connsiteX3" fmla="*/ 519107 w 524342"/>
                <a:gd name="connsiteY3" fmla="*/ 402981 h 546690"/>
                <a:gd name="connsiteX4" fmla="*/ 303384 w 524342"/>
                <a:gd name="connsiteY4" fmla="*/ 490072 h 546690"/>
                <a:gd name="connsiteX5" fmla="*/ 298112 w 524342"/>
                <a:gd name="connsiteY5" fmla="*/ 490072 h 546690"/>
                <a:gd name="connsiteX6" fmla="*/ 93564 w 524342"/>
                <a:gd name="connsiteY6" fmla="*/ 474889 h 546690"/>
                <a:gd name="connsiteX7" fmla="*/ 295 w 524342"/>
                <a:gd name="connsiteY7" fmla="*/ 362393 h 546690"/>
                <a:gd name="connsiteX8" fmla="*/ 9636 w 524342"/>
                <a:gd name="connsiteY8" fmla="*/ 328121 h 5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42" h="546690">
                  <a:moveTo>
                    <a:pt x="9636" y="328121"/>
                  </a:moveTo>
                  <a:lnTo>
                    <a:pt x="125828" y="61156"/>
                  </a:lnTo>
                  <a:cubicBezTo>
                    <a:pt x="158303" y="-13283"/>
                    <a:pt x="279555" y="-19820"/>
                    <a:pt x="327001" y="41544"/>
                  </a:cubicBezTo>
                  <a:cubicBezTo>
                    <a:pt x="411541" y="149950"/>
                    <a:pt x="476552" y="272259"/>
                    <a:pt x="519107" y="402981"/>
                  </a:cubicBezTo>
                  <a:cubicBezTo>
                    <a:pt x="558962" y="528240"/>
                    <a:pt x="352517" y="605420"/>
                    <a:pt x="303384" y="490072"/>
                  </a:cubicBezTo>
                  <a:lnTo>
                    <a:pt x="298112" y="490072"/>
                  </a:lnTo>
                  <a:lnTo>
                    <a:pt x="93564" y="474889"/>
                  </a:lnTo>
                  <a:cubicBezTo>
                    <a:pt x="36755" y="469577"/>
                    <a:pt x="-5019" y="419212"/>
                    <a:pt x="295" y="362393"/>
                  </a:cubicBezTo>
                  <a:cubicBezTo>
                    <a:pt x="1413" y="350516"/>
                    <a:pt x="4576" y="338920"/>
                    <a:pt x="9636" y="328121"/>
                  </a:cubicBezTo>
                  <a:close/>
                </a:path>
              </a:pathLst>
            </a:custGeom>
            <a:solidFill>
              <a:srgbClr val="DDA72D"/>
            </a:solidFill>
            <a:ln w="2105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EDB9EBC-740E-4294-9ED3-7A3298855307}"/>
                </a:ext>
              </a:extLst>
            </p:cNvPr>
            <p:cNvSpPr/>
            <p:nvPr/>
          </p:nvSpPr>
          <p:spPr>
            <a:xfrm>
              <a:off x="2373637" y="4027186"/>
              <a:ext cx="423391" cy="348404"/>
            </a:xfrm>
            <a:custGeom>
              <a:avLst/>
              <a:gdLst>
                <a:gd name="connsiteX0" fmla="*/ 106306 w 423391"/>
                <a:gd name="connsiteY0" fmla="*/ 307199 h 348404"/>
                <a:gd name="connsiteX1" fmla="*/ 7618 w 423391"/>
                <a:gd name="connsiteY1" fmla="*/ 122263 h 348404"/>
                <a:gd name="connsiteX2" fmla="*/ 86274 w 423391"/>
                <a:gd name="connsiteY2" fmla="*/ -44 h 348404"/>
                <a:gd name="connsiteX3" fmla="*/ 376225 w 423391"/>
                <a:gd name="connsiteY3" fmla="*/ 52675 h 348404"/>
                <a:gd name="connsiteX4" fmla="*/ 329200 w 423391"/>
                <a:gd name="connsiteY4" fmla="*/ 213360 h 348404"/>
                <a:gd name="connsiteX5" fmla="*/ 326669 w 423391"/>
                <a:gd name="connsiteY5" fmla="*/ 216313 h 348404"/>
                <a:gd name="connsiteX6" fmla="*/ 226926 w 423391"/>
                <a:gd name="connsiteY6" fmla="*/ 325123 h 348404"/>
                <a:gd name="connsiteX7" fmla="*/ 121700 w 423391"/>
                <a:gd name="connsiteY7" fmla="*/ 327949 h 348404"/>
                <a:gd name="connsiteX8" fmla="*/ 106306 w 423391"/>
                <a:gd name="connsiteY8" fmla="*/ 307199 h 3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91" h="348404">
                  <a:moveTo>
                    <a:pt x="106306" y="307199"/>
                  </a:moveTo>
                  <a:lnTo>
                    <a:pt x="7618" y="122263"/>
                  </a:lnTo>
                  <a:cubicBezTo>
                    <a:pt x="-20007" y="70599"/>
                    <a:pt x="30603" y="-676"/>
                    <a:pt x="86274" y="-44"/>
                  </a:cubicBezTo>
                  <a:cubicBezTo>
                    <a:pt x="185258" y="399"/>
                    <a:pt x="283419" y="18239"/>
                    <a:pt x="376225" y="52675"/>
                  </a:cubicBezTo>
                  <a:cubicBezTo>
                    <a:pt x="464791" y="85993"/>
                    <a:pt x="416290" y="237189"/>
                    <a:pt x="329200" y="213360"/>
                  </a:cubicBezTo>
                  <a:lnTo>
                    <a:pt x="326669" y="216313"/>
                  </a:lnTo>
                  <a:lnTo>
                    <a:pt x="226926" y="325123"/>
                  </a:lnTo>
                  <a:cubicBezTo>
                    <a:pt x="198648" y="354962"/>
                    <a:pt x="151539" y="356227"/>
                    <a:pt x="121700" y="327949"/>
                  </a:cubicBezTo>
                  <a:cubicBezTo>
                    <a:pt x="115395" y="321981"/>
                    <a:pt x="110187" y="314959"/>
                    <a:pt x="106306" y="307199"/>
                  </a:cubicBezTo>
                  <a:close/>
                </a:path>
              </a:pathLst>
            </a:custGeom>
            <a:solidFill>
              <a:srgbClr val="DDA72D"/>
            </a:solidFill>
            <a:ln w="2105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FDBC882-95CC-F9DF-AB7A-3CAD12B54B97}"/>
                </a:ext>
              </a:extLst>
            </p:cNvPr>
            <p:cNvSpPr/>
            <p:nvPr/>
          </p:nvSpPr>
          <p:spPr>
            <a:xfrm>
              <a:off x="2559155" y="3451428"/>
              <a:ext cx="427048" cy="397006"/>
            </a:xfrm>
            <a:custGeom>
              <a:avLst/>
              <a:gdLst>
                <a:gd name="connsiteX0" fmla="*/ 236677 w 427048"/>
                <a:gd name="connsiteY0" fmla="*/ 386350 h 397006"/>
                <a:gd name="connsiteX1" fmla="*/ 40353 w 427048"/>
                <a:gd name="connsiteY1" fmla="*/ 280913 h 397006"/>
                <a:gd name="connsiteX2" fmla="*/ 37612 w 427048"/>
                <a:gd name="connsiteY2" fmla="*/ 126554 h 397006"/>
                <a:gd name="connsiteX3" fmla="*/ 324822 w 427048"/>
                <a:gd name="connsiteY3" fmla="*/ 2139 h 397006"/>
                <a:gd name="connsiteX4" fmla="*/ 377962 w 427048"/>
                <a:gd name="connsiteY4" fmla="*/ 170838 h 397006"/>
                <a:gd name="connsiteX5" fmla="*/ 377962 w 427048"/>
                <a:gd name="connsiteY5" fmla="*/ 175055 h 397006"/>
                <a:gd name="connsiteX6" fmla="*/ 353922 w 427048"/>
                <a:gd name="connsiteY6" fmla="*/ 329836 h 397006"/>
                <a:gd name="connsiteX7" fmla="*/ 264575 w 427048"/>
                <a:gd name="connsiteY7" fmla="*/ 396093 h 397006"/>
                <a:gd name="connsiteX8" fmla="*/ 236677 w 427048"/>
                <a:gd name="connsiteY8" fmla="*/ 386350 h 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48" h="397006">
                  <a:moveTo>
                    <a:pt x="236677" y="386350"/>
                  </a:moveTo>
                  <a:lnTo>
                    <a:pt x="40353" y="280913"/>
                  </a:lnTo>
                  <a:cubicBezTo>
                    <a:pt x="-14474" y="251602"/>
                    <a:pt x="-11943" y="158818"/>
                    <a:pt x="37612" y="126554"/>
                  </a:cubicBezTo>
                  <a:cubicBezTo>
                    <a:pt x="125378" y="68690"/>
                    <a:pt x="222569" y="26600"/>
                    <a:pt x="324822" y="2139"/>
                  </a:cubicBezTo>
                  <a:cubicBezTo>
                    <a:pt x="422667" y="-20636"/>
                    <a:pt x="468848" y="141315"/>
                    <a:pt x="377962" y="170838"/>
                  </a:cubicBezTo>
                  <a:cubicBezTo>
                    <a:pt x="377962" y="172314"/>
                    <a:pt x="377962" y="173579"/>
                    <a:pt x="377962" y="175055"/>
                  </a:cubicBezTo>
                  <a:lnTo>
                    <a:pt x="353922" y="329836"/>
                  </a:lnTo>
                  <a:cubicBezTo>
                    <a:pt x="347554" y="372812"/>
                    <a:pt x="307551" y="402482"/>
                    <a:pt x="264575" y="396093"/>
                  </a:cubicBezTo>
                  <a:cubicBezTo>
                    <a:pt x="254748" y="394638"/>
                    <a:pt x="245280" y="391327"/>
                    <a:pt x="236677" y="386350"/>
                  </a:cubicBezTo>
                  <a:close/>
                </a:path>
              </a:pathLst>
            </a:custGeom>
            <a:solidFill>
              <a:srgbClr val="DDA72D"/>
            </a:solidFill>
            <a:ln w="2105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4E76E51-17FA-E66C-461A-387BC12AA48B}"/>
                </a:ext>
              </a:extLst>
            </p:cNvPr>
            <p:cNvSpPr/>
            <p:nvPr/>
          </p:nvSpPr>
          <p:spPr>
            <a:xfrm>
              <a:off x="2612265" y="2831113"/>
              <a:ext cx="438973" cy="386101"/>
            </a:xfrm>
            <a:custGeom>
              <a:avLst/>
              <a:gdLst>
                <a:gd name="connsiteX0" fmla="*/ 211824 w 438973"/>
                <a:gd name="connsiteY0" fmla="*/ 369405 h 386101"/>
                <a:gd name="connsiteX1" fmla="*/ 30895 w 438973"/>
                <a:gd name="connsiteY1" fmla="*/ 239507 h 386101"/>
                <a:gd name="connsiteX2" fmla="*/ 48608 w 438973"/>
                <a:gd name="connsiteY2" fmla="*/ 85991 h 386101"/>
                <a:gd name="connsiteX3" fmla="*/ 349314 w 438973"/>
                <a:gd name="connsiteY3" fmla="*/ 377 h 386101"/>
                <a:gd name="connsiteX4" fmla="*/ 379890 w 438973"/>
                <a:gd name="connsiteY4" fmla="*/ 175402 h 386101"/>
                <a:gd name="connsiteX5" fmla="*/ 379890 w 438973"/>
                <a:gd name="connsiteY5" fmla="*/ 179198 h 386101"/>
                <a:gd name="connsiteX6" fmla="*/ 335818 w 438973"/>
                <a:gd name="connsiteY6" fmla="*/ 329761 h 386101"/>
                <a:gd name="connsiteX7" fmla="*/ 237656 w 438973"/>
                <a:gd name="connsiteY7" fmla="*/ 382733 h 386101"/>
                <a:gd name="connsiteX8" fmla="*/ 211824 w 438973"/>
                <a:gd name="connsiteY8" fmla="*/ 369405 h 38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73" h="386101">
                  <a:moveTo>
                    <a:pt x="211824" y="369405"/>
                  </a:moveTo>
                  <a:lnTo>
                    <a:pt x="30895" y="239507"/>
                  </a:lnTo>
                  <a:cubicBezTo>
                    <a:pt x="-19504" y="203237"/>
                    <a:pt x="-4954" y="111718"/>
                    <a:pt x="48608" y="85991"/>
                  </a:cubicBezTo>
                  <a:cubicBezTo>
                    <a:pt x="143058" y="40091"/>
                    <a:pt x="244847" y="11115"/>
                    <a:pt x="349314" y="377"/>
                  </a:cubicBezTo>
                  <a:cubicBezTo>
                    <a:pt x="449268" y="-9534"/>
                    <a:pt x="473940" y="157056"/>
                    <a:pt x="379890" y="175402"/>
                  </a:cubicBezTo>
                  <a:cubicBezTo>
                    <a:pt x="379996" y="176665"/>
                    <a:pt x="379996" y="177934"/>
                    <a:pt x="379890" y="179198"/>
                  </a:cubicBezTo>
                  <a:cubicBezTo>
                    <a:pt x="365129" y="229385"/>
                    <a:pt x="350579" y="279573"/>
                    <a:pt x="335818" y="329761"/>
                  </a:cubicBezTo>
                  <a:cubicBezTo>
                    <a:pt x="323334" y="371493"/>
                    <a:pt x="279388" y="395195"/>
                    <a:pt x="237656" y="382733"/>
                  </a:cubicBezTo>
                  <a:cubicBezTo>
                    <a:pt x="228293" y="379928"/>
                    <a:pt x="219542" y="375415"/>
                    <a:pt x="211824" y="369405"/>
                  </a:cubicBezTo>
                  <a:close/>
                </a:path>
              </a:pathLst>
            </a:custGeom>
            <a:solidFill>
              <a:srgbClr val="DDA72D"/>
            </a:solidFill>
            <a:ln w="2105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1FDB2DA-59EA-2E75-52A7-060407F1D886}"/>
                </a:ext>
              </a:extLst>
            </p:cNvPr>
            <p:cNvSpPr/>
            <p:nvPr/>
          </p:nvSpPr>
          <p:spPr>
            <a:xfrm>
              <a:off x="2853234" y="2311058"/>
              <a:ext cx="448526" cy="371891"/>
            </a:xfrm>
            <a:custGeom>
              <a:avLst/>
              <a:gdLst>
                <a:gd name="connsiteX0" fmla="*/ 107501 w 448526"/>
                <a:gd name="connsiteY0" fmla="*/ 326850 h 371891"/>
                <a:gd name="connsiteX1" fmla="*/ 7336 w 448526"/>
                <a:gd name="connsiteY1" fmla="*/ 127996 h 371891"/>
                <a:gd name="connsiteX2" fmla="*/ 94005 w 448526"/>
                <a:gd name="connsiteY2" fmla="*/ -4 h 371891"/>
                <a:gd name="connsiteX3" fmla="*/ 400193 w 448526"/>
                <a:gd name="connsiteY3" fmla="*/ 63258 h 371891"/>
                <a:gd name="connsiteX4" fmla="*/ 346420 w 448526"/>
                <a:gd name="connsiteY4" fmla="*/ 231957 h 371891"/>
                <a:gd name="connsiteX5" fmla="*/ 343679 w 448526"/>
                <a:gd name="connsiteY5" fmla="*/ 235120 h 371891"/>
                <a:gd name="connsiteX6" fmla="*/ 235079 w 448526"/>
                <a:gd name="connsiteY6" fmla="*/ 348148 h 371891"/>
                <a:gd name="connsiteX7" fmla="*/ 123548 w 448526"/>
                <a:gd name="connsiteY7" fmla="*/ 349333 h 371891"/>
                <a:gd name="connsiteX8" fmla="*/ 107501 w 448526"/>
                <a:gd name="connsiteY8" fmla="*/ 326850 h 37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526" h="371891">
                  <a:moveTo>
                    <a:pt x="107501" y="326850"/>
                  </a:moveTo>
                  <a:lnTo>
                    <a:pt x="7336" y="127996"/>
                  </a:lnTo>
                  <a:cubicBezTo>
                    <a:pt x="-20711" y="72325"/>
                    <a:pt x="34749" y="-2113"/>
                    <a:pt x="94005" y="-4"/>
                  </a:cubicBezTo>
                  <a:cubicBezTo>
                    <a:pt x="198977" y="3053"/>
                    <a:pt x="302601" y="24463"/>
                    <a:pt x="400193" y="63258"/>
                  </a:cubicBezTo>
                  <a:cubicBezTo>
                    <a:pt x="493399" y="101004"/>
                    <a:pt x="438150" y="260003"/>
                    <a:pt x="346420" y="231957"/>
                  </a:cubicBezTo>
                  <a:lnTo>
                    <a:pt x="343679" y="235120"/>
                  </a:lnTo>
                  <a:cubicBezTo>
                    <a:pt x="307409" y="272655"/>
                    <a:pt x="271202" y="310332"/>
                    <a:pt x="235079" y="348148"/>
                  </a:cubicBezTo>
                  <a:cubicBezTo>
                    <a:pt x="204608" y="379273"/>
                    <a:pt x="154673" y="379804"/>
                    <a:pt x="123548" y="349333"/>
                  </a:cubicBezTo>
                  <a:cubicBezTo>
                    <a:pt x="116927" y="342840"/>
                    <a:pt x="111486" y="335230"/>
                    <a:pt x="107501" y="326850"/>
                  </a:cubicBezTo>
                  <a:close/>
                </a:path>
              </a:pathLst>
            </a:custGeom>
            <a:solidFill>
              <a:srgbClr val="DDA72D"/>
            </a:solidFill>
            <a:ln w="2105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856D9D1-3B07-C0FA-5628-CE307A80262E}"/>
                </a:ext>
              </a:extLst>
            </p:cNvPr>
            <p:cNvSpPr/>
            <p:nvPr/>
          </p:nvSpPr>
          <p:spPr>
            <a:xfrm>
              <a:off x="3546075" y="3924354"/>
              <a:ext cx="730379" cy="421860"/>
            </a:xfrm>
            <a:custGeom>
              <a:avLst/>
              <a:gdLst>
                <a:gd name="connsiteX0" fmla="*/ 133316 w 730379"/>
                <a:gd name="connsiteY0" fmla="*/ 725 h 421860"/>
                <a:gd name="connsiteX1" fmla="*/ 402812 w 730379"/>
                <a:gd name="connsiteY1" fmla="*/ 123454 h 421860"/>
                <a:gd name="connsiteX2" fmla="*/ 715959 w 730379"/>
                <a:gd name="connsiteY2" fmla="*/ 242387 h 421860"/>
                <a:gd name="connsiteX3" fmla="*/ 624229 w 730379"/>
                <a:gd name="connsiteY3" fmla="*/ 329899 h 421860"/>
                <a:gd name="connsiteX4" fmla="*/ 549158 w 730379"/>
                <a:gd name="connsiteY4" fmla="*/ 339388 h 421860"/>
                <a:gd name="connsiteX5" fmla="*/ 431702 w 730379"/>
                <a:gd name="connsiteY5" fmla="*/ 326947 h 421860"/>
                <a:gd name="connsiteX6" fmla="*/ 74272 w 730379"/>
                <a:gd name="connsiteY6" fmla="*/ 373971 h 421860"/>
                <a:gd name="connsiteX7" fmla="*/ 133316 w 730379"/>
                <a:gd name="connsiteY7" fmla="*/ 725 h 4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79" h="421860">
                  <a:moveTo>
                    <a:pt x="133316" y="725"/>
                  </a:moveTo>
                  <a:cubicBezTo>
                    <a:pt x="259840" y="34043"/>
                    <a:pt x="232427" y="138004"/>
                    <a:pt x="402812" y="123454"/>
                  </a:cubicBezTo>
                  <a:cubicBezTo>
                    <a:pt x="573198" y="108904"/>
                    <a:pt x="661343" y="109958"/>
                    <a:pt x="715959" y="242387"/>
                  </a:cubicBezTo>
                  <a:cubicBezTo>
                    <a:pt x="770576" y="374815"/>
                    <a:pt x="652697" y="377556"/>
                    <a:pt x="624229" y="329899"/>
                  </a:cubicBezTo>
                  <a:cubicBezTo>
                    <a:pt x="624229" y="329899"/>
                    <a:pt x="604407" y="381352"/>
                    <a:pt x="549158" y="339388"/>
                  </a:cubicBezTo>
                  <a:cubicBezTo>
                    <a:pt x="511413" y="326630"/>
                    <a:pt x="471283" y="322371"/>
                    <a:pt x="431702" y="326947"/>
                  </a:cubicBezTo>
                  <a:cubicBezTo>
                    <a:pt x="378140" y="336647"/>
                    <a:pt x="244025" y="500706"/>
                    <a:pt x="74272" y="373971"/>
                  </a:cubicBezTo>
                  <a:cubicBezTo>
                    <a:pt x="-95481" y="247237"/>
                    <a:pt x="69421" y="-16145"/>
                    <a:pt x="133316" y="725"/>
                  </a:cubicBezTo>
                  <a:close/>
                </a:path>
              </a:pathLst>
            </a:custGeom>
            <a:solidFill>
              <a:srgbClr val="E96163"/>
            </a:solidFill>
            <a:ln w="2105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C94DD16-F48A-6CA1-B9FA-1B5E63A1D4FC}"/>
                </a:ext>
              </a:extLst>
            </p:cNvPr>
            <p:cNvSpPr/>
            <p:nvPr/>
          </p:nvSpPr>
          <p:spPr>
            <a:xfrm>
              <a:off x="3449906" y="2735557"/>
              <a:ext cx="317230" cy="234053"/>
            </a:xfrm>
            <a:custGeom>
              <a:avLst/>
              <a:gdLst>
                <a:gd name="connsiteX0" fmla="*/ -156 w 317230"/>
                <a:gd name="connsiteY0" fmla="*/ 192302 h 234053"/>
                <a:gd name="connsiteX1" fmla="*/ 134803 w 317230"/>
                <a:gd name="connsiteY1" fmla="*/ 196 h 234053"/>
                <a:gd name="connsiteX2" fmla="*/ 316576 w 317230"/>
                <a:gd name="connsiteY2" fmla="*/ 141481 h 234053"/>
                <a:gd name="connsiteX3" fmla="*/ 305189 w 317230"/>
                <a:gd name="connsiteY3" fmla="*/ 167630 h 234053"/>
                <a:gd name="connsiteX4" fmla="*/ 298863 w 317230"/>
                <a:gd name="connsiteY4" fmla="*/ 170160 h 234053"/>
                <a:gd name="connsiteX5" fmla="*/ 262171 w 317230"/>
                <a:gd name="connsiteY5" fmla="*/ 146121 h 234053"/>
                <a:gd name="connsiteX6" fmla="*/ 177821 w 317230"/>
                <a:gd name="connsiteY6" fmla="*/ 76532 h 234053"/>
                <a:gd name="connsiteX7" fmla="*/ 85037 w 317230"/>
                <a:gd name="connsiteY7" fmla="*/ 131359 h 234053"/>
                <a:gd name="connsiteX8" fmla="*/ 69432 w 317230"/>
                <a:gd name="connsiteY8" fmla="*/ 218028 h 234053"/>
                <a:gd name="connsiteX9" fmla="*/ 31053 w 317230"/>
                <a:gd name="connsiteY9" fmla="*/ 232579 h 234053"/>
                <a:gd name="connsiteX10" fmla="*/ 27047 w 317230"/>
                <a:gd name="connsiteY10" fmla="*/ 230892 h 234053"/>
                <a:gd name="connsiteX11" fmla="*/ -156 w 317230"/>
                <a:gd name="connsiteY11" fmla="*/ 192302 h 2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230" h="234053">
                  <a:moveTo>
                    <a:pt x="-156" y="192302"/>
                  </a:moveTo>
                  <a:cubicBezTo>
                    <a:pt x="9544" y="111748"/>
                    <a:pt x="35692" y="6312"/>
                    <a:pt x="134803" y="196"/>
                  </a:cubicBezTo>
                  <a:cubicBezTo>
                    <a:pt x="211561" y="-4654"/>
                    <a:pt x="306243" y="63458"/>
                    <a:pt x="316576" y="141481"/>
                  </a:cubicBezTo>
                  <a:cubicBezTo>
                    <a:pt x="318642" y="151723"/>
                    <a:pt x="314109" y="162170"/>
                    <a:pt x="305189" y="167630"/>
                  </a:cubicBezTo>
                  <a:cubicBezTo>
                    <a:pt x="303418" y="169165"/>
                    <a:pt x="301203" y="170057"/>
                    <a:pt x="298863" y="170160"/>
                  </a:cubicBezTo>
                  <a:cubicBezTo>
                    <a:pt x="280938" y="171425"/>
                    <a:pt x="272292" y="159406"/>
                    <a:pt x="262171" y="146121"/>
                  </a:cubicBezTo>
                  <a:cubicBezTo>
                    <a:pt x="242391" y="114359"/>
                    <a:pt x="212763" y="89927"/>
                    <a:pt x="177821" y="76532"/>
                  </a:cubicBezTo>
                  <a:cubicBezTo>
                    <a:pt x="130585" y="61139"/>
                    <a:pt x="97479" y="85600"/>
                    <a:pt x="85037" y="131359"/>
                  </a:cubicBezTo>
                  <a:cubicBezTo>
                    <a:pt x="77234" y="159827"/>
                    <a:pt x="83561" y="191669"/>
                    <a:pt x="69432" y="218028"/>
                  </a:cubicBezTo>
                  <a:cubicBezTo>
                    <a:pt x="61398" y="230997"/>
                    <a:pt x="45667" y="236963"/>
                    <a:pt x="31053" y="232579"/>
                  </a:cubicBezTo>
                  <a:lnTo>
                    <a:pt x="27047" y="230892"/>
                  </a:lnTo>
                  <a:cubicBezTo>
                    <a:pt x="10557" y="225304"/>
                    <a:pt x="-430" y="209710"/>
                    <a:pt x="-156" y="192302"/>
                  </a:cubicBezTo>
                  <a:close/>
                </a:path>
              </a:pathLst>
            </a:custGeom>
            <a:solidFill>
              <a:srgbClr val="000000"/>
            </a:solidFill>
            <a:ln w="2105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574BB4A-C82C-4691-1E30-C7712344BC11}"/>
                </a:ext>
              </a:extLst>
            </p:cNvPr>
            <p:cNvSpPr/>
            <p:nvPr/>
          </p:nvSpPr>
          <p:spPr>
            <a:xfrm>
              <a:off x="3761539" y="4439268"/>
              <a:ext cx="57155" cy="59469"/>
            </a:xfrm>
            <a:custGeom>
              <a:avLst/>
              <a:gdLst>
                <a:gd name="connsiteX0" fmla="*/ 16119 w 57155"/>
                <a:gd name="connsiteY0" fmla="*/ 2241 h 59469"/>
                <a:gd name="connsiteX1" fmla="*/ 51124 w 57155"/>
                <a:gd name="connsiteY1" fmla="*/ 13628 h 59469"/>
                <a:gd name="connsiteX2" fmla="*/ 53444 w 57155"/>
                <a:gd name="connsiteY2" fmla="*/ 17845 h 59469"/>
                <a:gd name="connsiteX3" fmla="*/ 56185 w 57155"/>
                <a:gd name="connsiteY3" fmla="*/ 38932 h 59469"/>
                <a:gd name="connsiteX4" fmla="*/ 43322 w 57155"/>
                <a:gd name="connsiteY4" fmla="*/ 55802 h 59469"/>
                <a:gd name="connsiteX5" fmla="*/ 22235 w 57155"/>
                <a:gd name="connsiteY5" fmla="*/ 58544 h 59469"/>
                <a:gd name="connsiteX6" fmla="*/ 5365 w 57155"/>
                <a:gd name="connsiteY6" fmla="*/ 45681 h 59469"/>
                <a:gd name="connsiteX7" fmla="*/ 726 w 57155"/>
                <a:gd name="connsiteY7" fmla="*/ 34504 h 59469"/>
                <a:gd name="connsiteX8" fmla="*/ 16119 w 57155"/>
                <a:gd name="connsiteY8" fmla="*/ 2241 h 5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5" h="59469">
                  <a:moveTo>
                    <a:pt x="16119" y="2241"/>
                  </a:moveTo>
                  <a:cubicBezTo>
                    <a:pt x="28983" y="-3327"/>
                    <a:pt x="43997" y="1566"/>
                    <a:pt x="51124" y="13628"/>
                  </a:cubicBezTo>
                  <a:cubicBezTo>
                    <a:pt x="51820" y="15083"/>
                    <a:pt x="52601" y="16474"/>
                    <a:pt x="53444" y="17845"/>
                  </a:cubicBezTo>
                  <a:cubicBezTo>
                    <a:pt x="56903" y="24298"/>
                    <a:pt x="57873" y="31805"/>
                    <a:pt x="56185" y="38932"/>
                  </a:cubicBezTo>
                  <a:cubicBezTo>
                    <a:pt x="54140" y="45955"/>
                    <a:pt x="49543" y="51964"/>
                    <a:pt x="43322" y="55802"/>
                  </a:cubicBezTo>
                  <a:cubicBezTo>
                    <a:pt x="36891" y="59366"/>
                    <a:pt x="29363" y="60336"/>
                    <a:pt x="22235" y="58544"/>
                  </a:cubicBezTo>
                  <a:cubicBezTo>
                    <a:pt x="15255" y="56414"/>
                    <a:pt x="9266" y="51859"/>
                    <a:pt x="5365" y="45681"/>
                  </a:cubicBezTo>
                  <a:cubicBezTo>
                    <a:pt x="3214" y="42243"/>
                    <a:pt x="1653" y="38468"/>
                    <a:pt x="726" y="34504"/>
                  </a:cubicBezTo>
                  <a:cubicBezTo>
                    <a:pt x="-2648" y="21430"/>
                    <a:pt x="3847" y="7850"/>
                    <a:pt x="16119" y="2241"/>
                  </a:cubicBezTo>
                  <a:close/>
                </a:path>
              </a:pathLst>
            </a:custGeom>
            <a:solidFill>
              <a:srgbClr val="FFFFFF"/>
            </a:solidFill>
            <a:ln w="2105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6382C99-12B0-0A0D-CDC3-9963865F0888}"/>
                </a:ext>
              </a:extLst>
            </p:cNvPr>
            <p:cNvSpPr/>
            <p:nvPr/>
          </p:nvSpPr>
          <p:spPr>
            <a:xfrm>
              <a:off x="4026790" y="2478334"/>
              <a:ext cx="179313" cy="114378"/>
            </a:xfrm>
            <a:custGeom>
              <a:avLst/>
              <a:gdLst>
                <a:gd name="connsiteX0" fmla="*/ 7291 w 179313"/>
                <a:gd name="connsiteY0" fmla="*/ 41695 h 114378"/>
                <a:gd name="connsiteX1" fmla="*/ 29643 w 179313"/>
                <a:gd name="connsiteY1" fmla="*/ 60041 h 114378"/>
                <a:gd name="connsiteX2" fmla="*/ 30698 w 179313"/>
                <a:gd name="connsiteY2" fmla="*/ 67422 h 114378"/>
                <a:gd name="connsiteX3" fmla="*/ 60009 w 179313"/>
                <a:gd name="connsiteY3" fmla="*/ 80918 h 114378"/>
                <a:gd name="connsiteX4" fmla="*/ 61063 w 179313"/>
                <a:gd name="connsiteY4" fmla="*/ 80918 h 114378"/>
                <a:gd name="connsiteX5" fmla="*/ 152372 w 179313"/>
                <a:gd name="connsiteY5" fmla="*/ 114025 h 114378"/>
                <a:gd name="connsiteX6" fmla="*/ 175357 w 179313"/>
                <a:gd name="connsiteY6" fmla="*/ 103692 h 114378"/>
                <a:gd name="connsiteX7" fmla="*/ 175357 w 179313"/>
                <a:gd name="connsiteY7" fmla="*/ 78387 h 114378"/>
                <a:gd name="connsiteX8" fmla="*/ 165657 w 179313"/>
                <a:gd name="connsiteY8" fmla="*/ 68476 h 114378"/>
                <a:gd name="connsiteX9" fmla="*/ 161650 w 179313"/>
                <a:gd name="connsiteY9" fmla="*/ 52661 h 114378"/>
                <a:gd name="connsiteX10" fmla="*/ 20365 w 179313"/>
                <a:gd name="connsiteY10" fmla="*/ 2051 h 114378"/>
                <a:gd name="connsiteX11" fmla="*/ -47 w 179313"/>
                <a:gd name="connsiteY11" fmla="*/ 26964 h 114378"/>
                <a:gd name="connsiteX12" fmla="*/ 7923 w 179313"/>
                <a:gd name="connsiteY12" fmla="*/ 42117 h 1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313" h="114378">
                  <a:moveTo>
                    <a:pt x="7291" y="41695"/>
                  </a:moveTo>
                  <a:cubicBezTo>
                    <a:pt x="14460" y="48232"/>
                    <a:pt x="22052" y="54348"/>
                    <a:pt x="29643" y="60041"/>
                  </a:cubicBezTo>
                  <a:cubicBezTo>
                    <a:pt x="29665" y="62538"/>
                    <a:pt x="30023" y="65020"/>
                    <a:pt x="30698" y="67422"/>
                  </a:cubicBezTo>
                  <a:cubicBezTo>
                    <a:pt x="35400" y="78933"/>
                    <a:pt x="48200" y="84836"/>
                    <a:pt x="60009" y="80918"/>
                  </a:cubicBezTo>
                  <a:lnTo>
                    <a:pt x="61063" y="80918"/>
                  </a:lnTo>
                  <a:cubicBezTo>
                    <a:pt x="89405" y="97050"/>
                    <a:pt x="120277" y="108245"/>
                    <a:pt x="152372" y="114025"/>
                  </a:cubicBezTo>
                  <a:cubicBezTo>
                    <a:pt x="161418" y="115520"/>
                    <a:pt x="170465" y="111448"/>
                    <a:pt x="175357" y="103692"/>
                  </a:cubicBezTo>
                  <a:cubicBezTo>
                    <a:pt x="180418" y="96016"/>
                    <a:pt x="180418" y="86063"/>
                    <a:pt x="175357" y="78387"/>
                  </a:cubicBezTo>
                  <a:cubicBezTo>
                    <a:pt x="172194" y="74802"/>
                    <a:pt x="169031" y="71639"/>
                    <a:pt x="165657" y="68476"/>
                  </a:cubicBezTo>
                  <a:cubicBezTo>
                    <a:pt x="166500" y="62880"/>
                    <a:pt x="165045" y="57182"/>
                    <a:pt x="161650" y="52661"/>
                  </a:cubicBezTo>
                  <a:cubicBezTo>
                    <a:pt x="126519" y="12422"/>
                    <a:pt x="73041" y="-6734"/>
                    <a:pt x="20365" y="2051"/>
                  </a:cubicBezTo>
                  <a:cubicBezTo>
                    <a:pt x="7839" y="3293"/>
                    <a:pt x="-1291" y="14446"/>
                    <a:pt x="-47" y="26964"/>
                  </a:cubicBezTo>
                  <a:cubicBezTo>
                    <a:pt x="543" y="32860"/>
                    <a:pt x="3390" y="38296"/>
                    <a:pt x="7923" y="42117"/>
                  </a:cubicBezTo>
                  <a:close/>
                </a:path>
              </a:pathLst>
            </a:custGeom>
            <a:solidFill>
              <a:srgbClr val="F2A0A1"/>
            </a:solidFill>
            <a:ln w="2105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8B18AF2-EEC0-6803-F3B3-D131E90A3229}"/>
                </a:ext>
              </a:extLst>
            </p:cNvPr>
            <p:cNvSpPr/>
            <p:nvPr/>
          </p:nvSpPr>
          <p:spPr>
            <a:xfrm>
              <a:off x="4275184" y="2564417"/>
              <a:ext cx="42554" cy="44170"/>
            </a:xfrm>
            <a:custGeom>
              <a:avLst/>
              <a:gdLst>
                <a:gd name="connsiteX0" fmla="*/ 13210 w 42554"/>
                <a:gd name="connsiteY0" fmla="*/ 950 h 44170"/>
                <a:gd name="connsiteX1" fmla="*/ 41404 w 42554"/>
                <a:gd name="connsiteY1" fmla="*/ 15905 h 44170"/>
                <a:gd name="connsiteX2" fmla="*/ 29025 w 42554"/>
                <a:gd name="connsiteY2" fmla="*/ 43125 h 44170"/>
                <a:gd name="connsiteX3" fmla="*/ 831 w 42554"/>
                <a:gd name="connsiteY3" fmla="*/ 28170 h 44170"/>
                <a:gd name="connsiteX4" fmla="*/ 13210 w 42554"/>
                <a:gd name="connsiteY4" fmla="*/ 950 h 44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54" h="44170">
                  <a:moveTo>
                    <a:pt x="13210" y="950"/>
                  </a:moveTo>
                  <a:cubicBezTo>
                    <a:pt x="25124" y="-2704"/>
                    <a:pt x="37734" y="3991"/>
                    <a:pt x="41404" y="15905"/>
                  </a:cubicBezTo>
                  <a:cubicBezTo>
                    <a:pt x="44735" y="26801"/>
                    <a:pt x="39421" y="38479"/>
                    <a:pt x="29025" y="43125"/>
                  </a:cubicBezTo>
                  <a:cubicBezTo>
                    <a:pt x="17111" y="46779"/>
                    <a:pt x="4501" y="40084"/>
                    <a:pt x="831" y="28170"/>
                  </a:cubicBezTo>
                  <a:cubicBezTo>
                    <a:pt x="-2500" y="17274"/>
                    <a:pt x="2793" y="5596"/>
                    <a:pt x="13210" y="950"/>
                  </a:cubicBezTo>
                  <a:close/>
                </a:path>
              </a:pathLst>
            </a:custGeom>
            <a:solidFill>
              <a:srgbClr val="F2A0A1"/>
            </a:solidFill>
            <a:ln w="2105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07ADA1C-D449-5037-5903-FA8F6D100AD9}"/>
                </a:ext>
              </a:extLst>
            </p:cNvPr>
            <p:cNvSpPr/>
            <p:nvPr/>
          </p:nvSpPr>
          <p:spPr>
            <a:xfrm>
              <a:off x="4394861" y="2621813"/>
              <a:ext cx="153673" cy="162532"/>
            </a:xfrm>
            <a:custGeom>
              <a:avLst/>
              <a:gdLst>
                <a:gd name="connsiteX0" fmla="*/ 14785 w 153673"/>
                <a:gd name="connsiteY0" fmla="*/ 67970 h 162532"/>
                <a:gd name="connsiteX1" fmla="*/ 13308 w 153673"/>
                <a:gd name="connsiteY1" fmla="*/ 67970 h 162532"/>
                <a:gd name="connsiteX2" fmla="*/ 1500 w 153673"/>
                <a:gd name="connsiteY2" fmla="*/ 55317 h 162532"/>
                <a:gd name="connsiteX3" fmla="*/ 1500 w 153673"/>
                <a:gd name="connsiteY3" fmla="*/ 37815 h 162532"/>
                <a:gd name="connsiteX4" fmla="*/ 14363 w 153673"/>
                <a:gd name="connsiteY4" fmla="*/ 26006 h 162532"/>
                <a:gd name="connsiteX5" fmla="*/ 38613 w 153673"/>
                <a:gd name="connsiteY5" fmla="*/ 17149 h 162532"/>
                <a:gd name="connsiteX6" fmla="*/ 64340 w 153673"/>
                <a:gd name="connsiteY6" fmla="*/ 279 h 162532"/>
                <a:gd name="connsiteX7" fmla="*/ 135826 w 153673"/>
                <a:gd name="connsiteY7" fmla="*/ 54685 h 162532"/>
                <a:gd name="connsiteX8" fmla="*/ 150587 w 153673"/>
                <a:gd name="connsiteY8" fmla="*/ 144095 h 162532"/>
                <a:gd name="connsiteX9" fmla="*/ 123469 w 153673"/>
                <a:gd name="connsiteY9" fmla="*/ 162015 h 162532"/>
                <a:gd name="connsiteX10" fmla="*/ 113895 w 153673"/>
                <a:gd name="connsiteY10" fmla="*/ 157591 h 162532"/>
                <a:gd name="connsiteX11" fmla="*/ 19424 w 153673"/>
                <a:gd name="connsiteY11" fmla="*/ 97281 h 162532"/>
                <a:gd name="connsiteX12" fmla="*/ 14785 w 153673"/>
                <a:gd name="connsiteY12" fmla="*/ 67970 h 1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73" h="162532">
                  <a:moveTo>
                    <a:pt x="14785" y="67970"/>
                  </a:moveTo>
                  <a:lnTo>
                    <a:pt x="13308" y="67970"/>
                  </a:lnTo>
                  <a:cubicBezTo>
                    <a:pt x="7889" y="65433"/>
                    <a:pt x="3651" y="60901"/>
                    <a:pt x="1500" y="55317"/>
                  </a:cubicBezTo>
                  <a:cubicBezTo>
                    <a:pt x="-714" y="49695"/>
                    <a:pt x="-714" y="43439"/>
                    <a:pt x="1500" y="37815"/>
                  </a:cubicBezTo>
                  <a:cubicBezTo>
                    <a:pt x="4178" y="32429"/>
                    <a:pt x="8775" y="28226"/>
                    <a:pt x="14363" y="26006"/>
                  </a:cubicBezTo>
                  <a:lnTo>
                    <a:pt x="38613" y="17149"/>
                  </a:lnTo>
                  <a:cubicBezTo>
                    <a:pt x="41439" y="5646"/>
                    <a:pt x="52657" y="-1722"/>
                    <a:pt x="64340" y="279"/>
                  </a:cubicBezTo>
                  <a:cubicBezTo>
                    <a:pt x="94369" y="8373"/>
                    <a:pt x="120032" y="27902"/>
                    <a:pt x="135826" y="54685"/>
                  </a:cubicBezTo>
                  <a:cubicBezTo>
                    <a:pt x="152148" y="81453"/>
                    <a:pt x="157441" y="113504"/>
                    <a:pt x="150587" y="144095"/>
                  </a:cubicBezTo>
                  <a:cubicBezTo>
                    <a:pt x="148057" y="156532"/>
                    <a:pt x="135911" y="164556"/>
                    <a:pt x="123469" y="162015"/>
                  </a:cubicBezTo>
                  <a:cubicBezTo>
                    <a:pt x="119968" y="161302"/>
                    <a:pt x="116700" y="159788"/>
                    <a:pt x="113895" y="157591"/>
                  </a:cubicBezTo>
                  <a:lnTo>
                    <a:pt x="19424" y="97281"/>
                  </a:lnTo>
                  <a:cubicBezTo>
                    <a:pt x="10842" y="89998"/>
                    <a:pt x="8880" y="77545"/>
                    <a:pt x="14785" y="67970"/>
                  </a:cubicBezTo>
                  <a:close/>
                </a:path>
              </a:pathLst>
            </a:custGeom>
            <a:solidFill>
              <a:srgbClr val="F2A0A1"/>
            </a:solidFill>
            <a:ln w="2105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A03BAA6-EC7C-7FE7-30B2-70F776F9C71D}"/>
                </a:ext>
              </a:extLst>
            </p:cNvPr>
            <p:cNvSpPr/>
            <p:nvPr/>
          </p:nvSpPr>
          <p:spPr>
            <a:xfrm>
              <a:off x="4213701" y="2658137"/>
              <a:ext cx="143580" cy="154372"/>
            </a:xfrm>
            <a:custGeom>
              <a:avLst/>
              <a:gdLst>
                <a:gd name="connsiteX0" fmla="*/ 98310 w 143580"/>
                <a:gd name="connsiteY0" fmla="*/ 154163 h 154372"/>
                <a:gd name="connsiteX1" fmla="*/ 110541 w 143580"/>
                <a:gd name="connsiteY1" fmla="*/ 152054 h 154372"/>
                <a:gd name="connsiteX2" fmla="*/ 128676 w 143580"/>
                <a:gd name="connsiteY2" fmla="*/ 153320 h 154372"/>
                <a:gd name="connsiteX3" fmla="*/ 142172 w 143580"/>
                <a:gd name="connsiteY3" fmla="*/ 124219 h 154372"/>
                <a:gd name="connsiteX4" fmla="*/ 33573 w 143580"/>
                <a:gd name="connsiteY4" fmla="*/ 1912 h 154372"/>
                <a:gd name="connsiteX5" fmla="*/ 3270 w 143580"/>
                <a:gd name="connsiteY5" fmla="*/ 13666 h 154372"/>
                <a:gd name="connsiteX6" fmla="*/ 1730 w 143580"/>
                <a:gd name="connsiteY6" fmla="*/ 18571 h 154372"/>
                <a:gd name="connsiteX7" fmla="*/ 95295 w 143580"/>
                <a:gd name="connsiteY7" fmla="*/ 153655 h 154372"/>
                <a:gd name="connsiteX8" fmla="*/ 98310 w 143580"/>
                <a:gd name="connsiteY8" fmla="*/ 154163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80" h="154372">
                  <a:moveTo>
                    <a:pt x="98310" y="154163"/>
                  </a:moveTo>
                  <a:cubicBezTo>
                    <a:pt x="102507" y="154574"/>
                    <a:pt x="106724" y="153844"/>
                    <a:pt x="110541" y="152054"/>
                  </a:cubicBezTo>
                  <a:cubicBezTo>
                    <a:pt x="116256" y="154559"/>
                    <a:pt x="122666" y="155006"/>
                    <a:pt x="128676" y="153320"/>
                  </a:cubicBezTo>
                  <a:cubicBezTo>
                    <a:pt x="140232" y="148794"/>
                    <a:pt x="146179" y="135967"/>
                    <a:pt x="142172" y="124219"/>
                  </a:cubicBezTo>
                  <a:cubicBezTo>
                    <a:pt x="127516" y="68481"/>
                    <a:pt x="87176" y="23059"/>
                    <a:pt x="33573" y="1912"/>
                  </a:cubicBezTo>
                  <a:cubicBezTo>
                    <a:pt x="21953" y="-3210"/>
                    <a:pt x="8394" y="2052"/>
                    <a:pt x="3270" y="13666"/>
                  </a:cubicBezTo>
                  <a:cubicBezTo>
                    <a:pt x="2574" y="15239"/>
                    <a:pt x="2046" y="16884"/>
                    <a:pt x="1730" y="18571"/>
                  </a:cubicBezTo>
                  <a:cubicBezTo>
                    <a:pt x="-9741" y="81709"/>
                    <a:pt x="32159" y="142187"/>
                    <a:pt x="95295" y="153655"/>
                  </a:cubicBezTo>
                  <a:cubicBezTo>
                    <a:pt x="96286" y="153838"/>
                    <a:pt x="97298" y="154007"/>
                    <a:pt x="98310" y="154163"/>
                  </a:cubicBezTo>
                  <a:close/>
                </a:path>
              </a:pathLst>
            </a:custGeom>
            <a:solidFill>
              <a:srgbClr val="F2A0A1"/>
            </a:solidFill>
            <a:ln w="21057"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A679D49-7FDC-5546-B5A9-E77CD59B630E}"/>
                </a:ext>
              </a:extLst>
            </p:cNvPr>
            <p:cNvSpPr/>
            <p:nvPr/>
          </p:nvSpPr>
          <p:spPr>
            <a:xfrm>
              <a:off x="4456251" y="2859662"/>
              <a:ext cx="51134" cy="61332"/>
            </a:xfrm>
            <a:custGeom>
              <a:avLst/>
              <a:gdLst>
                <a:gd name="connsiteX0" fmla="*/ -2 w 51134"/>
                <a:gd name="connsiteY0" fmla="*/ 21594 h 61332"/>
                <a:gd name="connsiteX1" fmla="*/ 1685 w 51134"/>
                <a:gd name="connsiteY1" fmla="*/ 13159 h 61332"/>
                <a:gd name="connsiteX2" fmla="*/ 6957 w 51134"/>
                <a:gd name="connsiteY2" fmla="*/ 6200 h 61332"/>
                <a:gd name="connsiteX3" fmla="*/ 14548 w 51134"/>
                <a:gd name="connsiteY3" fmla="*/ 1350 h 61332"/>
                <a:gd name="connsiteX4" fmla="*/ 20453 w 51134"/>
                <a:gd name="connsiteY4" fmla="*/ 84 h 61332"/>
                <a:gd name="connsiteX5" fmla="*/ 31840 w 51134"/>
                <a:gd name="connsiteY5" fmla="*/ 1982 h 61332"/>
                <a:gd name="connsiteX6" fmla="*/ 36690 w 51134"/>
                <a:gd name="connsiteY6" fmla="*/ 5145 h 61332"/>
                <a:gd name="connsiteX7" fmla="*/ 43649 w 51134"/>
                <a:gd name="connsiteY7" fmla="*/ 14846 h 61332"/>
                <a:gd name="connsiteX8" fmla="*/ 49553 w 51134"/>
                <a:gd name="connsiteY8" fmla="*/ 30661 h 61332"/>
                <a:gd name="connsiteX9" fmla="*/ 50819 w 51134"/>
                <a:gd name="connsiteY9" fmla="*/ 39518 h 61332"/>
                <a:gd name="connsiteX10" fmla="*/ 48921 w 51134"/>
                <a:gd name="connsiteY10" fmla="*/ 48164 h 61332"/>
                <a:gd name="connsiteX11" fmla="*/ 43649 w 51134"/>
                <a:gd name="connsiteY11" fmla="*/ 54912 h 61332"/>
                <a:gd name="connsiteX12" fmla="*/ 36268 w 51134"/>
                <a:gd name="connsiteY12" fmla="*/ 59973 h 61332"/>
                <a:gd name="connsiteX13" fmla="*/ 30364 w 51134"/>
                <a:gd name="connsiteY13" fmla="*/ 61238 h 61332"/>
                <a:gd name="connsiteX14" fmla="*/ 18766 w 51134"/>
                <a:gd name="connsiteY14" fmla="*/ 59129 h 61332"/>
                <a:gd name="connsiteX15" fmla="*/ 13916 w 51134"/>
                <a:gd name="connsiteY15" fmla="*/ 56177 h 61332"/>
                <a:gd name="connsiteX16" fmla="*/ 6957 w 51134"/>
                <a:gd name="connsiteY16" fmla="*/ 46477 h 61332"/>
                <a:gd name="connsiteX17" fmla="*/ 1053 w 51134"/>
                <a:gd name="connsiteY17" fmla="*/ 30450 h 61332"/>
                <a:gd name="connsiteX18" fmla="*/ -2 w 51134"/>
                <a:gd name="connsiteY18" fmla="*/ 21594 h 6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134" h="61332">
                  <a:moveTo>
                    <a:pt x="-2" y="21594"/>
                  </a:moveTo>
                  <a:cubicBezTo>
                    <a:pt x="-171" y="18683"/>
                    <a:pt x="399" y="15778"/>
                    <a:pt x="1685" y="13159"/>
                  </a:cubicBezTo>
                  <a:cubicBezTo>
                    <a:pt x="2887" y="10462"/>
                    <a:pt x="4680" y="8079"/>
                    <a:pt x="6957" y="6200"/>
                  </a:cubicBezTo>
                  <a:cubicBezTo>
                    <a:pt x="9045" y="3971"/>
                    <a:pt x="11659" y="2303"/>
                    <a:pt x="14548" y="1350"/>
                  </a:cubicBezTo>
                  <a:lnTo>
                    <a:pt x="20453" y="84"/>
                  </a:lnTo>
                  <a:cubicBezTo>
                    <a:pt x="24354" y="-354"/>
                    <a:pt x="28297" y="302"/>
                    <a:pt x="31840" y="1982"/>
                  </a:cubicBezTo>
                  <a:lnTo>
                    <a:pt x="36690" y="5145"/>
                  </a:lnTo>
                  <a:cubicBezTo>
                    <a:pt x="39895" y="7640"/>
                    <a:pt x="42321" y="11010"/>
                    <a:pt x="43649" y="14846"/>
                  </a:cubicBezTo>
                  <a:lnTo>
                    <a:pt x="49553" y="30661"/>
                  </a:lnTo>
                  <a:cubicBezTo>
                    <a:pt x="50798" y="33436"/>
                    <a:pt x="51241" y="36504"/>
                    <a:pt x="50819" y="39518"/>
                  </a:cubicBezTo>
                  <a:cubicBezTo>
                    <a:pt x="50924" y="42512"/>
                    <a:pt x="50270" y="45485"/>
                    <a:pt x="48921" y="48164"/>
                  </a:cubicBezTo>
                  <a:cubicBezTo>
                    <a:pt x="47845" y="50871"/>
                    <a:pt x="46011" y="53214"/>
                    <a:pt x="43649" y="54912"/>
                  </a:cubicBezTo>
                  <a:cubicBezTo>
                    <a:pt x="41688" y="57240"/>
                    <a:pt x="39136" y="58990"/>
                    <a:pt x="36268" y="59973"/>
                  </a:cubicBezTo>
                  <a:lnTo>
                    <a:pt x="30364" y="61238"/>
                  </a:lnTo>
                  <a:cubicBezTo>
                    <a:pt x="26378" y="61482"/>
                    <a:pt x="22414" y="60759"/>
                    <a:pt x="18766" y="59129"/>
                  </a:cubicBezTo>
                  <a:lnTo>
                    <a:pt x="13916" y="56177"/>
                  </a:lnTo>
                  <a:cubicBezTo>
                    <a:pt x="10774" y="53613"/>
                    <a:pt x="8391" y="50266"/>
                    <a:pt x="6957" y="46477"/>
                  </a:cubicBezTo>
                  <a:lnTo>
                    <a:pt x="1053" y="30450"/>
                  </a:lnTo>
                  <a:cubicBezTo>
                    <a:pt x="-44" y="27637"/>
                    <a:pt x="-402" y="24588"/>
                    <a:pt x="-2" y="21594"/>
                  </a:cubicBezTo>
                  <a:close/>
                </a:path>
              </a:pathLst>
            </a:custGeom>
            <a:solidFill>
              <a:srgbClr val="F2A0A1"/>
            </a:solidFill>
            <a:ln w="2105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4061940-8806-14F2-ED00-687F1D0C4AE0}"/>
                </a:ext>
              </a:extLst>
            </p:cNvPr>
            <p:cNvSpPr/>
            <p:nvPr/>
          </p:nvSpPr>
          <p:spPr>
            <a:xfrm>
              <a:off x="4461681" y="3024422"/>
              <a:ext cx="222471" cy="81462"/>
            </a:xfrm>
            <a:custGeom>
              <a:avLst/>
              <a:gdLst>
                <a:gd name="connsiteX0" fmla="*/ 222311 w 222471"/>
                <a:gd name="connsiteY0" fmla="*/ 81414 h 81462"/>
                <a:gd name="connsiteX1" fmla="*/ 130792 w 222471"/>
                <a:gd name="connsiteY1" fmla="*/ 79305 h 81462"/>
                <a:gd name="connsiteX2" fmla="*/ -161 w 222471"/>
                <a:gd name="connsiteY2" fmla="*/ 80992 h 81462"/>
              </a:gdLst>
              <a:ahLst/>
              <a:cxnLst>
                <a:cxn ang="0">
                  <a:pos x="connsiteX0" y="connsiteY0"/>
                </a:cxn>
                <a:cxn ang="0">
                  <a:pos x="connsiteX1" y="connsiteY1"/>
                </a:cxn>
                <a:cxn ang="0">
                  <a:pos x="connsiteX2" y="connsiteY2"/>
                </a:cxn>
              </a:cxnLst>
              <a:rect l="l" t="t" r="r" b="b"/>
              <a:pathLst>
                <a:path w="222471" h="81462">
                  <a:moveTo>
                    <a:pt x="222311" y="81414"/>
                  </a:moveTo>
                  <a:cubicBezTo>
                    <a:pt x="222311" y="81414"/>
                    <a:pt x="180136" y="-54599"/>
                    <a:pt x="130792" y="79305"/>
                  </a:cubicBezTo>
                  <a:cubicBezTo>
                    <a:pt x="130792" y="79305"/>
                    <a:pt x="70904" y="-100359"/>
                    <a:pt x="-161" y="80992"/>
                  </a:cubicBezTo>
                </a:path>
              </a:pathLst>
            </a:custGeom>
            <a:noFill/>
            <a:ln w="42114" cap="rnd">
              <a:solidFill>
                <a:srgbClr val="000000"/>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2DBAD61F-ED00-A6DF-842C-A855B9F16AE6}"/>
                </a:ext>
              </a:extLst>
            </p:cNvPr>
            <p:cNvSpPr/>
            <p:nvPr/>
          </p:nvSpPr>
          <p:spPr>
            <a:xfrm>
              <a:off x="4219599" y="3209845"/>
              <a:ext cx="199486" cy="223314"/>
            </a:xfrm>
            <a:custGeom>
              <a:avLst/>
              <a:gdLst>
                <a:gd name="connsiteX0" fmla="*/ 199486 w 199486"/>
                <a:gd name="connsiteY0" fmla="*/ 199908 h 223314"/>
                <a:gd name="connsiteX1" fmla="*/ 93628 w 199486"/>
                <a:gd name="connsiteY1" fmla="*/ 0 h 223314"/>
                <a:gd name="connsiteX2" fmla="*/ 0 w 199486"/>
                <a:gd name="connsiteY2" fmla="*/ 223315 h 223314"/>
              </a:gdLst>
              <a:ahLst/>
              <a:cxnLst>
                <a:cxn ang="0">
                  <a:pos x="connsiteX0" y="connsiteY0"/>
                </a:cxn>
                <a:cxn ang="0">
                  <a:pos x="connsiteX1" y="connsiteY1"/>
                </a:cxn>
                <a:cxn ang="0">
                  <a:pos x="connsiteX2" y="connsiteY2"/>
                </a:cxn>
              </a:cxnLst>
              <a:rect l="l" t="t" r="r" b="b"/>
              <a:pathLst>
                <a:path w="199486" h="223314">
                  <a:moveTo>
                    <a:pt x="199486" y="199908"/>
                  </a:moveTo>
                  <a:lnTo>
                    <a:pt x="93628" y="0"/>
                  </a:lnTo>
                  <a:lnTo>
                    <a:pt x="0" y="223315"/>
                  </a:lnTo>
                </a:path>
              </a:pathLst>
            </a:custGeom>
            <a:solidFill>
              <a:srgbClr val="FFFFFF"/>
            </a:solidFill>
            <a:ln w="2105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0D526B-1146-068F-C25A-0F00D66C9357}"/>
                </a:ext>
              </a:extLst>
            </p:cNvPr>
            <p:cNvSpPr/>
            <p:nvPr/>
          </p:nvSpPr>
          <p:spPr>
            <a:xfrm>
              <a:off x="3818096" y="3352606"/>
              <a:ext cx="185568" cy="215723"/>
            </a:xfrm>
            <a:custGeom>
              <a:avLst/>
              <a:gdLst>
                <a:gd name="connsiteX0" fmla="*/ 185569 w 185568"/>
                <a:gd name="connsiteY0" fmla="*/ 47447 h 215723"/>
                <a:gd name="connsiteX1" fmla="*/ 77391 w 185568"/>
                <a:gd name="connsiteY1" fmla="*/ 215724 h 215723"/>
                <a:gd name="connsiteX2" fmla="*/ 0 w 185568"/>
                <a:gd name="connsiteY2" fmla="*/ 0 h 215723"/>
              </a:gdLst>
              <a:ahLst/>
              <a:cxnLst>
                <a:cxn ang="0">
                  <a:pos x="connsiteX0" y="connsiteY0"/>
                </a:cxn>
                <a:cxn ang="0">
                  <a:pos x="connsiteX1" y="connsiteY1"/>
                </a:cxn>
                <a:cxn ang="0">
                  <a:pos x="connsiteX2" y="connsiteY2"/>
                </a:cxn>
              </a:cxnLst>
              <a:rect l="l" t="t" r="r" b="b"/>
              <a:pathLst>
                <a:path w="185568" h="215723">
                  <a:moveTo>
                    <a:pt x="185569" y="47447"/>
                  </a:moveTo>
                  <a:lnTo>
                    <a:pt x="77391" y="215724"/>
                  </a:lnTo>
                  <a:lnTo>
                    <a:pt x="0" y="0"/>
                  </a:lnTo>
                </a:path>
              </a:pathLst>
            </a:custGeom>
            <a:solidFill>
              <a:srgbClr val="FFFFFF"/>
            </a:solidFill>
            <a:ln w="2105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92F7A3A-0C5D-BDDE-9E9C-6EDB0522B378}"/>
                </a:ext>
              </a:extLst>
            </p:cNvPr>
            <p:cNvSpPr/>
            <p:nvPr/>
          </p:nvSpPr>
          <p:spPr>
            <a:xfrm>
              <a:off x="3708653" y="3301153"/>
              <a:ext cx="990050" cy="122331"/>
            </a:xfrm>
            <a:custGeom>
              <a:avLst/>
              <a:gdLst>
                <a:gd name="connsiteX0" fmla="*/ 989890 w 990050"/>
                <a:gd name="connsiteY0" fmla="*/ -48 h 122331"/>
                <a:gd name="connsiteX1" fmla="*/ -161 w 990050"/>
                <a:gd name="connsiteY1" fmla="*/ 12394 h 122331"/>
              </a:gdLst>
              <a:ahLst/>
              <a:cxnLst>
                <a:cxn ang="0">
                  <a:pos x="connsiteX0" y="connsiteY0"/>
                </a:cxn>
                <a:cxn ang="0">
                  <a:pos x="connsiteX1" y="connsiteY1"/>
                </a:cxn>
              </a:cxnLst>
              <a:rect l="l" t="t" r="r" b="b"/>
              <a:pathLst>
                <a:path w="990050" h="122331">
                  <a:moveTo>
                    <a:pt x="989890" y="-48"/>
                  </a:moveTo>
                  <a:cubicBezTo>
                    <a:pt x="989890" y="-48"/>
                    <a:pt x="633725" y="266707"/>
                    <a:pt x="-161" y="12394"/>
                  </a:cubicBezTo>
                </a:path>
              </a:pathLst>
            </a:custGeom>
            <a:noFill/>
            <a:ln w="42114" cap="rnd">
              <a:solidFill>
                <a:srgbClr val="000000"/>
              </a:solidFill>
              <a:prstDash val="solid"/>
              <a:round/>
            </a:ln>
          </p:spPr>
          <p:txBody>
            <a:bodyPr rtlCol="0" anchor="ctr"/>
            <a:lstStyle/>
            <a:p>
              <a:endParaRPr lang="en-US"/>
            </a:p>
          </p:txBody>
        </p:sp>
        <p:sp>
          <p:nvSpPr>
            <p:cNvPr id="87" name="Freeform: Shape 86">
              <a:extLst>
                <a:ext uri="{FF2B5EF4-FFF2-40B4-BE49-F238E27FC236}">
                  <a16:creationId xmlns:a16="http://schemas.microsoft.com/office/drawing/2014/main" id="{DFB7CD69-4A91-83A8-996F-4CC57F0B02E9}"/>
                </a:ext>
              </a:extLst>
            </p:cNvPr>
            <p:cNvSpPr/>
            <p:nvPr/>
          </p:nvSpPr>
          <p:spPr>
            <a:xfrm>
              <a:off x="2990285" y="2636780"/>
              <a:ext cx="174541" cy="207671"/>
            </a:xfrm>
            <a:custGeom>
              <a:avLst/>
              <a:gdLst>
                <a:gd name="connsiteX0" fmla="*/ 6721 w 174541"/>
                <a:gd name="connsiteY0" fmla="*/ 130604 h 207671"/>
                <a:gd name="connsiteX1" fmla="*/ 13469 w 174541"/>
                <a:gd name="connsiteY1" fmla="*/ 120482 h 207671"/>
                <a:gd name="connsiteX2" fmla="*/ 20849 w 174541"/>
                <a:gd name="connsiteY2" fmla="*/ 100871 h 207671"/>
                <a:gd name="connsiteX3" fmla="*/ 78417 w 174541"/>
                <a:gd name="connsiteY3" fmla="*/ 24956 h 207671"/>
                <a:gd name="connsiteX4" fmla="*/ 148849 w 174541"/>
                <a:gd name="connsiteY4" fmla="*/ 6400 h 207671"/>
                <a:gd name="connsiteX5" fmla="*/ 167406 w 174541"/>
                <a:gd name="connsiteY5" fmla="*/ 77042 h 207671"/>
                <a:gd name="connsiteX6" fmla="*/ 95709 w 174541"/>
                <a:gd name="connsiteY6" fmla="*/ 182479 h 207671"/>
                <a:gd name="connsiteX7" fmla="*/ 25277 w 174541"/>
                <a:gd name="connsiteY7" fmla="*/ 201036 h 207671"/>
                <a:gd name="connsiteX8" fmla="*/ 6721 w 174541"/>
                <a:gd name="connsiteY8" fmla="*/ 130604 h 20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1" h="207671">
                  <a:moveTo>
                    <a:pt x="6721" y="130604"/>
                  </a:moveTo>
                  <a:lnTo>
                    <a:pt x="13469" y="120482"/>
                  </a:lnTo>
                  <a:cubicBezTo>
                    <a:pt x="14038" y="113382"/>
                    <a:pt x="16589" y="106585"/>
                    <a:pt x="20849" y="100871"/>
                  </a:cubicBezTo>
                  <a:lnTo>
                    <a:pt x="78417" y="24956"/>
                  </a:lnTo>
                  <a:cubicBezTo>
                    <a:pt x="93305" y="1124"/>
                    <a:pt x="124156" y="-7008"/>
                    <a:pt x="148849" y="6400"/>
                  </a:cubicBezTo>
                  <a:cubicBezTo>
                    <a:pt x="173373" y="20865"/>
                    <a:pt x="181661" y="52393"/>
                    <a:pt x="167406" y="77042"/>
                  </a:cubicBezTo>
                  <a:lnTo>
                    <a:pt x="95709" y="182479"/>
                  </a:lnTo>
                  <a:cubicBezTo>
                    <a:pt x="80969" y="206495"/>
                    <a:pt x="49949" y="214669"/>
                    <a:pt x="25277" y="201036"/>
                  </a:cubicBezTo>
                  <a:cubicBezTo>
                    <a:pt x="879" y="186578"/>
                    <a:pt x="-7387" y="155207"/>
                    <a:pt x="6721" y="130604"/>
                  </a:cubicBezTo>
                  <a:close/>
                </a:path>
              </a:pathLst>
            </a:custGeom>
            <a:solidFill>
              <a:srgbClr val="F2A0A1"/>
            </a:solidFill>
            <a:ln w="2105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BA9FE8-5D54-1936-4A00-6252822CFDCC}"/>
                </a:ext>
              </a:extLst>
            </p:cNvPr>
            <p:cNvSpPr/>
            <p:nvPr/>
          </p:nvSpPr>
          <p:spPr>
            <a:xfrm>
              <a:off x="2996025" y="2975986"/>
              <a:ext cx="71870" cy="77390"/>
            </a:xfrm>
            <a:custGeom>
              <a:avLst/>
              <a:gdLst>
                <a:gd name="connsiteX0" fmla="*/ 35774 w 71870"/>
                <a:gd name="connsiteY0" fmla="*/ -48 h 77390"/>
                <a:gd name="connsiteX1" fmla="*/ 71602 w 71870"/>
                <a:gd name="connsiteY1" fmla="*/ 41507 h 77390"/>
                <a:gd name="connsiteX2" fmla="*/ 35774 w 71870"/>
                <a:gd name="connsiteY2" fmla="*/ 77343 h 77390"/>
                <a:gd name="connsiteX3" fmla="*/ -53 w 71870"/>
                <a:gd name="connsiteY3" fmla="*/ 35788 h 77390"/>
                <a:gd name="connsiteX4" fmla="*/ 35774 w 71870"/>
                <a:gd name="connsiteY4" fmla="*/ -48 h 77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0" h="77390">
                  <a:moveTo>
                    <a:pt x="35774" y="-48"/>
                  </a:moveTo>
                  <a:cubicBezTo>
                    <a:pt x="57136" y="1531"/>
                    <a:pt x="73183" y="20135"/>
                    <a:pt x="71602" y="41507"/>
                  </a:cubicBezTo>
                  <a:cubicBezTo>
                    <a:pt x="70189" y="60681"/>
                    <a:pt x="54943" y="75925"/>
                    <a:pt x="35774" y="77343"/>
                  </a:cubicBezTo>
                  <a:cubicBezTo>
                    <a:pt x="14413" y="75763"/>
                    <a:pt x="-1634" y="57160"/>
                    <a:pt x="-53" y="35788"/>
                  </a:cubicBezTo>
                  <a:cubicBezTo>
                    <a:pt x="1360" y="16613"/>
                    <a:pt x="16606" y="1369"/>
                    <a:pt x="35774" y="-48"/>
                  </a:cubicBezTo>
                  <a:close/>
                </a:path>
              </a:pathLst>
            </a:custGeom>
            <a:solidFill>
              <a:srgbClr val="F2A0A1"/>
            </a:solidFill>
            <a:ln w="2105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6A3F1CC-5435-9E5C-BB99-B2E2C0B1D288}"/>
                </a:ext>
              </a:extLst>
            </p:cNvPr>
            <p:cNvSpPr/>
            <p:nvPr/>
          </p:nvSpPr>
          <p:spPr>
            <a:xfrm>
              <a:off x="3143470" y="2922625"/>
              <a:ext cx="38673" cy="52523"/>
            </a:xfrm>
            <a:custGeom>
              <a:avLst/>
              <a:gdLst>
                <a:gd name="connsiteX0" fmla="*/ 1568 w 38673"/>
                <a:gd name="connsiteY0" fmla="*/ 11982 h 52523"/>
                <a:gd name="connsiteX1" fmla="*/ 5574 w 38673"/>
                <a:gd name="connsiteY1" fmla="*/ 5656 h 52523"/>
                <a:gd name="connsiteX2" fmla="*/ 11690 w 38673"/>
                <a:gd name="connsiteY2" fmla="*/ 1649 h 52523"/>
                <a:gd name="connsiteX3" fmla="*/ 19281 w 38673"/>
                <a:gd name="connsiteY3" fmla="*/ -38 h 52523"/>
                <a:gd name="connsiteX4" fmla="*/ 24342 w 38673"/>
                <a:gd name="connsiteY4" fmla="*/ -38 h 52523"/>
                <a:gd name="connsiteX5" fmla="*/ 32777 w 38673"/>
                <a:gd name="connsiteY5" fmla="*/ 4813 h 52523"/>
                <a:gd name="connsiteX6" fmla="*/ 35940 w 38673"/>
                <a:gd name="connsiteY6" fmla="*/ 8819 h 52523"/>
                <a:gd name="connsiteX7" fmla="*/ 38471 w 38673"/>
                <a:gd name="connsiteY7" fmla="*/ 18519 h 52523"/>
                <a:gd name="connsiteX8" fmla="*/ 38471 w 38673"/>
                <a:gd name="connsiteY8" fmla="*/ 33070 h 52523"/>
                <a:gd name="connsiteX9" fmla="*/ 36784 w 38673"/>
                <a:gd name="connsiteY9" fmla="*/ 40450 h 52523"/>
                <a:gd name="connsiteX10" fmla="*/ 32777 w 38673"/>
                <a:gd name="connsiteY10" fmla="*/ 46776 h 52523"/>
                <a:gd name="connsiteX11" fmla="*/ 26662 w 38673"/>
                <a:gd name="connsiteY11" fmla="*/ 50783 h 52523"/>
                <a:gd name="connsiteX12" fmla="*/ 19281 w 38673"/>
                <a:gd name="connsiteY12" fmla="*/ 52470 h 52523"/>
                <a:gd name="connsiteX13" fmla="*/ 14009 w 38673"/>
                <a:gd name="connsiteY13" fmla="*/ 52470 h 52523"/>
                <a:gd name="connsiteX14" fmla="*/ 5574 w 38673"/>
                <a:gd name="connsiteY14" fmla="*/ 47620 h 52523"/>
                <a:gd name="connsiteX15" fmla="*/ 2411 w 38673"/>
                <a:gd name="connsiteY15" fmla="*/ 43613 h 52523"/>
                <a:gd name="connsiteX16" fmla="*/ -119 w 38673"/>
                <a:gd name="connsiteY16" fmla="*/ 33913 h 52523"/>
                <a:gd name="connsiteX17" fmla="*/ -119 w 38673"/>
                <a:gd name="connsiteY17" fmla="*/ 19363 h 52523"/>
                <a:gd name="connsiteX18" fmla="*/ 1568 w 38673"/>
                <a:gd name="connsiteY18" fmla="*/ 11982 h 5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673" h="52523">
                  <a:moveTo>
                    <a:pt x="1568" y="11982"/>
                  </a:moveTo>
                  <a:cubicBezTo>
                    <a:pt x="2243" y="9517"/>
                    <a:pt x="3634" y="7311"/>
                    <a:pt x="5574" y="5656"/>
                  </a:cubicBezTo>
                  <a:cubicBezTo>
                    <a:pt x="7241" y="3828"/>
                    <a:pt x="9349" y="2451"/>
                    <a:pt x="11690" y="1649"/>
                  </a:cubicBezTo>
                  <a:cubicBezTo>
                    <a:pt x="14030" y="447"/>
                    <a:pt x="16645" y="-135"/>
                    <a:pt x="19281" y="-38"/>
                  </a:cubicBezTo>
                  <a:lnTo>
                    <a:pt x="24342" y="-38"/>
                  </a:lnTo>
                  <a:cubicBezTo>
                    <a:pt x="27527" y="819"/>
                    <a:pt x="30437" y="2491"/>
                    <a:pt x="32777" y="4813"/>
                  </a:cubicBezTo>
                  <a:lnTo>
                    <a:pt x="35940" y="8819"/>
                  </a:lnTo>
                  <a:cubicBezTo>
                    <a:pt x="37606" y="11778"/>
                    <a:pt x="38492" y="15122"/>
                    <a:pt x="38471" y="18519"/>
                  </a:cubicBezTo>
                  <a:lnTo>
                    <a:pt x="38471" y="33070"/>
                  </a:lnTo>
                  <a:cubicBezTo>
                    <a:pt x="38682" y="35644"/>
                    <a:pt x="38091" y="38219"/>
                    <a:pt x="36784" y="40450"/>
                  </a:cubicBezTo>
                  <a:cubicBezTo>
                    <a:pt x="36109" y="42915"/>
                    <a:pt x="34717" y="45121"/>
                    <a:pt x="32777" y="46776"/>
                  </a:cubicBezTo>
                  <a:cubicBezTo>
                    <a:pt x="31111" y="48603"/>
                    <a:pt x="29002" y="49982"/>
                    <a:pt x="26662" y="50783"/>
                  </a:cubicBezTo>
                  <a:cubicBezTo>
                    <a:pt x="24384" y="51960"/>
                    <a:pt x="21854" y="52540"/>
                    <a:pt x="19281" y="52470"/>
                  </a:cubicBezTo>
                  <a:lnTo>
                    <a:pt x="14009" y="52470"/>
                  </a:lnTo>
                  <a:cubicBezTo>
                    <a:pt x="10825" y="51614"/>
                    <a:pt x="7915" y="49942"/>
                    <a:pt x="5574" y="47620"/>
                  </a:cubicBezTo>
                  <a:lnTo>
                    <a:pt x="2411" y="43613"/>
                  </a:lnTo>
                  <a:cubicBezTo>
                    <a:pt x="704" y="40665"/>
                    <a:pt x="-161" y="37314"/>
                    <a:pt x="-119" y="33913"/>
                  </a:cubicBezTo>
                  <a:lnTo>
                    <a:pt x="-119" y="19363"/>
                  </a:lnTo>
                  <a:cubicBezTo>
                    <a:pt x="-330" y="16788"/>
                    <a:pt x="261" y="14213"/>
                    <a:pt x="1568" y="11982"/>
                  </a:cubicBezTo>
                  <a:close/>
                </a:path>
              </a:pathLst>
            </a:custGeom>
            <a:solidFill>
              <a:srgbClr val="F2A0A1"/>
            </a:solidFill>
            <a:ln w="2105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C211F78-AA52-9DBA-E682-B19BDBB08771}"/>
                </a:ext>
              </a:extLst>
            </p:cNvPr>
            <p:cNvSpPr/>
            <p:nvPr/>
          </p:nvSpPr>
          <p:spPr>
            <a:xfrm>
              <a:off x="3219268" y="2703985"/>
              <a:ext cx="66092" cy="96657"/>
            </a:xfrm>
            <a:custGeom>
              <a:avLst/>
              <a:gdLst>
                <a:gd name="connsiteX0" fmla="*/ -2 w 66092"/>
                <a:gd name="connsiteY0" fmla="*/ 30081 h 96657"/>
                <a:gd name="connsiteX1" fmla="*/ 3582 w 66092"/>
                <a:gd name="connsiteY1" fmla="*/ 23333 h 96657"/>
                <a:gd name="connsiteX2" fmla="*/ 9065 w 66092"/>
                <a:gd name="connsiteY2" fmla="*/ 18483 h 96657"/>
                <a:gd name="connsiteX3" fmla="*/ 16235 w 66092"/>
                <a:gd name="connsiteY3" fmla="*/ 16164 h 96657"/>
                <a:gd name="connsiteX4" fmla="*/ 23826 w 66092"/>
                <a:gd name="connsiteY4" fmla="*/ 16164 h 96657"/>
                <a:gd name="connsiteX5" fmla="*/ 25513 w 66092"/>
                <a:gd name="connsiteY5" fmla="*/ 16164 h 96657"/>
                <a:gd name="connsiteX6" fmla="*/ 39220 w 66092"/>
                <a:gd name="connsiteY6" fmla="*/ 559 h 96657"/>
                <a:gd name="connsiteX7" fmla="*/ 63048 w 66092"/>
                <a:gd name="connsiteY7" fmla="*/ 14055 h 96657"/>
                <a:gd name="connsiteX8" fmla="*/ 44492 w 66092"/>
                <a:gd name="connsiteY8" fmla="*/ 91024 h 96657"/>
                <a:gd name="connsiteX9" fmla="*/ 17078 w 66092"/>
                <a:gd name="connsiteY9" fmla="*/ 91024 h 96657"/>
                <a:gd name="connsiteX10" fmla="*/ 16023 w 66092"/>
                <a:gd name="connsiteY10" fmla="*/ 65297 h 96657"/>
                <a:gd name="connsiteX11" fmla="*/ 14758 w 66092"/>
                <a:gd name="connsiteY11" fmla="*/ 65297 h 96657"/>
                <a:gd name="connsiteX12" fmla="*/ 8010 w 66092"/>
                <a:gd name="connsiteY12" fmla="*/ 59604 h 96657"/>
                <a:gd name="connsiteX13" fmla="*/ 3161 w 66092"/>
                <a:gd name="connsiteY13" fmla="*/ 52645 h 96657"/>
                <a:gd name="connsiteX14" fmla="*/ -2 w 66092"/>
                <a:gd name="connsiteY14" fmla="*/ 44210 h 96657"/>
                <a:gd name="connsiteX15" fmla="*/ -2 w 66092"/>
                <a:gd name="connsiteY15" fmla="*/ 37040 h 96657"/>
                <a:gd name="connsiteX16" fmla="*/ -2 w 66092"/>
                <a:gd name="connsiteY16" fmla="*/ 30081 h 9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092" h="96657">
                  <a:moveTo>
                    <a:pt x="-2" y="30081"/>
                  </a:moveTo>
                  <a:cubicBezTo>
                    <a:pt x="630" y="27576"/>
                    <a:pt x="1853" y="25261"/>
                    <a:pt x="3582" y="23333"/>
                  </a:cubicBezTo>
                  <a:cubicBezTo>
                    <a:pt x="4995" y="21298"/>
                    <a:pt x="6872" y="19635"/>
                    <a:pt x="9065" y="18483"/>
                  </a:cubicBezTo>
                  <a:cubicBezTo>
                    <a:pt x="11216" y="17085"/>
                    <a:pt x="13683" y="16284"/>
                    <a:pt x="16235" y="16164"/>
                  </a:cubicBezTo>
                  <a:cubicBezTo>
                    <a:pt x="18702" y="15426"/>
                    <a:pt x="21359" y="15426"/>
                    <a:pt x="23826" y="16164"/>
                  </a:cubicBezTo>
                  <a:cubicBezTo>
                    <a:pt x="23826" y="16164"/>
                    <a:pt x="24880" y="16164"/>
                    <a:pt x="25513" y="16164"/>
                  </a:cubicBezTo>
                  <a:cubicBezTo>
                    <a:pt x="26525" y="8678"/>
                    <a:pt x="31923" y="2529"/>
                    <a:pt x="39220" y="559"/>
                  </a:cubicBezTo>
                  <a:cubicBezTo>
                    <a:pt x="49489" y="-2035"/>
                    <a:pt x="59991" y="3910"/>
                    <a:pt x="63048" y="14055"/>
                  </a:cubicBezTo>
                  <a:cubicBezTo>
                    <a:pt x="70429" y="41196"/>
                    <a:pt x="63428" y="70229"/>
                    <a:pt x="44492" y="91024"/>
                  </a:cubicBezTo>
                  <a:cubicBezTo>
                    <a:pt x="36879" y="98472"/>
                    <a:pt x="24691" y="98472"/>
                    <a:pt x="17078" y="91024"/>
                  </a:cubicBezTo>
                  <a:cubicBezTo>
                    <a:pt x="10456" y="83875"/>
                    <a:pt x="9993" y="72964"/>
                    <a:pt x="16023" y="65297"/>
                  </a:cubicBezTo>
                  <a:lnTo>
                    <a:pt x="14758" y="65297"/>
                  </a:lnTo>
                  <a:cubicBezTo>
                    <a:pt x="12270" y="63695"/>
                    <a:pt x="10014" y="61782"/>
                    <a:pt x="8010" y="59604"/>
                  </a:cubicBezTo>
                  <a:cubicBezTo>
                    <a:pt x="6112" y="57497"/>
                    <a:pt x="4489" y="55158"/>
                    <a:pt x="3161" y="52645"/>
                  </a:cubicBezTo>
                  <a:cubicBezTo>
                    <a:pt x="1684" y="50015"/>
                    <a:pt x="609" y="47168"/>
                    <a:pt x="-2" y="44210"/>
                  </a:cubicBezTo>
                  <a:cubicBezTo>
                    <a:pt x="-214" y="41825"/>
                    <a:pt x="-214" y="39425"/>
                    <a:pt x="-2" y="37040"/>
                  </a:cubicBezTo>
                  <a:cubicBezTo>
                    <a:pt x="-192" y="34725"/>
                    <a:pt x="-192" y="32397"/>
                    <a:pt x="-2" y="30081"/>
                  </a:cubicBezTo>
                  <a:close/>
                </a:path>
              </a:pathLst>
            </a:custGeom>
            <a:solidFill>
              <a:srgbClr val="F2A0A1"/>
            </a:solidFill>
            <a:ln w="2105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F94309F-9369-7F06-DF03-50758AAB5DB3}"/>
                </a:ext>
              </a:extLst>
            </p:cNvPr>
            <p:cNvSpPr/>
            <p:nvPr/>
          </p:nvSpPr>
          <p:spPr>
            <a:xfrm>
              <a:off x="3209726" y="2478287"/>
              <a:ext cx="129131" cy="121893"/>
            </a:xfrm>
            <a:custGeom>
              <a:avLst/>
              <a:gdLst>
                <a:gd name="connsiteX0" fmla="*/ 15655 w 129131"/>
                <a:gd name="connsiteY0" fmla="*/ 85815 h 121893"/>
                <a:gd name="connsiteX1" fmla="*/ 20084 w 129131"/>
                <a:gd name="connsiteY1" fmla="*/ 106902 h 121893"/>
                <a:gd name="connsiteX2" fmla="*/ 77230 w 129131"/>
                <a:gd name="connsiteY2" fmla="*/ 118922 h 121893"/>
                <a:gd name="connsiteX3" fmla="*/ 121514 w 129131"/>
                <a:gd name="connsiteY3" fmla="*/ 83496 h 121893"/>
                <a:gd name="connsiteX4" fmla="*/ 122779 w 129131"/>
                <a:gd name="connsiteY4" fmla="*/ 29512 h 121893"/>
                <a:gd name="connsiteX5" fmla="*/ 86297 w 129131"/>
                <a:gd name="connsiteY5" fmla="*/ 2098 h 121893"/>
                <a:gd name="connsiteX6" fmla="*/ 6166 w 129131"/>
                <a:gd name="connsiteY6" fmla="*/ 35416 h 121893"/>
                <a:gd name="connsiteX7" fmla="*/ -161 w 129131"/>
                <a:gd name="connsiteY7" fmla="*/ 60721 h 121893"/>
                <a:gd name="connsiteX8" fmla="*/ 15655 w 129131"/>
                <a:gd name="connsiteY8" fmla="*/ 85815 h 12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31" h="121893">
                  <a:moveTo>
                    <a:pt x="15655" y="85815"/>
                  </a:moveTo>
                  <a:cubicBezTo>
                    <a:pt x="12724" y="93092"/>
                    <a:pt x="14474" y="101416"/>
                    <a:pt x="20084" y="106902"/>
                  </a:cubicBezTo>
                  <a:cubicBezTo>
                    <a:pt x="35604" y="120867"/>
                    <a:pt x="57408" y="125453"/>
                    <a:pt x="77230" y="118922"/>
                  </a:cubicBezTo>
                  <a:cubicBezTo>
                    <a:pt x="95913" y="113085"/>
                    <a:pt x="111708" y="100441"/>
                    <a:pt x="121514" y="83496"/>
                  </a:cubicBezTo>
                  <a:cubicBezTo>
                    <a:pt x="130981" y="66858"/>
                    <a:pt x="131467" y="46576"/>
                    <a:pt x="122779" y="29512"/>
                  </a:cubicBezTo>
                  <a:cubicBezTo>
                    <a:pt x="115229" y="15470"/>
                    <a:pt x="101881" y="5449"/>
                    <a:pt x="86297" y="2098"/>
                  </a:cubicBezTo>
                  <a:cubicBezTo>
                    <a:pt x="55173" y="-5613"/>
                    <a:pt x="22656" y="7906"/>
                    <a:pt x="6166" y="35416"/>
                  </a:cubicBezTo>
                  <a:cubicBezTo>
                    <a:pt x="2075" y="43229"/>
                    <a:pt x="-97" y="51902"/>
                    <a:pt x="-161" y="60721"/>
                  </a:cubicBezTo>
                  <a:cubicBezTo>
                    <a:pt x="1695" y="70809"/>
                    <a:pt x="7347" y="79797"/>
                    <a:pt x="15655" y="85815"/>
                  </a:cubicBezTo>
                  <a:close/>
                </a:path>
              </a:pathLst>
            </a:custGeom>
            <a:solidFill>
              <a:srgbClr val="F2A0A1"/>
            </a:solidFill>
            <a:ln w="2105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AA7EB1B-3D40-217B-B626-F16229FE310B}"/>
                </a:ext>
              </a:extLst>
            </p:cNvPr>
            <p:cNvSpPr/>
            <p:nvPr/>
          </p:nvSpPr>
          <p:spPr>
            <a:xfrm>
              <a:off x="3403663" y="2570139"/>
              <a:ext cx="55130" cy="51711"/>
            </a:xfrm>
            <a:custGeom>
              <a:avLst/>
              <a:gdLst>
                <a:gd name="connsiteX0" fmla="*/ 2647 w 55130"/>
                <a:gd name="connsiteY0" fmla="*/ 9990 h 51711"/>
                <a:gd name="connsiteX1" fmla="*/ 5810 w 55130"/>
                <a:gd name="connsiteY1" fmla="*/ 5772 h 51711"/>
                <a:gd name="connsiteX2" fmla="*/ 5810 w 55130"/>
                <a:gd name="connsiteY2" fmla="*/ 5772 h 51711"/>
                <a:gd name="connsiteX3" fmla="*/ 5810 w 55130"/>
                <a:gd name="connsiteY3" fmla="*/ 5772 h 51711"/>
                <a:gd name="connsiteX4" fmla="*/ 15300 w 55130"/>
                <a:gd name="connsiteY4" fmla="*/ 79 h 51711"/>
                <a:gd name="connsiteX5" fmla="*/ 21837 w 55130"/>
                <a:gd name="connsiteY5" fmla="*/ 79 h 51711"/>
                <a:gd name="connsiteX6" fmla="*/ 23312 w 55130"/>
                <a:gd name="connsiteY6" fmla="*/ 79 h 51711"/>
                <a:gd name="connsiteX7" fmla="*/ 29006 w 55130"/>
                <a:gd name="connsiteY7" fmla="*/ 79 h 51711"/>
                <a:gd name="connsiteX8" fmla="*/ 30061 w 55130"/>
                <a:gd name="connsiteY8" fmla="*/ 79 h 51711"/>
                <a:gd name="connsiteX9" fmla="*/ 31537 w 55130"/>
                <a:gd name="connsiteY9" fmla="*/ 79 h 51711"/>
                <a:gd name="connsiteX10" fmla="*/ 39339 w 55130"/>
                <a:gd name="connsiteY10" fmla="*/ 3663 h 51711"/>
                <a:gd name="connsiteX11" fmla="*/ 46087 w 55130"/>
                <a:gd name="connsiteY11" fmla="*/ 8935 h 51711"/>
                <a:gd name="connsiteX12" fmla="*/ 47141 w 55130"/>
                <a:gd name="connsiteY12" fmla="*/ 10411 h 51711"/>
                <a:gd name="connsiteX13" fmla="*/ 51148 w 55130"/>
                <a:gd name="connsiteY13" fmla="*/ 15472 h 51711"/>
                <a:gd name="connsiteX14" fmla="*/ 53678 w 55130"/>
                <a:gd name="connsiteY14" fmla="*/ 21588 h 51711"/>
                <a:gd name="connsiteX15" fmla="*/ 54733 w 55130"/>
                <a:gd name="connsiteY15" fmla="*/ 27914 h 51711"/>
                <a:gd name="connsiteX16" fmla="*/ 54733 w 55130"/>
                <a:gd name="connsiteY16" fmla="*/ 34662 h 51711"/>
                <a:gd name="connsiteX17" fmla="*/ 54733 w 55130"/>
                <a:gd name="connsiteY17" fmla="*/ 34662 h 51711"/>
                <a:gd name="connsiteX18" fmla="*/ 52835 w 55130"/>
                <a:gd name="connsiteY18" fmla="*/ 39512 h 51711"/>
                <a:gd name="connsiteX19" fmla="*/ 52835 w 55130"/>
                <a:gd name="connsiteY19" fmla="*/ 39512 h 51711"/>
                <a:gd name="connsiteX20" fmla="*/ 48618 w 55130"/>
                <a:gd name="connsiteY20" fmla="*/ 44784 h 51711"/>
                <a:gd name="connsiteX21" fmla="*/ 42924 w 55130"/>
                <a:gd name="connsiteY21" fmla="*/ 49001 h 51711"/>
                <a:gd name="connsiteX22" fmla="*/ 35754 w 55130"/>
                <a:gd name="connsiteY22" fmla="*/ 51110 h 51711"/>
                <a:gd name="connsiteX23" fmla="*/ 28163 w 55130"/>
                <a:gd name="connsiteY23" fmla="*/ 51110 h 51711"/>
                <a:gd name="connsiteX24" fmla="*/ 21415 w 55130"/>
                <a:gd name="connsiteY24" fmla="*/ 47525 h 51711"/>
                <a:gd name="connsiteX25" fmla="*/ 16565 w 55130"/>
                <a:gd name="connsiteY25" fmla="*/ 42253 h 51711"/>
                <a:gd name="connsiteX26" fmla="*/ 16565 w 55130"/>
                <a:gd name="connsiteY26" fmla="*/ 42253 h 51711"/>
                <a:gd name="connsiteX27" fmla="*/ 14034 w 55130"/>
                <a:gd name="connsiteY27" fmla="*/ 42253 h 51711"/>
                <a:gd name="connsiteX28" fmla="*/ 5389 w 55130"/>
                <a:gd name="connsiteY28" fmla="*/ 37192 h 51711"/>
                <a:gd name="connsiteX29" fmla="*/ 2436 w 55130"/>
                <a:gd name="connsiteY29" fmla="*/ 33186 h 51711"/>
                <a:gd name="connsiteX30" fmla="*/ -94 w 55130"/>
                <a:gd name="connsiteY30" fmla="*/ 23486 h 51711"/>
                <a:gd name="connsiteX31" fmla="*/ 2647 w 55130"/>
                <a:gd name="connsiteY31" fmla="*/ 9990 h 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130" h="51711">
                  <a:moveTo>
                    <a:pt x="2647" y="9990"/>
                  </a:moveTo>
                  <a:cubicBezTo>
                    <a:pt x="3575" y="8499"/>
                    <a:pt x="4629" y="7088"/>
                    <a:pt x="5810" y="5772"/>
                  </a:cubicBezTo>
                  <a:lnTo>
                    <a:pt x="5810" y="5772"/>
                  </a:lnTo>
                  <a:lnTo>
                    <a:pt x="5810" y="5772"/>
                  </a:lnTo>
                  <a:cubicBezTo>
                    <a:pt x="8488" y="3168"/>
                    <a:pt x="11736" y="1219"/>
                    <a:pt x="15300" y="79"/>
                  </a:cubicBezTo>
                  <a:cubicBezTo>
                    <a:pt x="17472" y="-90"/>
                    <a:pt x="19664" y="-90"/>
                    <a:pt x="21837" y="79"/>
                  </a:cubicBezTo>
                  <a:lnTo>
                    <a:pt x="23312" y="79"/>
                  </a:lnTo>
                  <a:lnTo>
                    <a:pt x="29006" y="79"/>
                  </a:lnTo>
                  <a:lnTo>
                    <a:pt x="30061" y="79"/>
                  </a:lnTo>
                  <a:lnTo>
                    <a:pt x="31537" y="79"/>
                  </a:lnTo>
                  <a:cubicBezTo>
                    <a:pt x="34236" y="1057"/>
                    <a:pt x="36850" y="2257"/>
                    <a:pt x="39339" y="3663"/>
                  </a:cubicBezTo>
                  <a:cubicBezTo>
                    <a:pt x="41680" y="5302"/>
                    <a:pt x="43936" y="7063"/>
                    <a:pt x="46087" y="8935"/>
                  </a:cubicBezTo>
                  <a:cubicBezTo>
                    <a:pt x="46551" y="9336"/>
                    <a:pt x="46910" y="9842"/>
                    <a:pt x="47141" y="10411"/>
                  </a:cubicBezTo>
                  <a:cubicBezTo>
                    <a:pt x="48596" y="11993"/>
                    <a:pt x="49946" y="13686"/>
                    <a:pt x="51148" y="15472"/>
                  </a:cubicBezTo>
                  <a:cubicBezTo>
                    <a:pt x="52203" y="17414"/>
                    <a:pt x="53046" y="19466"/>
                    <a:pt x="53678" y="21588"/>
                  </a:cubicBezTo>
                  <a:cubicBezTo>
                    <a:pt x="54185" y="23667"/>
                    <a:pt x="54543" y="25782"/>
                    <a:pt x="54733" y="27914"/>
                  </a:cubicBezTo>
                  <a:cubicBezTo>
                    <a:pt x="55049" y="30151"/>
                    <a:pt x="55049" y="32424"/>
                    <a:pt x="54733" y="34662"/>
                  </a:cubicBezTo>
                  <a:lnTo>
                    <a:pt x="54733" y="34662"/>
                  </a:lnTo>
                  <a:cubicBezTo>
                    <a:pt x="54185" y="36313"/>
                    <a:pt x="53552" y="37932"/>
                    <a:pt x="52835" y="39512"/>
                  </a:cubicBezTo>
                  <a:lnTo>
                    <a:pt x="52835" y="39512"/>
                  </a:lnTo>
                  <a:cubicBezTo>
                    <a:pt x="51675" y="41448"/>
                    <a:pt x="50241" y="43219"/>
                    <a:pt x="48618" y="44784"/>
                  </a:cubicBezTo>
                  <a:cubicBezTo>
                    <a:pt x="46910" y="46422"/>
                    <a:pt x="44991" y="47837"/>
                    <a:pt x="42924" y="49001"/>
                  </a:cubicBezTo>
                  <a:cubicBezTo>
                    <a:pt x="40773" y="50334"/>
                    <a:pt x="38285" y="51064"/>
                    <a:pt x="35754" y="51110"/>
                  </a:cubicBezTo>
                  <a:cubicBezTo>
                    <a:pt x="33287" y="51848"/>
                    <a:pt x="30630" y="51848"/>
                    <a:pt x="28163" y="51110"/>
                  </a:cubicBezTo>
                  <a:cubicBezTo>
                    <a:pt x="25654" y="50477"/>
                    <a:pt x="23334" y="49246"/>
                    <a:pt x="21415" y="47525"/>
                  </a:cubicBezTo>
                  <a:cubicBezTo>
                    <a:pt x="19391" y="46199"/>
                    <a:pt x="17725" y="44387"/>
                    <a:pt x="16565" y="42253"/>
                  </a:cubicBezTo>
                  <a:lnTo>
                    <a:pt x="16565" y="42253"/>
                  </a:lnTo>
                  <a:lnTo>
                    <a:pt x="14034" y="42253"/>
                  </a:lnTo>
                  <a:cubicBezTo>
                    <a:pt x="10808" y="41241"/>
                    <a:pt x="7855" y="39512"/>
                    <a:pt x="5389" y="37192"/>
                  </a:cubicBezTo>
                  <a:lnTo>
                    <a:pt x="2436" y="33186"/>
                  </a:lnTo>
                  <a:cubicBezTo>
                    <a:pt x="728" y="30238"/>
                    <a:pt x="-137" y="26887"/>
                    <a:pt x="-94" y="23486"/>
                  </a:cubicBezTo>
                  <a:cubicBezTo>
                    <a:pt x="-431" y="18821"/>
                    <a:pt x="517" y="14157"/>
                    <a:pt x="2647" y="9990"/>
                  </a:cubicBezTo>
                  <a:close/>
                </a:path>
              </a:pathLst>
            </a:custGeom>
            <a:solidFill>
              <a:srgbClr val="F2A0A1"/>
            </a:solidFill>
            <a:ln w="2105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C24AE6F-0FC7-4F73-70AA-729E2F7BEE94}"/>
                </a:ext>
              </a:extLst>
            </p:cNvPr>
            <p:cNvSpPr/>
            <p:nvPr/>
          </p:nvSpPr>
          <p:spPr>
            <a:xfrm>
              <a:off x="3391443" y="2414880"/>
              <a:ext cx="66652" cy="66397"/>
            </a:xfrm>
            <a:custGeom>
              <a:avLst/>
              <a:gdLst>
                <a:gd name="connsiteX0" fmla="*/ -105 w 66652"/>
                <a:gd name="connsiteY0" fmla="*/ 36827 h 66397"/>
                <a:gd name="connsiteX1" fmla="*/ 1372 w 66652"/>
                <a:gd name="connsiteY1" fmla="*/ 31133 h 66397"/>
                <a:gd name="connsiteX2" fmla="*/ 6011 w 66652"/>
                <a:gd name="connsiteY2" fmla="*/ 21433 h 66397"/>
                <a:gd name="connsiteX3" fmla="*/ 12759 w 66652"/>
                <a:gd name="connsiteY3" fmla="*/ 12998 h 66397"/>
                <a:gd name="connsiteX4" fmla="*/ 20983 w 66652"/>
                <a:gd name="connsiteY4" fmla="*/ 6461 h 66397"/>
                <a:gd name="connsiteX5" fmla="*/ 30472 w 66652"/>
                <a:gd name="connsiteY5" fmla="*/ 1822 h 66397"/>
                <a:gd name="connsiteX6" fmla="*/ 36377 w 66652"/>
                <a:gd name="connsiteY6" fmla="*/ 346 h 66397"/>
                <a:gd name="connsiteX7" fmla="*/ 47131 w 66652"/>
                <a:gd name="connsiteY7" fmla="*/ 346 h 66397"/>
                <a:gd name="connsiteX8" fmla="*/ 54723 w 66652"/>
                <a:gd name="connsiteY8" fmla="*/ 2033 h 66397"/>
                <a:gd name="connsiteX9" fmla="*/ 60838 w 66652"/>
                <a:gd name="connsiteY9" fmla="*/ 6039 h 66397"/>
                <a:gd name="connsiteX10" fmla="*/ 60901 w 66652"/>
                <a:gd name="connsiteY10" fmla="*/ 33177 h 66397"/>
                <a:gd name="connsiteX11" fmla="*/ 60838 w 66652"/>
                <a:gd name="connsiteY11" fmla="*/ 33242 h 66397"/>
                <a:gd name="connsiteX12" fmla="*/ 57043 w 66652"/>
                <a:gd name="connsiteY12" fmla="*/ 36405 h 66397"/>
                <a:gd name="connsiteX13" fmla="*/ 47131 w 66652"/>
                <a:gd name="connsiteY13" fmla="*/ 38936 h 66397"/>
                <a:gd name="connsiteX14" fmla="*/ 44179 w 66652"/>
                <a:gd name="connsiteY14" fmla="*/ 38936 h 66397"/>
                <a:gd name="connsiteX15" fmla="*/ 42703 w 66652"/>
                <a:gd name="connsiteY15" fmla="*/ 38936 h 66397"/>
                <a:gd name="connsiteX16" fmla="*/ 41227 w 66652"/>
                <a:gd name="connsiteY16" fmla="*/ 38936 h 66397"/>
                <a:gd name="connsiteX17" fmla="*/ 39329 w 66652"/>
                <a:gd name="connsiteY17" fmla="*/ 40834 h 66397"/>
                <a:gd name="connsiteX18" fmla="*/ 39329 w 66652"/>
                <a:gd name="connsiteY18" fmla="*/ 42521 h 66397"/>
                <a:gd name="connsiteX19" fmla="*/ 39329 w 66652"/>
                <a:gd name="connsiteY19" fmla="*/ 43997 h 66397"/>
                <a:gd name="connsiteX20" fmla="*/ 39329 w 66652"/>
                <a:gd name="connsiteY20" fmla="*/ 46949 h 66397"/>
                <a:gd name="connsiteX21" fmla="*/ 37642 w 66652"/>
                <a:gd name="connsiteY21" fmla="*/ 54329 h 66397"/>
                <a:gd name="connsiteX22" fmla="*/ 33635 w 66652"/>
                <a:gd name="connsiteY22" fmla="*/ 60656 h 66397"/>
                <a:gd name="connsiteX23" fmla="*/ 19929 w 66652"/>
                <a:gd name="connsiteY23" fmla="*/ 66349 h 66397"/>
                <a:gd name="connsiteX24" fmla="*/ 6222 w 66652"/>
                <a:gd name="connsiteY24" fmla="*/ 60656 h 66397"/>
                <a:gd name="connsiteX25" fmla="*/ 3269 w 66652"/>
                <a:gd name="connsiteY25" fmla="*/ 56649 h 66397"/>
                <a:gd name="connsiteX26" fmla="*/ 528 w 66652"/>
                <a:gd name="connsiteY26" fmla="*/ 46949 h 66397"/>
                <a:gd name="connsiteX27" fmla="*/ -105 w 66652"/>
                <a:gd name="connsiteY27" fmla="*/ 36827 h 6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52" h="66397">
                  <a:moveTo>
                    <a:pt x="-105" y="36827"/>
                  </a:moveTo>
                  <a:cubicBezTo>
                    <a:pt x="296" y="34904"/>
                    <a:pt x="782" y="33004"/>
                    <a:pt x="1372" y="31133"/>
                  </a:cubicBezTo>
                  <a:cubicBezTo>
                    <a:pt x="2658" y="27782"/>
                    <a:pt x="4219" y="24539"/>
                    <a:pt x="6011" y="21433"/>
                  </a:cubicBezTo>
                  <a:cubicBezTo>
                    <a:pt x="7951" y="18392"/>
                    <a:pt x="10229" y="15564"/>
                    <a:pt x="12759" y="12998"/>
                  </a:cubicBezTo>
                  <a:cubicBezTo>
                    <a:pt x="15311" y="10594"/>
                    <a:pt x="18073" y="8408"/>
                    <a:pt x="20983" y="6461"/>
                  </a:cubicBezTo>
                  <a:cubicBezTo>
                    <a:pt x="24041" y="4705"/>
                    <a:pt x="27204" y="3155"/>
                    <a:pt x="30472" y="1822"/>
                  </a:cubicBezTo>
                  <a:cubicBezTo>
                    <a:pt x="32370" y="1109"/>
                    <a:pt x="34352" y="614"/>
                    <a:pt x="36377" y="346"/>
                  </a:cubicBezTo>
                  <a:cubicBezTo>
                    <a:pt x="39941" y="-179"/>
                    <a:pt x="43568" y="-179"/>
                    <a:pt x="47131" y="346"/>
                  </a:cubicBezTo>
                  <a:cubicBezTo>
                    <a:pt x="49767" y="152"/>
                    <a:pt x="52403" y="738"/>
                    <a:pt x="54723" y="2033"/>
                  </a:cubicBezTo>
                  <a:cubicBezTo>
                    <a:pt x="57106" y="2750"/>
                    <a:pt x="59236" y="4142"/>
                    <a:pt x="60838" y="6039"/>
                  </a:cubicBezTo>
                  <a:cubicBezTo>
                    <a:pt x="68345" y="13515"/>
                    <a:pt x="68387" y="25665"/>
                    <a:pt x="60901" y="33177"/>
                  </a:cubicBezTo>
                  <a:cubicBezTo>
                    <a:pt x="60880" y="33200"/>
                    <a:pt x="60859" y="33221"/>
                    <a:pt x="60838" y="33242"/>
                  </a:cubicBezTo>
                  <a:lnTo>
                    <a:pt x="57043" y="36405"/>
                  </a:lnTo>
                  <a:cubicBezTo>
                    <a:pt x="54006" y="38050"/>
                    <a:pt x="50590" y="38919"/>
                    <a:pt x="47131" y="38936"/>
                  </a:cubicBezTo>
                  <a:lnTo>
                    <a:pt x="44179" y="38936"/>
                  </a:lnTo>
                  <a:lnTo>
                    <a:pt x="42703" y="38936"/>
                  </a:lnTo>
                  <a:lnTo>
                    <a:pt x="41227" y="38936"/>
                  </a:lnTo>
                  <a:lnTo>
                    <a:pt x="39329" y="40834"/>
                  </a:lnTo>
                  <a:cubicBezTo>
                    <a:pt x="39245" y="41394"/>
                    <a:pt x="39245" y="41962"/>
                    <a:pt x="39329" y="42521"/>
                  </a:cubicBezTo>
                  <a:cubicBezTo>
                    <a:pt x="39245" y="43008"/>
                    <a:pt x="39245" y="43509"/>
                    <a:pt x="39329" y="43997"/>
                  </a:cubicBezTo>
                  <a:cubicBezTo>
                    <a:pt x="39224" y="44977"/>
                    <a:pt x="39224" y="45968"/>
                    <a:pt x="39329" y="46949"/>
                  </a:cubicBezTo>
                  <a:cubicBezTo>
                    <a:pt x="39329" y="49503"/>
                    <a:pt x="38738" y="52025"/>
                    <a:pt x="37642" y="54329"/>
                  </a:cubicBezTo>
                  <a:cubicBezTo>
                    <a:pt x="36904" y="56761"/>
                    <a:pt x="35512" y="58945"/>
                    <a:pt x="33635" y="60656"/>
                  </a:cubicBezTo>
                  <a:cubicBezTo>
                    <a:pt x="29987" y="64276"/>
                    <a:pt x="25074" y="66320"/>
                    <a:pt x="19929" y="66349"/>
                  </a:cubicBezTo>
                  <a:cubicBezTo>
                    <a:pt x="14784" y="66366"/>
                    <a:pt x="9849" y="64314"/>
                    <a:pt x="6222" y="60656"/>
                  </a:cubicBezTo>
                  <a:lnTo>
                    <a:pt x="3269" y="56649"/>
                  </a:lnTo>
                  <a:cubicBezTo>
                    <a:pt x="1435" y="53750"/>
                    <a:pt x="486" y="50380"/>
                    <a:pt x="528" y="46949"/>
                  </a:cubicBezTo>
                  <a:cubicBezTo>
                    <a:pt x="-62" y="43609"/>
                    <a:pt x="-273" y="40213"/>
                    <a:pt x="-105" y="36827"/>
                  </a:cubicBezTo>
                  <a:close/>
                </a:path>
              </a:pathLst>
            </a:custGeom>
            <a:solidFill>
              <a:srgbClr val="F2A0A1"/>
            </a:solidFill>
            <a:ln w="2105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DD250A9-0E61-87ED-52FE-FBA19835F0BA}"/>
                </a:ext>
              </a:extLst>
            </p:cNvPr>
            <p:cNvSpPr/>
            <p:nvPr/>
          </p:nvSpPr>
          <p:spPr>
            <a:xfrm>
              <a:off x="3129565" y="2530379"/>
              <a:ext cx="52571" cy="38657"/>
            </a:xfrm>
            <a:custGeom>
              <a:avLst/>
              <a:gdLst>
                <a:gd name="connsiteX0" fmla="*/ -132 w 52571"/>
                <a:gd name="connsiteY0" fmla="*/ 14111 h 38657"/>
                <a:gd name="connsiteX1" fmla="*/ 4929 w 52571"/>
                <a:gd name="connsiteY1" fmla="*/ 5676 h 38657"/>
                <a:gd name="connsiteX2" fmla="*/ 8724 w 52571"/>
                <a:gd name="connsiteY2" fmla="*/ 2513 h 38657"/>
                <a:gd name="connsiteX3" fmla="*/ 18636 w 52571"/>
                <a:gd name="connsiteY3" fmla="*/ -17 h 38657"/>
                <a:gd name="connsiteX4" fmla="*/ 33186 w 52571"/>
                <a:gd name="connsiteY4" fmla="*/ -17 h 38657"/>
                <a:gd name="connsiteX5" fmla="*/ 40567 w 52571"/>
                <a:gd name="connsiteY5" fmla="*/ 1670 h 38657"/>
                <a:gd name="connsiteX6" fmla="*/ 50689 w 52571"/>
                <a:gd name="connsiteY6" fmla="*/ 11792 h 38657"/>
                <a:gd name="connsiteX7" fmla="*/ 52375 w 52571"/>
                <a:gd name="connsiteY7" fmla="*/ 19383 h 38657"/>
                <a:gd name="connsiteX8" fmla="*/ 52375 w 52571"/>
                <a:gd name="connsiteY8" fmla="*/ 24444 h 38657"/>
                <a:gd name="connsiteX9" fmla="*/ 47315 w 52571"/>
                <a:gd name="connsiteY9" fmla="*/ 32879 h 38657"/>
                <a:gd name="connsiteX10" fmla="*/ 43519 w 52571"/>
                <a:gd name="connsiteY10" fmla="*/ 36042 h 38657"/>
                <a:gd name="connsiteX11" fmla="*/ 33818 w 52571"/>
                <a:gd name="connsiteY11" fmla="*/ 38573 h 38657"/>
                <a:gd name="connsiteX12" fmla="*/ 19268 w 52571"/>
                <a:gd name="connsiteY12" fmla="*/ 38573 h 38657"/>
                <a:gd name="connsiteX13" fmla="*/ 11677 w 52571"/>
                <a:gd name="connsiteY13" fmla="*/ 36886 h 38657"/>
                <a:gd name="connsiteX14" fmla="*/ 1555 w 52571"/>
                <a:gd name="connsiteY14" fmla="*/ 26764 h 38657"/>
                <a:gd name="connsiteX15" fmla="*/ -132 w 52571"/>
                <a:gd name="connsiteY15" fmla="*/ 19383 h 3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71" h="38657">
                  <a:moveTo>
                    <a:pt x="-132" y="14111"/>
                  </a:moveTo>
                  <a:cubicBezTo>
                    <a:pt x="796" y="10908"/>
                    <a:pt x="2546" y="8000"/>
                    <a:pt x="4929" y="5676"/>
                  </a:cubicBezTo>
                  <a:lnTo>
                    <a:pt x="8724" y="2513"/>
                  </a:lnTo>
                  <a:cubicBezTo>
                    <a:pt x="11761" y="869"/>
                    <a:pt x="15177" y="0"/>
                    <a:pt x="18636" y="-17"/>
                  </a:cubicBezTo>
                  <a:lnTo>
                    <a:pt x="33186" y="-17"/>
                  </a:lnTo>
                  <a:cubicBezTo>
                    <a:pt x="35759" y="-194"/>
                    <a:pt x="38332" y="392"/>
                    <a:pt x="40567" y="1670"/>
                  </a:cubicBezTo>
                  <a:cubicBezTo>
                    <a:pt x="45206" y="3492"/>
                    <a:pt x="48875" y="7159"/>
                    <a:pt x="50689" y="11792"/>
                  </a:cubicBezTo>
                  <a:cubicBezTo>
                    <a:pt x="51975" y="14103"/>
                    <a:pt x="52565" y="16743"/>
                    <a:pt x="52375" y="19383"/>
                  </a:cubicBezTo>
                  <a:lnTo>
                    <a:pt x="52375" y="24444"/>
                  </a:lnTo>
                  <a:cubicBezTo>
                    <a:pt x="51574" y="27700"/>
                    <a:pt x="49803" y="30642"/>
                    <a:pt x="47315" y="32879"/>
                  </a:cubicBezTo>
                  <a:lnTo>
                    <a:pt x="43519" y="36042"/>
                  </a:lnTo>
                  <a:cubicBezTo>
                    <a:pt x="40567" y="37712"/>
                    <a:pt x="37214" y="38583"/>
                    <a:pt x="33818" y="38573"/>
                  </a:cubicBezTo>
                  <a:lnTo>
                    <a:pt x="19268" y="38573"/>
                  </a:lnTo>
                  <a:cubicBezTo>
                    <a:pt x="16632" y="38767"/>
                    <a:pt x="13996" y="38181"/>
                    <a:pt x="11677" y="36886"/>
                  </a:cubicBezTo>
                  <a:cubicBezTo>
                    <a:pt x="7038" y="35064"/>
                    <a:pt x="3368" y="31397"/>
                    <a:pt x="1555" y="26764"/>
                  </a:cubicBezTo>
                  <a:cubicBezTo>
                    <a:pt x="268" y="24524"/>
                    <a:pt x="-300" y="21956"/>
                    <a:pt x="-132" y="19383"/>
                  </a:cubicBezTo>
                  <a:close/>
                </a:path>
              </a:pathLst>
            </a:custGeom>
            <a:solidFill>
              <a:srgbClr val="F2A0A1"/>
            </a:solidFill>
            <a:ln w="2105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5172BE1-73C2-CD1A-B42A-799707D0257D}"/>
                </a:ext>
              </a:extLst>
            </p:cNvPr>
            <p:cNvSpPr/>
            <p:nvPr/>
          </p:nvSpPr>
          <p:spPr>
            <a:xfrm>
              <a:off x="2425486" y="4428477"/>
              <a:ext cx="67980" cy="48927"/>
            </a:xfrm>
            <a:custGeom>
              <a:avLst/>
              <a:gdLst>
                <a:gd name="connsiteX0" fmla="*/ 53614 w 67980"/>
                <a:gd name="connsiteY0" fmla="*/ 2066 h 48927"/>
                <a:gd name="connsiteX1" fmla="*/ 39275 w 67980"/>
                <a:gd name="connsiteY1" fmla="*/ 3963 h 48927"/>
                <a:gd name="connsiteX2" fmla="*/ 34424 w 67980"/>
                <a:gd name="connsiteY2" fmla="*/ 7759 h 48927"/>
                <a:gd name="connsiteX3" fmla="*/ 32737 w 67980"/>
                <a:gd name="connsiteY3" fmla="*/ 5861 h 48927"/>
                <a:gd name="connsiteX4" fmla="*/ 26411 w 67980"/>
                <a:gd name="connsiteY4" fmla="*/ 1644 h 48927"/>
                <a:gd name="connsiteX5" fmla="*/ 19030 w 67980"/>
                <a:gd name="connsiteY5" fmla="*/ -43 h 48927"/>
                <a:gd name="connsiteX6" fmla="*/ 5535 w 67980"/>
                <a:gd name="connsiteY6" fmla="*/ 5440 h 48927"/>
                <a:gd name="connsiteX7" fmla="*/ -159 w 67980"/>
                <a:gd name="connsiteY7" fmla="*/ 19146 h 48927"/>
                <a:gd name="connsiteX8" fmla="*/ 3215 w 67980"/>
                <a:gd name="connsiteY8" fmla="*/ 32220 h 48927"/>
                <a:gd name="connsiteX9" fmla="*/ 8276 w 67980"/>
                <a:gd name="connsiteY9" fmla="*/ 39390 h 48927"/>
                <a:gd name="connsiteX10" fmla="*/ 11649 w 67980"/>
                <a:gd name="connsiteY10" fmla="*/ 42131 h 48927"/>
                <a:gd name="connsiteX11" fmla="*/ 15446 w 67980"/>
                <a:gd name="connsiteY11" fmla="*/ 44873 h 48927"/>
                <a:gd name="connsiteX12" fmla="*/ 17132 w 67980"/>
                <a:gd name="connsiteY12" fmla="*/ 44873 h 48927"/>
                <a:gd name="connsiteX13" fmla="*/ 23669 w 67980"/>
                <a:gd name="connsiteY13" fmla="*/ 47614 h 48927"/>
                <a:gd name="connsiteX14" fmla="*/ 32737 w 67980"/>
                <a:gd name="connsiteY14" fmla="*/ 48880 h 48927"/>
                <a:gd name="connsiteX15" fmla="*/ 36955 w 67980"/>
                <a:gd name="connsiteY15" fmla="*/ 48880 h 48927"/>
                <a:gd name="connsiteX16" fmla="*/ 45600 w 67980"/>
                <a:gd name="connsiteY16" fmla="*/ 47192 h 48927"/>
                <a:gd name="connsiteX17" fmla="*/ 53614 w 67980"/>
                <a:gd name="connsiteY17" fmla="*/ 43608 h 48927"/>
                <a:gd name="connsiteX18" fmla="*/ 63525 w 67980"/>
                <a:gd name="connsiteY18" fmla="*/ 33697 h 48927"/>
                <a:gd name="connsiteX19" fmla="*/ 65634 w 67980"/>
                <a:gd name="connsiteY19" fmla="*/ 29479 h 48927"/>
                <a:gd name="connsiteX20" fmla="*/ 67320 w 67980"/>
                <a:gd name="connsiteY20" fmla="*/ 24840 h 48927"/>
                <a:gd name="connsiteX21" fmla="*/ 65423 w 67980"/>
                <a:gd name="connsiteY21" fmla="*/ 10500 h 48927"/>
                <a:gd name="connsiteX22" fmla="*/ 60362 w 67980"/>
                <a:gd name="connsiteY22" fmla="*/ 4807 h 48927"/>
                <a:gd name="connsiteX23" fmla="*/ 53614 w 67980"/>
                <a:gd name="connsiteY23" fmla="*/ 2066 h 4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80" h="48927">
                  <a:moveTo>
                    <a:pt x="53614" y="2066"/>
                  </a:moveTo>
                  <a:cubicBezTo>
                    <a:pt x="48763" y="758"/>
                    <a:pt x="43618" y="1433"/>
                    <a:pt x="39275" y="3963"/>
                  </a:cubicBezTo>
                  <a:cubicBezTo>
                    <a:pt x="37524" y="5039"/>
                    <a:pt x="35900" y="6325"/>
                    <a:pt x="34424" y="7759"/>
                  </a:cubicBezTo>
                  <a:lnTo>
                    <a:pt x="32737" y="5861"/>
                  </a:lnTo>
                  <a:cubicBezTo>
                    <a:pt x="31093" y="3858"/>
                    <a:pt x="28899" y="2382"/>
                    <a:pt x="26411" y="1644"/>
                  </a:cubicBezTo>
                  <a:cubicBezTo>
                    <a:pt x="24133" y="463"/>
                    <a:pt x="21603" y="-106"/>
                    <a:pt x="19030" y="-43"/>
                  </a:cubicBezTo>
                  <a:cubicBezTo>
                    <a:pt x="14033" y="126"/>
                    <a:pt x="9246" y="2066"/>
                    <a:pt x="5535" y="5440"/>
                  </a:cubicBezTo>
                  <a:cubicBezTo>
                    <a:pt x="1844" y="9024"/>
                    <a:pt x="-222" y="13980"/>
                    <a:pt x="-159" y="19146"/>
                  </a:cubicBezTo>
                  <a:cubicBezTo>
                    <a:pt x="-11" y="23701"/>
                    <a:pt x="1127" y="28172"/>
                    <a:pt x="3215" y="32220"/>
                  </a:cubicBezTo>
                  <a:cubicBezTo>
                    <a:pt x="4522" y="34856"/>
                    <a:pt x="6230" y="37260"/>
                    <a:pt x="8276" y="39390"/>
                  </a:cubicBezTo>
                  <a:lnTo>
                    <a:pt x="11649" y="42131"/>
                  </a:lnTo>
                  <a:lnTo>
                    <a:pt x="15446" y="44873"/>
                  </a:lnTo>
                  <a:lnTo>
                    <a:pt x="17132" y="44873"/>
                  </a:lnTo>
                  <a:lnTo>
                    <a:pt x="23669" y="47614"/>
                  </a:lnTo>
                  <a:cubicBezTo>
                    <a:pt x="26643" y="48352"/>
                    <a:pt x="29679" y="48774"/>
                    <a:pt x="32737" y="48880"/>
                  </a:cubicBezTo>
                  <a:lnTo>
                    <a:pt x="36955" y="48880"/>
                  </a:lnTo>
                  <a:cubicBezTo>
                    <a:pt x="39886" y="48626"/>
                    <a:pt x="42775" y="48057"/>
                    <a:pt x="45600" y="47192"/>
                  </a:cubicBezTo>
                  <a:cubicBezTo>
                    <a:pt x="48447" y="46433"/>
                    <a:pt x="51146" y="45231"/>
                    <a:pt x="53614" y="43608"/>
                  </a:cubicBezTo>
                  <a:cubicBezTo>
                    <a:pt x="57557" y="41035"/>
                    <a:pt x="60952" y="37640"/>
                    <a:pt x="63525" y="33697"/>
                  </a:cubicBezTo>
                  <a:cubicBezTo>
                    <a:pt x="64347" y="32347"/>
                    <a:pt x="65064" y="30955"/>
                    <a:pt x="65634" y="29479"/>
                  </a:cubicBezTo>
                  <a:cubicBezTo>
                    <a:pt x="66329" y="27982"/>
                    <a:pt x="66878" y="26421"/>
                    <a:pt x="67320" y="24840"/>
                  </a:cubicBezTo>
                  <a:cubicBezTo>
                    <a:pt x="68396" y="19990"/>
                    <a:pt x="67721" y="14908"/>
                    <a:pt x="65423" y="10500"/>
                  </a:cubicBezTo>
                  <a:cubicBezTo>
                    <a:pt x="64263" y="8202"/>
                    <a:pt x="62513" y="6220"/>
                    <a:pt x="60362" y="4807"/>
                  </a:cubicBezTo>
                  <a:cubicBezTo>
                    <a:pt x="58359" y="3394"/>
                    <a:pt x="56039" y="2445"/>
                    <a:pt x="53614" y="2066"/>
                  </a:cubicBezTo>
                  <a:close/>
                </a:path>
              </a:pathLst>
            </a:custGeom>
            <a:solidFill>
              <a:srgbClr val="F2A0A1"/>
            </a:solidFill>
            <a:ln w="2105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F959CFA-9BF5-B207-BCB2-DB638FBAA1CB}"/>
                </a:ext>
              </a:extLst>
            </p:cNvPr>
            <p:cNvSpPr/>
            <p:nvPr/>
          </p:nvSpPr>
          <p:spPr>
            <a:xfrm>
              <a:off x="2518689" y="4296685"/>
              <a:ext cx="85916" cy="89886"/>
            </a:xfrm>
            <a:custGeom>
              <a:avLst/>
              <a:gdLst>
                <a:gd name="connsiteX0" fmla="*/ 71330 w 85916"/>
                <a:gd name="connsiteY0" fmla="*/ 375 h 89886"/>
                <a:gd name="connsiteX1" fmla="*/ 56991 w 85916"/>
                <a:gd name="connsiteY1" fmla="*/ 2273 h 89886"/>
                <a:gd name="connsiteX2" fmla="*/ 13551 w 85916"/>
                <a:gd name="connsiteY2" fmla="*/ 46978 h 89886"/>
                <a:gd name="connsiteX3" fmla="*/ 5327 w 85916"/>
                <a:gd name="connsiteY3" fmla="*/ 55835 h 89886"/>
                <a:gd name="connsiteX4" fmla="*/ 5327 w 85916"/>
                <a:gd name="connsiteY4" fmla="*/ 83037 h 89886"/>
                <a:gd name="connsiteX5" fmla="*/ 20510 w 85916"/>
                <a:gd name="connsiteY5" fmla="*/ 88731 h 89886"/>
                <a:gd name="connsiteX6" fmla="*/ 32108 w 85916"/>
                <a:gd name="connsiteY6" fmla="*/ 88731 h 89886"/>
                <a:gd name="connsiteX7" fmla="*/ 74283 w 85916"/>
                <a:gd name="connsiteY7" fmla="*/ 46556 h 89886"/>
                <a:gd name="connsiteX8" fmla="*/ 74283 w 85916"/>
                <a:gd name="connsiteY8" fmla="*/ 38754 h 89886"/>
                <a:gd name="connsiteX9" fmla="*/ 80187 w 85916"/>
                <a:gd name="connsiteY9" fmla="*/ 32428 h 89886"/>
                <a:gd name="connsiteX10" fmla="*/ 81874 w 85916"/>
                <a:gd name="connsiteY10" fmla="*/ 7334 h 89886"/>
                <a:gd name="connsiteX11" fmla="*/ 71330 w 85916"/>
                <a:gd name="connsiteY11" fmla="*/ 375 h 8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916" h="89886">
                  <a:moveTo>
                    <a:pt x="71330" y="375"/>
                  </a:moveTo>
                  <a:cubicBezTo>
                    <a:pt x="66481" y="-574"/>
                    <a:pt x="61440" y="80"/>
                    <a:pt x="56991" y="2273"/>
                  </a:cubicBezTo>
                  <a:cubicBezTo>
                    <a:pt x="37464" y="11256"/>
                    <a:pt x="21965" y="27198"/>
                    <a:pt x="13551" y="46978"/>
                  </a:cubicBezTo>
                  <a:lnTo>
                    <a:pt x="5327" y="55835"/>
                  </a:lnTo>
                  <a:cubicBezTo>
                    <a:pt x="-1990" y="63426"/>
                    <a:pt x="-1990" y="75446"/>
                    <a:pt x="5327" y="83037"/>
                  </a:cubicBezTo>
                  <a:cubicBezTo>
                    <a:pt x="9523" y="86728"/>
                    <a:pt x="14922" y="88752"/>
                    <a:pt x="20510" y="88731"/>
                  </a:cubicBezTo>
                  <a:cubicBezTo>
                    <a:pt x="24242" y="90207"/>
                    <a:pt x="28376" y="90207"/>
                    <a:pt x="32108" y="88731"/>
                  </a:cubicBezTo>
                  <a:cubicBezTo>
                    <a:pt x="51825" y="81793"/>
                    <a:pt x="67345" y="66273"/>
                    <a:pt x="74283" y="46556"/>
                  </a:cubicBezTo>
                  <a:cubicBezTo>
                    <a:pt x="75021" y="44005"/>
                    <a:pt x="75021" y="41305"/>
                    <a:pt x="74283" y="38754"/>
                  </a:cubicBezTo>
                  <a:lnTo>
                    <a:pt x="80187" y="32428"/>
                  </a:lnTo>
                  <a:cubicBezTo>
                    <a:pt x="86914" y="25659"/>
                    <a:pt x="87631" y="14946"/>
                    <a:pt x="81874" y="7334"/>
                  </a:cubicBezTo>
                  <a:cubicBezTo>
                    <a:pt x="79365" y="3770"/>
                    <a:pt x="75590" y="1282"/>
                    <a:pt x="71330" y="375"/>
                  </a:cubicBezTo>
                  <a:close/>
                </a:path>
              </a:pathLst>
            </a:custGeom>
            <a:solidFill>
              <a:srgbClr val="F2A0A1"/>
            </a:solidFill>
            <a:ln w="2105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4ED190B-93DB-4082-180C-317942C9E48B}"/>
                </a:ext>
              </a:extLst>
            </p:cNvPr>
            <p:cNvSpPr/>
            <p:nvPr/>
          </p:nvSpPr>
          <p:spPr>
            <a:xfrm>
              <a:off x="2622233" y="4379384"/>
              <a:ext cx="113390" cy="96080"/>
            </a:xfrm>
            <a:custGeom>
              <a:avLst/>
              <a:gdLst>
                <a:gd name="connsiteX0" fmla="*/ -161 w 113390"/>
                <a:gd name="connsiteY0" fmla="*/ 59805 h 96080"/>
                <a:gd name="connsiteX1" fmla="*/ 17131 w 113390"/>
                <a:gd name="connsiteY1" fmla="*/ 78784 h 96080"/>
                <a:gd name="connsiteX2" fmla="*/ 17131 w 113390"/>
                <a:gd name="connsiteY2" fmla="*/ 81736 h 96080"/>
                <a:gd name="connsiteX3" fmla="*/ 40749 w 113390"/>
                <a:gd name="connsiteY3" fmla="*/ 95443 h 96080"/>
                <a:gd name="connsiteX4" fmla="*/ 110758 w 113390"/>
                <a:gd name="connsiteY4" fmla="*/ 39140 h 96080"/>
                <a:gd name="connsiteX5" fmla="*/ 107806 w 113390"/>
                <a:gd name="connsiteY5" fmla="*/ 15944 h 96080"/>
                <a:gd name="connsiteX6" fmla="*/ 15591 w 113390"/>
                <a:gd name="connsiteY6" fmla="*/ 22502 h 96080"/>
                <a:gd name="connsiteX7" fmla="*/ -161 w 113390"/>
                <a:gd name="connsiteY7" fmla="*/ 59805 h 96080"/>
                <a:gd name="connsiteX8" fmla="*/ 57407 w 113390"/>
                <a:gd name="connsiteY8" fmla="*/ 45888 h 96080"/>
                <a:gd name="connsiteX9" fmla="*/ 56353 w 113390"/>
                <a:gd name="connsiteY9" fmla="*/ 45888 h 96080"/>
                <a:gd name="connsiteX10" fmla="*/ 53401 w 113390"/>
                <a:gd name="connsiteY10" fmla="*/ 47785 h 96080"/>
                <a:gd name="connsiteX11" fmla="*/ 45388 w 113390"/>
                <a:gd name="connsiteY11" fmla="*/ 52425 h 96080"/>
                <a:gd name="connsiteX12" fmla="*/ 41381 w 113390"/>
                <a:gd name="connsiteY12" fmla="*/ 54322 h 96080"/>
                <a:gd name="connsiteX13" fmla="*/ 40327 w 113390"/>
                <a:gd name="connsiteY13" fmla="*/ 54322 h 96080"/>
                <a:gd name="connsiteX14" fmla="*/ 38851 w 113390"/>
                <a:gd name="connsiteY14" fmla="*/ 54322 h 96080"/>
                <a:gd name="connsiteX15" fmla="*/ 39905 w 113390"/>
                <a:gd name="connsiteY15" fmla="*/ 51370 h 96080"/>
                <a:gd name="connsiteX16" fmla="*/ 39905 w 113390"/>
                <a:gd name="connsiteY16" fmla="*/ 49683 h 96080"/>
                <a:gd name="connsiteX17" fmla="*/ 39905 w 113390"/>
                <a:gd name="connsiteY17" fmla="*/ 47996 h 96080"/>
                <a:gd name="connsiteX18" fmla="*/ 43490 w 113390"/>
                <a:gd name="connsiteY18" fmla="*/ 44201 h 96080"/>
                <a:gd name="connsiteX19" fmla="*/ 44966 w 113390"/>
                <a:gd name="connsiteY19" fmla="*/ 42935 h 96080"/>
                <a:gd name="connsiteX20" fmla="*/ 49184 w 113390"/>
                <a:gd name="connsiteY20" fmla="*/ 40194 h 96080"/>
                <a:gd name="connsiteX21" fmla="*/ 53190 w 113390"/>
                <a:gd name="connsiteY21" fmla="*/ 38507 h 96080"/>
                <a:gd name="connsiteX22" fmla="*/ 61414 w 113390"/>
                <a:gd name="connsiteY22" fmla="*/ 36187 h 96080"/>
                <a:gd name="connsiteX23" fmla="*/ 63945 w 113390"/>
                <a:gd name="connsiteY23" fmla="*/ 36187 h 96080"/>
                <a:gd name="connsiteX24" fmla="*/ 62469 w 113390"/>
                <a:gd name="connsiteY24" fmla="*/ 37874 h 9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390" h="96080">
                  <a:moveTo>
                    <a:pt x="-161" y="59805"/>
                  </a:moveTo>
                  <a:cubicBezTo>
                    <a:pt x="-98" y="69632"/>
                    <a:pt x="7367" y="77814"/>
                    <a:pt x="17131" y="78784"/>
                  </a:cubicBezTo>
                  <a:cubicBezTo>
                    <a:pt x="17025" y="79775"/>
                    <a:pt x="17025" y="80745"/>
                    <a:pt x="17131" y="81736"/>
                  </a:cubicBezTo>
                  <a:cubicBezTo>
                    <a:pt x="19999" y="91943"/>
                    <a:pt x="30458" y="98016"/>
                    <a:pt x="40749" y="95443"/>
                  </a:cubicBezTo>
                  <a:cubicBezTo>
                    <a:pt x="71389" y="88210"/>
                    <a:pt x="97136" y="67523"/>
                    <a:pt x="110758" y="39140"/>
                  </a:cubicBezTo>
                  <a:cubicBezTo>
                    <a:pt x="114934" y="31590"/>
                    <a:pt x="113732" y="22207"/>
                    <a:pt x="107806" y="15944"/>
                  </a:cubicBezTo>
                  <a:cubicBezTo>
                    <a:pt x="80540" y="-7717"/>
                    <a:pt x="39251" y="-4785"/>
                    <a:pt x="15591" y="22502"/>
                  </a:cubicBezTo>
                  <a:cubicBezTo>
                    <a:pt x="6524" y="32961"/>
                    <a:pt x="999" y="46014"/>
                    <a:pt x="-161" y="59805"/>
                  </a:cubicBezTo>
                  <a:close/>
                  <a:moveTo>
                    <a:pt x="57407" y="45888"/>
                  </a:moveTo>
                  <a:lnTo>
                    <a:pt x="56353" y="45888"/>
                  </a:lnTo>
                  <a:lnTo>
                    <a:pt x="53401" y="47785"/>
                  </a:lnTo>
                  <a:cubicBezTo>
                    <a:pt x="50850" y="49536"/>
                    <a:pt x="48171" y="51075"/>
                    <a:pt x="45388" y="52425"/>
                  </a:cubicBezTo>
                  <a:cubicBezTo>
                    <a:pt x="44102" y="53142"/>
                    <a:pt x="42752" y="53774"/>
                    <a:pt x="41381" y="54322"/>
                  </a:cubicBezTo>
                  <a:lnTo>
                    <a:pt x="40327" y="54322"/>
                  </a:lnTo>
                  <a:lnTo>
                    <a:pt x="38851" y="54322"/>
                  </a:lnTo>
                  <a:cubicBezTo>
                    <a:pt x="39272" y="53353"/>
                    <a:pt x="39610" y="52383"/>
                    <a:pt x="39905" y="51370"/>
                  </a:cubicBezTo>
                  <a:cubicBezTo>
                    <a:pt x="39863" y="50801"/>
                    <a:pt x="39863" y="50253"/>
                    <a:pt x="39905" y="49683"/>
                  </a:cubicBezTo>
                  <a:lnTo>
                    <a:pt x="39905" y="47996"/>
                  </a:lnTo>
                  <a:lnTo>
                    <a:pt x="43490" y="44201"/>
                  </a:lnTo>
                  <a:lnTo>
                    <a:pt x="44966" y="42935"/>
                  </a:lnTo>
                  <a:lnTo>
                    <a:pt x="49184" y="40194"/>
                  </a:lnTo>
                  <a:lnTo>
                    <a:pt x="53190" y="38507"/>
                  </a:lnTo>
                  <a:lnTo>
                    <a:pt x="61414" y="36187"/>
                  </a:lnTo>
                  <a:lnTo>
                    <a:pt x="63945" y="36187"/>
                  </a:lnTo>
                  <a:lnTo>
                    <a:pt x="62469" y="37874"/>
                  </a:lnTo>
                  <a:close/>
                </a:path>
              </a:pathLst>
            </a:custGeom>
            <a:solidFill>
              <a:srgbClr val="F2A0A1"/>
            </a:solidFill>
            <a:ln w="2105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8947D2F-D6A3-C21F-1F79-61151BCC96C3}"/>
                </a:ext>
              </a:extLst>
            </p:cNvPr>
            <p:cNvSpPr/>
            <p:nvPr/>
          </p:nvSpPr>
          <p:spPr>
            <a:xfrm>
              <a:off x="2629614" y="4089855"/>
              <a:ext cx="141539" cy="218308"/>
            </a:xfrm>
            <a:custGeom>
              <a:avLst/>
              <a:gdLst>
                <a:gd name="connsiteX0" fmla="*/ 95786 w 141539"/>
                <a:gd name="connsiteY0" fmla="*/ 8985 h 218308"/>
                <a:gd name="connsiteX1" fmla="*/ 79971 w 141539"/>
                <a:gd name="connsiteY1" fmla="*/ 42302 h 218308"/>
                <a:gd name="connsiteX2" fmla="*/ 20927 w 141539"/>
                <a:gd name="connsiteY2" fmla="*/ 119482 h 218308"/>
                <a:gd name="connsiteX3" fmla="*/ -161 w 141539"/>
                <a:gd name="connsiteY3" fmla="*/ 163976 h 218308"/>
                <a:gd name="connsiteX4" fmla="*/ 20927 w 141539"/>
                <a:gd name="connsiteY4" fmla="*/ 198981 h 218308"/>
                <a:gd name="connsiteX5" fmla="*/ 38429 w 141539"/>
                <a:gd name="connsiteY5" fmla="*/ 205940 h 218308"/>
                <a:gd name="connsiteX6" fmla="*/ 62869 w 141539"/>
                <a:gd name="connsiteY6" fmla="*/ 217053 h 218308"/>
                <a:gd name="connsiteX7" fmla="*/ 72801 w 141539"/>
                <a:gd name="connsiteY7" fmla="*/ 208471 h 218308"/>
                <a:gd name="connsiteX8" fmla="*/ 78495 w 141539"/>
                <a:gd name="connsiteY8" fmla="*/ 198560 h 218308"/>
                <a:gd name="connsiteX9" fmla="*/ 99582 w 141539"/>
                <a:gd name="connsiteY9" fmla="*/ 182955 h 218308"/>
                <a:gd name="connsiteX10" fmla="*/ 138172 w 141539"/>
                <a:gd name="connsiteY10" fmla="*/ 106619 h 218308"/>
                <a:gd name="connsiteX11" fmla="*/ 128471 w 141539"/>
                <a:gd name="connsiteY11" fmla="*/ 9195 h 218308"/>
                <a:gd name="connsiteX12" fmla="*/ 102112 w 141539"/>
                <a:gd name="connsiteY12" fmla="*/ 2743 h 218308"/>
                <a:gd name="connsiteX13" fmla="*/ 95786 w 141539"/>
                <a:gd name="connsiteY13" fmla="*/ 8985 h 218308"/>
                <a:gd name="connsiteX14" fmla="*/ 100004 w 141539"/>
                <a:gd name="connsiteY14" fmla="*/ 104510 h 218308"/>
                <a:gd name="connsiteX15" fmla="*/ 83556 w 141539"/>
                <a:gd name="connsiteY15" fmla="*/ 142889 h 218308"/>
                <a:gd name="connsiteX16" fmla="*/ 80182 w 141539"/>
                <a:gd name="connsiteY16" fmla="*/ 142889 h 218308"/>
                <a:gd name="connsiteX17" fmla="*/ 100215 w 141539"/>
                <a:gd name="connsiteY17" fmla="*/ 103245 h 218308"/>
                <a:gd name="connsiteX18" fmla="*/ 100847 w 141539"/>
                <a:gd name="connsiteY18" fmla="*/ 104510 h 21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539" h="218308">
                  <a:moveTo>
                    <a:pt x="95786" y="8985"/>
                  </a:moveTo>
                  <a:lnTo>
                    <a:pt x="79971" y="42302"/>
                  </a:lnTo>
                  <a:lnTo>
                    <a:pt x="20927" y="119482"/>
                  </a:lnTo>
                  <a:cubicBezTo>
                    <a:pt x="8674" y="131228"/>
                    <a:pt x="1167" y="147064"/>
                    <a:pt x="-161" y="163976"/>
                  </a:cubicBezTo>
                  <a:cubicBezTo>
                    <a:pt x="1041" y="178295"/>
                    <a:pt x="8844" y="191221"/>
                    <a:pt x="20927" y="198981"/>
                  </a:cubicBezTo>
                  <a:cubicBezTo>
                    <a:pt x="26219" y="202503"/>
                    <a:pt x="32166" y="204865"/>
                    <a:pt x="38429" y="205940"/>
                  </a:cubicBezTo>
                  <a:cubicBezTo>
                    <a:pt x="42119" y="215746"/>
                    <a:pt x="53042" y="220723"/>
                    <a:pt x="62869" y="217053"/>
                  </a:cubicBezTo>
                  <a:cubicBezTo>
                    <a:pt x="67087" y="215451"/>
                    <a:pt x="70608" y="212414"/>
                    <a:pt x="72801" y="208471"/>
                  </a:cubicBezTo>
                  <a:lnTo>
                    <a:pt x="78495" y="198560"/>
                  </a:lnTo>
                  <a:cubicBezTo>
                    <a:pt x="86318" y="194532"/>
                    <a:pt x="93446" y="189260"/>
                    <a:pt x="99582" y="182955"/>
                  </a:cubicBezTo>
                  <a:cubicBezTo>
                    <a:pt x="119383" y="161657"/>
                    <a:pt x="132774" y="135192"/>
                    <a:pt x="138172" y="106619"/>
                  </a:cubicBezTo>
                  <a:cubicBezTo>
                    <a:pt x="144645" y="73891"/>
                    <a:pt x="141272" y="40004"/>
                    <a:pt x="128471" y="9195"/>
                  </a:cubicBezTo>
                  <a:cubicBezTo>
                    <a:pt x="122968" y="128"/>
                    <a:pt x="111180" y="-2761"/>
                    <a:pt x="102112" y="2743"/>
                  </a:cubicBezTo>
                  <a:cubicBezTo>
                    <a:pt x="99540" y="4303"/>
                    <a:pt x="97368" y="6433"/>
                    <a:pt x="95786" y="8985"/>
                  </a:cubicBezTo>
                  <a:close/>
                  <a:moveTo>
                    <a:pt x="100004" y="104510"/>
                  </a:moveTo>
                  <a:cubicBezTo>
                    <a:pt x="96588" y="118090"/>
                    <a:pt x="91042" y="131059"/>
                    <a:pt x="83556" y="142889"/>
                  </a:cubicBezTo>
                  <a:lnTo>
                    <a:pt x="80182" y="142889"/>
                  </a:lnTo>
                  <a:cubicBezTo>
                    <a:pt x="87352" y="129815"/>
                    <a:pt x="94100" y="116741"/>
                    <a:pt x="100215" y="103245"/>
                  </a:cubicBezTo>
                  <a:cubicBezTo>
                    <a:pt x="100363" y="103688"/>
                    <a:pt x="100573" y="104131"/>
                    <a:pt x="100847" y="104510"/>
                  </a:cubicBezTo>
                  <a:close/>
                </a:path>
              </a:pathLst>
            </a:custGeom>
            <a:solidFill>
              <a:srgbClr val="F2A0A1"/>
            </a:solidFill>
            <a:ln w="2105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42F6DE7-79ED-ECFA-7FD5-503C1D5125C1}"/>
                </a:ext>
              </a:extLst>
            </p:cNvPr>
            <p:cNvSpPr/>
            <p:nvPr/>
          </p:nvSpPr>
          <p:spPr>
            <a:xfrm>
              <a:off x="2733943" y="3944317"/>
              <a:ext cx="45583" cy="50820"/>
            </a:xfrm>
            <a:custGeom>
              <a:avLst/>
              <a:gdLst>
                <a:gd name="connsiteX0" fmla="*/ 31312 w 45583"/>
                <a:gd name="connsiteY0" fmla="*/ 585 h 50820"/>
                <a:gd name="connsiteX1" fmla="*/ 21611 w 45583"/>
                <a:gd name="connsiteY1" fmla="*/ 585 h 50820"/>
                <a:gd name="connsiteX2" fmla="*/ 16972 w 45583"/>
                <a:gd name="connsiteY2" fmla="*/ 2272 h 50820"/>
                <a:gd name="connsiteX3" fmla="*/ 9803 w 45583"/>
                <a:gd name="connsiteY3" fmla="*/ 9441 h 50820"/>
                <a:gd name="connsiteX4" fmla="*/ 2633 w 45583"/>
                <a:gd name="connsiteY4" fmla="*/ 21883 h 50820"/>
                <a:gd name="connsiteX5" fmla="*/ 314 w 45583"/>
                <a:gd name="connsiteY5" fmla="*/ 29052 h 50820"/>
                <a:gd name="connsiteX6" fmla="*/ 314 w 45583"/>
                <a:gd name="connsiteY6" fmla="*/ 36433 h 50820"/>
                <a:gd name="connsiteX7" fmla="*/ 3687 w 45583"/>
                <a:gd name="connsiteY7" fmla="*/ 42970 h 50820"/>
                <a:gd name="connsiteX8" fmla="*/ 9381 w 45583"/>
                <a:gd name="connsiteY8" fmla="*/ 48242 h 50820"/>
                <a:gd name="connsiteX9" fmla="*/ 14020 w 45583"/>
                <a:gd name="connsiteY9" fmla="*/ 50140 h 50820"/>
                <a:gd name="connsiteX10" fmla="*/ 23931 w 45583"/>
                <a:gd name="connsiteY10" fmla="*/ 50140 h 50820"/>
                <a:gd name="connsiteX11" fmla="*/ 28360 w 45583"/>
                <a:gd name="connsiteY11" fmla="*/ 48242 h 50820"/>
                <a:gd name="connsiteX12" fmla="*/ 35529 w 45583"/>
                <a:gd name="connsiteY12" fmla="*/ 41283 h 50820"/>
                <a:gd name="connsiteX13" fmla="*/ 42910 w 45583"/>
                <a:gd name="connsiteY13" fmla="*/ 28842 h 50820"/>
                <a:gd name="connsiteX14" fmla="*/ 45229 w 45583"/>
                <a:gd name="connsiteY14" fmla="*/ 21461 h 50820"/>
                <a:gd name="connsiteX15" fmla="*/ 41434 w 45583"/>
                <a:gd name="connsiteY15" fmla="*/ 7754 h 50820"/>
                <a:gd name="connsiteX16" fmla="*/ 35951 w 45583"/>
                <a:gd name="connsiteY16" fmla="*/ 2483 h 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583" h="50820">
                  <a:moveTo>
                    <a:pt x="31312" y="585"/>
                  </a:moveTo>
                  <a:cubicBezTo>
                    <a:pt x="28128" y="-259"/>
                    <a:pt x="24796" y="-259"/>
                    <a:pt x="21611" y="585"/>
                  </a:cubicBezTo>
                  <a:lnTo>
                    <a:pt x="16972" y="2272"/>
                  </a:lnTo>
                  <a:cubicBezTo>
                    <a:pt x="14083" y="4106"/>
                    <a:pt x="11637" y="6552"/>
                    <a:pt x="9803" y="9441"/>
                  </a:cubicBezTo>
                  <a:lnTo>
                    <a:pt x="2633" y="21883"/>
                  </a:lnTo>
                  <a:cubicBezTo>
                    <a:pt x="1178" y="23992"/>
                    <a:pt x="377" y="26480"/>
                    <a:pt x="314" y="29052"/>
                  </a:cubicBezTo>
                  <a:cubicBezTo>
                    <a:pt x="-319" y="31478"/>
                    <a:pt x="-319" y="34008"/>
                    <a:pt x="314" y="36433"/>
                  </a:cubicBezTo>
                  <a:cubicBezTo>
                    <a:pt x="883" y="38858"/>
                    <a:pt x="2043" y="41115"/>
                    <a:pt x="3687" y="42970"/>
                  </a:cubicBezTo>
                  <a:cubicBezTo>
                    <a:pt x="5100" y="45184"/>
                    <a:pt x="7061" y="46998"/>
                    <a:pt x="9381" y="48242"/>
                  </a:cubicBezTo>
                  <a:lnTo>
                    <a:pt x="14020" y="50140"/>
                  </a:lnTo>
                  <a:cubicBezTo>
                    <a:pt x="17268" y="50983"/>
                    <a:pt x="20683" y="50983"/>
                    <a:pt x="23931" y="50140"/>
                  </a:cubicBezTo>
                  <a:lnTo>
                    <a:pt x="28360" y="48242"/>
                  </a:lnTo>
                  <a:cubicBezTo>
                    <a:pt x="31375" y="46661"/>
                    <a:pt x="33863" y="44257"/>
                    <a:pt x="35529" y="41283"/>
                  </a:cubicBezTo>
                  <a:lnTo>
                    <a:pt x="42910" y="28842"/>
                  </a:lnTo>
                  <a:cubicBezTo>
                    <a:pt x="44218" y="26585"/>
                    <a:pt x="44998" y="24055"/>
                    <a:pt x="45229" y="21461"/>
                  </a:cubicBezTo>
                  <a:cubicBezTo>
                    <a:pt x="45967" y="16569"/>
                    <a:pt x="44576" y="11571"/>
                    <a:pt x="41434" y="7754"/>
                  </a:cubicBezTo>
                  <a:cubicBezTo>
                    <a:pt x="40168" y="5498"/>
                    <a:pt x="38249" y="3663"/>
                    <a:pt x="35951" y="2483"/>
                  </a:cubicBezTo>
                  <a:close/>
                </a:path>
              </a:pathLst>
            </a:custGeom>
            <a:solidFill>
              <a:srgbClr val="F2A0A1"/>
            </a:solidFill>
            <a:ln w="2105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1845585-7C3E-33E1-88EE-3748C429BBE7}"/>
                </a:ext>
              </a:extLst>
            </p:cNvPr>
            <p:cNvSpPr/>
            <p:nvPr/>
          </p:nvSpPr>
          <p:spPr>
            <a:xfrm>
              <a:off x="2802477" y="4085602"/>
              <a:ext cx="45653" cy="50820"/>
            </a:xfrm>
            <a:custGeom>
              <a:avLst/>
              <a:gdLst>
                <a:gd name="connsiteX0" fmla="*/ 31523 w 45653"/>
                <a:gd name="connsiteY0" fmla="*/ 585 h 50820"/>
                <a:gd name="connsiteX1" fmla="*/ 21611 w 45653"/>
                <a:gd name="connsiteY1" fmla="*/ 585 h 50820"/>
                <a:gd name="connsiteX2" fmla="*/ 17183 w 45653"/>
                <a:gd name="connsiteY2" fmla="*/ 2272 h 50820"/>
                <a:gd name="connsiteX3" fmla="*/ 10014 w 45653"/>
                <a:gd name="connsiteY3" fmla="*/ 9441 h 50820"/>
                <a:gd name="connsiteX4" fmla="*/ 2633 w 45653"/>
                <a:gd name="connsiteY4" fmla="*/ 21883 h 50820"/>
                <a:gd name="connsiteX5" fmla="*/ 314 w 45653"/>
                <a:gd name="connsiteY5" fmla="*/ 29053 h 50820"/>
                <a:gd name="connsiteX6" fmla="*/ 314 w 45653"/>
                <a:gd name="connsiteY6" fmla="*/ 36433 h 50820"/>
                <a:gd name="connsiteX7" fmla="*/ 3687 w 45653"/>
                <a:gd name="connsiteY7" fmla="*/ 42970 h 50820"/>
                <a:gd name="connsiteX8" fmla="*/ 9170 w 45653"/>
                <a:gd name="connsiteY8" fmla="*/ 48242 h 50820"/>
                <a:gd name="connsiteX9" fmla="*/ 14020 w 45653"/>
                <a:gd name="connsiteY9" fmla="*/ 50140 h 50820"/>
                <a:gd name="connsiteX10" fmla="*/ 23720 w 45653"/>
                <a:gd name="connsiteY10" fmla="*/ 50140 h 50820"/>
                <a:gd name="connsiteX11" fmla="*/ 28360 w 45653"/>
                <a:gd name="connsiteY11" fmla="*/ 48242 h 50820"/>
                <a:gd name="connsiteX12" fmla="*/ 35529 w 45653"/>
                <a:gd name="connsiteY12" fmla="*/ 41283 h 50820"/>
                <a:gd name="connsiteX13" fmla="*/ 42699 w 45653"/>
                <a:gd name="connsiteY13" fmla="*/ 28841 h 50820"/>
                <a:gd name="connsiteX14" fmla="*/ 45019 w 45653"/>
                <a:gd name="connsiteY14" fmla="*/ 21461 h 50820"/>
                <a:gd name="connsiteX15" fmla="*/ 45019 w 45653"/>
                <a:gd name="connsiteY15" fmla="*/ 14080 h 50820"/>
                <a:gd name="connsiteX16" fmla="*/ 41645 w 45653"/>
                <a:gd name="connsiteY16" fmla="*/ 7543 h 50820"/>
                <a:gd name="connsiteX17" fmla="*/ 35951 w 45653"/>
                <a:gd name="connsiteY17" fmla="*/ 2482 h 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53" h="50820">
                  <a:moveTo>
                    <a:pt x="31523" y="585"/>
                  </a:moveTo>
                  <a:cubicBezTo>
                    <a:pt x="28275" y="-259"/>
                    <a:pt x="24859" y="-259"/>
                    <a:pt x="21611" y="585"/>
                  </a:cubicBezTo>
                  <a:lnTo>
                    <a:pt x="17183" y="2272"/>
                  </a:lnTo>
                  <a:cubicBezTo>
                    <a:pt x="14168" y="3937"/>
                    <a:pt x="11680" y="6426"/>
                    <a:pt x="10014" y="9441"/>
                  </a:cubicBezTo>
                  <a:lnTo>
                    <a:pt x="2633" y="21883"/>
                  </a:lnTo>
                  <a:cubicBezTo>
                    <a:pt x="1262" y="24034"/>
                    <a:pt x="482" y="26501"/>
                    <a:pt x="314" y="29053"/>
                  </a:cubicBezTo>
                  <a:cubicBezTo>
                    <a:pt x="-319" y="31477"/>
                    <a:pt x="-319" y="34008"/>
                    <a:pt x="314" y="36433"/>
                  </a:cubicBezTo>
                  <a:cubicBezTo>
                    <a:pt x="798" y="38900"/>
                    <a:pt x="1958" y="41156"/>
                    <a:pt x="3687" y="42970"/>
                  </a:cubicBezTo>
                  <a:cubicBezTo>
                    <a:pt x="4953" y="45227"/>
                    <a:pt x="6871" y="47061"/>
                    <a:pt x="9170" y="48242"/>
                  </a:cubicBezTo>
                  <a:lnTo>
                    <a:pt x="14020" y="50140"/>
                  </a:lnTo>
                  <a:cubicBezTo>
                    <a:pt x="17205" y="50983"/>
                    <a:pt x="20536" y="50983"/>
                    <a:pt x="23720" y="50140"/>
                  </a:cubicBezTo>
                  <a:lnTo>
                    <a:pt x="28360" y="48242"/>
                  </a:lnTo>
                  <a:cubicBezTo>
                    <a:pt x="31270" y="46534"/>
                    <a:pt x="33737" y="44151"/>
                    <a:pt x="35529" y="41283"/>
                  </a:cubicBezTo>
                  <a:lnTo>
                    <a:pt x="42699" y="28841"/>
                  </a:lnTo>
                  <a:cubicBezTo>
                    <a:pt x="44196" y="26670"/>
                    <a:pt x="44998" y="24097"/>
                    <a:pt x="45019" y="21461"/>
                  </a:cubicBezTo>
                  <a:cubicBezTo>
                    <a:pt x="45651" y="19036"/>
                    <a:pt x="45651" y="16506"/>
                    <a:pt x="45019" y="14080"/>
                  </a:cubicBezTo>
                  <a:cubicBezTo>
                    <a:pt x="44407" y="11676"/>
                    <a:pt x="43247" y="9441"/>
                    <a:pt x="41645" y="7543"/>
                  </a:cubicBezTo>
                  <a:cubicBezTo>
                    <a:pt x="40168" y="5435"/>
                    <a:pt x="38228" y="3705"/>
                    <a:pt x="35951" y="2482"/>
                  </a:cubicBezTo>
                  <a:close/>
                </a:path>
              </a:pathLst>
            </a:custGeom>
            <a:solidFill>
              <a:srgbClr val="F2A0A1"/>
            </a:solidFill>
            <a:ln w="2105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E67855-2FD3-041E-46F7-332F894FA99E}"/>
                </a:ext>
              </a:extLst>
            </p:cNvPr>
            <p:cNvSpPr/>
            <p:nvPr/>
          </p:nvSpPr>
          <p:spPr>
            <a:xfrm>
              <a:off x="2797799" y="4254282"/>
              <a:ext cx="54785" cy="82476"/>
            </a:xfrm>
            <a:custGeom>
              <a:avLst/>
              <a:gdLst>
                <a:gd name="connsiteX0" fmla="*/ 39154 w 54785"/>
                <a:gd name="connsiteY0" fmla="*/ 603 h 82476"/>
                <a:gd name="connsiteX1" fmla="*/ 24814 w 54785"/>
                <a:gd name="connsiteY1" fmla="*/ 2501 h 82476"/>
                <a:gd name="connsiteX2" fmla="*/ 1618 w 54785"/>
                <a:gd name="connsiteY2" fmla="*/ 34132 h 82476"/>
                <a:gd name="connsiteX3" fmla="*/ 6257 w 54785"/>
                <a:gd name="connsiteY3" fmla="*/ 72511 h 82476"/>
                <a:gd name="connsiteX4" fmla="*/ 32004 w 54785"/>
                <a:gd name="connsiteY4" fmla="*/ 80124 h 82476"/>
                <a:gd name="connsiteX5" fmla="*/ 32405 w 54785"/>
                <a:gd name="connsiteY5" fmla="*/ 79892 h 82476"/>
                <a:gd name="connsiteX6" fmla="*/ 39786 w 54785"/>
                <a:gd name="connsiteY6" fmla="*/ 53744 h 82476"/>
                <a:gd name="connsiteX7" fmla="*/ 39786 w 54785"/>
                <a:gd name="connsiteY7" fmla="*/ 53744 h 82476"/>
                <a:gd name="connsiteX8" fmla="*/ 39786 w 54785"/>
                <a:gd name="connsiteY8" fmla="*/ 49948 h 82476"/>
                <a:gd name="connsiteX9" fmla="*/ 39786 w 54785"/>
                <a:gd name="connsiteY9" fmla="*/ 46363 h 82476"/>
                <a:gd name="connsiteX10" fmla="*/ 40840 w 54785"/>
                <a:gd name="connsiteY10" fmla="*/ 42356 h 82476"/>
                <a:gd name="connsiteX11" fmla="*/ 42738 w 54785"/>
                <a:gd name="connsiteY11" fmla="*/ 38771 h 82476"/>
                <a:gd name="connsiteX12" fmla="*/ 45901 w 54785"/>
                <a:gd name="connsiteY12" fmla="*/ 35819 h 82476"/>
                <a:gd name="connsiteX13" fmla="*/ 54125 w 54785"/>
                <a:gd name="connsiteY13" fmla="*/ 24643 h 82476"/>
                <a:gd name="connsiteX14" fmla="*/ 52228 w 54785"/>
                <a:gd name="connsiteY14" fmla="*/ 10304 h 82476"/>
                <a:gd name="connsiteX15" fmla="*/ 39154 w 54785"/>
                <a:gd name="connsiteY15" fmla="*/ 603 h 8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785" h="82476">
                  <a:moveTo>
                    <a:pt x="39154" y="603"/>
                  </a:moveTo>
                  <a:cubicBezTo>
                    <a:pt x="34303" y="-704"/>
                    <a:pt x="29158" y="-29"/>
                    <a:pt x="24814" y="2501"/>
                  </a:cubicBezTo>
                  <a:cubicBezTo>
                    <a:pt x="13195" y="9544"/>
                    <a:pt x="4844" y="20932"/>
                    <a:pt x="1618" y="34132"/>
                  </a:cubicBezTo>
                  <a:cubicBezTo>
                    <a:pt x="-1862" y="47038"/>
                    <a:pt x="-195" y="60808"/>
                    <a:pt x="6257" y="72511"/>
                  </a:cubicBezTo>
                  <a:cubicBezTo>
                    <a:pt x="11255" y="81726"/>
                    <a:pt x="22790" y="85121"/>
                    <a:pt x="32004" y="80124"/>
                  </a:cubicBezTo>
                  <a:cubicBezTo>
                    <a:pt x="32131" y="80039"/>
                    <a:pt x="32279" y="79976"/>
                    <a:pt x="32405" y="79892"/>
                  </a:cubicBezTo>
                  <a:cubicBezTo>
                    <a:pt x="41473" y="74578"/>
                    <a:pt x="44741" y="63022"/>
                    <a:pt x="39786" y="53744"/>
                  </a:cubicBezTo>
                  <a:lnTo>
                    <a:pt x="39786" y="53744"/>
                  </a:lnTo>
                  <a:cubicBezTo>
                    <a:pt x="39681" y="52478"/>
                    <a:pt x="39681" y="51213"/>
                    <a:pt x="39786" y="49948"/>
                  </a:cubicBezTo>
                  <a:lnTo>
                    <a:pt x="39786" y="46363"/>
                  </a:lnTo>
                  <a:cubicBezTo>
                    <a:pt x="40039" y="45013"/>
                    <a:pt x="40397" y="43664"/>
                    <a:pt x="40840" y="42356"/>
                  </a:cubicBezTo>
                  <a:lnTo>
                    <a:pt x="42738" y="38771"/>
                  </a:lnTo>
                  <a:lnTo>
                    <a:pt x="45901" y="35819"/>
                  </a:lnTo>
                  <a:cubicBezTo>
                    <a:pt x="49823" y="33120"/>
                    <a:pt x="52733" y="29198"/>
                    <a:pt x="54125" y="24643"/>
                  </a:cubicBezTo>
                  <a:cubicBezTo>
                    <a:pt x="55201" y="19793"/>
                    <a:pt x="54526" y="14711"/>
                    <a:pt x="52228" y="10304"/>
                  </a:cubicBezTo>
                  <a:cubicBezTo>
                    <a:pt x="49486" y="5327"/>
                    <a:pt x="44720" y="1784"/>
                    <a:pt x="39154" y="603"/>
                  </a:cubicBezTo>
                  <a:close/>
                </a:path>
              </a:pathLst>
            </a:custGeom>
            <a:solidFill>
              <a:srgbClr val="F2A0A1"/>
            </a:solidFill>
            <a:ln w="21057" cap="flat">
              <a:noFill/>
              <a:prstDash val="solid"/>
              <a:miter/>
            </a:ln>
          </p:spPr>
          <p:txBody>
            <a:bodyPr rtlCol="0" anchor="ctr"/>
            <a:lstStyle/>
            <a:p>
              <a:endParaRPr lang="en-US"/>
            </a:p>
          </p:txBody>
        </p:sp>
      </p:grpSp>
      <p:sp>
        <p:nvSpPr>
          <p:cNvPr id="107" name="Freeform: Shape 106">
            <a:extLst>
              <a:ext uri="{FF2B5EF4-FFF2-40B4-BE49-F238E27FC236}">
                <a16:creationId xmlns:a16="http://schemas.microsoft.com/office/drawing/2014/main" id="{811DE303-3CC4-2E3F-BC68-6BA326CA64A4}"/>
              </a:ext>
            </a:extLst>
          </p:cNvPr>
          <p:cNvSpPr/>
          <p:nvPr/>
        </p:nvSpPr>
        <p:spPr>
          <a:xfrm>
            <a:off x="1879016" y="3312962"/>
            <a:ext cx="2789954" cy="2338323"/>
          </a:xfrm>
          <a:custGeom>
            <a:avLst/>
            <a:gdLst>
              <a:gd name="connsiteX0" fmla="*/ 2548554 w 2789954"/>
              <a:gd name="connsiteY0" fmla="*/ 1136771 h 2338323"/>
              <a:gd name="connsiteX1" fmla="*/ 2516923 w 2789954"/>
              <a:gd name="connsiteY1" fmla="*/ 725778 h 2338323"/>
              <a:gd name="connsiteX2" fmla="*/ 2267882 w 2789954"/>
              <a:gd name="connsiteY2" fmla="*/ 1096705 h 2338323"/>
              <a:gd name="connsiteX3" fmla="*/ 2031703 w 2789954"/>
              <a:gd name="connsiteY3" fmla="*/ 814556 h 2338323"/>
              <a:gd name="connsiteX4" fmla="*/ 1753351 w 2789954"/>
              <a:gd name="connsiteY4" fmla="*/ 1147525 h 2338323"/>
              <a:gd name="connsiteX5" fmla="*/ 1594985 w 2789954"/>
              <a:gd name="connsiteY5" fmla="*/ 936652 h 2338323"/>
              <a:gd name="connsiteX6" fmla="*/ 1407729 w 2789954"/>
              <a:gd name="connsiteY6" fmla="*/ 1087005 h 2338323"/>
              <a:gd name="connsiteX7" fmla="*/ 1211406 w 2789954"/>
              <a:gd name="connsiteY7" fmla="*/ 795999 h 2338323"/>
              <a:gd name="connsiteX8" fmla="*/ 916183 w 2789954"/>
              <a:gd name="connsiteY8" fmla="*/ 966596 h 2338323"/>
              <a:gd name="connsiteX9" fmla="*/ 703412 w 2789954"/>
              <a:gd name="connsiteY9" fmla="*/ 539155 h 2338323"/>
              <a:gd name="connsiteX10" fmla="*/ 693922 w 2789954"/>
              <a:gd name="connsiteY10" fmla="*/ 544638 h 2338323"/>
              <a:gd name="connsiteX11" fmla="*/ 407345 w 2789954"/>
              <a:gd name="connsiteY11" fmla="*/ 737798 h 2338323"/>
              <a:gd name="connsiteX12" fmla="*/ 360321 w 2789954"/>
              <a:gd name="connsiteY12" fmla="*/ 418747 h 2338323"/>
              <a:gd name="connsiteX13" fmla="*/ 204907 w 2789954"/>
              <a:gd name="connsiteY13" fmla="*/ 557290 h 2338323"/>
              <a:gd name="connsiteX14" fmla="*/ 210390 w 2789954"/>
              <a:gd name="connsiteY14" fmla="*/ -48 h 2338323"/>
              <a:gd name="connsiteX15" fmla="*/ 23978 w 2789954"/>
              <a:gd name="connsiteY15" fmla="*/ 636579 h 2338323"/>
              <a:gd name="connsiteX16" fmla="*/ 25243 w 2789954"/>
              <a:gd name="connsiteY16" fmla="*/ 1252119 h 2338323"/>
              <a:gd name="connsiteX17" fmla="*/ 1029844 w 2789954"/>
              <a:gd name="connsiteY17" fmla="*/ 2292990 h 2338323"/>
              <a:gd name="connsiteX18" fmla="*/ 1767901 w 2789954"/>
              <a:gd name="connsiteY18" fmla="*/ 2283922 h 2338323"/>
              <a:gd name="connsiteX19" fmla="*/ 1768955 w 2789954"/>
              <a:gd name="connsiteY19" fmla="*/ 2283922 h 2338323"/>
              <a:gd name="connsiteX20" fmla="*/ 1868699 w 2789954"/>
              <a:gd name="connsiteY20" fmla="*/ 2247652 h 2338323"/>
              <a:gd name="connsiteX21" fmla="*/ 2540119 w 2789954"/>
              <a:gd name="connsiteY21" fmla="*/ 1597108 h 2338323"/>
              <a:gd name="connsiteX22" fmla="*/ 2789794 w 2789954"/>
              <a:gd name="connsiteY22" fmla="*/ 683182 h 2338323"/>
              <a:gd name="connsiteX23" fmla="*/ 2548554 w 2789954"/>
              <a:gd name="connsiteY23" fmla="*/ 1136771 h 233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954" h="2338323">
                <a:moveTo>
                  <a:pt x="2548554" y="1136771"/>
                </a:moveTo>
                <a:cubicBezTo>
                  <a:pt x="2548554" y="1136771"/>
                  <a:pt x="2591994" y="968072"/>
                  <a:pt x="2516923" y="725778"/>
                </a:cubicBezTo>
                <a:cubicBezTo>
                  <a:pt x="2516923" y="725778"/>
                  <a:pt x="2399889" y="1015940"/>
                  <a:pt x="2267882" y="1096705"/>
                </a:cubicBezTo>
                <a:cubicBezTo>
                  <a:pt x="2267882" y="1096705"/>
                  <a:pt x="2150636" y="911769"/>
                  <a:pt x="2031703" y="814556"/>
                </a:cubicBezTo>
                <a:cubicBezTo>
                  <a:pt x="2031703" y="814556"/>
                  <a:pt x="1886833" y="983255"/>
                  <a:pt x="1753351" y="1147525"/>
                </a:cubicBezTo>
                <a:cubicBezTo>
                  <a:pt x="1753351" y="1147525"/>
                  <a:pt x="1659933" y="982411"/>
                  <a:pt x="1594985" y="936652"/>
                </a:cubicBezTo>
                <a:cubicBezTo>
                  <a:pt x="1528285" y="981188"/>
                  <a:pt x="1465614" y="1031503"/>
                  <a:pt x="1407729" y="1087005"/>
                </a:cubicBezTo>
                <a:cubicBezTo>
                  <a:pt x="1407729" y="1087005"/>
                  <a:pt x="1292803" y="852302"/>
                  <a:pt x="1211406" y="795999"/>
                </a:cubicBezTo>
                <a:cubicBezTo>
                  <a:pt x="1211406" y="795999"/>
                  <a:pt x="1016981" y="907973"/>
                  <a:pt x="916183" y="966596"/>
                </a:cubicBezTo>
                <a:cubicBezTo>
                  <a:pt x="916183" y="966596"/>
                  <a:pt x="790924" y="650286"/>
                  <a:pt x="703412" y="539155"/>
                </a:cubicBezTo>
                <a:lnTo>
                  <a:pt x="693922" y="544638"/>
                </a:lnTo>
                <a:cubicBezTo>
                  <a:pt x="651748" y="568678"/>
                  <a:pt x="488321" y="665258"/>
                  <a:pt x="407345" y="737798"/>
                </a:cubicBezTo>
                <a:cubicBezTo>
                  <a:pt x="407345" y="737798"/>
                  <a:pt x="349988" y="533462"/>
                  <a:pt x="360321" y="418747"/>
                </a:cubicBezTo>
                <a:cubicBezTo>
                  <a:pt x="302963" y="458285"/>
                  <a:pt x="250751" y="504825"/>
                  <a:pt x="204907" y="557290"/>
                </a:cubicBezTo>
                <a:cubicBezTo>
                  <a:pt x="165874" y="373346"/>
                  <a:pt x="167751" y="183096"/>
                  <a:pt x="210390" y="-48"/>
                </a:cubicBezTo>
                <a:cubicBezTo>
                  <a:pt x="120557" y="203044"/>
                  <a:pt x="57886" y="417102"/>
                  <a:pt x="23978" y="636579"/>
                </a:cubicBezTo>
                <a:cubicBezTo>
                  <a:pt x="-8623" y="840494"/>
                  <a:pt x="-8202" y="1048331"/>
                  <a:pt x="25243" y="1252119"/>
                </a:cubicBezTo>
                <a:cubicBezTo>
                  <a:pt x="109592" y="1739236"/>
                  <a:pt x="415570" y="2147277"/>
                  <a:pt x="1029844" y="2292990"/>
                </a:cubicBezTo>
                <a:cubicBezTo>
                  <a:pt x="1308829" y="2359204"/>
                  <a:pt x="1554708" y="2349926"/>
                  <a:pt x="1767901" y="2283922"/>
                </a:cubicBezTo>
                <a:lnTo>
                  <a:pt x="1768955" y="2283922"/>
                </a:lnTo>
                <a:cubicBezTo>
                  <a:pt x="1803117" y="2273168"/>
                  <a:pt x="1836224" y="2261148"/>
                  <a:pt x="1868699" y="2247652"/>
                </a:cubicBezTo>
                <a:cubicBezTo>
                  <a:pt x="2162024" y="2125557"/>
                  <a:pt x="2385971" y="1889167"/>
                  <a:pt x="2540119" y="1597108"/>
                </a:cubicBezTo>
                <a:cubicBezTo>
                  <a:pt x="2682669" y="1326557"/>
                  <a:pt x="2765965" y="1006662"/>
                  <a:pt x="2789794" y="683182"/>
                </a:cubicBezTo>
                <a:cubicBezTo>
                  <a:pt x="2786419" y="696256"/>
                  <a:pt x="2710083" y="947617"/>
                  <a:pt x="2548554" y="1136771"/>
                </a:cubicBezTo>
                <a:close/>
              </a:path>
            </a:pathLst>
          </a:custGeom>
          <a:solidFill>
            <a:srgbClr val="EDE6CC"/>
          </a:solidFill>
          <a:ln w="2105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6DB7DB6-4B33-3B67-1B1A-279839FA57FA}"/>
              </a:ext>
            </a:extLst>
          </p:cNvPr>
          <p:cNvSpPr/>
          <p:nvPr/>
        </p:nvSpPr>
        <p:spPr>
          <a:xfrm>
            <a:off x="1968792" y="4028526"/>
            <a:ext cx="209332" cy="336459"/>
          </a:xfrm>
          <a:custGeom>
            <a:avLst/>
            <a:gdLst>
              <a:gd name="connsiteX0" fmla="*/ 208337 w 209332"/>
              <a:gd name="connsiteY0" fmla="*/ 237958 h 336459"/>
              <a:gd name="connsiteX1" fmla="*/ 107329 w 209332"/>
              <a:gd name="connsiteY1" fmla="*/ 336225 h 336459"/>
              <a:gd name="connsiteX2" fmla="*/ 44067 w 209332"/>
              <a:gd name="connsiteY2" fmla="*/ 310287 h 336459"/>
              <a:gd name="connsiteX3" fmla="*/ 12014 w 209332"/>
              <a:gd name="connsiteY3" fmla="*/ 224673 h 336459"/>
              <a:gd name="connsiteX4" fmla="*/ 12014 w 209332"/>
              <a:gd name="connsiteY4" fmla="*/ 57661 h 336459"/>
              <a:gd name="connsiteX5" fmla="*/ 126940 w 209332"/>
              <a:gd name="connsiteY5" fmla="*/ 12323 h 336459"/>
              <a:gd name="connsiteX6" fmla="*/ 161734 w 209332"/>
              <a:gd name="connsiteY6" fmla="*/ 54498 h 336459"/>
              <a:gd name="connsiteX7" fmla="*/ 167217 w 209332"/>
              <a:gd name="connsiteY7" fmla="*/ 71157 h 336459"/>
              <a:gd name="connsiteX8" fmla="*/ 169748 w 209332"/>
              <a:gd name="connsiteY8" fmla="*/ 85707 h 336459"/>
              <a:gd name="connsiteX9" fmla="*/ 194841 w 209332"/>
              <a:gd name="connsiteY9" fmla="*/ 143487 h 336459"/>
              <a:gd name="connsiteX10" fmla="*/ 208337 w 209332"/>
              <a:gd name="connsiteY10" fmla="*/ 237958 h 33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 h="336459">
                <a:moveTo>
                  <a:pt x="208337" y="237958"/>
                </a:moveTo>
                <a:cubicBezTo>
                  <a:pt x="202327" y="290571"/>
                  <a:pt x="160089" y="331649"/>
                  <a:pt x="107329" y="336225"/>
                </a:cubicBezTo>
                <a:cubicBezTo>
                  <a:pt x="83352" y="337891"/>
                  <a:pt x="59966" y="328317"/>
                  <a:pt x="44067" y="310287"/>
                </a:cubicBezTo>
                <a:cubicBezTo>
                  <a:pt x="26142" y="285004"/>
                  <a:pt x="15093" y="255503"/>
                  <a:pt x="12014" y="224673"/>
                </a:cubicBezTo>
                <a:cubicBezTo>
                  <a:pt x="1470" y="170057"/>
                  <a:pt x="-9073" y="111012"/>
                  <a:pt x="12014" y="57661"/>
                </a:cubicBezTo>
                <a:cubicBezTo>
                  <a:pt x="30149" y="11480"/>
                  <a:pt x="81180" y="-18042"/>
                  <a:pt x="126940" y="12323"/>
                </a:cubicBezTo>
                <a:cubicBezTo>
                  <a:pt x="142608" y="22466"/>
                  <a:pt x="154754" y="37185"/>
                  <a:pt x="161734" y="54498"/>
                </a:cubicBezTo>
                <a:cubicBezTo>
                  <a:pt x="164707" y="59601"/>
                  <a:pt x="166584" y="65273"/>
                  <a:pt x="167217" y="71157"/>
                </a:cubicBezTo>
                <a:cubicBezTo>
                  <a:pt x="168208" y="75944"/>
                  <a:pt x="169051" y="80794"/>
                  <a:pt x="169748" y="85707"/>
                </a:cubicBezTo>
                <a:cubicBezTo>
                  <a:pt x="179785" y="104201"/>
                  <a:pt x="188199" y="123538"/>
                  <a:pt x="194841" y="143487"/>
                </a:cubicBezTo>
                <a:cubicBezTo>
                  <a:pt x="206587" y="173515"/>
                  <a:pt x="211226" y="205842"/>
                  <a:pt x="208337" y="237958"/>
                </a:cubicBezTo>
                <a:close/>
              </a:path>
            </a:pathLst>
          </a:custGeom>
          <a:solidFill>
            <a:srgbClr val="C1B99F"/>
          </a:solidFill>
          <a:ln w="2105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BF5BC07-F309-0D3E-9EF5-0DC614AE7BAD}"/>
              </a:ext>
            </a:extLst>
          </p:cNvPr>
          <p:cNvSpPr/>
          <p:nvPr/>
        </p:nvSpPr>
        <p:spPr>
          <a:xfrm>
            <a:off x="2107660" y="3802726"/>
            <a:ext cx="68535" cy="144451"/>
          </a:xfrm>
          <a:custGeom>
            <a:avLst/>
            <a:gdLst>
              <a:gd name="connsiteX0" fmla="*/ 40580 w 68535"/>
              <a:gd name="connsiteY0" fmla="*/ 9325 h 144451"/>
              <a:gd name="connsiteX1" fmla="*/ 19492 w 68535"/>
              <a:gd name="connsiteY1" fmla="*/ 258 h 144451"/>
              <a:gd name="connsiteX2" fmla="*/ 3255 w 68535"/>
              <a:gd name="connsiteY2" fmla="*/ 15440 h 144451"/>
              <a:gd name="connsiteX3" fmla="*/ 10214 w 68535"/>
              <a:gd name="connsiteY3" fmla="*/ 103586 h 144451"/>
              <a:gd name="connsiteX4" fmla="*/ 15907 w 68535"/>
              <a:gd name="connsiteY4" fmla="*/ 111599 h 144451"/>
              <a:gd name="connsiteX5" fmla="*/ 27294 w 68535"/>
              <a:gd name="connsiteY5" fmla="*/ 135849 h 144451"/>
              <a:gd name="connsiteX6" fmla="*/ 56795 w 68535"/>
              <a:gd name="connsiteY6" fmla="*/ 140278 h 144451"/>
              <a:gd name="connsiteX7" fmla="*/ 64408 w 68535"/>
              <a:gd name="connsiteY7" fmla="*/ 129523 h 144451"/>
              <a:gd name="connsiteX8" fmla="*/ 40580 w 68535"/>
              <a:gd name="connsiteY8" fmla="*/ 9325 h 1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5" h="144451">
                <a:moveTo>
                  <a:pt x="40580" y="9325"/>
                </a:moveTo>
                <a:cubicBezTo>
                  <a:pt x="35962" y="2408"/>
                  <a:pt x="27695" y="-1155"/>
                  <a:pt x="19492" y="258"/>
                </a:cubicBezTo>
                <a:cubicBezTo>
                  <a:pt x="11626" y="1818"/>
                  <a:pt x="5343" y="7701"/>
                  <a:pt x="3255" y="15440"/>
                </a:cubicBezTo>
                <a:cubicBezTo>
                  <a:pt x="-3029" y="44878"/>
                  <a:pt x="-604" y="75497"/>
                  <a:pt x="10214" y="103586"/>
                </a:cubicBezTo>
                <a:cubicBezTo>
                  <a:pt x="11542" y="106622"/>
                  <a:pt x="13482" y="109342"/>
                  <a:pt x="15907" y="111599"/>
                </a:cubicBezTo>
                <a:cubicBezTo>
                  <a:pt x="18543" y="120181"/>
                  <a:pt x="22381" y="128342"/>
                  <a:pt x="27294" y="135849"/>
                </a:cubicBezTo>
                <a:cubicBezTo>
                  <a:pt x="34211" y="145212"/>
                  <a:pt x="47412" y="147194"/>
                  <a:pt x="56795" y="140278"/>
                </a:cubicBezTo>
                <a:cubicBezTo>
                  <a:pt x="60402" y="137599"/>
                  <a:pt x="63079" y="133825"/>
                  <a:pt x="64408" y="129523"/>
                </a:cubicBezTo>
                <a:cubicBezTo>
                  <a:pt x="74256" y="87896"/>
                  <a:pt x="65568" y="44056"/>
                  <a:pt x="40580" y="9325"/>
                </a:cubicBezTo>
                <a:close/>
              </a:path>
            </a:pathLst>
          </a:custGeom>
          <a:solidFill>
            <a:srgbClr val="C1B99F"/>
          </a:solidFill>
          <a:ln w="2105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89193BB-FA84-2202-5C91-51A55EAAE446}"/>
              </a:ext>
            </a:extLst>
          </p:cNvPr>
          <p:cNvSpPr/>
          <p:nvPr/>
        </p:nvSpPr>
        <p:spPr>
          <a:xfrm>
            <a:off x="2019040" y="3720949"/>
            <a:ext cx="49860" cy="51084"/>
          </a:xfrm>
          <a:custGeom>
            <a:avLst/>
            <a:gdLst>
              <a:gd name="connsiteX0" fmla="*/ 45694 w 49860"/>
              <a:gd name="connsiteY0" fmla="*/ 23201 h 51084"/>
              <a:gd name="connsiteX1" fmla="*/ 45694 w 49860"/>
              <a:gd name="connsiteY1" fmla="*/ 24255 h 51084"/>
              <a:gd name="connsiteX2" fmla="*/ 45694 w 49860"/>
              <a:gd name="connsiteY2" fmla="*/ 29738 h 51084"/>
              <a:gd name="connsiteX3" fmla="*/ 45694 w 49860"/>
              <a:gd name="connsiteY3" fmla="*/ 31425 h 51084"/>
              <a:gd name="connsiteX4" fmla="*/ 42952 w 49860"/>
              <a:gd name="connsiteY4" fmla="*/ 38173 h 51084"/>
              <a:gd name="connsiteX5" fmla="*/ 38735 w 49860"/>
              <a:gd name="connsiteY5" fmla="*/ 43866 h 51084"/>
              <a:gd name="connsiteX6" fmla="*/ 38735 w 49860"/>
              <a:gd name="connsiteY6" fmla="*/ 43866 h 51084"/>
              <a:gd name="connsiteX7" fmla="*/ 34518 w 49860"/>
              <a:gd name="connsiteY7" fmla="*/ 47451 h 51084"/>
              <a:gd name="connsiteX8" fmla="*/ 34518 w 49860"/>
              <a:gd name="connsiteY8" fmla="*/ 47451 h 51084"/>
              <a:gd name="connsiteX9" fmla="*/ 34518 w 49860"/>
              <a:gd name="connsiteY9" fmla="*/ 47451 h 51084"/>
              <a:gd name="connsiteX10" fmla="*/ 29456 w 49860"/>
              <a:gd name="connsiteY10" fmla="*/ 49982 h 51084"/>
              <a:gd name="connsiteX11" fmla="*/ 27980 w 49860"/>
              <a:gd name="connsiteY11" fmla="*/ 49982 h 51084"/>
              <a:gd name="connsiteX12" fmla="*/ 21865 w 49860"/>
              <a:gd name="connsiteY12" fmla="*/ 51036 h 51084"/>
              <a:gd name="connsiteX13" fmla="*/ 21865 w 49860"/>
              <a:gd name="connsiteY13" fmla="*/ 51036 h 51084"/>
              <a:gd name="connsiteX14" fmla="*/ 16382 w 49860"/>
              <a:gd name="connsiteY14" fmla="*/ 51036 h 51084"/>
              <a:gd name="connsiteX15" fmla="*/ 16382 w 49860"/>
              <a:gd name="connsiteY15" fmla="*/ 51036 h 51084"/>
              <a:gd name="connsiteX16" fmla="*/ 10478 w 49860"/>
              <a:gd name="connsiteY16" fmla="*/ 48927 h 51084"/>
              <a:gd name="connsiteX17" fmla="*/ 10478 w 49860"/>
              <a:gd name="connsiteY17" fmla="*/ 48927 h 51084"/>
              <a:gd name="connsiteX18" fmla="*/ 2887 w 49860"/>
              <a:gd name="connsiteY18" fmla="*/ 41758 h 51084"/>
              <a:gd name="connsiteX19" fmla="*/ 567 w 49860"/>
              <a:gd name="connsiteY19" fmla="*/ 37119 h 51084"/>
              <a:gd name="connsiteX20" fmla="*/ 567 w 49860"/>
              <a:gd name="connsiteY20" fmla="*/ 26153 h 51084"/>
              <a:gd name="connsiteX21" fmla="*/ 2464 w 49860"/>
              <a:gd name="connsiteY21" fmla="*/ 21303 h 51084"/>
              <a:gd name="connsiteX22" fmla="*/ 7525 w 49860"/>
              <a:gd name="connsiteY22" fmla="*/ 15399 h 51084"/>
              <a:gd name="connsiteX23" fmla="*/ 11110 w 49860"/>
              <a:gd name="connsiteY23" fmla="*/ 13290 h 51084"/>
              <a:gd name="connsiteX24" fmla="*/ 15117 w 49860"/>
              <a:gd name="connsiteY24" fmla="*/ 6542 h 51084"/>
              <a:gd name="connsiteX25" fmla="*/ 19124 w 49860"/>
              <a:gd name="connsiteY25" fmla="*/ 3168 h 51084"/>
              <a:gd name="connsiteX26" fmla="*/ 26504 w 49860"/>
              <a:gd name="connsiteY26" fmla="*/ 426 h 51084"/>
              <a:gd name="connsiteX27" fmla="*/ 34728 w 49860"/>
              <a:gd name="connsiteY27" fmla="*/ 426 h 51084"/>
              <a:gd name="connsiteX28" fmla="*/ 41687 w 49860"/>
              <a:gd name="connsiteY28" fmla="*/ 3800 h 51084"/>
              <a:gd name="connsiteX29" fmla="*/ 47169 w 49860"/>
              <a:gd name="connsiteY29" fmla="*/ 9283 h 51084"/>
              <a:gd name="connsiteX30" fmla="*/ 47169 w 49860"/>
              <a:gd name="connsiteY30" fmla="*/ 10338 h 51084"/>
              <a:gd name="connsiteX31" fmla="*/ 49700 w 49860"/>
              <a:gd name="connsiteY31" fmla="*/ 16031 h 51084"/>
              <a:gd name="connsiteX32" fmla="*/ 45694 w 49860"/>
              <a:gd name="connsiteY32" fmla="*/ 23201 h 5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860" h="51084">
                <a:moveTo>
                  <a:pt x="45694" y="23201"/>
                </a:moveTo>
                <a:lnTo>
                  <a:pt x="45694" y="24255"/>
                </a:lnTo>
                <a:lnTo>
                  <a:pt x="45694" y="29738"/>
                </a:lnTo>
                <a:lnTo>
                  <a:pt x="45694" y="31425"/>
                </a:lnTo>
                <a:cubicBezTo>
                  <a:pt x="44956" y="33744"/>
                  <a:pt x="44049" y="36001"/>
                  <a:pt x="42952" y="38173"/>
                </a:cubicBezTo>
                <a:cubicBezTo>
                  <a:pt x="41729" y="40197"/>
                  <a:pt x="40316" y="42116"/>
                  <a:pt x="38735" y="43866"/>
                </a:cubicBezTo>
                <a:lnTo>
                  <a:pt x="38735" y="43866"/>
                </a:lnTo>
                <a:lnTo>
                  <a:pt x="34518" y="47451"/>
                </a:lnTo>
                <a:lnTo>
                  <a:pt x="34518" y="47451"/>
                </a:lnTo>
                <a:lnTo>
                  <a:pt x="34518" y="47451"/>
                </a:lnTo>
                <a:lnTo>
                  <a:pt x="29456" y="49982"/>
                </a:lnTo>
                <a:lnTo>
                  <a:pt x="27980" y="49982"/>
                </a:lnTo>
                <a:lnTo>
                  <a:pt x="21865" y="51036"/>
                </a:lnTo>
                <a:lnTo>
                  <a:pt x="21865" y="51036"/>
                </a:lnTo>
                <a:lnTo>
                  <a:pt x="16382" y="51036"/>
                </a:lnTo>
                <a:lnTo>
                  <a:pt x="16382" y="51036"/>
                </a:lnTo>
                <a:cubicBezTo>
                  <a:pt x="14337" y="50551"/>
                  <a:pt x="12354" y="49855"/>
                  <a:pt x="10478" y="48927"/>
                </a:cubicBezTo>
                <a:lnTo>
                  <a:pt x="10478" y="48927"/>
                </a:lnTo>
                <a:cubicBezTo>
                  <a:pt x="7336" y="47304"/>
                  <a:pt x="4700" y="44815"/>
                  <a:pt x="2887" y="41758"/>
                </a:cubicBezTo>
                <a:lnTo>
                  <a:pt x="567" y="37119"/>
                </a:lnTo>
                <a:cubicBezTo>
                  <a:pt x="-403" y="33534"/>
                  <a:pt x="-403" y="29738"/>
                  <a:pt x="567" y="26153"/>
                </a:cubicBezTo>
                <a:lnTo>
                  <a:pt x="2464" y="21303"/>
                </a:lnTo>
                <a:cubicBezTo>
                  <a:pt x="3666" y="18962"/>
                  <a:pt x="5417" y="16959"/>
                  <a:pt x="7525" y="15399"/>
                </a:cubicBezTo>
                <a:cubicBezTo>
                  <a:pt x="8643" y="14576"/>
                  <a:pt x="9845" y="13880"/>
                  <a:pt x="11110" y="13290"/>
                </a:cubicBezTo>
                <a:cubicBezTo>
                  <a:pt x="11890" y="10759"/>
                  <a:pt x="13261" y="8440"/>
                  <a:pt x="15117" y="6542"/>
                </a:cubicBezTo>
                <a:lnTo>
                  <a:pt x="19124" y="3168"/>
                </a:lnTo>
                <a:cubicBezTo>
                  <a:pt x="21253" y="1523"/>
                  <a:pt x="23826" y="574"/>
                  <a:pt x="26504" y="426"/>
                </a:cubicBezTo>
                <a:cubicBezTo>
                  <a:pt x="29203" y="-206"/>
                  <a:pt x="32029" y="-206"/>
                  <a:pt x="34728" y="426"/>
                </a:cubicBezTo>
                <a:cubicBezTo>
                  <a:pt x="37258" y="1017"/>
                  <a:pt x="39641" y="2177"/>
                  <a:pt x="41687" y="3800"/>
                </a:cubicBezTo>
                <a:cubicBezTo>
                  <a:pt x="43965" y="5129"/>
                  <a:pt x="45841" y="7006"/>
                  <a:pt x="47169" y="9283"/>
                </a:cubicBezTo>
                <a:lnTo>
                  <a:pt x="47169" y="10338"/>
                </a:lnTo>
                <a:cubicBezTo>
                  <a:pt x="48350" y="12067"/>
                  <a:pt x="49194" y="14007"/>
                  <a:pt x="49700" y="16031"/>
                </a:cubicBezTo>
                <a:cubicBezTo>
                  <a:pt x="48667" y="18583"/>
                  <a:pt x="47317" y="20987"/>
                  <a:pt x="45694" y="23201"/>
                </a:cubicBezTo>
                <a:close/>
              </a:path>
            </a:pathLst>
          </a:custGeom>
          <a:solidFill>
            <a:srgbClr val="C1B99F"/>
          </a:solidFill>
          <a:ln w="2105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60E35EF-7D75-5EBE-3CAB-6E740927E8D8}"/>
              </a:ext>
            </a:extLst>
          </p:cNvPr>
          <p:cNvSpPr/>
          <p:nvPr/>
        </p:nvSpPr>
        <p:spPr>
          <a:xfrm>
            <a:off x="2219716" y="4320936"/>
            <a:ext cx="168162" cy="272917"/>
          </a:xfrm>
          <a:custGeom>
            <a:avLst/>
            <a:gdLst>
              <a:gd name="connsiteX0" fmla="*/ 106711 w 168162"/>
              <a:gd name="connsiteY0" fmla="*/ 17033 h 272917"/>
              <a:gd name="connsiteX1" fmla="*/ 5703 w 168162"/>
              <a:gd name="connsiteY1" fmla="*/ 48032 h 272917"/>
              <a:gd name="connsiteX2" fmla="*/ 26790 w 168162"/>
              <a:gd name="connsiteY2" fmla="*/ 205343 h 272917"/>
              <a:gd name="connsiteX3" fmla="*/ 26790 w 168162"/>
              <a:gd name="connsiteY3" fmla="*/ 208084 h 272917"/>
              <a:gd name="connsiteX4" fmla="*/ 90052 w 168162"/>
              <a:gd name="connsiteY4" fmla="*/ 271346 h 272917"/>
              <a:gd name="connsiteX5" fmla="*/ 163436 w 168162"/>
              <a:gd name="connsiteY5" fmla="*/ 225798 h 272917"/>
              <a:gd name="connsiteX6" fmla="*/ 106711 w 168162"/>
              <a:gd name="connsiteY6" fmla="*/ 17033 h 27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62" h="272917">
                <a:moveTo>
                  <a:pt x="106711" y="17033"/>
                </a:moveTo>
                <a:cubicBezTo>
                  <a:pt x="76135" y="-19026"/>
                  <a:pt x="14982" y="7122"/>
                  <a:pt x="5703" y="48032"/>
                </a:cubicBezTo>
                <a:cubicBezTo>
                  <a:pt x="-6738" y="101277"/>
                  <a:pt x="768" y="157243"/>
                  <a:pt x="26790" y="205343"/>
                </a:cubicBezTo>
                <a:cubicBezTo>
                  <a:pt x="26790" y="205343"/>
                  <a:pt x="26790" y="207241"/>
                  <a:pt x="26790" y="208084"/>
                </a:cubicBezTo>
                <a:cubicBezTo>
                  <a:pt x="34044" y="239547"/>
                  <a:pt x="58590" y="264093"/>
                  <a:pt x="90052" y="271346"/>
                </a:cubicBezTo>
                <a:cubicBezTo>
                  <a:pt x="122843" y="278748"/>
                  <a:pt x="155508" y="258462"/>
                  <a:pt x="163436" y="225798"/>
                </a:cubicBezTo>
                <a:cubicBezTo>
                  <a:pt x="178071" y="151170"/>
                  <a:pt x="157089" y="73990"/>
                  <a:pt x="106711" y="17033"/>
                </a:cubicBezTo>
                <a:close/>
              </a:path>
            </a:pathLst>
          </a:custGeom>
          <a:solidFill>
            <a:srgbClr val="C1B99F"/>
          </a:solidFill>
          <a:ln w="2105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DD3627-D81F-C19A-D540-9B8BE17EAA7A}"/>
              </a:ext>
            </a:extLst>
          </p:cNvPr>
          <p:cNvSpPr/>
          <p:nvPr/>
        </p:nvSpPr>
        <p:spPr>
          <a:xfrm>
            <a:off x="2072021" y="4490535"/>
            <a:ext cx="121984" cy="133790"/>
          </a:xfrm>
          <a:custGeom>
            <a:avLst/>
            <a:gdLst>
              <a:gd name="connsiteX0" fmla="*/ 116495 w 121984"/>
              <a:gd name="connsiteY0" fmla="*/ 35534 h 133790"/>
              <a:gd name="connsiteX1" fmla="*/ 103210 w 121984"/>
              <a:gd name="connsiteY1" fmla="*/ 16344 h 133790"/>
              <a:gd name="connsiteX2" fmla="*/ 82123 w 121984"/>
              <a:gd name="connsiteY2" fmla="*/ 4535 h 133790"/>
              <a:gd name="connsiteX3" fmla="*/ 58505 w 121984"/>
              <a:gd name="connsiteY3" fmla="*/ 107 h 133790"/>
              <a:gd name="connsiteX4" fmla="*/ 42267 w 121984"/>
              <a:gd name="connsiteY4" fmla="*/ 3059 h 133790"/>
              <a:gd name="connsiteX5" fmla="*/ 15908 w 121984"/>
              <a:gd name="connsiteY5" fmla="*/ 19718 h 133790"/>
              <a:gd name="connsiteX6" fmla="*/ 6841 w 121984"/>
              <a:gd name="connsiteY6" fmla="*/ 32371 h 133790"/>
              <a:gd name="connsiteX7" fmla="*/ -118 w 121984"/>
              <a:gd name="connsiteY7" fmla="*/ 63580 h 133790"/>
              <a:gd name="connsiteX8" fmla="*/ -118 w 121984"/>
              <a:gd name="connsiteY8" fmla="*/ 74967 h 133790"/>
              <a:gd name="connsiteX9" fmla="*/ 5997 w 121984"/>
              <a:gd name="connsiteY9" fmla="*/ 98374 h 133790"/>
              <a:gd name="connsiteX10" fmla="*/ 19493 w 121984"/>
              <a:gd name="connsiteY10" fmla="*/ 117564 h 133790"/>
              <a:gd name="connsiteX11" fmla="*/ 39527 w 121984"/>
              <a:gd name="connsiteY11" fmla="*/ 129372 h 133790"/>
              <a:gd name="connsiteX12" fmla="*/ 63355 w 121984"/>
              <a:gd name="connsiteY12" fmla="*/ 133590 h 133790"/>
              <a:gd name="connsiteX13" fmla="*/ 79381 w 121984"/>
              <a:gd name="connsiteY13" fmla="*/ 130849 h 133790"/>
              <a:gd name="connsiteX14" fmla="*/ 105741 w 121984"/>
              <a:gd name="connsiteY14" fmla="*/ 113979 h 133790"/>
              <a:gd name="connsiteX15" fmla="*/ 114808 w 121984"/>
              <a:gd name="connsiteY15" fmla="*/ 101326 h 133790"/>
              <a:gd name="connsiteX16" fmla="*/ 121767 w 121984"/>
              <a:gd name="connsiteY16" fmla="*/ 70328 h 133790"/>
              <a:gd name="connsiteX17" fmla="*/ 121767 w 121984"/>
              <a:gd name="connsiteY17" fmla="*/ 58730 h 133790"/>
              <a:gd name="connsiteX18" fmla="*/ 116495 w 121984"/>
              <a:gd name="connsiteY18" fmla="*/ 35534 h 1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84" h="133790">
                <a:moveTo>
                  <a:pt x="116495" y="35534"/>
                </a:moveTo>
                <a:cubicBezTo>
                  <a:pt x="113817" y="28090"/>
                  <a:pt x="109241" y="21468"/>
                  <a:pt x="103210" y="16344"/>
                </a:cubicBezTo>
                <a:cubicBezTo>
                  <a:pt x="97327" y="10630"/>
                  <a:pt x="90052" y="6560"/>
                  <a:pt x="82123" y="4535"/>
                </a:cubicBezTo>
                <a:cubicBezTo>
                  <a:pt x="74785" y="971"/>
                  <a:pt x="66623" y="-568"/>
                  <a:pt x="58505" y="107"/>
                </a:cubicBezTo>
                <a:lnTo>
                  <a:pt x="42267" y="3059"/>
                </a:lnTo>
                <a:cubicBezTo>
                  <a:pt x="32188" y="6243"/>
                  <a:pt x="23099" y="11979"/>
                  <a:pt x="15908" y="19718"/>
                </a:cubicBezTo>
                <a:lnTo>
                  <a:pt x="6841" y="32371"/>
                </a:lnTo>
                <a:cubicBezTo>
                  <a:pt x="1886" y="42008"/>
                  <a:pt x="-519" y="52762"/>
                  <a:pt x="-118" y="63580"/>
                </a:cubicBezTo>
                <a:lnTo>
                  <a:pt x="-118" y="74967"/>
                </a:lnTo>
                <a:cubicBezTo>
                  <a:pt x="-139" y="83170"/>
                  <a:pt x="1970" y="91226"/>
                  <a:pt x="5997" y="98374"/>
                </a:cubicBezTo>
                <a:cubicBezTo>
                  <a:pt x="8781" y="105818"/>
                  <a:pt x="13420" y="112439"/>
                  <a:pt x="19493" y="117564"/>
                </a:cubicBezTo>
                <a:cubicBezTo>
                  <a:pt x="25081" y="123110"/>
                  <a:pt x="31977" y="127158"/>
                  <a:pt x="39527" y="129372"/>
                </a:cubicBezTo>
                <a:cubicBezTo>
                  <a:pt x="46970" y="132789"/>
                  <a:pt x="55173" y="134244"/>
                  <a:pt x="63355" y="133590"/>
                </a:cubicBezTo>
                <a:lnTo>
                  <a:pt x="79381" y="130849"/>
                </a:lnTo>
                <a:cubicBezTo>
                  <a:pt x="89482" y="127580"/>
                  <a:pt x="98550" y="121781"/>
                  <a:pt x="105741" y="113979"/>
                </a:cubicBezTo>
                <a:lnTo>
                  <a:pt x="114808" y="101326"/>
                </a:lnTo>
                <a:cubicBezTo>
                  <a:pt x="119827" y="91795"/>
                  <a:pt x="122231" y="81103"/>
                  <a:pt x="121767" y="70328"/>
                </a:cubicBezTo>
                <a:lnTo>
                  <a:pt x="121767" y="58730"/>
                </a:lnTo>
                <a:cubicBezTo>
                  <a:pt x="122147" y="50653"/>
                  <a:pt x="120333" y="42640"/>
                  <a:pt x="116495" y="35534"/>
                </a:cubicBezTo>
                <a:close/>
              </a:path>
            </a:pathLst>
          </a:custGeom>
          <a:solidFill>
            <a:srgbClr val="C1B99F"/>
          </a:solidFill>
          <a:ln w="2105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68EE3AF-5C90-2CEF-A3D8-F21DF240B190}"/>
              </a:ext>
            </a:extLst>
          </p:cNvPr>
          <p:cNvSpPr/>
          <p:nvPr/>
        </p:nvSpPr>
        <p:spPr>
          <a:xfrm>
            <a:off x="2389033" y="4649866"/>
            <a:ext cx="144881" cy="133021"/>
          </a:xfrm>
          <a:custGeom>
            <a:avLst/>
            <a:gdLst>
              <a:gd name="connsiteX0" fmla="*/ 137935 w 144881"/>
              <a:gd name="connsiteY0" fmla="*/ 100783 h 133021"/>
              <a:gd name="connsiteX1" fmla="*/ 102508 w 144881"/>
              <a:gd name="connsiteY1" fmla="*/ 130306 h 133021"/>
              <a:gd name="connsiteX2" fmla="*/ 78258 w 144881"/>
              <a:gd name="connsiteY2" fmla="*/ 132203 h 133021"/>
              <a:gd name="connsiteX3" fmla="*/ 55273 w 144881"/>
              <a:gd name="connsiteY3" fmla="*/ 125877 h 133021"/>
              <a:gd name="connsiteX4" fmla="*/ 49579 w 144881"/>
              <a:gd name="connsiteY4" fmla="*/ 122082 h 133021"/>
              <a:gd name="connsiteX5" fmla="*/ 47259 w 144881"/>
              <a:gd name="connsiteY5" fmla="*/ 122082 h 133021"/>
              <a:gd name="connsiteX6" fmla="*/ 9724 w 144881"/>
              <a:gd name="connsiteY6" fmla="*/ 95511 h 133021"/>
              <a:gd name="connsiteX7" fmla="*/ 1500 w 144881"/>
              <a:gd name="connsiteY7" fmla="*/ 73159 h 133021"/>
              <a:gd name="connsiteX8" fmla="*/ 1500 w 144881"/>
              <a:gd name="connsiteY8" fmla="*/ 48697 h 133021"/>
              <a:gd name="connsiteX9" fmla="*/ 28070 w 144881"/>
              <a:gd name="connsiteY9" fmla="*/ 11162 h 133021"/>
              <a:gd name="connsiteX10" fmla="*/ 64973 w 144881"/>
              <a:gd name="connsiteY10" fmla="*/ -14 h 133021"/>
              <a:gd name="connsiteX11" fmla="*/ 102719 w 144881"/>
              <a:gd name="connsiteY11" fmla="*/ 8210 h 133021"/>
              <a:gd name="connsiteX12" fmla="*/ 141941 w 144881"/>
              <a:gd name="connsiteY12" fmla="*/ 53759 h 133021"/>
              <a:gd name="connsiteX13" fmla="*/ 137935 w 144881"/>
              <a:gd name="connsiteY13" fmla="*/ 100783 h 13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881" h="133021">
                <a:moveTo>
                  <a:pt x="137935" y="100783"/>
                </a:moveTo>
                <a:cubicBezTo>
                  <a:pt x="130259" y="114722"/>
                  <a:pt x="117607" y="125266"/>
                  <a:pt x="102508" y="130306"/>
                </a:cubicBezTo>
                <a:cubicBezTo>
                  <a:pt x="94726" y="133026"/>
                  <a:pt x="86376" y="133680"/>
                  <a:pt x="78258" y="132203"/>
                </a:cubicBezTo>
                <a:cubicBezTo>
                  <a:pt x="70160" y="132225"/>
                  <a:pt x="62210" y="130032"/>
                  <a:pt x="55273" y="125877"/>
                </a:cubicBezTo>
                <a:cubicBezTo>
                  <a:pt x="53374" y="125877"/>
                  <a:pt x="51476" y="123347"/>
                  <a:pt x="49579" y="122082"/>
                </a:cubicBezTo>
                <a:lnTo>
                  <a:pt x="47259" y="122082"/>
                </a:lnTo>
                <a:cubicBezTo>
                  <a:pt x="31781" y="118433"/>
                  <a:pt x="18327" y="108902"/>
                  <a:pt x="9724" y="95511"/>
                </a:cubicBezTo>
                <a:cubicBezTo>
                  <a:pt x="5000" y="88953"/>
                  <a:pt x="2153" y="81214"/>
                  <a:pt x="1500" y="73159"/>
                </a:cubicBezTo>
                <a:cubicBezTo>
                  <a:pt x="-714" y="65146"/>
                  <a:pt x="-714" y="56711"/>
                  <a:pt x="1500" y="48697"/>
                </a:cubicBezTo>
                <a:cubicBezTo>
                  <a:pt x="5823" y="33536"/>
                  <a:pt x="15206" y="20293"/>
                  <a:pt x="28070" y="11162"/>
                </a:cubicBezTo>
                <a:cubicBezTo>
                  <a:pt x="39246" y="4393"/>
                  <a:pt x="51919" y="555"/>
                  <a:pt x="64973" y="-14"/>
                </a:cubicBezTo>
                <a:cubicBezTo>
                  <a:pt x="78047" y="-394"/>
                  <a:pt x="90995" y="2432"/>
                  <a:pt x="102719" y="8210"/>
                </a:cubicBezTo>
                <a:cubicBezTo>
                  <a:pt x="121529" y="17320"/>
                  <a:pt x="135720" y="33810"/>
                  <a:pt x="141941" y="53759"/>
                </a:cubicBezTo>
                <a:cubicBezTo>
                  <a:pt x="146728" y="69363"/>
                  <a:pt x="145294" y="86212"/>
                  <a:pt x="137935" y="100783"/>
                </a:cubicBezTo>
                <a:close/>
              </a:path>
            </a:pathLst>
          </a:custGeom>
          <a:solidFill>
            <a:srgbClr val="C1B99F"/>
          </a:solidFill>
          <a:ln w="2105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FDCA6B0-1ABD-27E5-B3AE-354F9ED536D5}"/>
              </a:ext>
            </a:extLst>
          </p:cNvPr>
          <p:cNvSpPr/>
          <p:nvPr/>
        </p:nvSpPr>
        <p:spPr>
          <a:xfrm>
            <a:off x="2154014" y="4743141"/>
            <a:ext cx="180693" cy="221494"/>
          </a:xfrm>
          <a:custGeom>
            <a:avLst/>
            <a:gdLst>
              <a:gd name="connsiteX0" fmla="*/ 173257 w 180693"/>
              <a:gd name="connsiteY0" fmla="*/ 72036 h 221494"/>
              <a:gd name="connsiteX1" fmla="*/ 124334 w 180693"/>
              <a:gd name="connsiteY1" fmla="*/ 29861 h 221494"/>
              <a:gd name="connsiteX2" fmla="*/ 113158 w 180693"/>
              <a:gd name="connsiteY2" fmla="*/ 16365 h 221494"/>
              <a:gd name="connsiteX3" fmla="*/ 16535 w 180693"/>
              <a:gd name="connsiteY3" fmla="*/ 23978 h 221494"/>
              <a:gd name="connsiteX4" fmla="*/ 4980 w 180693"/>
              <a:gd name="connsiteY4" fmla="*/ 43146 h 221494"/>
              <a:gd name="connsiteX5" fmla="*/ 68242 w 180693"/>
              <a:gd name="connsiteY5" fmla="*/ 205518 h 221494"/>
              <a:gd name="connsiteX6" fmla="*/ 155206 w 180693"/>
              <a:gd name="connsiteY6" fmla="*/ 201196 h 221494"/>
              <a:gd name="connsiteX7" fmla="*/ 163557 w 180693"/>
              <a:gd name="connsiteY7" fmla="*/ 189492 h 221494"/>
              <a:gd name="connsiteX8" fmla="*/ 173257 w 180693"/>
              <a:gd name="connsiteY8" fmla="*/ 72036 h 2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93" h="221494">
                <a:moveTo>
                  <a:pt x="173257" y="72036"/>
                </a:moveTo>
                <a:cubicBezTo>
                  <a:pt x="166319" y="49810"/>
                  <a:pt x="147340" y="33467"/>
                  <a:pt x="124334" y="29861"/>
                </a:cubicBezTo>
                <a:cubicBezTo>
                  <a:pt x="121150" y="24948"/>
                  <a:pt x="117396" y="20414"/>
                  <a:pt x="113158" y="16365"/>
                </a:cubicBezTo>
                <a:cubicBezTo>
                  <a:pt x="84374" y="-8202"/>
                  <a:pt x="41123" y="-4807"/>
                  <a:pt x="16535" y="23978"/>
                </a:cubicBezTo>
                <a:cubicBezTo>
                  <a:pt x="11664" y="29692"/>
                  <a:pt x="7763" y="36166"/>
                  <a:pt x="4980" y="43146"/>
                </a:cubicBezTo>
                <a:cubicBezTo>
                  <a:pt x="-16107" y="97551"/>
                  <a:pt x="32182" y="167983"/>
                  <a:pt x="68242" y="205518"/>
                </a:cubicBezTo>
                <a:cubicBezTo>
                  <a:pt x="93441" y="228335"/>
                  <a:pt x="132390" y="226416"/>
                  <a:pt x="155206" y="201196"/>
                </a:cubicBezTo>
                <a:cubicBezTo>
                  <a:pt x="158453" y="197632"/>
                  <a:pt x="161237" y="193709"/>
                  <a:pt x="163557" y="189492"/>
                </a:cubicBezTo>
                <a:cubicBezTo>
                  <a:pt x="182134" y="153138"/>
                  <a:pt x="185614" y="110942"/>
                  <a:pt x="173257" y="72036"/>
                </a:cubicBezTo>
                <a:close/>
              </a:path>
            </a:pathLst>
          </a:custGeom>
          <a:solidFill>
            <a:srgbClr val="C1B99F"/>
          </a:solidFill>
          <a:ln w="2105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8BEEFA6-4BB8-7052-CEBF-3E6B82F0F854}"/>
              </a:ext>
            </a:extLst>
          </p:cNvPr>
          <p:cNvSpPr/>
          <p:nvPr/>
        </p:nvSpPr>
        <p:spPr>
          <a:xfrm>
            <a:off x="2448264" y="4946327"/>
            <a:ext cx="118086" cy="122208"/>
          </a:xfrm>
          <a:custGeom>
            <a:avLst/>
            <a:gdLst>
              <a:gd name="connsiteX0" fmla="*/ 56563 w 118086"/>
              <a:gd name="connsiteY0" fmla="*/ 12 h 122208"/>
              <a:gd name="connsiteX1" fmla="*/ 61202 w 118086"/>
              <a:gd name="connsiteY1" fmla="*/ 122108 h 122208"/>
              <a:gd name="connsiteX2" fmla="*/ 56563 w 118086"/>
              <a:gd name="connsiteY2" fmla="*/ 12 h 122208"/>
            </a:gdLst>
            <a:ahLst/>
            <a:cxnLst>
              <a:cxn ang="0">
                <a:pos x="connsiteX0" y="connsiteY0"/>
              </a:cxn>
              <a:cxn ang="0">
                <a:pos x="connsiteX1" y="connsiteY1"/>
              </a:cxn>
              <a:cxn ang="0">
                <a:pos x="connsiteX2" y="connsiteY2"/>
              </a:cxn>
            </a:cxnLst>
            <a:rect l="l" t="t" r="r" b="b"/>
            <a:pathLst>
              <a:path w="118086" h="122208">
                <a:moveTo>
                  <a:pt x="56563" y="12"/>
                </a:moveTo>
                <a:cubicBezTo>
                  <a:pt x="-22093" y="2965"/>
                  <a:pt x="-17454" y="125060"/>
                  <a:pt x="61202" y="122108"/>
                </a:cubicBezTo>
                <a:cubicBezTo>
                  <a:pt x="139858" y="119156"/>
                  <a:pt x="135218" y="-3151"/>
                  <a:pt x="56563" y="12"/>
                </a:cubicBezTo>
                <a:close/>
              </a:path>
            </a:pathLst>
          </a:custGeom>
          <a:solidFill>
            <a:srgbClr val="C1B99F"/>
          </a:solidFill>
          <a:ln w="2105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FC13930-B2BE-5515-8DC9-C07A229FE4EE}"/>
              </a:ext>
            </a:extLst>
          </p:cNvPr>
          <p:cNvSpPr/>
          <p:nvPr/>
        </p:nvSpPr>
        <p:spPr>
          <a:xfrm>
            <a:off x="2350179" y="5077244"/>
            <a:ext cx="118014" cy="122251"/>
          </a:xfrm>
          <a:custGeom>
            <a:avLst/>
            <a:gdLst>
              <a:gd name="connsiteX0" fmla="*/ 56381 w 118014"/>
              <a:gd name="connsiteY0" fmla="*/ 48 h 122251"/>
              <a:gd name="connsiteX1" fmla="*/ 61230 w 118014"/>
              <a:gd name="connsiteY1" fmla="*/ 122143 h 122251"/>
              <a:gd name="connsiteX2" fmla="*/ 56381 w 118014"/>
              <a:gd name="connsiteY2" fmla="*/ 48 h 122251"/>
            </a:gdLst>
            <a:ahLst/>
            <a:cxnLst>
              <a:cxn ang="0">
                <a:pos x="connsiteX0" y="connsiteY0"/>
              </a:cxn>
              <a:cxn ang="0">
                <a:pos x="connsiteX1" y="connsiteY1"/>
              </a:cxn>
              <a:cxn ang="0">
                <a:pos x="connsiteX2" y="connsiteY2"/>
              </a:cxn>
            </a:cxnLst>
            <a:rect l="l" t="t" r="r" b="b"/>
            <a:pathLst>
              <a:path w="118014" h="122251">
                <a:moveTo>
                  <a:pt x="56381" y="48"/>
                </a:moveTo>
                <a:cubicBezTo>
                  <a:pt x="-22064" y="3211"/>
                  <a:pt x="-17425" y="125307"/>
                  <a:pt x="61230" y="122143"/>
                </a:cubicBezTo>
                <a:cubicBezTo>
                  <a:pt x="139886" y="118980"/>
                  <a:pt x="135036" y="-3959"/>
                  <a:pt x="56381" y="48"/>
                </a:cubicBezTo>
                <a:close/>
              </a:path>
            </a:pathLst>
          </a:custGeom>
          <a:solidFill>
            <a:srgbClr val="C1B99F"/>
          </a:solidFill>
          <a:ln w="2105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D42672A-1CCD-312A-FA23-69FCBFDBFE38}"/>
              </a:ext>
            </a:extLst>
          </p:cNvPr>
          <p:cNvSpPr/>
          <p:nvPr/>
        </p:nvSpPr>
        <p:spPr>
          <a:xfrm>
            <a:off x="2298948" y="4063478"/>
            <a:ext cx="145945" cy="194775"/>
          </a:xfrm>
          <a:custGeom>
            <a:avLst/>
            <a:gdLst>
              <a:gd name="connsiteX0" fmla="*/ 102340 w 145945"/>
              <a:gd name="connsiteY0" fmla="*/ 15749 h 194775"/>
              <a:gd name="connsiteX1" fmla="*/ 35282 w 145945"/>
              <a:gd name="connsiteY1" fmla="*/ 5838 h 194775"/>
              <a:gd name="connsiteX2" fmla="*/ -145 w 145945"/>
              <a:gd name="connsiteY2" fmla="*/ 62985 h 194775"/>
              <a:gd name="connsiteX3" fmla="*/ -145 w 145945"/>
              <a:gd name="connsiteY3" fmla="*/ 103262 h 194775"/>
              <a:gd name="connsiteX4" fmla="*/ 27269 w 145945"/>
              <a:gd name="connsiteY4" fmla="*/ 151552 h 194775"/>
              <a:gd name="connsiteX5" fmla="*/ 70498 w 145945"/>
              <a:gd name="connsiteY5" fmla="*/ 193727 h 194775"/>
              <a:gd name="connsiteX6" fmla="*/ 143882 w 145945"/>
              <a:gd name="connsiteY6" fmla="*/ 148178 h 194775"/>
              <a:gd name="connsiteX7" fmla="*/ 102340 w 145945"/>
              <a:gd name="connsiteY7" fmla="*/ 15749 h 19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945" h="194775">
                <a:moveTo>
                  <a:pt x="102340" y="15749"/>
                </a:moveTo>
                <a:cubicBezTo>
                  <a:pt x="84057" y="-825"/>
                  <a:pt x="57571" y="-4747"/>
                  <a:pt x="35282" y="5838"/>
                </a:cubicBezTo>
                <a:cubicBezTo>
                  <a:pt x="13204" y="16192"/>
                  <a:pt x="-693" y="38608"/>
                  <a:pt x="-145" y="62985"/>
                </a:cubicBezTo>
                <a:cubicBezTo>
                  <a:pt x="-145" y="76481"/>
                  <a:pt x="-145" y="89766"/>
                  <a:pt x="-145" y="103262"/>
                </a:cubicBezTo>
                <a:cubicBezTo>
                  <a:pt x="530" y="122873"/>
                  <a:pt x="10778" y="140924"/>
                  <a:pt x="27269" y="151552"/>
                </a:cubicBezTo>
                <a:cubicBezTo>
                  <a:pt x="32224" y="172829"/>
                  <a:pt x="49094" y="189298"/>
                  <a:pt x="70498" y="193727"/>
                </a:cubicBezTo>
                <a:cubicBezTo>
                  <a:pt x="100442" y="199209"/>
                  <a:pt x="139454" y="181918"/>
                  <a:pt x="143882" y="148178"/>
                </a:cubicBezTo>
                <a:cubicBezTo>
                  <a:pt x="151473" y="99972"/>
                  <a:pt x="136100" y="50986"/>
                  <a:pt x="102340" y="15749"/>
                </a:cubicBezTo>
                <a:close/>
              </a:path>
            </a:pathLst>
          </a:custGeom>
          <a:solidFill>
            <a:srgbClr val="C1B99F"/>
          </a:solidFill>
          <a:ln w="2105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915406C-42F0-DED9-A552-1B02FDA4D428}"/>
              </a:ext>
            </a:extLst>
          </p:cNvPr>
          <p:cNvSpPr/>
          <p:nvPr/>
        </p:nvSpPr>
        <p:spPr>
          <a:xfrm>
            <a:off x="2561158" y="5142900"/>
            <a:ext cx="193700" cy="210880"/>
          </a:xfrm>
          <a:custGeom>
            <a:avLst/>
            <a:gdLst>
              <a:gd name="connsiteX0" fmla="*/ 173942 w 193700"/>
              <a:gd name="connsiteY0" fmla="*/ 104988 h 210880"/>
              <a:gd name="connsiteX1" fmla="*/ 154120 w 193700"/>
              <a:gd name="connsiteY1" fmla="*/ 86432 h 210880"/>
              <a:gd name="connsiteX2" fmla="*/ 145685 w 193700"/>
              <a:gd name="connsiteY2" fmla="*/ 77575 h 210880"/>
              <a:gd name="connsiteX3" fmla="*/ 140625 w 193700"/>
              <a:gd name="connsiteY3" fmla="*/ 71670 h 210880"/>
              <a:gd name="connsiteX4" fmla="*/ 111735 w 193700"/>
              <a:gd name="connsiteY4" fmla="*/ 28020 h 210880"/>
              <a:gd name="connsiteX5" fmla="*/ 27386 w 193700"/>
              <a:gd name="connsiteY5" fmla="*/ 9463 h 210880"/>
              <a:gd name="connsiteX6" fmla="*/ 8618 w 193700"/>
              <a:gd name="connsiteY6" fmla="*/ 93812 h 210880"/>
              <a:gd name="connsiteX7" fmla="*/ 91069 w 193700"/>
              <a:gd name="connsiteY7" fmla="*/ 194609 h 210880"/>
              <a:gd name="connsiteX8" fmla="*/ 177316 w 193700"/>
              <a:gd name="connsiteY8" fmla="*/ 191235 h 210880"/>
              <a:gd name="connsiteX9" fmla="*/ 173942 w 193700"/>
              <a:gd name="connsiteY9" fmla="*/ 104988 h 2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700" h="210880">
                <a:moveTo>
                  <a:pt x="173942" y="104988"/>
                </a:moveTo>
                <a:cubicBezTo>
                  <a:pt x="167195" y="99084"/>
                  <a:pt x="160447" y="92758"/>
                  <a:pt x="154120" y="86432"/>
                </a:cubicBezTo>
                <a:lnTo>
                  <a:pt x="145685" y="77575"/>
                </a:lnTo>
                <a:lnTo>
                  <a:pt x="140625" y="71670"/>
                </a:lnTo>
                <a:cubicBezTo>
                  <a:pt x="129912" y="57858"/>
                  <a:pt x="120254" y="43266"/>
                  <a:pt x="111735" y="28020"/>
                </a:cubicBezTo>
                <a:cubicBezTo>
                  <a:pt x="93473" y="-259"/>
                  <a:pt x="55832" y="-8525"/>
                  <a:pt x="27386" y="9463"/>
                </a:cubicBezTo>
                <a:cubicBezTo>
                  <a:pt x="-91" y="28252"/>
                  <a:pt x="-8294" y="65133"/>
                  <a:pt x="8618" y="93812"/>
                </a:cubicBezTo>
                <a:cubicBezTo>
                  <a:pt x="30296" y="131769"/>
                  <a:pt x="58152" y="165846"/>
                  <a:pt x="91069" y="194609"/>
                </a:cubicBezTo>
                <a:cubicBezTo>
                  <a:pt x="115826" y="217489"/>
                  <a:pt x="154437" y="215992"/>
                  <a:pt x="177316" y="191235"/>
                </a:cubicBezTo>
                <a:cubicBezTo>
                  <a:pt x="200196" y="166479"/>
                  <a:pt x="198699" y="127868"/>
                  <a:pt x="173942" y="104988"/>
                </a:cubicBezTo>
                <a:close/>
              </a:path>
            </a:pathLst>
          </a:custGeom>
          <a:solidFill>
            <a:srgbClr val="C1B99F"/>
          </a:solidFill>
          <a:ln w="2105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E09CCE8-0B96-5EC5-E1CE-BED5B314D471}"/>
              </a:ext>
            </a:extLst>
          </p:cNvPr>
          <p:cNvSpPr/>
          <p:nvPr/>
        </p:nvSpPr>
        <p:spPr>
          <a:xfrm>
            <a:off x="-186674" y="5987470"/>
            <a:ext cx="52581" cy="51532"/>
          </a:xfrm>
          <a:custGeom>
            <a:avLst/>
            <a:gdLst>
              <a:gd name="connsiteX0" fmla="*/ 24797 w 52581"/>
              <a:gd name="connsiteY0" fmla="*/ 3115 h 51532"/>
              <a:gd name="connsiteX1" fmla="*/ 24797 w 52581"/>
              <a:gd name="connsiteY1" fmla="*/ 3115 h 51532"/>
              <a:gd name="connsiteX2" fmla="*/ 30701 w 52581"/>
              <a:gd name="connsiteY2" fmla="*/ 3115 h 51532"/>
              <a:gd name="connsiteX3" fmla="*/ 32388 w 52581"/>
              <a:gd name="connsiteY3" fmla="*/ 3115 h 51532"/>
              <a:gd name="connsiteX4" fmla="*/ 39347 w 52581"/>
              <a:gd name="connsiteY4" fmla="*/ 6067 h 51532"/>
              <a:gd name="connsiteX5" fmla="*/ 45251 w 52581"/>
              <a:gd name="connsiteY5" fmla="*/ 10496 h 51532"/>
              <a:gd name="connsiteX6" fmla="*/ 45251 w 52581"/>
              <a:gd name="connsiteY6" fmla="*/ 10496 h 51532"/>
              <a:gd name="connsiteX7" fmla="*/ 49047 w 52581"/>
              <a:gd name="connsiteY7" fmla="*/ 14924 h 51532"/>
              <a:gd name="connsiteX8" fmla="*/ 49047 w 52581"/>
              <a:gd name="connsiteY8" fmla="*/ 14924 h 51532"/>
              <a:gd name="connsiteX9" fmla="*/ 49047 w 52581"/>
              <a:gd name="connsiteY9" fmla="*/ 14924 h 51532"/>
              <a:gd name="connsiteX10" fmla="*/ 51367 w 52581"/>
              <a:gd name="connsiteY10" fmla="*/ 20407 h 51532"/>
              <a:gd name="connsiteX11" fmla="*/ 51367 w 52581"/>
              <a:gd name="connsiteY11" fmla="*/ 20407 h 51532"/>
              <a:gd name="connsiteX12" fmla="*/ 51367 w 52581"/>
              <a:gd name="connsiteY12" fmla="*/ 21461 h 51532"/>
              <a:gd name="connsiteX13" fmla="*/ 52421 w 52581"/>
              <a:gd name="connsiteY13" fmla="*/ 27787 h 51532"/>
              <a:gd name="connsiteX14" fmla="*/ 52421 w 52581"/>
              <a:gd name="connsiteY14" fmla="*/ 28842 h 51532"/>
              <a:gd name="connsiteX15" fmla="*/ 52421 w 52581"/>
              <a:gd name="connsiteY15" fmla="*/ 34535 h 51532"/>
              <a:gd name="connsiteX16" fmla="*/ 52421 w 52581"/>
              <a:gd name="connsiteY16" fmla="*/ 34535 h 51532"/>
              <a:gd name="connsiteX17" fmla="*/ 52421 w 52581"/>
              <a:gd name="connsiteY17" fmla="*/ 34535 h 51532"/>
              <a:gd name="connsiteX18" fmla="*/ 50101 w 52581"/>
              <a:gd name="connsiteY18" fmla="*/ 40650 h 51532"/>
              <a:gd name="connsiteX19" fmla="*/ 50101 w 52581"/>
              <a:gd name="connsiteY19" fmla="*/ 40650 h 51532"/>
              <a:gd name="connsiteX20" fmla="*/ 42932 w 52581"/>
              <a:gd name="connsiteY20" fmla="*/ 48453 h 51532"/>
              <a:gd name="connsiteX21" fmla="*/ 37871 w 52581"/>
              <a:gd name="connsiteY21" fmla="*/ 50773 h 51532"/>
              <a:gd name="connsiteX22" fmla="*/ 26694 w 52581"/>
              <a:gd name="connsiteY22" fmla="*/ 50773 h 51532"/>
              <a:gd name="connsiteX23" fmla="*/ 21633 w 52581"/>
              <a:gd name="connsiteY23" fmla="*/ 48874 h 51532"/>
              <a:gd name="connsiteX24" fmla="*/ 15518 w 52581"/>
              <a:gd name="connsiteY24" fmla="*/ 43603 h 51532"/>
              <a:gd name="connsiteX25" fmla="*/ 13409 w 52581"/>
              <a:gd name="connsiteY25" fmla="*/ 39807 h 51532"/>
              <a:gd name="connsiteX26" fmla="*/ 6240 w 52581"/>
              <a:gd name="connsiteY26" fmla="*/ 35590 h 51532"/>
              <a:gd name="connsiteX27" fmla="*/ 2866 w 52581"/>
              <a:gd name="connsiteY27" fmla="*/ 31372 h 51532"/>
              <a:gd name="connsiteX28" fmla="*/ 335 w 52581"/>
              <a:gd name="connsiteY28" fmla="*/ 15135 h 51532"/>
              <a:gd name="connsiteX29" fmla="*/ 3920 w 52581"/>
              <a:gd name="connsiteY29" fmla="*/ 7965 h 51532"/>
              <a:gd name="connsiteX30" fmla="*/ 9614 w 52581"/>
              <a:gd name="connsiteY30" fmla="*/ 2482 h 51532"/>
              <a:gd name="connsiteX31" fmla="*/ 10668 w 52581"/>
              <a:gd name="connsiteY31" fmla="*/ 2482 h 51532"/>
              <a:gd name="connsiteX32" fmla="*/ 16573 w 52581"/>
              <a:gd name="connsiteY32" fmla="*/ -48 h 51532"/>
              <a:gd name="connsiteX33" fmla="*/ 24797 w 52581"/>
              <a:gd name="connsiteY33" fmla="*/ 3115 h 5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581" h="51532">
                <a:moveTo>
                  <a:pt x="24797" y="3115"/>
                </a:moveTo>
                <a:lnTo>
                  <a:pt x="24797" y="3115"/>
                </a:lnTo>
                <a:lnTo>
                  <a:pt x="30701" y="3115"/>
                </a:lnTo>
                <a:lnTo>
                  <a:pt x="32388" y="3115"/>
                </a:lnTo>
                <a:cubicBezTo>
                  <a:pt x="34771" y="3916"/>
                  <a:pt x="37112" y="4908"/>
                  <a:pt x="39347" y="6067"/>
                </a:cubicBezTo>
                <a:cubicBezTo>
                  <a:pt x="41413" y="7417"/>
                  <a:pt x="43396" y="8893"/>
                  <a:pt x="45251" y="10496"/>
                </a:cubicBezTo>
                <a:lnTo>
                  <a:pt x="45251" y="10496"/>
                </a:lnTo>
                <a:lnTo>
                  <a:pt x="49047" y="14924"/>
                </a:lnTo>
                <a:lnTo>
                  <a:pt x="49047" y="14924"/>
                </a:lnTo>
                <a:lnTo>
                  <a:pt x="49047" y="14924"/>
                </a:lnTo>
                <a:lnTo>
                  <a:pt x="51367" y="20407"/>
                </a:lnTo>
                <a:lnTo>
                  <a:pt x="51367" y="20407"/>
                </a:lnTo>
                <a:cubicBezTo>
                  <a:pt x="51493" y="20744"/>
                  <a:pt x="51493" y="21124"/>
                  <a:pt x="51367" y="21461"/>
                </a:cubicBezTo>
                <a:cubicBezTo>
                  <a:pt x="51915" y="23528"/>
                  <a:pt x="52273" y="25657"/>
                  <a:pt x="52421" y="27787"/>
                </a:cubicBezTo>
                <a:lnTo>
                  <a:pt x="52421" y="28842"/>
                </a:lnTo>
                <a:cubicBezTo>
                  <a:pt x="52421" y="30318"/>
                  <a:pt x="52421" y="32848"/>
                  <a:pt x="52421" y="34535"/>
                </a:cubicBezTo>
                <a:lnTo>
                  <a:pt x="52421" y="34535"/>
                </a:lnTo>
                <a:lnTo>
                  <a:pt x="52421" y="34535"/>
                </a:lnTo>
                <a:cubicBezTo>
                  <a:pt x="51767" y="36623"/>
                  <a:pt x="51008" y="38668"/>
                  <a:pt x="50101" y="40650"/>
                </a:cubicBezTo>
                <a:lnTo>
                  <a:pt x="50101" y="40650"/>
                </a:lnTo>
                <a:cubicBezTo>
                  <a:pt x="48414" y="43814"/>
                  <a:pt x="45947" y="46513"/>
                  <a:pt x="42932" y="48453"/>
                </a:cubicBezTo>
                <a:lnTo>
                  <a:pt x="37871" y="50773"/>
                </a:lnTo>
                <a:cubicBezTo>
                  <a:pt x="34202" y="51721"/>
                  <a:pt x="30364" y="51721"/>
                  <a:pt x="26694" y="50773"/>
                </a:cubicBezTo>
                <a:lnTo>
                  <a:pt x="21633" y="48874"/>
                </a:lnTo>
                <a:cubicBezTo>
                  <a:pt x="19187" y="47651"/>
                  <a:pt x="17100" y="45838"/>
                  <a:pt x="15518" y="43603"/>
                </a:cubicBezTo>
                <a:cubicBezTo>
                  <a:pt x="14611" y="42464"/>
                  <a:pt x="13895" y="41178"/>
                  <a:pt x="13409" y="39807"/>
                </a:cubicBezTo>
                <a:cubicBezTo>
                  <a:pt x="10773" y="38900"/>
                  <a:pt x="8327" y="37466"/>
                  <a:pt x="6240" y="35590"/>
                </a:cubicBezTo>
                <a:lnTo>
                  <a:pt x="2866" y="31372"/>
                </a:lnTo>
                <a:cubicBezTo>
                  <a:pt x="61" y="26459"/>
                  <a:pt x="-824" y="20681"/>
                  <a:pt x="335" y="15135"/>
                </a:cubicBezTo>
                <a:cubicBezTo>
                  <a:pt x="884" y="12478"/>
                  <a:pt x="2107" y="9990"/>
                  <a:pt x="3920" y="7965"/>
                </a:cubicBezTo>
                <a:cubicBezTo>
                  <a:pt x="5333" y="5688"/>
                  <a:pt x="7273" y="3790"/>
                  <a:pt x="9614" y="2482"/>
                </a:cubicBezTo>
                <a:lnTo>
                  <a:pt x="10668" y="2482"/>
                </a:lnTo>
                <a:lnTo>
                  <a:pt x="16573" y="-48"/>
                </a:lnTo>
                <a:cubicBezTo>
                  <a:pt x="19441" y="648"/>
                  <a:pt x="22203" y="1723"/>
                  <a:pt x="24797" y="3115"/>
                </a:cubicBezTo>
                <a:close/>
              </a:path>
            </a:pathLst>
          </a:custGeom>
          <a:solidFill>
            <a:srgbClr val="C1B99F"/>
          </a:solidFill>
          <a:ln w="21057"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72A59F1D-9C73-9D82-C43C-5B8F827844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682631">
            <a:off x="2157014" y="2302585"/>
            <a:ext cx="2649837" cy="2542987"/>
          </a:xfrm>
          <a:prstGeom prst="rect">
            <a:avLst/>
          </a:prstGeom>
        </p:spPr>
      </p:pic>
      <p:pic>
        <p:nvPicPr>
          <p:cNvPr id="59" name="Graphic 58">
            <a:extLst>
              <a:ext uri="{FF2B5EF4-FFF2-40B4-BE49-F238E27FC236}">
                <a16:creationId xmlns:a16="http://schemas.microsoft.com/office/drawing/2014/main" id="{4859D123-0D01-E725-02CD-C4EBF5948E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24974" y="768498"/>
            <a:ext cx="2501439" cy="1598141"/>
          </a:xfrm>
          <a:prstGeom prst="rect">
            <a:avLst/>
          </a:prstGeom>
        </p:spPr>
      </p:pic>
      <p:sp>
        <p:nvSpPr>
          <p:cNvPr id="60" name="TextBox 59">
            <a:extLst>
              <a:ext uri="{FF2B5EF4-FFF2-40B4-BE49-F238E27FC236}">
                <a16:creationId xmlns:a16="http://schemas.microsoft.com/office/drawing/2014/main" id="{2298C88A-F3F4-567D-9C8D-732E02B1498A}"/>
              </a:ext>
            </a:extLst>
          </p:cNvPr>
          <p:cNvSpPr txBox="1"/>
          <p:nvPr/>
        </p:nvSpPr>
        <p:spPr>
          <a:xfrm>
            <a:off x="8951032" y="1111555"/>
            <a:ext cx="1825294" cy="646331"/>
          </a:xfrm>
          <a:prstGeom prst="rect">
            <a:avLst/>
          </a:prstGeom>
          <a:noFill/>
        </p:spPr>
        <p:txBody>
          <a:bodyPr wrap="square" rtlCol="0">
            <a:spAutoFit/>
          </a:bodyPr>
          <a:lstStyle/>
          <a:p>
            <a:pPr algn="ctr"/>
            <a:r>
              <a:rPr lang="en-US" sz="3600" dirty="0">
                <a:latin typeface="+mj-lt"/>
              </a:rPr>
              <a:t>Xin </a:t>
            </a:r>
            <a:r>
              <a:rPr lang="en-US" sz="3600" dirty="0" err="1">
                <a:latin typeface="+mj-lt"/>
              </a:rPr>
              <a:t>chào</a:t>
            </a:r>
            <a:endParaRPr lang="en-US" sz="3600" dirty="0">
              <a:latin typeface="+mj-lt"/>
            </a:endParaRPr>
          </a:p>
        </p:txBody>
      </p:sp>
      <p:pic>
        <p:nvPicPr>
          <p:cNvPr id="133" name="Hieu-ung-am-thanh-xuat-hien-www_nhacchuongvui_com (1)">
            <a:hlinkClick r:id="" action="ppaction://media"/>
            <a:extLst>
              <a:ext uri="{FF2B5EF4-FFF2-40B4-BE49-F238E27FC236}">
                <a16:creationId xmlns:a16="http://schemas.microsoft.com/office/drawing/2014/main" id="{60DEAF5E-D6B8-2BB1-FA47-93475B12A89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55245" y="225746"/>
            <a:ext cx="406400" cy="406400"/>
          </a:xfrm>
          <a:prstGeom prst="rect">
            <a:avLst/>
          </a:prstGeom>
        </p:spPr>
      </p:pic>
      <p:pic>
        <p:nvPicPr>
          <p:cNvPr id="135" name="Tieng-qua-trung-vo-www_tiengdong_com">
            <a:hlinkClick r:id="" action="ppaction://media"/>
            <a:extLst>
              <a:ext uri="{FF2B5EF4-FFF2-40B4-BE49-F238E27FC236}">
                <a16:creationId xmlns:a16="http://schemas.microsoft.com/office/drawing/2014/main" id="{55C24736-2E66-FCA0-A46C-05983EE4D8B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560728" y="924389"/>
            <a:ext cx="406400" cy="406400"/>
          </a:xfrm>
          <a:prstGeom prst="rect">
            <a:avLst/>
          </a:prstGeom>
        </p:spPr>
      </p:pic>
    </p:spTree>
    <p:extLst>
      <p:ext uri="{BB962C8B-B14F-4D97-AF65-F5344CB8AC3E}">
        <p14:creationId xmlns:p14="http://schemas.microsoft.com/office/powerpoint/2010/main" val="34079354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1" presetClass="mediacall" presetSubtype="0" fill="hold" nodeType="withEffect">
                                  <p:stCondLst>
                                    <p:cond delay="0"/>
                                  </p:stCondLst>
                                  <p:childTnLst>
                                    <p:cmd type="call" cmd="playFrom(0.0)">
                                      <p:cBhvr>
                                        <p:cTn id="12" dur="4649" fill="hold"/>
                                        <p:tgtEl>
                                          <p:spTgt spid="135"/>
                                        </p:tgtEl>
                                      </p:cBhvr>
                                    </p:cmd>
                                  </p:childTnLst>
                                </p:cTn>
                              </p:par>
                            </p:childTnLst>
                          </p:cTn>
                        </p:par>
                        <p:par>
                          <p:cTn id="13" fill="hold">
                            <p:stCondLst>
                              <p:cond delay="4649"/>
                            </p:stCondLst>
                            <p:childTnLst>
                              <p:par>
                                <p:cTn id="14" presetID="37" presetClass="path" presetSubtype="0" accel="50000" decel="50000" fill="hold" nodeType="afterEffect">
                                  <p:stCondLst>
                                    <p:cond delay="0"/>
                                  </p:stCondLst>
                                  <p:childTnLst>
                                    <p:animMotion origin="layout" path="M 3.125E-6 -4.81481E-6 L 0.06705 -0.05972 C 0.08099 -0.07314 0.10195 -0.08009 0.12396 -0.08009 C 0.14896 -0.08009 0.16901 -0.07314 0.18294 -0.05972 L 0.25 -4.81481E-6 " pathEditMode="relative" rAng="0" ptsTypes="AAAAA">
                                      <p:cBhvr>
                                        <p:cTn id="15" dur="2000" fill="hold"/>
                                        <p:tgtEl>
                                          <p:spTgt spid="10"/>
                                        </p:tgtEl>
                                        <p:attrNameLst>
                                          <p:attrName>ppt_x</p:attrName>
                                          <p:attrName>ppt_y</p:attrName>
                                        </p:attrNameLst>
                                      </p:cBhvr>
                                      <p:rCtr x="12500" y="-4005"/>
                                    </p:animMotion>
                                  </p:childTnLst>
                                </p:cTn>
                              </p:par>
                            </p:childTnLst>
                          </p:cTn>
                        </p:par>
                        <p:par>
                          <p:cTn id="16" fill="hold">
                            <p:stCondLst>
                              <p:cond delay="6649"/>
                            </p:stCondLst>
                            <p:childTnLst>
                              <p:par>
                                <p:cTn id="17" presetID="1" presetClass="mediacall" presetSubtype="0" fill="hold" nodeType="afterEffect">
                                  <p:stCondLst>
                                    <p:cond delay="0"/>
                                  </p:stCondLst>
                                  <p:childTnLst>
                                    <p:cmd type="call" cmd="playFrom(0.0)">
                                      <p:cBhvr>
                                        <p:cTn id="18" dur="2690" fill="hold"/>
                                        <p:tgtEl>
                                          <p:spTgt spid="133"/>
                                        </p:tgtEl>
                                      </p:cBhvr>
                                    </p:cmd>
                                  </p:childTnLst>
                                </p:cTn>
                              </p:par>
                            </p:childTnLst>
                          </p:cTn>
                        </p:par>
                        <p:par>
                          <p:cTn id="19" fill="hold">
                            <p:stCondLst>
                              <p:cond delay="9339"/>
                            </p:stCondLst>
                            <p:childTnLst>
                              <p:par>
                                <p:cTn id="20" presetID="53" presetClass="entr" presetSubtype="16"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3"/>
                </p:tgtEl>
              </p:cMediaNode>
            </p:audio>
            <p:audio>
              <p:cMediaNode vol="80000">
                <p:cTn id="31" fill="hold" display="0">
                  <p:stCondLst>
                    <p:cond delay="indefinite"/>
                  </p:stCondLst>
                  <p:endCondLst>
                    <p:cond evt="onStopAudio" delay="0">
                      <p:tgtEl>
                        <p:sldTgt/>
                      </p:tgtEl>
                    </p:cond>
                  </p:endCondLst>
                </p:cTn>
                <p:tgtEl>
                  <p:spTgt spid="135"/>
                </p:tgtEl>
              </p:cMediaNode>
            </p:audio>
          </p:childTnLst>
        </p:cTn>
      </p:par>
    </p:tnLst>
    <p:bldLst>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F950C75-7FA6-35BA-1A73-6C9376C44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1837" y="3341498"/>
            <a:ext cx="2902812" cy="2506974"/>
          </a:xfrm>
          <a:prstGeom prst="rect">
            <a:avLst/>
          </a:prstGeom>
        </p:spPr>
      </p:pic>
      <p:pic>
        <p:nvPicPr>
          <p:cNvPr id="3" name="Graphic 2">
            <a:extLst>
              <a:ext uri="{FF2B5EF4-FFF2-40B4-BE49-F238E27FC236}">
                <a16:creationId xmlns:a16="http://schemas.microsoft.com/office/drawing/2014/main" id="{650EF066-D9F1-3D66-D04C-8A44BCEB11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682631">
            <a:off x="1111449" y="2388821"/>
            <a:ext cx="2763726" cy="2652285"/>
          </a:xfrm>
          <a:prstGeom prst="rect">
            <a:avLst/>
          </a:prstGeom>
        </p:spPr>
      </p:pic>
      <p:sp>
        <p:nvSpPr>
          <p:cNvPr id="4" name="TextBox 3">
            <a:extLst>
              <a:ext uri="{FF2B5EF4-FFF2-40B4-BE49-F238E27FC236}">
                <a16:creationId xmlns:a16="http://schemas.microsoft.com/office/drawing/2014/main" id="{CA39B5F3-42EC-83D1-3694-8F7C8587F4B0}"/>
              </a:ext>
            </a:extLst>
          </p:cNvPr>
          <p:cNvSpPr txBox="1"/>
          <p:nvPr/>
        </p:nvSpPr>
        <p:spPr>
          <a:xfrm>
            <a:off x="7767263" y="3581400"/>
            <a:ext cx="3256908" cy="1446550"/>
          </a:xfrm>
          <a:prstGeom prst="rect">
            <a:avLst/>
          </a:prstGeom>
          <a:noFill/>
        </p:spPr>
        <p:txBody>
          <a:bodyPr wrap="square" rtlCol="0">
            <a:spAutoFit/>
          </a:bodyPr>
          <a:lstStyle/>
          <a:p>
            <a:r>
              <a:rPr lang="en-US" sz="4400" dirty="0" err="1">
                <a:latin typeface="iCiel Cadena" panose="02000503000000020004" pitchFamily="50" charset="0"/>
              </a:rPr>
              <a:t>Cảm</a:t>
            </a:r>
            <a:r>
              <a:rPr lang="en-US" sz="4400" dirty="0">
                <a:latin typeface="iCiel Cadena" panose="02000503000000020004" pitchFamily="50" charset="0"/>
              </a:rPr>
              <a:t> </a:t>
            </a:r>
            <a:r>
              <a:rPr lang="en-US" sz="4400" dirty="0" err="1">
                <a:latin typeface="iCiel Cadena" panose="02000503000000020004" pitchFamily="50" charset="0"/>
              </a:rPr>
              <a:t>ơn</a:t>
            </a:r>
            <a:r>
              <a:rPr lang="en-US" sz="4400" dirty="0">
                <a:latin typeface="iCiel Cadena" panose="02000503000000020004" pitchFamily="50" charset="0"/>
              </a:rPr>
              <a:t> </a:t>
            </a:r>
            <a:r>
              <a:rPr lang="en-US" sz="4400" dirty="0" err="1">
                <a:latin typeface="iCiel Cadena" panose="02000503000000020004" pitchFamily="50" charset="0"/>
              </a:rPr>
              <a:t>các</a:t>
            </a:r>
            <a:r>
              <a:rPr lang="en-US" sz="4400" dirty="0">
                <a:latin typeface="iCiel Cadena" panose="02000503000000020004" pitchFamily="50" charset="0"/>
              </a:rPr>
              <a:t> </a:t>
            </a:r>
            <a:r>
              <a:rPr lang="en-US" sz="4400" dirty="0" err="1">
                <a:latin typeface="iCiel Cadena" panose="02000503000000020004" pitchFamily="50" charset="0"/>
              </a:rPr>
              <a:t>bạn</a:t>
            </a:r>
            <a:r>
              <a:rPr lang="en-US" sz="4400" dirty="0">
                <a:latin typeface="iCiel Cadena" panose="02000503000000020004" pitchFamily="50" charset="0"/>
              </a:rPr>
              <a:t> </a:t>
            </a:r>
            <a:r>
              <a:rPr lang="en-US" sz="4400" dirty="0" err="1">
                <a:latin typeface="iCiel Cadena" panose="02000503000000020004" pitchFamily="50" charset="0"/>
              </a:rPr>
              <a:t>nhỏ</a:t>
            </a:r>
            <a:r>
              <a:rPr lang="en-US" sz="4400" dirty="0">
                <a:latin typeface="iCiel Cadena" panose="02000503000000020004" pitchFamily="50" charset="0"/>
              </a:rPr>
              <a:t>!</a:t>
            </a:r>
          </a:p>
        </p:txBody>
      </p:sp>
    </p:spTree>
    <p:extLst>
      <p:ext uri="{BB962C8B-B14F-4D97-AF65-F5344CB8AC3E}">
        <p14:creationId xmlns:p14="http://schemas.microsoft.com/office/powerpoint/2010/main" val="3332432884"/>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DFDCBC9-0A04-40C8-8A83-80D53665D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8769" y="4880921"/>
            <a:ext cx="1144053" cy="1686993"/>
          </a:xfrm>
          <a:prstGeom prst="rect">
            <a:avLst/>
          </a:prstGeom>
        </p:spPr>
      </p:pic>
      <p:pic>
        <p:nvPicPr>
          <p:cNvPr id="6" name="Graphic 5">
            <a:extLst>
              <a:ext uri="{FF2B5EF4-FFF2-40B4-BE49-F238E27FC236}">
                <a16:creationId xmlns:a16="http://schemas.microsoft.com/office/drawing/2014/main" id="{D39CF1C0-FA19-4DA1-B75B-F30C52BD26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7947" y="2737903"/>
            <a:ext cx="1144053" cy="1686993"/>
          </a:xfrm>
          <a:prstGeom prst="rect">
            <a:avLst/>
          </a:prstGeom>
        </p:spPr>
      </p:pic>
      <p:grpSp>
        <p:nvGrpSpPr>
          <p:cNvPr id="15" name="Group 14">
            <a:extLst>
              <a:ext uri="{FF2B5EF4-FFF2-40B4-BE49-F238E27FC236}">
                <a16:creationId xmlns:a16="http://schemas.microsoft.com/office/drawing/2014/main" id="{4DC2A7A6-D749-4328-B710-857C371498DD}"/>
              </a:ext>
            </a:extLst>
          </p:cNvPr>
          <p:cNvGrpSpPr/>
          <p:nvPr/>
        </p:nvGrpSpPr>
        <p:grpSpPr>
          <a:xfrm>
            <a:off x="4205558" y="197343"/>
            <a:ext cx="4982964" cy="1754326"/>
            <a:chOff x="4972692" y="458055"/>
            <a:chExt cx="4982964" cy="1754326"/>
          </a:xfrm>
        </p:grpSpPr>
        <p:pic>
          <p:nvPicPr>
            <p:cNvPr id="13" name="Graphic 12">
              <a:extLst>
                <a:ext uri="{FF2B5EF4-FFF2-40B4-BE49-F238E27FC236}">
                  <a16:creationId xmlns:a16="http://schemas.microsoft.com/office/drawing/2014/main" id="{56A714FB-2781-FC69-00FF-C947A9996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72692" y="469513"/>
              <a:ext cx="4890498" cy="1617626"/>
            </a:xfrm>
            <a:prstGeom prst="rect">
              <a:avLst/>
            </a:prstGeom>
          </p:spPr>
        </p:pic>
        <p:sp>
          <p:nvSpPr>
            <p:cNvPr id="14" name="TextBox 13">
              <a:extLst>
                <a:ext uri="{FF2B5EF4-FFF2-40B4-BE49-F238E27FC236}">
                  <a16:creationId xmlns:a16="http://schemas.microsoft.com/office/drawing/2014/main" id="{59ACD385-28A5-E23B-2D33-323FFB79AE2B}"/>
                </a:ext>
              </a:extLst>
            </p:cNvPr>
            <p:cNvSpPr txBox="1"/>
            <p:nvPr/>
          </p:nvSpPr>
          <p:spPr>
            <a:xfrm>
              <a:off x="5551467" y="458055"/>
              <a:ext cx="4404189" cy="1754326"/>
            </a:xfrm>
            <a:prstGeom prst="rect">
              <a:avLst/>
            </a:prstGeom>
            <a:noFill/>
          </p:spPr>
          <p:txBody>
            <a:bodyPr wrap="square">
              <a:spAutoFit/>
            </a:bodyPr>
            <a:lstStyle/>
            <a:p>
              <a:r>
                <a:rPr lang="en-US" sz="5400" dirty="0">
                  <a:solidFill>
                    <a:schemeClr val="bg1"/>
                  </a:solidFill>
                  <a:latin typeface="iCiel Crocante" panose="02000000000000000000" pitchFamily="50" charset="0"/>
                </a:rPr>
                <a:t>THỬ THÁCH </a:t>
              </a:r>
            </a:p>
            <a:p>
              <a:pPr algn="ctr"/>
              <a:r>
                <a:rPr lang="en-US" sz="5400" dirty="0">
                  <a:solidFill>
                    <a:schemeClr val="bg1"/>
                  </a:solidFill>
                  <a:latin typeface="iCiel Crocante" panose="02000000000000000000" pitchFamily="50" charset="0"/>
                </a:rPr>
                <a:t>4</a:t>
              </a:r>
            </a:p>
          </p:txBody>
        </p:sp>
      </p:grpSp>
      <p:sp>
        <p:nvSpPr>
          <p:cNvPr id="17" name="TextBox 16">
            <a:extLst>
              <a:ext uri="{FF2B5EF4-FFF2-40B4-BE49-F238E27FC236}">
                <a16:creationId xmlns:a16="http://schemas.microsoft.com/office/drawing/2014/main" id="{92D9F59F-BAE5-19A0-F0C3-0EE5F0F72585}"/>
              </a:ext>
            </a:extLst>
          </p:cNvPr>
          <p:cNvSpPr txBox="1"/>
          <p:nvPr/>
        </p:nvSpPr>
        <p:spPr>
          <a:xfrm>
            <a:off x="2126751" y="2211122"/>
            <a:ext cx="8928242" cy="2246769"/>
          </a:xfrm>
          <a:prstGeom prst="rect">
            <a:avLst/>
          </a:prstGeom>
          <a:solidFill>
            <a:schemeClr val="bg1"/>
          </a:solidFill>
          <a:ln>
            <a:solidFill>
              <a:srgbClr val="FFC000"/>
            </a:solidFill>
          </a:ln>
        </p:spPr>
        <p:txBody>
          <a:bodyPr wrap="square">
            <a:spAutoFit/>
          </a:bodyPr>
          <a:lstStyle/>
          <a:p>
            <a:pPr algn="l"/>
            <a:r>
              <a:rPr lang="vi-VN" sz="2800" b="0" i="0" dirty="0">
                <a:solidFill>
                  <a:srgbClr val="000000"/>
                </a:solidFill>
                <a:effectLst/>
                <a:latin typeface="Times New Roman" panose="02020603050405020304" pitchFamily="18" charset="0"/>
                <a:cs typeface="Times New Roman" panose="02020603050405020304" pitchFamily="18" charset="0"/>
              </a:rPr>
              <a:t>Khoanh vào chữ đặt trước câu trả lời đúng:</a:t>
            </a:r>
          </a:p>
          <a:p>
            <a:pPr algn="l"/>
            <a:r>
              <a:rPr lang="vi-VN" sz="2800" b="0" i="0" dirty="0">
                <a:solidFill>
                  <a:srgbClr val="000000"/>
                </a:solidFill>
                <a:effectLst/>
                <a:latin typeface="Times New Roman" panose="02020603050405020304" pitchFamily="18" charset="0"/>
                <a:cs typeface="Times New Roman" panose="02020603050405020304" pitchFamily="18" charset="0"/>
              </a:rPr>
              <a:t>Một lớp học có </a:t>
            </a:r>
            <a:r>
              <a:rPr lang="vi-VN" sz="2800" b="0" i="0" dirty="0">
                <a:solidFill>
                  <a:srgbClr val="FF0000"/>
                </a:solidFill>
                <a:effectLst/>
                <a:latin typeface="Times New Roman" panose="02020603050405020304" pitchFamily="18" charset="0"/>
                <a:cs typeface="Times New Roman" panose="02020603050405020304" pitchFamily="18" charset="0"/>
              </a:rPr>
              <a:t>18 nữ </a:t>
            </a:r>
            <a:r>
              <a:rPr lang="vi-VN" sz="2800" b="0" i="0" dirty="0">
                <a:solidFill>
                  <a:srgbClr val="000000"/>
                </a:solidFill>
                <a:effectLst/>
                <a:latin typeface="Times New Roman" panose="02020603050405020304" pitchFamily="18" charset="0"/>
                <a:cs typeface="Times New Roman" panose="02020603050405020304" pitchFamily="18" charset="0"/>
              </a:rPr>
              <a:t>và </a:t>
            </a:r>
            <a:r>
              <a:rPr lang="vi-VN" sz="2800" b="0" i="0" dirty="0">
                <a:solidFill>
                  <a:srgbClr val="FF0000"/>
                </a:solidFill>
                <a:effectLst/>
                <a:latin typeface="Times New Roman" panose="02020603050405020304" pitchFamily="18" charset="0"/>
                <a:cs typeface="Times New Roman" panose="02020603050405020304" pitchFamily="18" charset="0"/>
              </a:rPr>
              <a:t>12 nam</a:t>
            </a:r>
            <a:r>
              <a:rPr lang="vi-VN" sz="2800" b="0" i="0" dirty="0">
                <a:solidFill>
                  <a:srgbClr val="000000"/>
                </a:solidFill>
                <a:effectLst/>
                <a:latin typeface="Times New Roman" panose="02020603050405020304" pitchFamily="18" charset="0"/>
                <a:cs typeface="Times New Roman" panose="02020603050405020304" pitchFamily="18" charset="0"/>
              </a:rPr>
              <a:t>. Hỏi số học sinh nam chiếm </a:t>
            </a:r>
            <a:r>
              <a:rPr lang="vi-VN" sz="2800" b="0" i="0" dirty="0">
                <a:solidFill>
                  <a:srgbClr val="FF0000"/>
                </a:solidFill>
                <a:effectLst/>
                <a:latin typeface="Times New Roman" panose="02020603050405020304" pitchFamily="18" charset="0"/>
                <a:cs typeface="Times New Roman" panose="02020603050405020304" pitchFamily="18" charset="0"/>
              </a:rPr>
              <a:t>bao nhiêu phần trăm số </a:t>
            </a:r>
            <a:r>
              <a:rPr lang="vi-VN" sz="2800" b="0" i="0" dirty="0">
                <a:solidFill>
                  <a:srgbClr val="000000"/>
                </a:solidFill>
                <a:effectLst/>
                <a:latin typeface="Times New Roman" panose="02020603050405020304" pitchFamily="18" charset="0"/>
                <a:cs typeface="Times New Roman" panose="02020603050405020304" pitchFamily="18" charset="0"/>
              </a:rPr>
              <a:t>học sinh cả lớp ?</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l"/>
            <a:endParaRPr lang="vi-VN" sz="2800" b="0" i="0" dirty="0">
              <a:solidFill>
                <a:srgbClr val="000000"/>
              </a:solidFill>
              <a:effectLst/>
              <a:latin typeface="Times New Roman" panose="02020603050405020304" pitchFamily="18" charset="0"/>
              <a:cs typeface="Times New Roman" panose="02020603050405020304" pitchFamily="18" charset="0"/>
            </a:endParaRPr>
          </a:p>
          <a:p>
            <a:pPr algn="l"/>
            <a:r>
              <a:rPr lang="vi-VN" sz="2800" b="0" i="0" dirty="0">
                <a:solidFill>
                  <a:srgbClr val="000000"/>
                </a:solidFill>
                <a:effectLst/>
                <a:latin typeface="Times New Roman" panose="02020603050405020304" pitchFamily="18" charset="0"/>
                <a:cs typeface="Times New Roman" panose="02020603050405020304" pitchFamily="18" charset="0"/>
              </a:rPr>
              <a:t>A. 150%             B. 60%               C. 66%                D. 40%</a:t>
            </a:r>
          </a:p>
        </p:txBody>
      </p:sp>
      <p:pic>
        <p:nvPicPr>
          <p:cNvPr id="18" name="Graphic 17">
            <a:extLst>
              <a:ext uri="{FF2B5EF4-FFF2-40B4-BE49-F238E27FC236}">
                <a16:creationId xmlns:a16="http://schemas.microsoft.com/office/drawing/2014/main" id="{CB756BDD-7419-7BC5-339E-437272E41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4967" y="4283307"/>
            <a:ext cx="1144053" cy="1686993"/>
          </a:xfrm>
          <a:prstGeom prst="rect">
            <a:avLst/>
          </a:prstGeom>
        </p:spPr>
      </p:pic>
      <p:pic>
        <p:nvPicPr>
          <p:cNvPr id="19" name="Graphic 18">
            <a:extLst>
              <a:ext uri="{FF2B5EF4-FFF2-40B4-BE49-F238E27FC236}">
                <a16:creationId xmlns:a16="http://schemas.microsoft.com/office/drawing/2014/main" id="{8B3B4C21-501A-3CDF-F21B-F31A6DF7D0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3884" y="4390330"/>
            <a:ext cx="1144053" cy="1686993"/>
          </a:xfrm>
          <a:prstGeom prst="rect">
            <a:avLst/>
          </a:prstGeom>
        </p:spPr>
      </p:pic>
    </p:spTree>
    <p:extLst>
      <p:ext uri="{BB962C8B-B14F-4D97-AF65-F5344CB8AC3E}">
        <p14:creationId xmlns:p14="http://schemas.microsoft.com/office/powerpoint/2010/main" val="6622141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C5EE5D-A4D1-DCB8-8906-4106372AC0DA}"/>
              </a:ext>
            </a:extLst>
          </p:cNvPr>
          <p:cNvSpPr/>
          <p:nvPr/>
        </p:nvSpPr>
        <p:spPr>
          <a:xfrm>
            <a:off x="863030" y="4494944"/>
            <a:ext cx="10715946" cy="2126751"/>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2" name="TextBox 1">
            <a:extLst>
              <a:ext uri="{FF2B5EF4-FFF2-40B4-BE49-F238E27FC236}">
                <a16:creationId xmlns:a16="http://schemas.microsoft.com/office/drawing/2014/main" id="{782941B1-8F7F-008C-FF1B-6A0619FF2B85}"/>
              </a:ext>
            </a:extLst>
          </p:cNvPr>
          <p:cNvSpPr txBox="1"/>
          <p:nvPr/>
        </p:nvSpPr>
        <p:spPr>
          <a:xfrm>
            <a:off x="5455578" y="585627"/>
            <a:ext cx="4274049" cy="1938992"/>
          </a:xfrm>
          <a:prstGeom prst="rect">
            <a:avLst/>
          </a:prstGeom>
          <a:noFill/>
        </p:spPr>
        <p:txBody>
          <a:bodyPr wrap="square" rtlCol="0">
            <a:spAutoFit/>
          </a:bodyPr>
          <a:lstStyle/>
          <a:p>
            <a:pPr algn="ctr"/>
            <a:r>
              <a:rPr lang="en-US" sz="4000" dirty="0" err="1">
                <a:solidFill>
                  <a:srgbClr val="FFC000"/>
                </a:solidFill>
                <a:latin typeface="iCiel Cadena" panose="02000503000000020004" pitchFamily="50" charset="0"/>
              </a:rPr>
              <a:t>Chúng</a:t>
            </a:r>
            <a:r>
              <a:rPr lang="en-US" sz="4000" dirty="0">
                <a:solidFill>
                  <a:srgbClr val="FFC000"/>
                </a:solidFill>
                <a:latin typeface="iCiel Cadena" panose="02000503000000020004" pitchFamily="50" charset="0"/>
              </a:rPr>
              <a:t> ta </a:t>
            </a:r>
            <a:r>
              <a:rPr lang="en-US" sz="4000" dirty="0" err="1">
                <a:solidFill>
                  <a:srgbClr val="FFC000"/>
                </a:solidFill>
                <a:latin typeface="iCiel Cadena" panose="02000503000000020004" pitchFamily="50" charset="0"/>
              </a:rPr>
              <a:t>có</a:t>
            </a:r>
            <a:r>
              <a:rPr lang="en-US" sz="4000" dirty="0">
                <a:solidFill>
                  <a:srgbClr val="FFC000"/>
                </a:solidFill>
                <a:latin typeface="iCiel Cadena" panose="02000503000000020004" pitchFamily="50" charset="0"/>
              </a:rPr>
              <a:t> </a:t>
            </a:r>
            <a:r>
              <a:rPr lang="en-US" sz="4000" dirty="0" err="1">
                <a:solidFill>
                  <a:srgbClr val="FFC000"/>
                </a:solidFill>
                <a:latin typeface="iCiel Cadena" panose="02000503000000020004" pitchFamily="50" charset="0"/>
              </a:rPr>
              <a:t>các</a:t>
            </a:r>
            <a:r>
              <a:rPr lang="en-US" sz="4000" dirty="0">
                <a:solidFill>
                  <a:srgbClr val="FFC000"/>
                </a:solidFill>
                <a:latin typeface="iCiel Cadena" panose="02000503000000020004" pitchFamily="50" charset="0"/>
              </a:rPr>
              <a:t> </a:t>
            </a:r>
            <a:r>
              <a:rPr lang="en-US" sz="4000" dirty="0" err="1">
                <a:solidFill>
                  <a:srgbClr val="FFC000"/>
                </a:solidFill>
                <a:latin typeface="iCiel Cadena" panose="02000503000000020004" pitchFamily="50" charset="0"/>
              </a:rPr>
              <a:t>bước</a:t>
            </a:r>
            <a:r>
              <a:rPr lang="en-US" sz="4000" dirty="0">
                <a:solidFill>
                  <a:srgbClr val="FFC000"/>
                </a:solidFill>
                <a:latin typeface="iCiel Cadena" panose="02000503000000020004" pitchFamily="50" charset="0"/>
              </a:rPr>
              <a:t> </a:t>
            </a:r>
            <a:r>
              <a:rPr lang="en-US" sz="4000" dirty="0" err="1">
                <a:solidFill>
                  <a:srgbClr val="FFC000"/>
                </a:solidFill>
                <a:latin typeface="iCiel Cadena" panose="02000503000000020004" pitchFamily="50" charset="0"/>
              </a:rPr>
              <a:t>giải</a:t>
            </a:r>
            <a:r>
              <a:rPr lang="en-US" sz="4000" dirty="0">
                <a:solidFill>
                  <a:srgbClr val="FFC000"/>
                </a:solidFill>
                <a:latin typeface="iCiel Cadena" panose="02000503000000020004" pitchFamily="50" charset="0"/>
              </a:rPr>
              <a:t> </a:t>
            </a:r>
            <a:r>
              <a:rPr lang="en-US" sz="4000" dirty="0" err="1">
                <a:solidFill>
                  <a:srgbClr val="FFC000"/>
                </a:solidFill>
                <a:latin typeface="iCiel Cadena" panose="02000503000000020004" pitchFamily="50" charset="0"/>
              </a:rPr>
              <a:t>như</a:t>
            </a:r>
            <a:r>
              <a:rPr lang="en-US" sz="4000" dirty="0">
                <a:solidFill>
                  <a:srgbClr val="FFC000"/>
                </a:solidFill>
                <a:latin typeface="iCiel Cadena" panose="02000503000000020004" pitchFamily="50" charset="0"/>
              </a:rPr>
              <a:t> </a:t>
            </a:r>
            <a:r>
              <a:rPr lang="en-US" sz="4000" dirty="0" err="1">
                <a:solidFill>
                  <a:srgbClr val="FFC000"/>
                </a:solidFill>
                <a:latin typeface="iCiel Cadena" panose="02000503000000020004" pitchFamily="50" charset="0"/>
              </a:rPr>
              <a:t>thế</a:t>
            </a:r>
            <a:r>
              <a:rPr lang="en-US" sz="4000" dirty="0">
                <a:solidFill>
                  <a:srgbClr val="FFC000"/>
                </a:solidFill>
                <a:latin typeface="iCiel Cadena" panose="02000503000000020004" pitchFamily="50" charset="0"/>
              </a:rPr>
              <a:t> </a:t>
            </a:r>
            <a:r>
              <a:rPr lang="en-US" sz="4000" dirty="0" err="1">
                <a:solidFill>
                  <a:srgbClr val="FFC000"/>
                </a:solidFill>
                <a:latin typeface="iCiel Cadena" panose="02000503000000020004" pitchFamily="50" charset="0"/>
              </a:rPr>
              <a:t>nào</a:t>
            </a:r>
            <a:r>
              <a:rPr lang="en-US" sz="4000" dirty="0">
                <a:solidFill>
                  <a:srgbClr val="FFC000"/>
                </a:solidFill>
                <a:latin typeface="iCiel Cadena" panose="02000503000000020004" pitchFamily="50" charset="0"/>
              </a:rPr>
              <a:t>?</a:t>
            </a:r>
          </a:p>
        </p:txBody>
      </p:sp>
      <p:sp>
        <p:nvSpPr>
          <p:cNvPr id="7" name="TextBox 6">
            <a:extLst>
              <a:ext uri="{FF2B5EF4-FFF2-40B4-BE49-F238E27FC236}">
                <a16:creationId xmlns:a16="http://schemas.microsoft.com/office/drawing/2014/main" id="{F7C40623-23FB-A950-2ECD-6821CF07ED72}"/>
              </a:ext>
            </a:extLst>
          </p:cNvPr>
          <p:cNvSpPr txBox="1"/>
          <p:nvPr/>
        </p:nvSpPr>
        <p:spPr>
          <a:xfrm>
            <a:off x="996592" y="4553334"/>
            <a:ext cx="10510463" cy="1938992"/>
          </a:xfrm>
          <a:prstGeom prst="rect">
            <a:avLst/>
          </a:prstGeom>
          <a:noFill/>
        </p:spPr>
        <p:txBody>
          <a:bodyPr wrap="square">
            <a:spAutoFit/>
          </a:bodyPr>
          <a:lstStyle/>
          <a:p>
            <a:pPr marL="342900" indent="-342900" algn="l">
              <a:buFontTx/>
              <a:buChar char="-"/>
            </a:pPr>
            <a:r>
              <a:rPr lang="vi-VN" sz="2400" b="0" i="0" dirty="0">
                <a:solidFill>
                  <a:srgbClr val="000000"/>
                </a:solidFill>
                <a:effectLst/>
                <a:latin typeface="iCiel Cadena" panose="02000503000000020004" pitchFamily="50" charset="0"/>
              </a:rPr>
              <a:t>Tính số học sinh cả lớp.</a:t>
            </a:r>
            <a:endParaRPr lang="en-US" sz="2400" b="0" i="0" dirty="0">
              <a:solidFill>
                <a:srgbClr val="000000"/>
              </a:solidFill>
              <a:effectLst/>
              <a:latin typeface="iCiel Cadena" panose="02000503000000020004" pitchFamily="50" charset="0"/>
            </a:endParaRPr>
          </a:p>
          <a:p>
            <a:pPr algn="l"/>
            <a:endParaRPr lang="vi-VN" sz="2400" b="0" i="0" dirty="0">
              <a:solidFill>
                <a:srgbClr val="000000"/>
              </a:solidFill>
              <a:effectLst/>
              <a:latin typeface="iCiel Cadena" panose="02000503000000020004" pitchFamily="50" charset="0"/>
            </a:endParaRPr>
          </a:p>
          <a:p>
            <a:pPr algn="l"/>
            <a:r>
              <a:rPr lang="vi-VN" sz="2400" b="0" i="0" dirty="0">
                <a:solidFill>
                  <a:srgbClr val="000000"/>
                </a:solidFill>
                <a:effectLst/>
                <a:latin typeface="iCiel Cadena" panose="02000503000000020004" pitchFamily="50" charset="0"/>
              </a:rPr>
              <a:t>- </a:t>
            </a:r>
            <a:r>
              <a:rPr lang="en-US" sz="2400" b="0" i="0" dirty="0">
                <a:solidFill>
                  <a:srgbClr val="000000"/>
                </a:solidFill>
                <a:effectLst/>
                <a:latin typeface="iCiel Cadena" panose="02000503000000020004" pitchFamily="50" charset="0"/>
              </a:rPr>
              <a:t> </a:t>
            </a:r>
            <a:r>
              <a:rPr lang="vi-VN" sz="2400" b="0" i="0" dirty="0">
                <a:solidFill>
                  <a:srgbClr val="000000"/>
                </a:solidFill>
                <a:effectLst/>
                <a:latin typeface="iCiel Cadena" panose="02000503000000020004" pitchFamily="50" charset="0"/>
              </a:rPr>
              <a:t>Để tìm tỉ số phần trăm của số học sinh nam và số học sinh của cả lớp nên ta sẽ tìm thương giữa số học sinh nam và số học sinh của cả lớp, sau đó nhân thương đó với 100 và viết thêm kí hiệu % vào bên phải tích tìm được.</a:t>
            </a:r>
          </a:p>
        </p:txBody>
      </p:sp>
    </p:spTree>
    <p:extLst>
      <p:ext uri="{BB962C8B-B14F-4D97-AF65-F5344CB8AC3E}">
        <p14:creationId xmlns:p14="http://schemas.microsoft.com/office/powerpoint/2010/main" val="30519472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DFDCBC9-0A04-40C8-8A83-80D53665D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4252" y="5250791"/>
            <a:ext cx="1144053" cy="1686993"/>
          </a:xfrm>
          <a:prstGeom prst="rect">
            <a:avLst/>
          </a:prstGeom>
        </p:spPr>
      </p:pic>
      <p:pic>
        <p:nvPicPr>
          <p:cNvPr id="6" name="Graphic 5">
            <a:extLst>
              <a:ext uri="{FF2B5EF4-FFF2-40B4-BE49-F238E27FC236}">
                <a16:creationId xmlns:a16="http://schemas.microsoft.com/office/drawing/2014/main" id="{D39CF1C0-FA19-4DA1-B75B-F30C52BD26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7947" y="2737903"/>
            <a:ext cx="1144053" cy="1686993"/>
          </a:xfrm>
          <a:prstGeom prst="rect">
            <a:avLst/>
          </a:prstGeom>
        </p:spPr>
      </p:pic>
      <p:grpSp>
        <p:nvGrpSpPr>
          <p:cNvPr id="15" name="Group 14">
            <a:extLst>
              <a:ext uri="{FF2B5EF4-FFF2-40B4-BE49-F238E27FC236}">
                <a16:creationId xmlns:a16="http://schemas.microsoft.com/office/drawing/2014/main" id="{4DC2A7A6-D749-4328-B710-857C371498DD}"/>
              </a:ext>
            </a:extLst>
          </p:cNvPr>
          <p:cNvGrpSpPr/>
          <p:nvPr/>
        </p:nvGrpSpPr>
        <p:grpSpPr>
          <a:xfrm>
            <a:off x="4205558" y="208801"/>
            <a:ext cx="5435028" cy="1617626"/>
            <a:chOff x="4972692" y="469513"/>
            <a:chExt cx="5435028" cy="1617626"/>
          </a:xfrm>
        </p:grpSpPr>
        <p:pic>
          <p:nvPicPr>
            <p:cNvPr id="13" name="Graphic 12">
              <a:extLst>
                <a:ext uri="{FF2B5EF4-FFF2-40B4-BE49-F238E27FC236}">
                  <a16:creationId xmlns:a16="http://schemas.microsoft.com/office/drawing/2014/main" id="{56A714FB-2781-FC69-00FF-C947A9996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72692" y="469513"/>
              <a:ext cx="4890498" cy="1617626"/>
            </a:xfrm>
            <a:prstGeom prst="rect">
              <a:avLst/>
            </a:prstGeom>
          </p:spPr>
        </p:pic>
        <p:sp>
          <p:nvSpPr>
            <p:cNvPr id="14" name="TextBox 13">
              <a:extLst>
                <a:ext uri="{FF2B5EF4-FFF2-40B4-BE49-F238E27FC236}">
                  <a16:creationId xmlns:a16="http://schemas.microsoft.com/office/drawing/2014/main" id="{59ACD385-28A5-E23B-2D33-323FFB79AE2B}"/>
                </a:ext>
              </a:extLst>
            </p:cNvPr>
            <p:cNvSpPr txBox="1"/>
            <p:nvPr/>
          </p:nvSpPr>
          <p:spPr>
            <a:xfrm>
              <a:off x="6003531" y="848473"/>
              <a:ext cx="4404189" cy="923330"/>
            </a:xfrm>
            <a:prstGeom prst="rect">
              <a:avLst/>
            </a:prstGeom>
            <a:noFill/>
          </p:spPr>
          <p:txBody>
            <a:bodyPr wrap="square">
              <a:spAutoFit/>
            </a:bodyPr>
            <a:lstStyle/>
            <a:p>
              <a:r>
                <a:rPr lang="en-US" sz="5400" dirty="0" err="1">
                  <a:solidFill>
                    <a:schemeClr val="bg1"/>
                  </a:solidFill>
                  <a:latin typeface="iCiel Crocante" panose="02000000000000000000" pitchFamily="50" charset="0"/>
                </a:rPr>
                <a:t>Bài</a:t>
              </a:r>
              <a:r>
                <a:rPr lang="en-US" sz="5400" dirty="0">
                  <a:solidFill>
                    <a:schemeClr val="bg1"/>
                  </a:solidFill>
                  <a:latin typeface="iCiel Crocante" panose="02000000000000000000" pitchFamily="50" charset="0"/>
                </a:rPr>
                <a:t> </a:t>
              </a:r>
              <a:r>
                <a:rPr lang="en-US" sz="5400" dirty="0" err="1">
                  <a:solidFill>
                    <a:schemeClr val="bg1"/>
                  </a:solidFill>
                  <a:latin typeface="iCiel Crocante" panose="02000000000000000000" pitchFamily="50" charset="0"/>
                </a:rPr>
                <a:t>Giải</a:t>
              </a:r>
              <a:endParaRPr lang="en-US" sz="5400" dirty="0">
                <a:solidFill>
                  <a:schemeClr val="bg1"/>
                </a:solidFill>
                <a:latin typeface="iCiel Crocante" panose="02000000000000000000" pitchFamily="50" charset="0"/>
              </a:endParaRPr>
            </a:p>
          </p:txBody>
        </p:sp>
      </p:grpSp>
      <p:sp>
        <p:nvSpPr>
          <p:cNvPr id="17" name="TextBox 16">
            <a:extLst>
              <a:ext uri="{FF2B5EF4-FFF2-40B4-BE49-F238E27FC236}">
                <a16:creationId xmlns:a16="http://schemas.microsoft.com/office/drawing/2014/main" id="{92D9F59F-BAE5-19A0-F0C3-0EE5F0F72585}"/>
              </a:ext>
            </a:extLst>
          </p:cNvPr>
          <p:cNvSpPr txBox="1"/>
          <p:nvPr/>
        </p:nvSpPr>
        <p:spPr>
          <a:xfrm>
            <a:off x="2178121" y="2313864"/>
            <a:ext cx="9750176" cy="3046988"/>
          </a:xfrm>
          <a:prstGeom prst="rect">
            <a:avLst/>
          </a:prstGeom>
          <a:solidFill>
            <a:schemeClr val="bg1"/>
          </a:solidFill>
          <a:ln>
            <a:solidFill>
              <a:srgbClr val="FFC000"/>
            </a:solidFill>
          </a:ln>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Lớp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tất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cả</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sinh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là</a:t>
            </a:r>
            <a:r>
              <a:rPr lang="en-US" sz="3200" b="0" i="0" dirty="0">
                <a:solidFill>
                  <a:srgbClr val="000000"/>
                </a:solidFill>
                <a:effectLst/>
                <a:latin typeface="Times New Roman" panose="02020603050405020304" pitchFamily="18" charset="0"/>
                <a:cs typeface="Times New Roman" panose="02020603050405020304" pitchFamily="18" charset="0"/>
              </a:rPr>
              <a:t>:</a:t>
            </a:r>
          </a:p>
          <a:p>
            <a:pPr algn="l"/>
            <a:r>
              <a:rPr lang="en-US" sz="3200" b="0" i="0" dirty="0">
                <a:solidFill>
                  <a:srgbClr val="000000"/>
                </a:solidFill>
                <a:effectLst/>
                <a:latin typeface="Times New Roman" panose="02020603050405020304" pitchFamily="18" charset="0"/>
                <a:cs typeface="Times New Roman" panose="02020603050405020304" pitchFamily="18" charset="0"/>
              </a:rPr>
              <a:t>                	18 + 12 = 30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sinh</a:t>
            </a:r>
            <a:r>
              <a:rPr lang="en-US" sz="3200" b="0" i="0" dirty="0">
                <a:solidFill>
                  <a:srgbClr val="000000"/>
                </a:solidFill>
                <a:effectLst/>
                <a:latin typeface="Times New Roman" panose="02020603050405020304" pitchFamily="18" charset="0"/>
                <a:cs typeface="Times New Roman" panose="02020603050405020304" pitchFamily="18" charset="0"/>
              </a:rPr>
              <a:t>)</a:t>
            </a:r>
          </a:p>
          <a:p>
            <a:pPr algn="l"/>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sinh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nam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chiếm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phần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trăm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sinh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cả</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lớp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là</a:t>
            </a:r>
            <a:r>
              <a:rPr lang="en-US" sz="3200" b="0" i="0" dirty="0">
                <a:solidFill>
                  <a:srgbClr val="000000"/>
                </a:solidFill>
                <a:effectLst/>
                <a:latin typeface="Times New Roman" panose="02020603050405020304" pitchFamily="18" charset="0"/>
                <a:cs typeface="Times New Roman" panose="02020603050405020304" pitchFamily="18" charset="0"/>
              </a:rPr>
              <a:t>:</a:t>
            </a:r>
          </a:p>
          <a:p>
            <a:pPr algn="l"/>
            <a:r>
              <a:rPr lang="en-US" sz="3200" b="0" i="0" dirty="0">
                <a:solidFill>
                  <a:srgbClr val="000000"/>
                </a:solidFill>
                <a:effectLst/>
                <a:latin typeface="Times New Roman" panose="02020603050405020304" pitchFamily="18" charset="0"/>
                <a:cs typeface="Times New Roman" panose="02020603050405020304" pitchFamily="18" charset="0"/>
              </a:rPr>
              <a:t>                12 : 30 = 0,4 = 40 %</a:t>
            </a:r>
          </a:p>
          <a:p>
            <a:pPr algn="ctr"/>
            <a:r>
              <a:rPr lang="en-US" sz="3200" b="0" i="0" dirty="0" err="1">
                <a:solidFill>
                  <a:srgbClr val="000000"/>
                </a:solidFill>
                <a:effectLst/>
                <a:latin typeface="Times New Roman" panose="02020603050405020304" pitchFamily="18" charset="0"/>
                <a:cs typeface="Times New Roman" panose="02020603050405020304" pitchFamily="18" charset="0"/>
              </a:rPr>
              <a:t>Đáp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số</a:t>
            </a:r>
            <a:r>
              <a:rPr lang="en-US" sz="3200" b="0" i="0" dirty="0">
                <a:solidFill>
                  <a:srgbClr val="000000"/>
                </a:solidFill>
                <a:effectLst/>
                <a:latin typeface="Times New Roman" panose="02020603050405020304" pitchFamily="18" charset="0"/>
                <a:cs typeface="Times New Roman" panose="02020603050405020304" pitchFamily="18" charset="0"/>
              </a:rPr>
              <a:t>: 40%</a:t>
            </a:r>
          </a:p>
        </p:txBody>
      </p:sp>
      <p:pic>
        <p:nvPicPr>
          <p:cNvPr id="18" name="Graphic 17">
            <a:extLst>
              <a:ext uri="{FF2B5EF4-FFF2-40B4-BE49-F238E27FC236}">
                <a16:creationId xmlns:a16="http://schemas.microsoft.com/office/drawing/2014/main" id="{CB756BDD-7419-7BC5-339E-437272E41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8647" y="5053869"/>
            <a:ext cx="1144053" cy="1686993"/>
          </a:xfrm>
          <a:prstGeom prst="rect">
            <a:avLst/>
          </a:prstGeom>
        </p:spPr>
      </p:pic>
      <p:pic>
        <p:nvPicPr>
          <p:cNvPr id="19" name="Graphic 18">
            <a:extLst>
              <a:ext uri="{FF2B5EF4-FFF2-40B4-BE49-F238E27FC236}">
                <a16:creationId xmlns:a16="http://schemas.microsoft.com/office/drawing/2014/main" id="{8B3B4C21-501A-3CDF-F21B-F31A6DF7D0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8963" y="4904038"/>
            <a:ext cx="1144053" cy="1686993"/>
          </a:xfrm>
          <a:prstGeom prst="rect">
            <a:avLst/>
          </a:prstGeom>
        </p:spPr>
      </p:pic>
    </p:spTree>
    <p:extLst>
      <p:ext uri="{BB962C8B-B14F-4D97-AF65-F5344CB8AC3E}">
        <p14:creationId xmlns:p14="http://schemas.microsoft.com/office/powerpoint/2010/main" val="68433131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barn(inVertic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barn(inVertic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barn(inVertic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barn(inVertic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2941B1-8F7F-008C-FF1B-6A0619FF2B85}"/>
              </a:ext>
            </a:extLst>
          </p:cNvPr>
          <p:cNvSpPr txBox="1"/>
          <p:nvPr/>
        </p:nvSpPr>
        <p:spPr>
          <a:xfrm>
            <a:off x="5691884" y="400692"/>
            <a:ext cx="4274049" cy="2062103"/>
          </a:xfrm>
          <a:prstGeom prst="rect">
            <a:avLst/>
          </a:prstGeom>
          <a:noFill/>
        </p:spPr>
        <p:txBody>
          <a:bodyPr wrap="square" rtlCol="0">
            <a:spAutoFit/>
          </a:bodyPr>
          <a:lstStyle/>
          <a:p>
            <a:pPr algn="ctr"/>
            <a:r>
              <a:rPr lang="en-US" sz="4800" dirty="0" err="1">
                <a:solidFill>
                  <a:srgbClr val="FFC000"/>
                </a:solidFill>
                <a:latin typeface="iCiel Cadena" panose="02000503000000020004" pitchFamily="50" charset="0"/>
              </a:rPr>
              <a:t>Vậy</a:t>
            </a:r>
            <a:r>
              <a:rPr lang="en-US" sz="4800" dirty="0">
                <a:solidFill>
                  <a:srgbClr val="FFC000"/>
                </a:solidFill>
                <a:latin typeface="iCiel Cadena" panose="02000503000000020004" pitchFamily="50" charset="0"/>
              </a:rPr>
              <a:t> </a:t>
            </a:r>
            <a:r>
              <a:rPr lang="en-US" sz="4800" dirty="0" err="1">
                <a:solidFill>
                  <a:srgbClr val="FFC000"/>
                </a:solidFill>
                <a:latin typeface="iCiel Cadena" panose="02000503000000020004" pitchFamily="50" charset="0"/>
              </a:rPr>
              <a:t>đáp</a:t>
            </a:r>
            <a:r>
              <a:rPr lang="en-US" sz="4800" dirty="0">
                <a:solidFill>
                  <a:srgbClr val="FFC000"/>
                </a:solidFill>
                <a:latin typeface="iCiel Cadena" panose="02000503000000020004" pitchFamily="50" charset="0"/>
              </a:rPr>
              <a:t> </a:t>
            </a:r>
            <a:r>
              <a:rPr lang="en-US" sz="4800" dirty="0" err="1">
                <a:solidFill>
                  <a:srgbClr val="FFC000"/>
                </a:solidFill>
                <a:latin typeface="iCiel Cadena" panose="02000503000000020004" pitchFamily="50" charset="0"/>
              </a:rPr>
              <a:t>án</a:t>
            </a:r>
            <a:r>
              <a:rPr lang="en-US" sz="4800" dirty="0">
                <a:solidFill>
                  <a:srgbClr val="FFC000"/>
                </a:solidFill>
                <a:latin typeface="iCiel Cadena" panose="02000503000000020004" pitchFamily="50" charset="0"/>
              </a:rPr>
              <a:t> </a:t>
            </a:r>
            <a:r>
              <a:rPr lang="en-US" sz="4800" dirty="0" err="1">
                <a:solidFill>
                  <a:srgbClr val="FFC000"/>
                </a:solidFill>
                <a:latin typeface="iCiel Cadena" panose="02000503000000020004" pitchFamily="50" charset="0"/>
              </a:rPr>
              <a:t>đúng</a:t>
            </a:r>
            <a:r>
              <a:rPr lang="en-US" sz="4800" dirty="0">
                <a:solidFill>
                  <a:srgbClr val="FFC000"/>
                </a:solidFill>
                <a:latin typeface="iCiel Cadena" panose="02000503000000020004" pitchFamily="50" charset="0"/>
              </a:rPr>
              <a:t> </a:t>
            </a:r>
            <a:r>
              <a:rPr lang="en-US" sz="4800" dirty="0" err="1">
                <a:solidFill>
                  <a:srgbClr val="FFC000"/>
                </a:solidFill>
                <a:latin typeface="iCiel Cadena" panose="02000503000000020004" pitchFamily="50" charset="0"/>
              </a:rPr>
              <a:t>là</a:t>
            </a:r>
            <a:r>
              <a:rPr lang="en-US" sz="4800" dirty="0">
                <a:solidFill>
                  <a:srgbClr val="FFC000"/>
                </a:solidFill>
                <a:latin typeface="iCiel Cadena" panose="02000503000000020004" pitchFamily="50" charset="0"/>
              </a:rPr>
              <a:t> </a:t>
            </a:r>
            <a:r>
              <a:rPr lang="en-US" sz="8000" dirty="0">
                <a:solidFill>
                  <a:srgbClr val="FFC000"/>
                </a:solidFill>
                <a:latin typeface="iCiel Cadena" panose="02000503000000020004" pitchFamily="50" charset="0"/>
              </a:rPr>
              <a:t>D</a:t>
            </a:r>
            <a:endParaRPr lang="en-US" sz="4800" dirty="0">
              <a:solidFill>
                <a:srgbClr val="FFC000"/>
              </a:solidFill>
              <a:latin typeface="iCiel Cadena" panose="02000503000000020004" pitchFamily="50" charset="0"/>
            </a:endParaRPr>
          </a:p>
        </p:txBody>
      </p:sp>
    </p:spTree>
    <p:extLst>
      <p:ext uri="{BB962C8B-B14F-4D97-AF65-F5344CB8AC3E}">
        <p14:creationId xmlns:p14="http://schemas.microsoft.com/office/powerpoint/2010/main" val="7110455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C3A"/>
        </a:solid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4DC01F75-7ABF-89FD-E327-9A9FCE25B93C}"/>
              </a:ext>
            </a:extLst>
          </p:cNvPr>
          <p:cNvSpPr/>
          <p:nvPr/>
        </p:nvSpPr>
        <p:spPr>
          <a:xfrm>
            <a:off x="1878912" y="3252863"/>
            <a:ext cx="2789425" cy="2398473"/>
          </a:xfrm>
          <a:custGeom>
            <a:avLst/>
            <a:gdLst>
              <a:gd name="connsiteX0" fmla="*/ 640676 w 2789425"/>
              <a:gd name="connsiteY0" fmla="*/ 39596 h 2398473"/>
              <a:gd name="connsiteX1" fmla="*/ 418204 w 2789425"/>
              <a:gd name="connsiteY1" fmla="*/ 236552 h 2398473"/>
              <a:gd name="connsiteX2" fmla="*/ 210705 w 2789425"/>
              <a:gd name="connsiteY2" fmla="*/ 60473 h 2398473"/>
              <a:gd name="connsiteX3" fmla="*/ 24082 w 2789425"/>
              <a:gd name="connsiteY3" fmla="*/ 696678 h 2398473"/>
              <a:gd name="connsiteX4" fmla="*/ 25136 w 2789425"/>
              <a:gd name="connsiteY4" fmla="*/ 1312218 h 2398473"/>
              <a:gd name="connsiteX5" fmla="*/ 1029948 w 2789425"/>
              <a:gd name="connsiteY5" fmla="*/ 2353089 h 2398473"/>
              <a:gd name="connsiteX6" fmla="*/ 1868381 w 2789425"/>
              <a:gd name="connsiteY6" fmla="*/ 2307540 h 2398473"/>
              <a:gd name="connsiteX7" fmla="*/ 2539802 w 2789425"/>
              <a:gd name="connsiteY7" fmla="*/ 1656996 h 2398473"/>
              <a:gd name="connsiteX8" fmla="*/ 2789265 w 2789425"/>
              <a:gd name="connsiteY8" fmla="*/ 743070 h 2398473"/>
              <a:gd name="connsiteX9" fmla="*/ 2628790 w 2789425"/>
              <a:gd name="connsiteY9" fmla="*/ 812236 h 2398473"/>
              <a:gd name="connsiteX10" fmla="*/ 2554563 w 2789425"/>
              <a:gd name="connsiteY10" fmla="*/ 545271 h 2398473"/>
              <a:gd name="connsiteX11" fmla="*/ 2423821 w 2789425"/>
              <a:gd name="connsiteY11" fmla="*/ 657244 h 2398473"/>
              <a:gd name="connsiteX12" fmla="*/ 2321337 w 2789425"/>
              <a:gd name="connsiteY12" fmla="*/ 409890 h 2398473"/>
              <a:gd name="connsiteX13" fmla="*/ 2134081 w 2789425"/>
              <a:gd name="connsiteY13" fmla="*/ 530299 h 2398473"/>
              <a:gd name="connsiteX14" fmla="*/ 1976980 w 2789425"/>
              <a:gd name="connsiteY14" fmla="*/ 223900 h 2398473"/>
              <a:gd name="connsiteX15" fmla="*/ 1649284 w 2789425"/>
              <a:gd name="connsiteY15" fmla="*/ 367294 h 2398473"/>
              <a:gd name="connsiteX16" fmla="*/ 1516433 w 2789425"/>
              <a:gd name="connsiteY16" fmla="*/ 171603 h 2398473"/>
              <a:gd name="connsiteX17" fmla="*/ 1353639 w 2789425"/>
              <a:gd name="connsiteY17" fmla="*/ 293909 h 2398473"/>
              <a:gd name="connsiteX18" fmla="*/ 1032689 w 2789425"/>
              <a:gd name="connsiteY18" fmla="*/ -48 h 23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9425" h="2398473">
                <a:moveTo>
                  <a:pt x="640676" y="39596"/>
                </a:moveTo>
                <a:cubicBezTo>
                  <a:pt x="557824" y="94740"/>
                  <a:pt x="482985" y="160996"/>
                  <a:pt x="418204" y="236552"/>
                </a:cubicBezTo>
                <a:lnTo>
                  <a:pt x="210705" y="60473"/>
                </a:lnTo>
                <a:cubicBezTo>
                  <a:pt x="120936" y="263459"/>
                  <a:pt x="58180" y="477348"/>
                  <a:pt x="24082" y="696678"/>
                </a:cubicBezTo>
                <a:cubicBezTo>
                  <a:pt x="-8583" y="900593"/>
                  <a:pt x="-8245" y="1108429"/>
                  <a:pt x="25136" y="1312218"/>
                </a:cubicBezTo>
                <a:cubicBezTo>
                  <a:pt x="109485" y="1799335"/>
                  <a:pt x="415674" y="2207375"/>
                  <a:pt x="1029948" y="2353089"/>
                </a:cubicBezTo>
                <a:cubicBezTo>
                  <a:pt x="1354061" y="2430058"/>
                  <a:pt x="1633468" y="2405174"/>
                  <a:pt x="1868381" y="2307540"/>
                </a:cubicBezTo>
                <a:cubicBezTo>
                  <a:pt x="2161706" y="2185444"/>
                  <a:pt x="2385653" y="1949055"/>
                  <a:pt x="2539802" y="1656996"/>
                </a:cubicBezTo>
                <a:cubicBezTo>
                  <a:pt x="2682352" y="1386445"/>
                  <a:pt x="2765647" y="1066550"/>
                  <a:pt x="2789265" y="743070"/>
                </a:cubicBezTo>
                <a:lnTo>
                  <a:pt x="2628790" y="812236"/>
                </a:lnTo>
                <a:lnTo>
                  <a:pt x="2554563" y="545271"/>
                </a:lnTo>
                <a:lnTo>
                  <a:pt x="2423821" y="657244"/>
                </a:lnTo>
                <a:cubicBezTo>
                  <a:pt x="2423821" y="657244"/>
                  <a:pt x="2376164" y="498879"/>
                  <a:pt x="2321337" y="409890"/>
                </a:cubicBezTo>
                <a:cubicBezTo>
                  <a:pt x="2321337" y="409890"/>
                  <a:pt x="2226866" y="508579"/>
                  <a:pt x="2134081" y="530299"/>
                </a:cubicBezTo>
                <a:cubicBezTo>
                  <a:pt x="2134081" y="530299"/>
                  <a:pt x="2069554" y="312466"/>
                  <a:pt x="1976980" y="223900"/>
                </a:cubicBezTo>
                <a:cubicBezTo>
                  <a:pt x="1976980" y="223900"/>
                  <a:pt x="1750925" y="299603"/>
                  <a:pt x="1649284" y="367294"/>
                </a:cubicBezTo>
                <a:cubicBezTo>
                  <a:pt x="1609428" y="299160"/>
                  <a:pt x="1565060" y="233790"/>
                  <a:pt x="1516433" y="171603"/>
                </a:cubicBezTo>
                <a:cubicBezTo>
                  <a:pt x="1516433" y="171603"/>
                  <a:pt x="1404459" y="239504"/>
                  <a:pt x="1353639" y="293909"/>
                </a:cubicBezTo>
                <a:cubicBezTo>
                  <a:pt x="1260897" y="181430"/>
                  <a:pt x="1152866" y="82488"/>
                  <a:pt x="1032689" y="-48"/>
                </a:cubicBezTo>
              </a:path>
            </a:pathLst>
          </a:custGeom>
          <a:solidFill>
            <a:srgbClr val="CEC6AE"/>
          </a:solidFill>
          <a:ln w="2105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0714CE0-D347-58DE-68D0-49EBB1FCE03F}"/>
              </a:ext>
            </a:extLst>
          </p:cNvPr>
          <p:cNvSpPr/>
          <p:nvPr/>
        </p:nvSpPr>
        <p:spPr>
          <a:xfrm>
            <a:off x="1942799" y="4298535"/>
            <a:ext cx="311748" cy="324874"/>
          </a:xfrm>
          <a:custGeom>
            <a:avLst/>
            <a:gdLst>
              <a:gd name="connsiteX0" fmla="*/ 48340 w 311748"/>
              <a:gd name="connsiteY0" fmla="*/ 297754 h 324874"/>
              <a:gd name="connsiteX1" fmla="*/ 51081 w 311748"/>
              <a:gd name="connsiteY1" fmla="*/ 297754 h 324874"/>
              <a:gd name="connsiteX2" fmla="*/ 176551 w 311748"/>
              <a:gd name="connsiteY2" fmla="*/ 295224 h 324874"/>
              <a:gd name="connsiteX3" fmla="*/ 179925 w 311748"/>
              <a:gd name="connsiteY3" fmla="*/ 295224 h 324874"/>
              <a:gd name="connsiteX4" fmla="*/ 306449 w 311748"/>
              <a:gd name="connsiteY4" fmla="*/ 229642 h 324874"/>
              <a:gd name="connsiteX5" fmla="*/ 168538 w 311748"/>
              <a:gd name="connsiteY5" fmla="*/ 20245 h 324874"/>
              <a:gd name="connsiteX6" fmla="*/ 47075 w 311748"/>
              <a:gd name="connsiteY6" fmla="*/ 43862 h 324874"/>
              <a:gd name="connsiteX7" fmla="*/ -161 w 311748"/>
              <a:gd name="connsiteY7" fmla="*/ 187468 h 324874"/>
              <a:gd name="connsiteX8" fmla="*/ 48340 w 311748"/>
              <a:gd name="connsiteY8" fmla="*/ 297754 h 32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748" h="324874">
                <a:moveTo>
                  <a:pt x="48340" y="297754"/>
                </a:moveTo>
                <a:lnTo>
                  <a:pt x="51081" y="297754"/>
                </a:lnTo>
                <a:lnTo>
                  <a:pt x="176551" y="295224"/>
                </a:lnTo>
                <a:lnTo>
                  <a:pt x="179925" y="295224"/>
                </a:lnTo>
                <a:cubicBezTo>
                  <a:pt x="216406" y="362703"/>
                  <a:pt x="337869" y="303659"/>
                  <a:pt x="306449" y="229642"/>
                </a:cubicBezTo>
                <a:cubicBezTo>
                  <a:pt x="273047" y="152336"/>
                  <a:pt x="226380" y="81461"/>
                  <a:pt x="168538" y="20245"/>
                </a:cubicBezTo>
                <a:cubicBezTo>
                  <a:pt x="136063" y="-14338"/>
                  <a:pt x="63101" y="-3584"/>
                  <a:pt x="47075" y="43862"/>
                </a:cubicBezTo>
                <a:cubicBezTo>
                  <a:pt x="31048" y="91309"/>
                  <a:pt x="15444" y="139599"/>
                  <a:pt x="-161" y="187468"/>
                </a:cubicBezTo>
                <a:cubicBezTo>
                  <a:pt x="18860" y="222915"/>
                  <a:pt x="35076" y="259776"/>
                  <a:pt x="48340" y="297754"/>
                </a:cubicBezTo>
                <a:close/>
              </a:path>
            </a:pathLst>
          </a:custGeom>
          <a:solidFill>
            <a:srgbClr val="DDA72D"/>
          </a:solidFill>
          <a:ln w="2105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8FEDD7A-3133-B7B6-9007-1E439EC63C01}"/>
              </a:ext>
            </a:extLst>
          </p:cNvPr>
          <p:cNvSpPr/>
          <p:nvPr/>
        </p:nvSpPr>
        <p:spPr>
          <a:xfrm>
            <a:off x="1958403" y="2655518"/>
            <a:ext cx="2475811" cy="2788952"/>
          </a:xfrm>
          <a:custGeom>
            <a:avLst/>
            <a:gdLst>
              <a:gd name="connsiteX0" fmla="*/ 2266307 w 2793210"/>
              <a:gd name="connsiteY0" fmla="*/ 105040 h 3104763"/>
              <a:gd name="connsiteX1" fmla="*/ 899636 w 2793210"/>
              <a:gd name="connsiteY1" fmla="*/ 1309971 h 3104763"/>
              <a:gd name="connsiteX2" fmla="*/ 117296 w 2793210"/>
              <a:gd name="connsiteY2" fmla="*/ 2189103 h 3104763"/>
              <a:gd name="connsiteX3" fmla="*/ -161 w 2793210"/>
              <a:gd name="connsiteY3" fmla="*/ 2177505 h 3104763"/>
              <a:gd name="connsiteX4" fmla="*/ 85454 w 2793210"/>
              <a:gd name="connsiteY4" fmla="*/ 2457755 h 3104763"/>
              <a:gd name="connsiteX5" fmla="*/ 357270 w 2793210"/>
              <a:gd name="connsiteY5" fmla="*/ 2913875 h 3104763"/>
              <a:gd name="connsiteX6" fmla="*/ 757929 w 2793210"/>
              <a:gd name="connsiteY6" fmla="*/ 2871700 h 3104763"/>
              <a:gd name="connsiteX7" fmla="*/ 1260019 w 2793210"/>
              <a:gd name="connsiteY7" fmla="*/ 3104715 h 3104763"/>
              <a:gd name="connsiteX8" fmla="*/ 1350273 w 2793210"/>
              <a:gd name="connsiteY8" fmla="*/ 2914929 h 3104763"/>
              <a:gd name="connsiteX9" fmla="*/ 2067242 w 2793210"/>
              <a:gd name="connsiteY9" fmla="*/ 2614435 h 3104763"/>
              <a:gd name="connsiteX10" fmla="*/ 1952738 w 2793210"/>
              <a:gd name="connsiteY10" fmla="*/ 1404021 h 3104763"/>
              <a:gd name="connsiteX11" fmla="*/ 2546136 w 2793210"/>
              <a:gd name="connsiteY11" fmla="*/ 1229628 h 3104763"/>
              <a:gd name="connsiteX12" fmla="*/ 2266307 w 2793210"/>
              <a:gd name="connsiteY12" fmla="*/ 105040 h 3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3210" h="3104763">
                <a:moveTo>
                  <a:pt x="2266307" y="105040"/>
                </a:moveTo>
                <a:cubicBezTo>
                  <a:pt x="689184" y="-355718"/>
                  <a:pt x="966694" y="818636"/>
                  <a:pt x="899636" y="1309971"/>
                </a:cubicBezTo>
                <a:cubicBezTo>
                  <a:pt x="832578" y="1801306"/>
                  <a:pt x="374983" y="2162533"/>
                  <a:pt x="117296" y="2189103"/>
                </a:cubicBezTo>
                <a:cubicBezTo>
                  <a:pt x="77757" y="2192456"/>
                  <a:pt x="37944" y="2188512"/>
                  <a:pt x="-161" y="2177505"/>
                </a:cubicBezTo>
                <a:cubicBezTo>
                  <a:pt x="40453" y="2266788"/>
                  <a:pt x="69238" y="2361007"/>
                  <a:pt x="85454" y="2457755"/>
                </a:cubicBezTo>
                <a:cubicBezTo>
                  <a:pt x="163266" y="2617809"/>
                  <a:pt x="264486" y="2770059"/>
                  <a:pt x="357270" y="2913875"/>
                </a:cubicBezTo>
                <a:cubicBezTo>
                  <a:pt x="606944" y="2942764"/>
                  <a:pt x="757929" y="2871700"/>
                  <a:pt x="757929" y="2871700"/>
                </a:cubicBezTo>
                <a:cubicBezTo>
                  <a:pt x="757929" y="2871700"/>
                  <a:pt x="1003808" y="3056847"/>
                  <a:pt x="1260019" y="3104715"/>
                </a:cubicBezTo>
                <a:cubicBezTo>
                  <a:pt x="1260019" y="3104715"/>
                  <a:pt x="1347531" y="2925684"/>
                  <a:pt x="1350273" y="2914929"/>
                </a:cubicBezTo>
                <a:cubicBezTo>
                  <a:pt x="1353014" y="2904174"/>
                  <a:pt x="1925324" y="2886672"/>
                  <a:pt x="2067242" y="2614435"/>
                </a:cubicBezTo>
                <a:cubicBezTo>
                  <a:pt x="2341378" y="2090836"/>
                  <a:pt x="1952738" y="1404021"/>
                  <a:pt x="1952738" y="1404021"/>
                </a:cubicBezTo>
                <a:cubicBezTo>
                  <a:pt x="1952738" y="1404021"/>
                  <a:pt x="2272633" y="1420258"/>
                  <a:pt x="2546136" y="1229628"/>
                </a:cubicBezTo>
                <a:cubicBezTo>
                  <a:pt x="2964298" y="936936"/>
                  <a:pt x="2838407" y="272052"/>
                  <a:pt x="2266307" y="105040"/>
                </a:cubicBezTo>
                <a:close/>
              </a:path>
            </a:pathLst>
          </a:custGeom>
          <a:solidFill>
            <a:srgbClr val="E96163"/>
          </a:solidFill>
          <a:ln w="2105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96E53D8-E9DB-9D04-10DF-CBDF863A59AB}"/>
              </a:ext>
            </a:extLst>
          </p:cNvPr>
          <p:cNvSpPr/>
          <p:nvPr/>
        </p:nvSpPr>
        <p:spPr>
          <a:xfrm>
            <a:off x="3009186" y="3661957"/>
            <a:ext cx="1117200" cy="1601438"/>
          </a:xfrm>
          <a:custGeom>
            <a:avLst/>
            <a:gdLst>
              <a:gd name="connsiteX0" fmla="*/ 901534 w 1117200"/>
              <a:gd name="connsiteY0" fmla="*/ 80506 h 1601438"/>
              <a:gd name="connsiteX1" fmla="*/ 611372 w 1117200"/>
              <a:gd name="connsiteY1" fmla="*/ -48 h 1601438"/>
              <a:gd name="connsiteX2" fmla="*/ -161 w 1117200"/>
              <a:gd name="connsiteY2" fmla="*/ 1596897 h 1601438"/>
              <a:gd name="connsiteX3" fmla="*/ 1101020 w 1117200"/>
              <a:gd name="connsiteY3" fmla="*/ 1027538 h 1601438"/>
              <a:gd name="connsiteX4" fmla="*/ 901534 w 1117200"/>
              <a:gd name="connsiteY4" fmla="*/ 80506 h 160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200" h="1601438">
                <a:moveTo>
                  <a:pt x="901534" y="80506"/>
                </a:moveTo>
                <a:cubicBezTo>
                  <a:pt x="901534" y="80506"/>
                  <a:pt x="665566" y="27998"/>
                  <a:pt x="611372" y="-48"/>
                </a:cubicBezTo>
                <a:cubicBezTo>
                  <a:pt x="611372" y="-48"/>
                  <a:pt x="1139610" y="1416811"/>
                  <a:pt x="-161" y="1596897"/>
                </a:cubicBezTo>
                <a:cubicBezTo>
                  <a:pt x="-161" y="1596897"/>
                  <a:pt x="1069811" y="1690103"/>
                  <a:pt x="1101020" y="1027538"/>
                </a:cubicBezTo>
                <a:cubicBezTo>
                  <a:pt x="1101020" y="1028593"/>
                  <a:pt x="1200974" y="575215"/>
                  <a:pt x="901534" y="80506"/>
                </a:cubicBezTo>
                <a:close/>
              </a:path>
            </a:pathLst>
          </a:custGeom>
          <a:solidFill>
            <a:srgbClr val="E96163">
              <a:alpha val="40000"/>
            </a:srgbClr>
          </a:solidFill>
          <a:ln w="2105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345EBBF-F8A6-27ED-BE22-64AA5A44C77B}"/>
              </a:ext>
            </a:extLst>
          </p:cNvPr>
          <p:cNvSpPr/>
          <p:nvPr/>
        </p:nvSpPr>
        <p:spPr>
          <a:xfrm>
            <a:off x="2989789" y="4727876"/>
            <a:ext cx="598101" cy="717641"/>
          </a:xfrm>
          <a:custGeom>
            <a:avLst/>
            <a:gdLst>
              <a:gd name="connsiteX0" fmla="*/ 171487 w 598101"/>
              <a:gd name="connsiteY0" fmla="*/ 4216 h 717641"/>
              <a:gd name="connsiteX1" fmla="*/ 301595 w 598101"/>
              <a:gd name="connsiteY1" fmla="*/ 83927 h 717641"/>
              <a:gd name="connsiteX2" fmla="*/ 372871 w 598101"/>
              <a:gd name="connsiteY2" fmla="*/ 4216 h 717641"/>
              <a:gd name="connsiteX3" fmla="*/ 448153 w 598101"/>
              <a:gd name="connsiteY3" fmla="*/ 109653 h 717641"/>
              <a:gd name="connsiteX4" fmla="*/ 540515 w 598101"/>
              <a:gd name="connsiteY4" fmla="*/ 59254 h 717641"/>
              <a:gd name="connsiteX5" fmla="*/ 446887 w 598101"/>
              <a:gd name="connsiteY5" fmla="*/ 643374 h 717641"/>
              <a:gd name="connsiteX6" fmla="*/ 19236 w 598101"/>
              <a:gd name="connsiteY6" fmla="*/ 531611 h 717641"/>
              <a:gd name="connsiteX7" fmla="*/ 171487 w 598101"/>
              <a:gd name="connsiteY7" fmla="*/ 4216 h 71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101" h="717641">
                <a:moveTo>
                  <a:pt x="171487" y="4216"/>
                </a:moveTo>
                <a:cubicBezTo>
                  <a:pt x="234749" y="-22354"/>
                  <a:pt x="301595" y="83927"/>
                  <a:pt x="301595" y="83927"/>
                </a:cubicBezTo>
                <a:cubicBezTo>
                  <a:pt x="301595" y="83927"/>
                  <a:pt x="322683" y="8434"/>
                  <a:pt x="372871" y="4216"/>
                </a:cubicBezTo>
                <a:cubicBezTo>
                  <a:pt x="423059" y="-1"/>
                  <a:pt x="448153" y="109653"/>
                  <a:pt x="448153" y="109653"/>
                </a:cubicBezTo>
                <a:cubicBezTo>
                  <a:pt x="448153" y="109653"/>
                  <a:pt x="469240" y="29943"/>
                  <a:pt x="540515" y="59254"/>
                </a:cubicBezTo>
                <a:cubicBezTo>
                  <a:pt x="611790" y="88566"/>
                  <a:pt x="650802" y="506517"/>
                  <a:pt x="446887" y="643374"/>
                </a:cubicBezTo>
                <a:cubicBezTo>
                  <a:pt x="242973" y="780230"/>
                  <a:pt x="88403" y="719077"/>
                  <a:pt x="19236" y="531611"/>
                </a:cubicBezTo>
                <a:cubicBezTo>
                  <a:pt x="-56257" y="327064"/>
                  <a:pt x="108646" y="30786"/>
                  <a:pt x="171487" y="4216"/>
                </a:cubicBezTo>
                <a:close/>
              </a:path>
            </a:pathLst>
          </a:custGeom>
          <a:solidFill>
            <a:srgbClr val="E96163"/>
          </a:solidFill>
          <a:ln w="2105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6116BC4-B82A-11C0-47AE-16129FA80F1E}"/>
              </a:ext>
            </a:extLst>
          </p:cNvPr>
          <p:cNvSpPr/>
          <p:nvPr/>
        </p:nvSpPr>
        <p:spPr>
          <a:xfrm>
            <a:off x="3988482" y="4808488"/>
            <a:ext cx="60784" cy="61777"/>
          </a:xfrm>
          <a:custGeom>
            <a:avLst/>
            <a:gdLst>
              <a:gd name="connsiteX0" fmla="*/ 893 w 60784"/>
              <a:gd name="connsiteY0" fmla="*/ 22082 h 61777"/>
              <a:gd name="connsiteX1" fmla="*/ 39104 w 60784"/>
              <a:gd name="connsiteY1" fmla="*/ 1206 h 61777"/>
              <a:gd name="connsiteX2" fmla="*/ 45598 w 60784"/>
              <a:gd name="connsiteY2" fmla="*/ 3947 h 61777"/>
              <a:gd name="connsiteX3" fmla="*/ 59516 w 60784"/>
              <a:gd name="connsiteY3" fmla="*/ 22082 h 61777"/>
              <a:gd name="connsiteX4" fmla="*/ 59516 w 60784"/>
              <a:gd name="connsiteY4" fmla="*/ 38320 h 61777"/>
              <a:gd name="connsiteX5" fmla="*/ 55721 w 60784"/>
              <a:gd name="connsiteY5" fmla="*/ 46754 h 61777"/>
              <a:gd name="connsiteX6" fmla="*/ 52347 w 60784"/>
              <a:gd name="connsiteY6" fmla="*/ 51182 h 61777"/>
              <a:gd name="connsiteX7" fmla="*/ 52347 w 60784"/>
              <a:gd name="connsiteY7" fmla="*/ 51182 h 61777"/>
              <a:gd name="connsiteX8" fmla="*/ 52347 w 60784"/>
              <a:gd name="connsiteY8" fmla="*/ 51182 h 61777"/>
              <a:gd name="connsiteX9" fmla="*/ 52347 w 60784"/>
              <a:gd name="connsiteY9" fmla="*/ 51182 h 61777"/>
              <a:gd name="connsiteX10" fmla="*/ 48129 w 60784"/>
              <a:gd name="connsiteY10" fmla="*/ 55189 h 61777"/>
              <a:gd name="connsiteX11" fmla="*/ 37585 w 60784"/>
              <a:gd name="connsiteY11" fmla="*/ 60672 h 61777"/>
              <a:gd name="connsiteX12" fmla="*/ 29783 w 60784"/>
              <a:gd name="connsiteY12" fmla="*/ 61726 h 61777"/>
              <a:gd name="connsiteX13" fmla="*/ 18396 w 60784"/>
              <a:gd name="connsiteY13" fmla="*/ 59196 h 61777"/>
              <a:gd name="connsiteX14" fmla="*/ 4056 w 60784"/>
              <a:gd name="connsiteY14" fmla="*/ 46965 h 61777"/>
              <a:gd name="connsiteX15" fmla="*/ -161 w 60784"/>
              <a:gd name="connsiteY15" fmla="*/ 31361 h 61777"/>
              <a:gd name="connsiteX16" fmla="*/ 893 w 60784"/>
              <a:gd name="connsiteY16" fmla="*/ 22082 h 6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784" h="61777">
                <a:moveTo>
                  <a:pt x="893" y="22082"/>
                </a:moveTo>
                <a:cubicBezTo>
                  <a:pt x="5680" y="5761"/>
                  <a:pt x="22782" y="-3581"/>
                  <a:pt x="39104" y="1206"/>
                </a:cubicBezTo>
                <a:cubicBezTo>
                  <a:pt x="41360" y="1859"/>
                  <a:pt x="43553" y="2787"/>
                  <a:pt x="45598" y="3947"/>
                </a:cubicBezTo>
                <a:cubicBezTo>
                  <a:pt x="52347" y="8038"/>
                  <a:pt x="57323" y="14512"/>
                  <a:pt x="59516" y="22082"/>
                </a:cubicBezTo>
                <a:cubicBezTo>
                  <a:pt x="60992" y="27396"/>
                  <a:pt x="60992" y="33005"/>
                  <a:pt x="59516" y="38320"/>
                </a:cubicBezTo>
                <a:cubicBezTo>
                  <a:pt x="58651" y="41293"/>
                  <a:pt x="57365" y="44139"/>
                  <a:pt x="55721" y="46754"/>
                </a:cubicBezTo>
                <a:lnTo>
                  <a:pt x="52347" y="51182"/>
                </a:lnTo>
                <a:lnTo>
                  <a:pt x="52347" y="51182"/>
                </a:lnTo>
                <a:lnTo>
                  <a:pt x="52347" y="51182"/>
                </a:lnTo>
                <a:lnTo>
                  <a:pt x="52347" y="51182"/>
                </a:lnTo>
                <a:lnTo>
                  <a:pt x="48129" y="55189"/>
                </a:lnTo>
                <a:cubicBezTo>
                  <a:pt x="44987" y="57678"/>
                  <a:pt x="41423" y="59533"/>
                  <a:pt x="37585" y="60672"/>
                </a:cubicBezTo>
                <a:lnTo>
                  <a:pt x="29783" y="61726"/>
                </a:lnTo>
                <a:cubicBezTo>
                  <a:pt x="25839" y="61790"/>
                  <a:pt x="21938" y="60925"/>
                  <a:pt x="18396" y="59196"/>
                </a:cubicBezTo>
                <a:cubicBezTo>
                  <a:pt x="12428" y="56771"/>
                  <a:pt x="7388" y="52469"/>
                  <a:pt x="4056" y="46965"/>
                </a:cubicBezTo>
                <a:cubicBezTo>
                  <a:pt x="1315" y="42221"/>
                  <a:pt x="-140" y="36843"/>
                  <a:pt x="-161" y="31361"/>
                </a:cubicBezTo>
                <a:cubicBezTo>
                  <a:pt x="-13" y="28240"/>
                  <a:pt x="345" y="25140"/>
                  <a:pt x="893" y="22082"/>
                </a:cubicBezTo>
                <a:close/>
              </a:path>
            </a:pathLst>
          </a:custGeom>
          <a:solidFill>
            <a:srgbClr val="FFFFFF"/>
          </a:solidFill>
          <a:ln w="2105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4F5A061-8E22-C360-523B-3D12CABC1CDB}"/>
              </a:ext>
            </a:extLst>
          </p:cNvPr>
          <p:cNvSpPr/>
          <p:nvPr/>
        </p:nvSpPr>
        <p:spPr>
          <a:xfrm>
            <a:off x="3808166" y="5109155"/>
            <a:ext cx="66655" cy="65424"/>
          </a:xfrm>
          <a:custGeom>
            <a:avLst/>
            <a:gdLst>
              <a:gd name="connsiteX0" fmla="*/ 1124 w 66655"/>
              <a:gd name="connsiteY0" fmla="*/ 23808 h 65424"/>
              <a:gd name="connsiteX1" fmla="*/ 4287 w 66655"/>
              <a:gd name="connsiteY1" fmla="*/ 16005 h 65424"/>
              <a:gd name="connsiteX2" fmla="*/ 12511 w 66655"/>
              <a:gd name="connsiteY2" fmla="*/ 7149 h 65424"/>
              <a:gd name="connsiteX3" fmla="*/ 23476 w 66655"/>
              <a:gd name="connsiteY3" fmla="*/ 1244 h 65424"/>
              <a:gd name="connsiteX4" fmla="*/ 24741 w 66655"/>
              <a:gd name="connsiteY4" fmla="*/ 1244 h 65424"/>
              <a:gd name="connsiteX5" fmla="*/ 33387 w 66655"/>
              <a:gd name="connsiteY5" fmla="*/ -21 h 65424"/>
              <a:gd name="connsiteX6" fmla="*/ 45829 w 66655"/>
              <a:gd name="connsiteY6" fmla="*/ 2931 h 65424"/>
              <a:gd name="connsiteX7" fmla="*/ 50257 w 66655"/>
              <a:gd name="connsiteY7" fmla="*/ 4618 h 65424"/>
              <a:gd name="connsiteX8" fmla="*/ 66494 w 66655"/>
              <a:gd name="connsiteY8" fmla="*/ 32454 h 65424"/>
              <a:gd name="connsiteX9" fmla="*/ 65440 w 66655"/>
              <a:gd name="connsiteY9" fmla="*/ 40888 h 65424"/>
              <a:gd name="connsiteX10" fmla="*/ 62066 w 66655"/>
              <a:gd name="connsiteY10" fmla="*/ 48480 h 65424"/>
              <a:gd name="connsiteX11" fmla="*/ 57216 w 66655"/>
              <a:gd name="connsiteY11" fmla="*/ 55017 h 65424"/>
              <a:gd name="connsiteX12" fmla="*/ 50257 w 66655"/>
              <a:gd name="connsiteY12" fmla="*/ 60500 h 65424"/>
              <a:gd name="connsiteX13" fmla="*/ 37605 w 66655"/>
              <a:gd name="connsiteY13" fmla="*/ 64506 h 65424"/>
              <a:gd name="connsiteX14" fmla="*/ 24741 w 66655"/>
              <a:gd name="connsiteY14" fmla="*/ 64506 h 65424"/>
              <a:gd name="connsiteX15" fmla="*/ 23476 w 66655"/>
              <a:gd name="connsiteY15" fmla="*/ 64506 h 65424"/>
              <a:gd name="connsiteX16" fmla="*/ 15885 w 66655"/>
              <a:gd name="connsiteY16" fmla="*/ 61132 h 65424"/>
              <a:gd name="connsiteX17" fmla="*/ 6818 w 66655"/>
              <a:gd name="connsiteY17" fmla="*/ 52908 h 65424"/>
              <a:gd name="connsiteX18" fmla="*/ 2600 w 66655"/>
              <a:gd name="connsiteY18" fmla="*/ 45738 h 65424"/>
              <a:gd name="connsiteX19" fmla="*/ -142 w 66655"/>
              <a:gd name="connsiteY19" fmla="*/ 33297 h 6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55" h="65424">
                <a:moveTo>
                  <a:pt x="1124" y="23808"/>
                </a:moveTo>
                <a:lnTo>
                  <a:pt x="4287" y="16005"/>
                </a:lnTo>
                <a:cubicBezTo>
                  <a:pt x="6269" y="12442"/>
                  <a:pt x="9095" y="9405"/>
                  <a:pt x="12511" y="7149"/>
                </a:cubicBezTo>
                <a:cubicBezTo>
                  <a:pt x="15590" y="4260"/>
                  <a:pt x="19365" y="2214"/>
                  <a:pt x="23476" y="1244"/>
                </a:cubicBezTo>
                <a:lnTo>
                  <a:pt x="24741" y="1244"/>
                </a:lnTo>
                <a:lnTo>
                  <a:pt x="33387" y="-21"/>
                </a:lnTo>
                <a:cubicBezTo>
                  <a:pt x="37731" y="-232"/>
                  <a:pt x="42033" y="801"/>
                  <a:pt x="45829" y="2931"/>
                </a:cubicBezTo>
                <a:lnTo>
                  <a:pt x="50257" y="4618"/>
                </a:lnTo>
                <a:cubicBezTo>
                  <a:pt x="60253" y="10333"/>
                  <a:pt x="66431" y="20940"/>
                  <a:pt x="66494" y="32454"/>
                </a:cubicBezTo>
                <a:lnTo>
                  <a:pt x="65440" y="40888"/>
                </a:lnTo>
                <a:cubicBezTo>
                  <a:pt x="64386" y="43419"/>
                  <a:pt x="63331" y="45949"/>
                  <a:pt x="62066" y="48480"/>
                </a:cubicBezTo>
                <a:lnTo>
                  <a:pt x="57216" y="55017"/>
                </a:lnTo>
                <a:cubicBezTo>
                  <a:pt x="55276" y="57294"/>
                  <a:pt x="52914" y="59150"/>
                  <a:pt x="50257" y="60500"/>
                </a:cubicBezTo>
                <a:cubicBezTo>
                  <a:pt x="46377" y="62735"/>
                  <a:pt x="42076" y="64105"/>
                  <a:pt x="37605" y="64506"/>
                </a:cubicBezTo>
                <a:cubicBezTo>
                  <a:pt x="33387" y="65666"/>
                  <a:pt x="28959" y="65666"/>
                  <a:pt x="24741" y="64506"/>
                </a:cubicBezTo>
                <a:lnTo>
                  <a:pt x="23476" y="64506"/>
                </a:lnTo>
                <a:lnTo>
                  <a:pt x="15885" y="61132"/>
                </a:lnTo>
                <a:cubicBezTo>
                  <a:pt x="12174" y="59277"/>
                  <a:pt x="9031" y="56430"/>
                  <a:pt x="6818" y="52908"/>
                </a:cubicBezTo>
                <a:cubicBezTo>
                  <a:pt x="4835" y="50905"/>
                  <a:pt x="3380" y="48438"/>
                  <a:pt x="2600" y="45738"/>
                </a:cubicBezTo>
                <a:cubicBezTo>
                  <a:pt x="639" y="41901"/>
                  <a:pt x="-310" y="37620"/>
                  <a:pt x="-142" y="33297"/>
                </a:cubicBezTo>
                <a:close/>
              </a:path>
            </a:pathLst>
          </a:custGeom>
          <a:solidFill>
            <a:srgbClr val="FFFFFF"/>
          </a:solidFill>
          <a:ln w="2105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4607517-0998-9F38-9051-25BC65C76E75}"/>
              </a:ext>
            </a:extLst>
          </p:cNvPr>
          <p:cNvSpPr/>
          <p:nvPr/>
        </p:nvSpPr>
        <p:spPr>
          <a:xfrm>
            <a:off x="1958403" y="4513844"/>
            <a:ext cx="96580" cy="73426"/>
          </a:xfrm>
          <a:custGeom>
            <a:avLst/>
            <a:gdLst>
              <a:gd name="connsiteX0" fmla="*/ 28940 w 96580"/>
              <a:gd name="connsiteY0" fmla="*/ 73378 h 73426"/>
              <a:gd name="connsiteX1" fmla="*/ 54878 w 96580"/>
              <a:gd name="connsiteY1" fmla="*/ 67474 h 73426"/>
              <a:gd name="connsiteX2" fmla="*/ 65210 w 96580"/>
              <a:gd name="connsiteY2" fmla="*/ 64943 h 73426"/>
              <a:gd name="connsiteX3" fmla="*/ 79128 w 96580"/>
              <a:gd name="connsiteY3" fmla="*/ 57985 h 73426"/>
              <a:gd name="connsiteX4" fmla="*/ 90726 w 96580"/>
              <a:gd name="connsiteY4" fmla="*/ 48285 h 73426"/>
              <a:gd name="connsiteX5" fmla="*/ 92623 w 96580"/>
              <a:gd name="connsiteY5" fmla="*/ 23191 h 73426"/>
              <a:gd name="connsiteX6" fmla="*/ 67952 w 96580"/>
              <a:gd name="connsiteY6" fmla="*/ 17919 h 73426"/>
              <a:gd name="connsiteX7" fmla="*/ 64789 w 96580"/>
              <a:gd name="connsiteY7" fmla="*/ 19817 h 73426"/>
              <a:gd name="connsiteX8" fmla="*/ 63101 w 96580"/>
              <a:gd name="connsiteY8" fmla="*/ 19817 h 73426"/>
              <a:gd name="connsiteX9" fmla="*/ 63101 w 96580"/>
              <a:gd name="connsiteY9" fmla="*/ 19817 h 73426"/>
              <a:gd name="connsiteX10" fmla="*/ 61625 w 96580"/>
              <a:gd name="connsiteY10" fmla="*/ 17497 h 73426"/>
              <a:gd name="connsiteX11" fmla="*/ 21770 w 96580"/>
              <a:gd name="connsiteY11" fmla="*/ -6 h 73426"/>
              <a:gd name="connsiteX12" fmla="*/ 3846 w 96580"/>
              <a:gd name="connsiteY12" fmla="*/ 4001 h 73426"/>
              <a:gd name="connsiteX13" fmla="*/ 2581 w 96580"/>
              <a:gd name="connsiteY13" fmla="*/ 4001 h 73426"/>
              <a:gd name="connsiteX14" fmla="*/ -161 w 96580"/>
              <a:gd name="connsiteY14" fmla="*/ 4001 h 73426"/>
              <a:gd name="connsiteX15" fmla="*/ 28940 w 96580"/>
              <a:gd name="connsiteY15" fmla="*/ 73378 h 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80" h="73426">
                <a:moveTo>
                  <a:pt x="28940" y="73378"/>
                </a:moveTo>
                <a:cubicBezTo>
                  <a:pt x="37733" y="72155"/>
                  <a:pt x="46421" y="70194"/>
                  <a:pt x="54878" y="67474"/>
                </a:cubicBezTo>
                <a:cubicBezTo>
                  <a:pt x="58378" y="66862"/>
                  <a:pt x="61815" y="66019"/>
                  <a:pt x="65210" y="64943"/>
                </a:cubicBezTo>
                <a:cubicBezTo>
                  <a:pt x="70629" y="64711"/>
                  <a:pt x="75691" y="62181"/>
                  <a:pt x="79128" y="57985"/>
                </a:cubicBezTo>
                <a:cubicBezTo>
                  <a:pt x="83450" y="55349"/>
                  <a:pt x="87373" y="52080"/>
                  <a:pt x="90726" y="48285"/>
                </a:cubicBezTo>
                <a:cubicBezTo>
                  <a:pt x="97516" y="41558"/>
                  <a:pt x="98338" y="30866"/>
                  <a:pt x="92623" y="23191"/>
                </a:cubicBezTo>
                <a:cubicBezTo>
                  <a:pt x="86930" y="15430"/>
                  <a:pt x="76323" y="13174"/>
                  <a:pt x="67952" y="17919"/>
                </a:cubicBezTo>
                <a:lnTo>
                  <a:pt x="64789" y="19817"/>
                </a:lnTo>
                <a:lnTo>
                  <a:pt x="63101" y="19817"/>
                </a:lnTo>
                <a:lnTo>
                  <a:pt x="63101" y="19817"/>
                </a:lnTo>
                <a:lnTo>
                  <a:pt x="61625" y="17497"/>
                </a:lnTo>
                <a:cubicBezTo>
                  <a:pt x="51756" y="5836"/>
                  <a:pt x="37037" y="-638"/>
                  <a:pt x="21770" y="-6"/>
                </a:cubicBezTo>
                <a:cubicBezTo>
                  <a:pt x="15613" y="248"/>
                  <a:pt x="9539" y="1597"/>
                  <a:pt x="3846" y="4001"/>
                </a:cubicBezTo>
                <a:lnTo>
                  <a:pt x="2581" y="4001"/>
                </a:lnTo>
                <a:lnTo>
                  <a:pt x="-161" y="4001"/>
                </a:lnTo>
                <a:cubicBezTo>
                  <a:pt x="10383" y="25088"/>
                  <a:pt x="20294" y="48706"/>
                  <a:pt x="28940" y="73378"/>
                </a:cubicBezTo>
                <a:close/>
              </a:path>
            </a:pathLst>
          </a:custGeom>
          <a:solidFill>
            <a:srgbClr val="F2A0A1"/>
          </a:solidFill>
          <a:ln w="2105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2FC3D86-73E4-E158-0474-DEDE2FCAF6A0}"/>
              </a:ext>
            </a:extLst>
          </p:cNvPr>
          <p:cNvSpPr/>
          <p:nvPr/>
        </p:nvSpPr>
        <p:spPr>
          <a:xfrm>
            <a:off x="2037254" y="4646106"/>
            <a:ext cx="119015" cy="75281"/>
          </a:xfrm>
          <a:custGeom>
            <a:avLst/>
            <a:gdLst>
              <a:gd name="connsiteX0" fmla="*/ 95803 w 119015"/>
              <a:gd name="connsiteY0" fmla="*/ 21247 h 75281"/>
              <a:gd name="connsiteX1" fmla="*/ 86736 w 119015"/>
              <a:gd name="connsiteY1" fmla="*/ 7751 h 75281"/>
              <a:gd name="connsiteX2" fmla="*/ 2386 w 119015"/>
              <a:gd name="connsiteY2" fmla="*/ 28839 h 75281"/>
              <a:gd name="connsiteX3" fmla="*/ 5338 w 119015"/>
              <a:gd name="connsiteY3" fmla="*/ 51824 h 75281"/>
              <a:gd name="connsiteX4" fmla="*/ 113305 w 119015"/>
              <a:gd name="connsiteY4" fmla="*/ 56042 h 75281"/>
              <a:gd name="connsiteX5" fmla="*/ 113031 w 119015"/>
              <a:gd name="connsiteY5" fmla="*/ 28607 h 75281"/>
              <a:gd name="connsiteX6" fmla="*/ 104659 w 119015"/>
              <a:gd name="connsiteY6" fmla="*/ 23778 h 7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15" h="75281">
                <a:moveTo>
                  <a:pt x="95803" y="21247"/>
                </a:moveTo>
                <a:cubicBezTo>
                  <a:pt x="95086" y="15575"/>
                  <a:pt x="91712" y="10577"/>
                  <a:pt x="86736" y="7751"/>
                </a:cubicBezTo>
                <a:cubicBezTo>
                  <a:pt x="57403" y="-8170"/>
                  <a:pt x="20774" y="982"/>
                  <a:pt x="2386" y="28839"/>
                </a:cubicBezTo>
                <a:cubicBezTo>
                  <a:pt x="-1895" y="36304"/>
                  <a:pt x="-692" y="45688"/>
                  <a:pt x="5338" y="51824"/>
                </a:cubicBezTo>
                <a:cubicBezTo>
                  <a:pt x="34650" y="81325"/>
                  <a:pt x="81780" y="83181"/>
                  <a:pt x="113305" y="56042"/>
                </a:cubicBezTo>
                <a:cubicBezTo>
                  <a:pt x="120813" y="48387"/>
                  <a:pt x="120686" y="36114"/>
                  <a:pt x="113031" y="28607"/>
                </a:cubicBezTo>
                <a:cubicBezTo>
                  <a:pt x="110691" y="26308"/>
                  <a:pt x="107802" y="24664"/>
                  <a:pt x="104659" y="23778"/>
                </a:cubicBezTo>
                <a:close/>
              </a:path>
            </a:pathLst>
          </a:custGeom>
          <a:solidFill>
            <a:srgbClr val="F2A0A1"/>
          </a:solidFill>
          <a:ln w="2105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99E643-FF22-CCBC-92CB-6C7277B90634}"/>
              </a:ext>
            </a:extLst>
          </p:cNvPr>
          <p:cNvSpPr/>
          <p:nvPr/>
        </p:nvSpPr>
        <p:spPr>
          <a:xfrm>
            <a:off x="2158985" y="4497990"/>
            <a:ext cx="200079" cy="134498"/>
          </a:xfrm>
          <a:custGeom>
            <a:avLst/>
            <a:gdLst>
              <a:gd name="connsiteX0" fmla="*/ 172293 w 200079"/>
              <a:gd name="connsiteY0" fmla="*/ 9944 h 134498"/>
              <a:gd name="connsiteX1" fmla="*/ 163437 w 200079"/>
              <a:gd name="connsiteY1" fmla="*/ 7202 h 134498"/>
              <a:gd name="connsiteX2" fmla="*/ 158165 w 200079"/>
              <a:gd name="connsiteY2" fmla="*/ 5726 h 134498"/>
              <a:gd name="connsiteX3" fmla="*/ 10554 w 200079"/>
              <a:gd name="connsiteY3" fmla="*/ 30399 h 134498"/>
              <a:gd name="connsiteX4" fmla="*/ 1275 w 200079"/>
              <a:gd name="connsiteY4" fmla="*/ 51486 h 134498"/>
              <a:gd name="connsiteX5" fmla="*/ 3173 w 200079"/>
              <a:gd name="connsiteY5" fmla="*/ 57812 h 134498"/>
              <a:gd name="connsiteX6" fmla="*/ 4438 w 200079"/>
              <a:gd name="connsiteY6" fmla="*/ 81219 h 134498"/>
              <a:gd name="connsiteX7" fmla="*/ 5914 w 200079"/>
              <a:gd name="connsiteY7" fmla="*/ 86280 h 134498"/>
              <a:gd name="connsiteX8" fmla="*/ 22995 w 200079"/>
              <a:gd name="connsiteY8" fmla="*/ 95980 h 134498"/>
              <a:gd name="connsiteX9" fmla="*/ 25947 w 200079"/>
              <a:gd name="connsiteY9" fmla="*/ 100198 h 134498"/>
              <a:gd name="connsiteX10" fmla="*/ 97222 w 200079"/>
              <a:gd name="connsiteY10" fmla="*/ 132461 h 134498"/>
              <a:gd name="connsiteX11" fmla="*/ 167021 w 200079"/>
              <a:gd name="connsiteY11" fmla="*/ 111374 h 134498"/>
              <a:gd name="connsiteX12" fmla="*/ 173980 w 200079"/>
              <a:gd name="connsiteY12" fmla="*/ 95137 h 134498"/>
              <a:gd name="connsiteX13" fmla="*/ 191694 w 200079"/>
              <a:gd name="connsiteY13" fmla="*/ 67934 h 134498"/>
              <a:gd name="connsiteX14" fmla="*/ 199917 w 200079"/>
              <a:gd name="connsiteY14" fmla="*/ 43684 h 134498"/>
              <a:gd name="connsiteX15" fmla="*/ 187054 w 200079"/>
              <a:gd name="connsiteY15" fmla="*/ 20277 h 134498"/>
              <a:gd name="connsiteX16" fmla="*/ 182626 w 200079"/>
              <a:gd name="connsiteY16" fmla="*/ 17113 h 134498"/>
              <a:gd name="connsiteX17" fmla="*/ 172293 w 200079"/>
              <a:gd name="connsiteY17" fmla="*/ 9944 h 13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079" h="134498">
                <a:moveTo>
                  <a:pt x="172293" y="9944"/>
                </a:moveTo>
                <a:lnTo>
                  <a:pt x="163437" y="7202"/>
                </a:lnTo>
                <a:lnTo>
                  <a:pt x="158165" y="5726"/>
                </a:lnTo>
                <a:cubicBezTo>
                  <a:pt x="107682" y="-7179"/>
                  <a:pt x="54098" y="1762"/>
                  <a:pt x="10554" y="30399"/>
                </a:cubicBezTo>
                <a:cubicBezTo>
                  <a:pt x="3553" y="34974"/>
                  <a:pt x="-75" y="43241"/>
                  <a:pt x="1275" y="51486"/>
                </a:cubicBezTo>
                <a:cubicBezTo>
                  <a:pt x="1275" y="53806"/>
                  <a:pt x="2540" y="55703"/>
                  <a:pt x="3173" y="57812"/>
                </a:cubicBezTo>
                <a:cubicBezTo>
                  <a:pt x="-1699" y="65024"/>
                  <a:pt x="-1192" y="74577"/>
                  <a:pt x="4438" y="81219"/>
                </a:cubicBezTo>
                <a:cubicBezTo>
                  <a:pt x="4733" y="82948"/>
                  <a:pt x="5239" y="84656"/>
                  <a:pt x="5914" y="86280"/>
                </a:cubicBezTo>
                <a:cubicBezTo>
                  <a:pt x="9667" y="92121"/>
                  <a:pt x="16057" y="95748"/>
                  <a:pt x="22995" y="95980"/>
                </a:cubicBezTo>
                <a:cubicBezTo>
                  <a:pt x="23712" y="97562"/>
                  <a:pt x="24703" y="98996"/>
                  <a:pt x="25947" y="100198"/>
                </a:cubicBezTo>
                <a:cubicBezTo>
                  <a:pt x="45938" y="117848"/>
                  <a:pt x="70757" y="129087"/>
                  <a:pt x="97222" y="132461"/>
                </a:cubicBezTo>
                <a:cubicBezTo>
                  <a:pt x="122590" y="138535"/>
                  <a:pt x="149265" y="130479"/>
                  <a:pt x="167021" y="111374"/>
                </a:cubicBezTo>
                <a:cubicBezTo>
                  <a:pt x="170564" y="106587"/>
                  <a:pt x="172947" y="101020"/>
                  <a:pt x="173980" y="95137"/>
                </a:cubicBezTo>
                <a:cubicBezTo>
                  <a:pt x="181192" y="86997"/>
                  <a:pt x="187160" y="77824"/>
                  <a:pt x="191694" y="67934"/>
                </a:cubicBezTo>
                <a:cubicBezTo>
                  <a:pt x="195679" y="60322"/>
                  <a:pt x="198462" y="52140"/>
                  <a:pt x="199917" y="43684"/>
                </a:cubicBezTo>
                <a:cubicBezTo>
                  <a:pt x="200023" y="34173"/>
                  <a:pt x="195131" y="25295"/>
                  <a:pt x="187054" y="20277"/>
                </a:cubicBezTo>
                <a:lnTo>
                  <a:pt x="182626" y="17113"/>
                </a:lnTo>
                <a:cubicBezTo>
                  <a:pt x="179990" y="13719"/>
                  <a:pt x="176384" y="11230"/>
                  <a:pt x="172293" y="9944"/>
                </a:cubicBezTo>
                <a:close/>
              </a:path>
            </a:pathLst>
          </a:custGeom>
          <a:solidFill>
            <a:srgbClr val="F2A0A1"/>
          </a:solidFill>
          <a:ln w="2105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714063C-51FF-91A1-1FF0-30B5D3019F3B}"/>
              </a:ext>
            </a:extLst>
          </p:cNvPr>
          <p:cNvSpPr/>
          <p:nvPr/>
        </p:nvSpPr>
        <p:spPr>
          <a:xfrm>
            <a:off x="2273148" y="4690298"/>
            <a:ext cx="38557" cy="38557"/>
          </a:xfrm>
          <a:custGeom>
            <a:avLst/>
            <a:gdLst>
              <a:gd name="connsiteX0" fmla="*/ 2459 w 38557"/>
              <a:gd name="connsiteY0" fmla="*/ 9530 h 38557"/>
              <a:gd name="connsiteX1" fmla="*/ 9418 w 38557"/>
              <a:gd name="connsiteY1" fmla="*/ 35890 h 38557"/>
              <a:gd name="connsiteX2" fmla="*/ 35777 w 38557"/>
              <a:gd name="connsiteY2" fmla="*/ 28931 h 38557"/>
              <a:gd name="connsiteX3" fmla="*/ 28818 w 38557"/>
              <a:gd name="connsiteY3" fmla="*/ 2572 h 38557"/>
              <a:gd name="connsiteX4" fmla="*/ 2459 w 38557"/>
              <a:gd name="connsiteY4" fmla="*/ 9530 h 3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57">
                <a:moveTo>
                  <a:pt x="2459" y="9530"/>
                </a:moveTo>
                <a:cubicBezTo>
                  <a:pt x="-2898" y="18724"/>
                  <a:pt x="224" y="30533"/>
                  <a:pt x="9418" y="35890"/>
                </a:cubicBezTo>
                <a:cubicBezTo>
                  <a:pt x="18612" y="41246"/>
                  <a:pt x="30421" y="38125"/>
                  <a:pt x="35777" y="28931"/>
                </a:cubicBezTo>
                <a:cubicBezTo>
                  <a:pt x="41133" y="19737"/>
                  <a:pt x="38012" y="7928"/>
                  <a:pt x="28818" y="2572"/>
                </a:cubicBezTo>
                <a:cubicBezTo>
                  <a:pt x="19624" y="-2785"/>
                  <a:pt x="7815" y="336"/>
                  <a:pt x="2459" y="9530"/>
                </a:cubicBezTo>
                <a:close/>
              </a:path>
            </a:pathLst>
          </a:custGeom>
          <a:solidFill>
            <a:srgbClr val="F2A0A1"/>
          </a:solidFill>
          <a:ln w="2105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26C0070-97EB-42E6-A82A-71444524BCC1}"/>
              </a:ext>
            </a:extLst>
          </p:cNvPr>
          <p:cNvSpPr/>
          <p:nvPr/>
        </p:nvSpPr>
        <p:spPr>
          <a:xfrm>
            <a:off x="2421265" y="4537749"/>
            <a:ext cx="198654" cy="144776"/>
          </a:xfrm>
          <a:custGeom>
            <a:avLst/>
            <a:gdLst>
              <a:gd name="connsiteX0" fmla="*/ 85037 w 198654"/>
              <a:gd name="connsiteY0" fmla="*/ 6665 h 144776"/>
              <a:gd name="connsiteX1" fmla="*/ 5327 w 198654"/>
              <a:gd name="connsiteY1" fmla="*/ 74988 h 144776"/>
              <a:gd name="connsiteX2" fmla="*/ 5327 w 198654"/>
              <a:gd name="connsiteY2" fmla="*/ 102191 h 144776"/>
              <a:gd name="connsiteX3" fmla="*/ 21142 w 198654"/>
              <a:gd name="connsiteY3" fmla="*/ 107885 h 144776"/>
              <a:gd name="connsiteX4" fmla="*/ 35060 w 198654"/>
              <a:gd name="connsiteY4" fmla="*/ 131292 h 144776"/>
              <a:gd name="connsiteX5" fmla="*/ 131430 w 198654"/>
              <a:gd name="connsiteY5" fmla="*/ 143100 h 144776"/>
              <a:gd name="connsiteX6" fmla="*/ 195957 w 198654"/>
              <a:gd name="connsiteY6" fmla="*/ 87008 h 144776"/>
              <a:gd name="connsiteX7" fmla="*/ 164958 w 198654"/>
              <a:gd name="connsiteY7" fmla="*/ 12359 h 144776"/>
              <a:gd name="connsiteX8" fmla="*/ 85037 w 198654"/>
              <a:gd name="connsiteY8" fmla="*/ 6665 h 14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54" h="144776">
                <a:moveTo>
                  <a:pt x="85037" y="6665"/>
                </a:moveTo>
                <a:cubicBezTo>
                  <a:pt x="52922" y="22038"/>
                  <a:pt x="25445" y="45614"/>
                  <a:pt x="5327" y="74988"/>
                </a:cubicBezTo>
                <a:cubicBezTo>
                  <a:pt x="-1990" y="82580"/>
                  <a:pt x="-1990" y="94599"/>
                  <a:pt x="5327" y="102191"/>
                </a:cubicBezTo>
                <a:cubicBezTo>
                  <a:pt x="9650" y="106092"/>
                  <a:pt x="15322" y="108138"/>
                  <a:pt x="21142" y="107885"/>
                </a:cubicBezTo>
                <a:cubicBezTo>
                  <a:pt x="19456" y="118028"/>
                  <a:pt x="25339" y="127939"/>
                  <a:pt x="35060" y="131292"/>
                </a:cubicBezTo>
                <a:cubicBezTo>
                  <a:pt x="65679" y="143269"/>
                  <a:pt x="98829" y="147339"/>
                  <a:pt x="131430" y="143100"/>
                </a:cubicBezTo>
                <a:cubicBezTo>
                  <a:pt x="161310" y="137048"/>
                  <a:pt x="185814" y="115750"/>
                  <a:pt x="195957" y="87008"/>
                </a:cubicBezTo>
                <a:cubicBezTo>
                  <a:pt x="204328" y="57929"/>
                  <a:pt x="191465" y="26951"/>
                  <a:pt x="164958" y="12359"/>
                </a:cubicBezTo>
                <a:cubicBezTo>
                  <a:pt x="140666" y="-1875"/>
                  <a:pt x="111102" y="-3984"/>
                  <a:pt x="85037" y="6665"/>
                </a:cubicBezTo>
                <a:close/>
              </a:path>
            </a:pathLst>
          </a:custGeom>
          <a:solidFill>
            <a:srgbClr val="F2A0A1"/>
          </a:solidFill>
          <a:ln w="21057" cap="flat">
            <a:no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D2A302B-5F79-51B5-372E-BA26D2E52AEE}"/>
              </a:ext>
            </a:extLst>
          </p:cNvPr>
          <p:cNvGrpSpPr/>
          <p:nvPr/>
        </p:nvGrpSpPr>
        <p:grpSpPr>
          <a:xfrm>
            <a:off x="2373637" y="2242159"/>
            <a:ext cx="1935316" cy="2256578"/>
            <a:chOff x="2373637" y="1998537"/>
            <a:chExt cx="2325066" cy="2500200"/>
          </a:xfrm>
        </p:grpSpPr>
        <p:sp>
          <p:nvSpPr>
            <p:cNvPr id="63" name="Freeform: Shape 62">
              <a:extLst>
                <a:ext uri="{FF2B5EF4-FFF2-40B4-BE49-F238E27FC236}">
                  <a16:creationId xmlns:a16="http://schemas.microsoft.com/office/drawing/2014/main" id="{C1FD4575-4B6D-CCC9-D56B-B084BEB6C1CD}"/>
                </a:ext>
              </a:extLst>
            </p:cNvPr>
            <p:cNvSpPr/>
            <p:nvPr/>
          </p:nvSpPr>
          <p:spPr>
            <a:xfrm>
              <a:off x="3857437" y="3724567"/>
              <a:ext cx="696953" cy="445736"/>
            </a:xfrm>
            <a:custGeom>
              <a:avLst/>
              <a:gdLst>
                <a:gd name="connsiteX0" fmla="*/ 46535 w 696953"/>
                <a:gd name="connsiteY0" fmla="*/ 95076 h 445736"/>
                <a:gd name="connsiteX1" fmla="*/ 330792 w 696953"/>
                <a:gd name="connsiteY1" fmla="*/ 84532 h 445736"/>
                <a:gd name="connsiteX2" fmla="*/ 651320 w 696953"/>
                <a:gd name="connsiteY2" fmla="*/ 52480 h 445736"/>
                <a:gd name="connsiteX3" fmla="*/ 609145 w 696953"/>
                <a:gd name="connsiteY3" fmla="*/ 166984 h 445736"/>
                <a:gd name="connsiteX4" fmla="*/ 548835 w 696953"/>
                <a:gd name="connsiteY4" fmla="*/ 207472 h 445736"/>
                <a:gd name="connsiteX5" fmla="*/ 442345 w 696953"/>
                <a:gd name="connsiteY5" fmla="*/ 247116 h 445736"/>
                <a:gd name="connsiteX6" fmla="*/ 155135 w 696953"/>
                <a:gd name="connsiteY6" fmla="*/ 441330 h 445736"/>
                <a:gd name="connsiteX7" fmla="*/ 46535 w 696953"/>
                <a:gd name="connsiteY7" fmla="*/ 95076 h 44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53" h="445736">
                  <a:moveTo>
                    <a:pt x="46535" y="95076"/>
                  </a:moveTo>
                  <a:cubicBezTo>
                    <a:pt x="169474" y="69350"/>
                    <a:pt x="190562" y="170358"/>
                    <a:pt x="330792" y="84532"/>
                  </a:cubicBezTo>
                  <a:cubicBezTo>
                    <a:pt x="471023" y="-1293"/>
                    <a:pt x="547360" y="-37985"/>
                    <a:pt x="651320" y="52480"/>
                  </a:cubicBezTo>
                  <a:cubicBezTo>
                    <a:pt x="755281" y="142944"/>
                    <a:pt x="654694" y="195874"/>
                    <a:pt x="609145" y="166984"/>
                  </a:cubicBezTo>
                  <a:cubicBezTo>
                    <a:pt x="609145" y="166984"/>
                    <a:pt x="614206" y="219702"/>
                    <a:pt x="548835" y="207472"/>
                  </a:cubicBezTo>
                  <a:cubicBezTo>
                    <a:pt x="510857" y="212744"/>
                    <a:pt x="474524" y="226282"/>
                    <a:pt x="442345" y="247116"/>
                  </a:cubicBezTo>
                  <a:cubicBezTo>
                    <a:pt x="400170" y="278747"/>
                    <a:pt x="355886" y="477390"/>
                    <a:pt x="155135" y="441330"/>
                  </a:cubicBezTo>
                  <a:cubicBezTo>
                    <a:pt x="-45617" y="405271"/>
                    <a:pt x="-15884" y="108572"/>
                    <a:pt x="46535" y="95076"/>
                  </a:cubicBezTo>
                  <a:close/>
                </a:path>
              </a:pathLst>
            </a:custGeom>
            <a:solidFill>
              <a:srgbClr val="E96163"/>
            </a:solidFill>
            <a:ln w="2105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728641-50A8-CC8E-1E16-87E32922F1CF}"/>
                </a:ext>
              </a:extLst>
            </p:cNvPr>
            <p:cNvSpPr/>
            <p:nvPr/>
          </p:nvSpPr>
          <p:spPr>
            <a:xfrm>
              <a:off x="3358716" y="1998537"/>
              <a:ext cx="524342" cy="546690"/>
            </a:xfrm>
            <a:custGeom>
              <a:avLst/>
              <a:gdLst>
                <a:gd name="connsiteX0" fmla="*/ 9636 w 524342"/>
                <a:gd name="connsiteY0" fmla="*/ 328121 h 546690"/>
                <a:gd name="connsiteX1" fmla="*/ 125828 w 524342"/>
                <a:gd name="connsiteY1" fmla="*/ 61156 h 546690"/>
                <a:gd name="connsiteX2" fmla="*/ 327001 w 524342"/>
                <a:gd name="connsiteY2" fmla="*/ 41544 h 546690"/>
                <a:gd name="connsiteX3" fmla="*/ 519107 w 524342"/>
                <a:gd name="connsiteY3" fmla="*/ 402981 h 546690"/>
                <a:gd name="connsiteX4" fmla="*/ 303384 w 524342"/>
                <a:gd name="connsiteY4" fmla="*/ 490072 h 546690"/>
                <a:gd name="connsiteX5" fmla="*/ 298112 w 524342"/>
                <a:gd name="connsiteY5" fmla="*/ 490072 h 546690"/>
                <a:gd name="connsiteX6" fmla="*/ 93564 w 524342"/>
                <a:gd name="connsiteY6" fmla="*/ 474889 h 546690"/>
                <a:gd name="connsiteX7" fmla="*/ 295 w 524342"/>
                <a:gd name="connsiteY7" fmla="*/ 362393 h 546690"/>
                <a:gd name="connsiteX8" fmla="*/ 9636 w 524342"/>
                <a:gd name="connsiteY8" fmla="*/ 328121 h 5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42" h="546690">
                  <a:moveTo>
                    <a:pt x="9636" y="328121"/>
                  </a:moveTo>
                  <a:lnTo>
                    <a:pt x="125828" y="61156"/>
                  </a:lnTo>
                  <a:cubicBezTo>
                    <a:pt x="158303" y="-13283"/>
                    <a:pt x="279555" y="-19820"/>
                    <a:pt x="327001" y="41544"/>
                  </a:cubicBezTo>
                  <a:cubicBezTo>
                    <a:pt x="411541" y="149950"/>
                    <a:pt x="476552" y="272259"/>
                    <a:pt x="519107" y="402981"/>
                  </a:cubicBezTo>
                  <a:cubicBezTo>
                    <a:pt x="558962" y="528240"/>
                    <a:pt x="352517" y="605420"/>
                    <a:pt x="303384" y="490072"/>
                  </a:cubicBezTo>
                  <a:lnTo>
                    <a:pt x="298112" y="490072"/>
                  </a:lnTo>
                  <a:lnTo>
                    <a:pt x="93564" y="474889"/>
                  </a:lnTo>
                  <a:cubicBezTo>
                    <a:pt x="36755" y="469577"/>
                    <a:pt x="-5019" y="419212"/>
                    <a:pt x="295" y="362393"/>
                  </a:cubicBezTo>
                  <a:cubicBezTo>
                    <a:pt x="1413" y="350516"/>
                    <a:pt x="4576" y="338920"/>
                    <a:pt x="9636" y="328121"/>
                  </a:cubicBezTo>
                  <a:close/>
                </a:path>
              </a:pathLst>
            </a:custGeom>
            <a:solidFill>
              <a:srgbClr val="DDA72D"/>
            </a:solidFill>
            <a:ln w="2105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EDB9EBC-740E-4294-9ED3-7A3298855307}"/>
                </a:ext>
              </a:extLst>
            </p:cNvPr>
            <p:cNvSpPr/>
            <p:nvPr/>
          </p:nvSpPr>
          <p:spPr>
            <a:xfrm>
              <a:off x="2373637" y="4027186"/>
              <a:ext cx="423391" cy="348404"/>
            </a:xfrm>
            <a:custGeom>
              <a:avLst/>
              <a:gdLst>
                <a:gd name="connsiteX0" fmla="*/ 106306 w 423391"/>
                <a:gd name="connsiteY0" fmla="*/ 307199 h 348404"/>
                <a:gd name="connsiteX1" fmla="*/ 7618 w 423391"/>
                <a:gd name="connsiteY1" fmla="*/ 122263 h 348404"/>
                <a:gd name="connsiteX2" fmla="*/ 86274 w 423391"/>
                <a:gd name="connsiteY2" fmla="*/ -44 h 348404"/>
                <a:gd name="connsiteX3" fmla="*/ 376225 w 423391"/>
                <a:gd name="connsiteY3" fmla="*/ 52675 h 348404"/>
                <a:gd name="connsiteX4" fmla="*/ 329200 w 423391"/>
                <a:gd name="connsiteY4" fmla="*/ 213360 h 348404"/>
                <a:gd name="connsiteX5" fmla="*/ 326669 w 423391"/>
                <a:gd name="connsiteY5" fmla="*/ 216313 h 348404"/>
                <a:gd name="connsiteX6" fmla="*/ 226926 w 423391"/>
                <a:gd name="connsiteY6" fmla="*/ 325123 h 348404"/>
                <a:gd name="connsiteX7" fmla="*/ 121700 w 423391"/>
                <a:gd name="connsiteY7" fmla="*/ 327949 h 348404"/>
                <a:gd name="connsiteX8" fmla="*/ 106306 w 423391"/>
                <a:gd name="connsiteY8" fmla="*/ 307199 h 3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91" h="348404">
                  <a:moveTo>
                    <a:pt x="106306" y="307199"/>
                  </a:moveTo>
                  <a:lnTo>
                    <a:pt x="7618" y="122263"/>
                  </a:lnTo>
                  <a:cubicBezTo>
                    <a:pt x="-20007" y="70599"/>
                    <a:pt x="30603" y="-676"/>
                    <a:pt x="86274" y="-44"/>
                  </a:cubicBezTo>
                  <a:cubicBezTo>
                    <a:pt x="185258" y="399"/>
                    <a:pt x="283419" y="18239"/>
                    <a:pt x="376225" y="52675"/>
                  </a:cubicBezTo>
                  <a:cubicBezTo>
                    <a:pt x="464791" y="85993"/>
                    <a:pt x="416290" y="237189"/>
                    <a:pt x="329200" y="213360"/>
                  </a:cubicBezTo>
                  <a:lnTo>
                    <a:pt x="326669" y="216313"/>
                  </a:lnTo>
                  <a:lnTo>
                    <a:pt x="226926" y="325123"/>
                  </a:lnTo>
                  <a:cubicBezTo>
                    <a:pt x="198648" y="354962"/>
                    <a:pt x="151539" y="356227"/>
                    <a:pt x="121700" y="327949"/>
                  </a:cubicBezTo>
                  <a:cubicBezTo>
                    <a:pt x="115395" y="321981"/>
                    <a:pt x="110187" y="314959"/>
                    <a:pt x="106306" y="307199"/>
                  </a:cubicBezTo>
                  <a:close/>
                </a:path>
              </a:pathLst>
            </a:custGeom>
            <a:solidFill>
              <a:srgbClr val="DDA72D"/>
            </a:solidFill>
            <a:ln w="2105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FDBC882-95CC-F9DF-AB7A-3CAD12B54B97}"/>
                </a:ext>
              </a:extLst>
            </p:cNvPr>
            <p:cNvSpPr/>
            <p:nvPr/>
          </p:nvSpPr>
          <p:spPr>
            <a:xfrm>
              <a:off x="2559155" y="3451428"/>
              <a:ext cx="427048" cy="397006"/>
            </a:xfrm>
            <a:custGeom>
              <a:avLst/>
              <a:gdLst>
                <a:gd name="connsiteX0" fmla="*/ 236677 w 427048"/>
                <a:gd name="connsiteY0" fmla="*/ 386350 h 397006"/>
                <a:gd name="connsiteX1" fmla="*/ 40353 w 427048"/>
                <a:gd name="connsiteY1" fmla="*/ 280913 h 397006"/>
                <a:gd name="connsiteX2" fmla="*/ 37612 w 427048"/>
                <a:gd name="connsiteY2" fmla="*/ 126554 h 397006"/>
                <a:gd name="connsiteX3" fmla="*/ 324822 w 427048"/>
                <a:gd name="connsiteY3" fmla="*/ 2139 h 397006"/>
                <a:gd name="connsiteX4" fmla="*/ 377962 w 427048"/>
                <a:gd name="connsiteY4" fmla="*/ 170838 h 397006"/>
                <a:gd name="connsiteX5" fmla="*/ 377962 w 427048"/>
                <a:gd name="connsiteY5" fmla="*/ 175055 h 397006"/>
                <a:gd name="connsiteX6" fmla="*/ 353922 w 427048"/>
                <a:gd name="connsiteY6" fmla="*/ 329836 h 397006"/>
                <a:gd name="connsiteX7" fmla="*/ 264575 w 427048"/>
                <a:gd name="connsiteY7" fmla="*/ 396093 h 397006"/>
                <a:gd name="connsiteX8" fmla="*/ 236677 w 427048"/>
                <a:gd name="connsiteY8" fmla="*/ 386350 h 39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48" h="397006">
                  <a:moveTo>
                    <a:pt x="236677" y="386350"/>
                  </a:moveTo>
                  <a:lnTo>
                    <a:pt x="40353" y="280913"/>
                  </a:lnTo>
                  <a:cubicBezTo>
                    <a:pt x="-14474" y="251602"/>
                    <a:pt x="-11943" y="158818"/>
                    <a:pt x="37612" y="126554"/>
                  </a:cubicBezTo>
                  <a:cubicBezTo>
                    <a:pt x="125378" y="68690"/>
                    <a:pt x="222569" y="26600"/>
                    <a:pt x="324822" y="2139"/>
                  </a:cubicBezTo>
                  <a:cubicBezTo>
                    <a:pt x="422667" y="-20636"/>
                    <a:pt x="468848" y="141315"/>
                    <a:pt x="377962" y="170838"/>
                  </a:cubicBezTo>
                  <a:cubicBezTo>
                    <a:pt x="377962" y="172314"/>
                    <a:pt x="377962" y="173579"/>
                    <a:pt x="377962" y="175055"/>
                  </a:cubicBezTo>
                  <a:lnTo>
                    <a:pt x="353922" y="329836"/>
                  </a:lnTo>
                  <a:cubicBezTo>
                    <a:pt x="347554" y="372812"/>
                    <a:pt x="307551" y="402482"/>
                    <a:pt x="264575" y="396093"/>
                  </a:cubicBezTo>
                  <a:cubicBezTo>
                    <a:pt x="254748" y="394638"/>
                    <a:pt x="245280" y="391327"/>
                    <a:pt x="236677" y="386350"/>
                  </a:cubicBezTo>
                  <a:close/>
                </a:path>
              </a:pathLst>
            </a:custGeom>
            <a:solidFill>
              <a:srgbClr val="DDA72D"/>
            </a:solidFill>
            <a:ln w="2105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4E76E51-17FA-E66C-461A-387BC12AA48B}"/>
                </a:ext>
              </a:extLst>
            </p:cNvPr>
            <p:cNvSpPr/>
            <p:nvPr/>
          </p:nvSpPr>
          <p:spPr>
            <a:xfrm>
              <a:off x="2612265" y="2831113"/>
              <a:ext cx="438973" cy="386101"/>
            </a:xfrm>
            <a:custGeom>
              <a:avLst/>
              <a:gdLst>
                <a:gd name="connsiteX0" fmla="*/ 211824 w 438973"/>
                <a:gd name="connsiteY0" fmla="*/ 369405 h 386101"/>
                <a:gd name="connsiteX1" fmla="*/ 30895 w 438973"/>
                <a:gd name="connsiteY1" fmla="*/ 239507 h 386101"/>
                <a:gd name="connsiteX2" fmla="*/ 48608 w 438973"/>
                <a:gd name="connsiteY2" fmla="*/ 85991 h 386101"/>
                <a:gd name="connsiteX3" fmla="*/ 349314 w 438973"/>
                <a:gd name="connsiteY3" fmla="*/ 377 h 386101"/>
                <a:gd name="connsiteX4" fmla="*/ 379890 w 438973"/>
                <a:gd name="connsiteY4" fmla="*/ 175402 h 386101"/>
                <a:gd name="connsiteX5" fmla="*/ 379890 w 438973"/>
                <a:gd name="connsiteY5" fmla="*/ 179198 h 386101"/>
                <a:gd name="connsiteX6" fmla="*/ 335818 w 438973"/>
                <a:gd name="connsiteY6" fmla="*/ 329761 h 386101"/>
                <a:gd name="connsiteX7" fmla="*/ 237656 w 438973"/>
                <a:gd name="connsiteY7" fmla="*/ 382733 h 386101"/>
                <a:gd name="connsiteX8" fmla="*/ 211824 w 438973"/>
                <a:gd name="connsiteY8" fmla="*/ 369405 h 38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73" h="386101">
                  <a:moveTo>
                    <a:pt x="211824" y="369405"/>
                  </a:moveTo>
                  <a:lnTo>
                    <a:pt x="30895" y="239507"/>
                  </a:lnTo>
                  <a:cubicBezTo>
                    <a:pt x="-19504" y="203237"/>
                    <a:pt x="-4954" y="111718"/>
                    <a:pt x="48608" y="85991"/>
                  </a:cubicBezTo>
                  <a:cubicBezTo>
                    <a:pt x="143058" y="40091"/>
                    <a:pt x="244847" y="11115"/>
                    <a:pt x="349314" y="377"/>
                  </a:cubicBezTo>
                  <a:cubicBezTo>
                    <a:pt x="449268" y="-9534"/>
                    <a:pt x="473940" y="157056"/>
                    <a:pt x="379890" y="175402"/>
                  </a:cubicBezTo>
                  <a:cubicBezTo>
                    <a:pt x="379996" y="176665"/>
                    <a:pt x="379996" y="177934"/>
                    <a:pt x="379890" y="179198"/>
                  </a:cubicBezTo>
                  <a:cubicBezTo>
                    <a:pt x="365129" y="229385"/>
                    <a:pt x="350579" y="279573"/>
                    <a:pt x="335818" y="329761"/>
                  </a:cubicBezTo>
                  <a:cubicBezTo>
                    <a:pt x="323334" y="371493"/>
                    <a:pt x="279388" y="395195"/>
                    <a:pt x="237656" y="382733"/>
                  </a:cubicBezTo>
                  <a:cubicBezTo>
                    <a:pt x="228293" y="379928"/>
                    <a:pt x="219542" y="375415"/>
                    <a:pt x="211824" y="369405"/>
                  </a:cubicBezTo>
                  <a:close/>
                </a:path>
              </a:pathLst>
            </a:custGeom>
            <a:solidFill>
              <a:srgbClr val="DDA72D"/>
            </a:solidFill>
            <a:ln w="2105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1FDB2DA-59EA-2E75-52A7-060407F1D886}"/>
                </a:ext>
              </a:extLst>
            </p:cNvPr>
            <p:cNvSpPr/>
            <p:nvPr/>
          </p:nvSpPr>
          <p:spPr>
            <a:xfrm>
              <a:off x="2853234" y="2311058"/>
              <a:ext cx="448526" cy="371891"/>
            </a:xfrm>
            <a:custGeom>
              <a:avLst/>
              <a:gdLst>
                <a:gd name="connsiteX0" fmla="*/ 107501 w 448526"/>
                <a:gd name="connsiteY0" fmla="*/ 326850 h 371891"/>
                <a:gd name="connsiteX1" fmla="*/ 7336 w 448526"/>
                <a:gd name="connsiteY1" fmla="*/ 127996 h 371891"/>
                <a:gd name="connsiteX2" fmla="*/ 94005 w 448526"/>
                <a:gd name="connsiteY2" fmla="*/ -4 h 371891"/>
                <a:gd name="connsiteX3" fmla="*/ 400193 w 448526"/>
                <a:gd name="connsiteY3" fmla="*/ 63258 h 371891"/>
                <a:gd name="connsiteX4" fmla="*/ 346420 w 448526"/>
                <a:gd name="connsiteY4" fmla="*/ 231957 h 371891"/>
                <a:gd name="connsiteX5" fmla="*/ 343679 w 448526"/>
                <a:gd name="connsiteY5" fmla="*/ 235120 h 371891"/>
                <a:gd name="connsiteX6" fmla="*/ 235079 w 448526"/>
                <a:gd name="connsiteY6" fmla="*/ 348148 h 371891"/>
                <a:gd name="connsiteX7" fmla="*/ 123548 w 448526"/>
                <a:gd name="connsiteY7" fmla="*/ 349333 h 371891"/>
                <a:gd name="connsiteX8" fmla="*/ 107501 w 448526"/>
                <a:gd name="connsiteY8" fmla="*/ 326850 h 37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526" h="371891">
                  <a:moveTo>
                    <a:pt x="107501" y="326850"/>
                  </a:moveTo>
                  <a:lnTo>
                    <a:pt x="7336" y="127996"/>
                  </a:lnTo>
                  <a:cubicBezTo>
                    <a:pt x="-20711" y="72325"/>
                    <a:pt x="34749" y="-2113"/>
                    <a:pt x="94005" y="-4"/>
                  </a:cubicBezTo>
                  <a:cubicBezTo>
                    <a:pt x="198977" y="3053"/>
                    <a:pt x="302601" y="24463"/>
                    <a:pt x="400193" y="63258"/>
                  </a:cubicBezTo>
                  <a:cubicBezTo>
                    <a:pt x="493399" y="101004"/>
                    <a:pt x="438150" y="260003"/>
                    <a:pt x="346420" y="231957"/>
                  </a:cubicBezTo>
                  <a:lnTo>
                    <a:pt x="343679" y="235120"/>
                  </a:lnTo>
                  <a:cubicBezTo>
                    <a:pt x="307409" y="272655"/>
                    <a:pt x="271202" y="310332"/>
                    <a:pt x="235079" y="348148"/>
                  </a:cubicBezTo>
                  <a:cubicBezTo>
                    <a:pt x="204608" y="379273"/>
                    <a:pt x="154673" y="379804"/>
                    <a:pt x="123548" y="349333"/>
                  </a:cubicBezTo>
                  <a:cubicBezTo>
                    <a:pt x="116927" y="342840"/>
                    <a:pt x="111486" y="335230"/>
                    <a:pt x="107501" y="326850"/>
                  </a:cubicBezTo>
                  <a:close/>
                </a:path>
              </a:pathLst>
            </a:custGeom>
            <a:solidFill>
              <a:srgbClr val="DDA72D"/>
            </a:solidFill>
            <a:ln w="2105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856D9D1-3B07-C0FA-5628-CE307A80262E}"/>
                </a:ext>
              </a:extLst>
            </p:cNvPr>
            <p:cNvSpPr/>
            <p:nvPr/>
          </p:nvSpPr>
          <p:spPr>
            <a:xfrm>
              <a:off x="3546075" y="3924354"/>
              <a:ext cx="730379" cy="421860"/>
            </a:xfrm>
            <a:custGeom>
              <a:avLst/>
              <a:gdLst>
                <a:gd name="connsiteX0" fmla="*/ 133316 w 730379"/>
                <a:gd name="connsiteY0" fmla="*/ 725 h 421860"/>
                <a:gd name="connsiteX1" fmla="*/ 402812 w 730379"/>
                <a:gd name="connsiteY1" fmla="*/ 123454 h 421860"/>
                <a:gd name="connsiteX2" fmla="*/ 715959 w 730379"/>
                <a:gd name="connsiteY2" fmla="*/ 242387 h 421860"/>
                <a:gd name="connsiteX3" fmla="*/ 624229 w 730379"/>
                <a:gd name="connsiteY3" fmla="*/ 329899 h 421860"/>
                <a:gd name="connsiteX4" fmla="*/ 549158 w 730379"/>
                <a:gd name="connsiteY4" fmla="*/ 339388 h 421860"/>
                <a:gd name="connsiteX5" fmla="*/ 431702 w 730379"/>
                <a:gd name="connsiteY5" fmla="*/ 326947 h 421860"/>
                <a:gd name="connsiteX6" fmla="*/ 74272 w 730379"/>
                <a:gd name="connsiteY6" fmla="*/ 373971 h 421860"/>
                <a:gd name="connsiteX7" fmla="*/ 133316 w 730379"/>
                <a:gd name="connsiteY7" fmla="*/ 725 h 4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79" h="421860">
                  <a:moveTo>
                    <a:pt x="133316" y="725"/>
                  </a:moveTo>
                  <a:cubicBezTo>
                    <a:pt x="259840" y="34043"/>
                    <a:pt x="232427" y="138004"/>
                    <a:pt x="402812" y="123454"/>
                  </a:cubicBezTo>
                  <a:cubicBezTo>
                    <a:pt x="573198" y="108904"/>
                    <a:pt x="661343" y="109958"/>
                    <a:pt x="715959" y="242387"/>
                  </a:cubicBezTo>
                  <a:cubicBezTo>
                    <a:pt x="770576" y="374815"/>
                    <a:pt x="652697" y="377556"/>
                    <a:pt x="624229" y="329899"/>
                  </a:cubicBezTo>
                  <a:cubicBezTo>
                    <a:pt x="624229" y="329899"/>
                    <a:pt x="604407" y="381352"/>
                    <a:pt x="549158" y="339388"/>
                  </a:cubicBezTo>
                  <a:cubicBezTo>
                    <a:pt x="511413" y="326630"/>
                    <a:pt x="471283" y="322371"/>
                    <a:pt x="431702" y="326947"/>
                  </a:cubicBezTo>
                  <a:cubicBezTo>
                    <a:pt x="378140" y="336647"/>
                    <a:pt x="244025" y="500706"/>
                    <a:pt x="74272" y="373971"/>
                  </a:cubicBezTo>
                  <a:cubicBezTo>
                    <a:pt x="-95481" y="247237"/>
                    <a:pt x="69421" y="-16145"/>
                    <a:pt x="133316" y="725"/>
                  </a:cubicBezTo>
                  <a:close/>
                </a:path>
              </a:pathLst>
            </a:custGeom>
            <a:solidFill>
              <a:srgbClr val="E96163"/>
            </a:solidFill>
            <a:ln w="2105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C94DD16-F48A-6CA1-B9FA-1B5E63A1D4FC}"/>
                </a:ext>
              </a:extLst>
            </p:cNvPr>
            <p:cNvSpPr/>
            <p:nvPr/>
          </p:nvSpPr>
          <p:spPr>
            <a:xfrm>
              <a:off x="3449906" y="2735557"/>
              <a:ext cx="317230" cy="234053"/>
            </a:xfrm>
            <a:custGeom>
              <a:avLst/>
              <a:gdLst>
                <a:gd name="connsiteX0" fmla="*/ -156 w 317230"/>
                <a:gd name="connsiteY0" fmla="*/ 192302 h 234053"/>
                <a:gd name="connsiteX1" fmla="*/ 134803 w 317230"/>
                <a:gd name="connsiteY1" fmla="*/ 196 h 234053"/>
                <a:gd name="connsiteX2" fmla="*/ 316576 w 317230"/>
                <a:gd name="connsiteY2" fmla="*/ 141481 h 234053"/>
                <a:gd name="connsiteX3" fmla="*/ 305189 w 317230"/>
                <a:gd name="connsiteY3" fmla="*/ 167630 h 234053"/>
                <a:gd name="connsiteX4" fmla="*/ 298863 w 317230"/>
                <a:gd name="connsiteY4" fmla="*/ 170160 h 234053"/>
                <a:gd name="connsiteX5" fmla="*/ 262171 w 317230"/>
                <a:gd name="connsiteY5" fmla="*/ 146121 h 234053"/>
                <a:gd name="connsiteX6" fmla="*/ 177821 w 317230"/>
                <a:gd name="connsiteY6" fmla="*/ 76532 h 234053"/>
                <a:gd name="connsiteX7" fmla="*/ 85037 w 317230"/>
                <a:gd name="connsiteY7" fmla="*/ 131359 h 234053"/>
                <a:gd name="connsiteX8" fmla="*/ 69432 w 317230"/>
                <a:gd name="connsiteY8" fmla="*/ 218028 h 234053"/>
                <a:gd name="connsiteX9" fmla="*/ 31053 w 317230"/>
                <a:gd name="connsiteY9" fmla="*/ 232579 h 234053"/>
                <a:gd name="connsiteX10" fmla="*/ 27047 w 317230"/>
                <a:gd name="connsiteY10" fmla="*/ 230892 h 234053"/>
                <a:gd name="connsiteX11" fmla="*/ -156 w 317230"/>
                <a:gd name="connsiteY11" fmla="*/ 192302 h 23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230" h="234053">
                  <a:moveTo>
                    <a:pt x="-156" y="192302"/>
                  </a:moveTo>
                  <a:cubicBezTo>
                    <a:pt x="9544" y="111748"/>
                    <a:pt x="35692" y="6312"/>
                    <a:pt x="134803" y="196"/>
                  </a:cubicBezTo>
                  <a:cubicBezTo>
                    <a:pt x="211561" y="-4654"/>
                    <a:pt x="306243" y="63458"/>
                    <a:pt x="316576" y="141481"/>
                  </a:cubicBezTo>
                  <a:cubicBezTo>
                    <a:pt x="318642" y="151723"/>
                    <a:pt x="314109" y="162170"/>
                    <a:pt x="305189" y="167630"/>
                  </a:cubicBezTo>
                  <a:cubicBezTo>
                    <a:pt x="303418" y="169165"/>
                    <a:pt x="301203" y="170057"/>
                    <a:pt x="298863" y="170160"/>
                  </a:cubicBezTo>
                  <a:cubicBezTo>
                    <a:pt x="280938" y="171425"/>
                    <a:pt x="272292" y="159406"/>
                    <a:pt x="262171" y="146121"/>
                  </a:cubicBezTo>
                  <a:cubicBezTo>
                    <a:pt x="242391" y="114359"/>
                    <a:pt x="212763" y="89927"/>
                    <a:pt x="177821" y="76532"/>
                  </a:cubicBezTo>
                  <a:cubicBezTo>
                    <a:pt x="130585" y="61139"/>
                    <a:pt x="97479" y="85600"/>
                    <a:pt x="85037" y="131359"/>
                  </a:cubicBezTo>
                  <a:cubicBezTo>
                    <a:pt x="77234" y="159827"/>
                    <a:pt x="83561" y="191669"/>
                    <a:pt x="69432" y="218028"/>
                  </a:cubicBezTo>
                  <a:cubicBezTo>
                    <a:pt x="61398" y="230997"/>
                    <a:pt x="45667" y="236963"/>
                    <a:pt x="31053" y="232579"/>
                  </a:cubicBezTo>
                  <a:lnTo>
                    <a:pt x="27047" y="230892"/>
                  </a:lnTo>
                  <a:cubicBezTo>
                    <a:pt x="10557" y="225304"/>
                    <a:pt x="-430" y="209710"/>
                    <a:pt x="-156" y="192302"/>
                  </a:cubicBezTo>
                  <a:close/>
                </a:path>
              </a:pathLst>
            </a:custGeom>
            <a:solidFill>
              <a:srgbClr val="000000"/>
            </a:solidFill>
            <a:ln w="2105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574BB4A-C82C-4691-1E30-C7712344BC11}"/>
                </a:ext>
              </a:extLst>
            </p:cNvPr>
            <p:cNvSpPr/>
            <p:nvPr/>
          </p:nvSpPr>
          <p:spPr>
            <a:xfrm>
              <a:off x="3761539" y="4439268"/>
              <a:ext cx="57155" cy="59469"/>
            </a:xfrm>
            <a:custGeom>
              <a:avLst/>
              <a:gdLst>
                <a:gd name="connsiteX0" fmla="*/ 16119 w 57155"/>
                <a:gd name="connsiteY0" fmla="*/ 2241 h 59469"/>
                <a:gd name="connsiteX1" fmla="*/ 51124 w 57155"/>
                <a:gd name="connsiteY1" fmla="*/ 13628 h 59469"/>
                <a:gd name="connsiteX2" fmla="*/ 53444 w 57155"/>
                <a:gd name="connsiteY2" fmla="*/ 17845 h 59469"/>
                <a:gd name="connsiteX3" fmla="*/ 56185 w 57155"/>
                <a:gd name="connsiteY3" fmla="*/ 38932 h 59469"/>
                <a:gd name="connsiteX4" fmla="*/ 43322 w 57155"/>
                <a:gd name="connsiteY4" fmla="*/ 55802 h 59469"/>
                <a:gd name="connsiteX5" fmla="*/ 22235 w 57155"/>
                <a:gd name="connsiteY5" fmla="*/ 58544 h 59469"/>
                <a:gd name="connsiteX6" fmla="*/ 5365 w 57155"/>
                <a:gd name="connsiteY6" fmla="*/ 45681 h 59469"/>
                <a:gd name="connsiteX7" fmla="*/ 726 w 57155"/>
                <a:gd name="connsiteY7" fmla="*/ 34504 h 59469"/>
                <a:gd name="connsiteX8" fmla="*/ 16119 w 57155"/>
                <a:gd name="connsiteY8" fmla="*/ 2241 h 5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5" h="59469">
                  <a:moveTo>
                    <a:pt x="16119" y="2241"/>
                  </a:moveTo>
                  <a:cubicBezTo>
                    <a:pt x="28983" y="-3327"/>
                    <a:pt x="43997" y="1566"/>
                    <a:pt x="51124" y="13628"/>
                  </a:cubicBezTo>
                  <a:cubicBezTo>
                    <a:pt x="51820" y="15083"/>
                    <a:pt x="52601" y="16474"/>
                    <a:pt x="53444" y="17845"/>
                  </a:cubicBezTo>
                  <a:cubicBezTo>
                    <a:pt x="56903" y="24298"/>
                    <a:pt x="57873" y="31805"/>
                    <a:pt x="56185" y="38932"/>
                  </a:cubicBezTo>
                  <a:cubicBezTo>
                    <a:pt x="54140" y="45955"/>
                    <a:pt x="49543" y="51964"/>
                    <a:pt x="43322" y="55802"/>
                  </a:cubicBezTo>
                  <a:cubicBezTo>
                    <a:pt x="36891" y="59366"/>
                    <a:pt x="29363" y="60336"/>
                    <a:pt x="22235" y="58544"/>
                  </a:cubicBezTo>
                  <a:cubicBezTo>
                    <a:pt x="15255" y="56414"/>
                    <a:pt x="9266" y="51859"/>
                    <a:pt x="5365" y="45681"/>
                  </a:cubicBezTo>
                  <a:cubicBezTo>
                    <a:pt x="3214" y="42243"/>
                    <a:pt x="1653" y="38468"/>
                    <a:pt x="726" y="34504"/>
                  </a:cubicBezTo>
                  <a:cubicBezTo>
                    <a:pt x="-2648" y="21430"/>
                    <a:pt x="3847" y="7850"/>
                    <a:pt x="16119" y="2241"/>
                  </a:cubicBezTo>
                  <a:close/>
                </a:path>
              </a:pathLst>
            </a:custGeom>
            <a:solidFill>
              <a:srgbClr val="FFFFFF"/>
            </a:solidFill>
            <a:ln w="2105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6382C99-12B0-0A0D-CDC3-9963865F0888}"/>
                </a:ext>
              </a:extLst>
            </p:cNvPr>
            <p:cNvSpPr/>
            <p:nvPr/>
          </p:nvSpPr>
          <p:spPr>
            <a:xfrm>
              <a:off x="4026790" y="2478334"/>
              <a:ext cx="179313" cy="114378"/>
            </a:xfrm>
            <a:custGeom>
              <a:avLst/>
              <a:gdLst>
                <a:gd name="connsiteX0" fmla="*/ 7291 w 179313"/>
                <a:gd name="connsiteY0" fmla="*/ 41695 h 114378"/>
                <a:gd name="connsiteX1" fmla="*/ 29643 w 179313"/>
                <a:gd name="connsiteY1" fmla="*/ 60041 h 114378"/>
                <a:gd name="connsiteX2" fmla="*/ 30698 w 179313"/>
                <a:gd name="connsiteY2" fmla="*/ 67422 h 114378"/>
                <a:gd name="connsiteX3" fmla="*/ 60009 w 179313"/>
                <a:gd name="connsiteY3" fmla="*/ 80918 h 114378"/>
                <a:gd name="connsiteX4" fmla="*/ 61063 w 179313"/>
                <a:gd name="connsiteY4" fmla="*/ 80918 h 114378"/>
                <a:gd name="connsiteX5" fmla="*/ 152372 w 179313"/>
                <a:gd name="connsiteY5" fmla="*/ 114025 h 114378"/>
                <a:gd name="connsiteX6" fmla="*/ 175357 w 179313"/>
                <a:gd name="connsiteY6" fmla="*/ 103692 h 114378"/>
                <a:gd name="connsiteX7" fmla="*/ 175357 w 179313"/>
                <a:gd name="connsiteY7" fmla="*/ 78387 h 114378"/>
                <a:gd name="connsiteX8" fmla="*/ 165657 w 179313"/>
                <a:gd name="connsiteY8" fmla="*/ 68476 h 114378"/>
                <a:gd name="connsiteX9" fmla="*/ 161650 w 179313"/>
                <a:gd name="connsiteY9" fmla="*/ 52661 h 114378"/>
                <a:gd name="connsiteX10" fmla="*/ 20365 w 179313"/>
                <a:gd name="connsiteY10" fmla="*/ 2051 h 114378"/>
                <a:gd name="connsiteX11" fmla="*/ -47 w 179313"/>
                <a:gd name="connsiteY11" fmla="*/ 26964 h 114378"/>
                <a:gd name="connsiteX12" fmla="*/ 7923 w 179313"/>
                <a:gd name="connsiteY12" fmla="*/ 42117 h 1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313" h="114378">
                  <a:moveTo>
                    <a:pt x="7291" y="41695"/>
                  </a:moveTo>
                  <a:cubicBezTo>
                    <a:pt x="14460" y="48232"/>
                    <a:pt x="22052" y="54348"/>
                    <a:pt x="29643" y="60041"/>
                  </a:cubicBezTo>
                  <a:cubicBezTo>
                    <a:pt x="29665" y="62538"/>
                    <a:pt x="30023" y="65020"/>
                    <a:pt x="30698" y="67422"/>
                  </a:cubicBezTo>
                  <a:cubicBezTo>
                    <a:pt x="35400" y="78933"/>
                    <a:pt x="48200" y="84836"/>
                    <a:pt x="60009" y="80918"/>
                  </a:cubicBezTo>
                  <a:lnTo>
                    <a:pt x="61063" y="80918"/>
                  </a:lnTo>
                  <a:cubicBezTo>
                    <a:pt x="89405" y="97050"/>
                    <a:pt x="120277" y="108245"/>
                    <a:pt x="152372" y="114025"/>
                  </a:cubicBezTo>
                  <a:cubicBezTo>
                    <a:pt x="161418" y="115520"/>
                    <a:pt x="170465" y="111448"/>
                    <a:pt x="175357" y="103692"/>
                  </a:cubicBezTo>
                  <a:cubicBezTo>
                    <a:pt x="180418" y="96016"/>
                    <a:pt x="180418" y="86063"/>
                    <a:pt x="175357" y="78387"/>
                  </a:cubicBezTo>
                  <a:cubicBezTo>
                    <a:pt x="172194" y="74802"/>
                    <a:pt x="169031" y="71639"/>
                    <a:pt x="165657" y="68476"/>
                  </a:cubicBezTo>
                  <a:cubicBezTo>
                    <a:pt x="166500" y="62880"/>
                    <a:pt x="165045" y="57182"/>
                    <a:pt x="161650" y="52661"/>
                  </a:cubicBezTo>
                  <a:cubicBezTo>
                    <a:pt x="126519" y="12422"/>
                    <a:pt x="73041" y="-6734"/>
                    <a:pt x="20365" y="2051"/>
                  </a:cubicBezTo>
                  <a:cubicBezTo>
                    <a:pt x="7839" y="3293"/>
                    <a:pt x="-1291" y="14446"/>
                    <a:pt x="-47" y="26964"/>
                  </a:cubicBezTo>
                  <a:cubicBezTo>
                    <a:pt x="543" y="32860"/>
                    <a:pt x="3390" y="38296"/>
                    <a:pt x="7923" y="42117"/>
                  </a:cubicBezTo>
                  <a:close/>
                </a:path>
              </a:pathLst>
            </a:custGeom>
            <a:solidFill>
              <a:srgbClr val="F2A0A1"/>
            </a:solidFill>
            <a:ln w="2105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8B18AF2-EEC0-6803-F3B3-D131E90A3229}"/>
                </a:ext>
              </a:extLst>
            </p:cNvPr>
            <p:cNvSpPr/>
            <p:nvPr/>
          </p:nvSpPr>
          <p:spPr>
            <a:xfrm>
              <a:off x="4275184" y="2564417"/>
              <a:ext cx="42554" cy="44170"/>
            </a:xfrm>
            <a:custGeom>
              <a:avLst/>
              <a:gdLst>
                <a:gd name="connsiteX0" fmla="*/ 13210 w 42554"/>
                <a:gd name="connsiteY0" fmla="*/ 950 h 44170"/>
                <a:gd name="connsiteX1" fmla="*/ 41404 w 42554"/>
                <a:gd name="connsiteY1" fmla="*/ 15905 h 44170"/>
                <a:gd name="connsiteX2" fmla="*/ 29025 w 42554"/>
                <a:gd name="connsiteY2" fmla="*/ 43125 h 44170"/>
                <a:gd name="connsiteX3" fmla="*/ 831 w 42554"/>
                <a:gd name="connsiteY3" fmla="*/ 28170 h 44170"/>
                <a:gd name="connsiteX4" fmla="*/ 13210 w 42554"/>
                <a:gd name="connsiteY4" fmla="*/ 950 h 44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54" h="44170">
                  <a:moveTo>
                    <a:pt x="13210" y="950"/>
                  </a:moveTo>
                  <a:cubicBezTo>
                    <a:pt x="25124" y="-2704"/>
                    <a:pt x="37734" y="3991"/>
                    <a:pt x="41404" y="15905"/>
                  </a:cubicBezTo>
                  <a:cubicBezTo>
                    <a:pt x="44735" y="26801"/>
                    <a:pt x="39421" y="38479"/>
                    <a:pt x="29025" y="43125"/>
                  </a:cubicBezTo>
                  <a:cubicBezTo>
                    <a:pt x="17111" y="46779"/>
                    <a:pt x="4501" y="40084"/>
                    <a:pt x="831" y="28170"/>
                  </a:cubicBezTo>
                  <a:cubicBezTo>
                    <a:pt x="-2500" y="17274"/>
                    <a:pt x="2793" y="5596"/>
                    <a:pt x="13210" y="950"/>
                  </a:cubicBezTo>
                  <a:close/>
                </a:path>
              </a:pathLst>
            </a:custGeom>
            <a:solidFill>
              <a:srgbClr val="F2A0A1"/>
            </a:solidFill>
            <a:ln w="2105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07ADA1C-D449-5037-5903-FA8F6D100AD9}"/>
                </a:ext>
              </a:extLst>
            </p:cNvPr>
            <p:cNvSpPr/>
            <p:nvPr/>
          </p:nvSpPr>
          <p:spPr>
            <a:xfrm>
              <a:off x="4394861" y="2621813"/>
              <a:ext cx="153673" cy="162532"/>
            </a:xfrm>
            <a:custGeom>
              <a:avLst/>
              <a:gdLst>
                <a:gd name="connsiteX0" fmla="*/ 14785 w 153673"/>
                <a:gd name="connsiteY0" fmla="*/ 67970 h 162532"/>
                <a:gd name="connsiteX1" fmla="*/ 13308 w 153673"/>
                <a:gd name="connsiteY1" fmla="*/ 67970 h 162532"/>
                <a:gd name="connsiteX2" fmla="*/ 1500 w 153673"/>
                <a:gd name="connsiteY2" fmla="*/ 55317 h 162532"/>
                <a:gd name="connsiteX3" fmla="*/ 1500 w 153673"/>
                <a:gd name="connsiteY3" fmla="*/ 37815 h 162532"/>
                <a:gd name="connsiteX4" fmla="*/ 14363 w 153673"/>
                <a:gd name="connsiteY4" fmla="*/ 26006 h 162532"/>
                <a:gd name="connsiteX5" fmla="*/ 38613 w 153673"/>
                <a:gd name="connsiteY5" fmla="*/ 17149 h 162532"/>
                <a:gd name="connsiteX6" fmla="*/ 64340 w 153673"/>
                <a:gd name="connsiteY6" fmla="*/ 279 h 162532"/>
                <a:gd name="connsiteX7" fmla="*/ 135826 w 153673"/>
                <a:gd name="connsiteY7" fmla="*/ 54685 h 162532"/>
                <a:gd name="connsiteX8" fmla="*/ 150587 w 153673"/>
                <a:gd name="connsiteY8" fmla="*/ 144095 h 162532"/>
                <a:gd name="connsiteX9" fmla="*/ 123469 w 153673"/>
                <a:gd name="connsiteY9" fmla="*/ 162015 h 162532"/>
                <a:gd name="connsiteX10" fmla="*/ 113895 w 153673"/>
                <a:gd name="connsiteY10" fmla="*/ 157591 h 162532"/>
                <a:gd name="connsiteX11" fmla="*/ 19424 w 153673"/>
                <a:gd name="connsiteY11" fmla="*/ 97281 h 162532"/>
                <a:gd name="connsiteX12" fmla="*/ 14785 w 153673"/>
                <a:gd name="connsiteY12" fmla="*/ 67970 h 1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73" h="162532">
                  <a:moveTo>
                    <a:pt x="14785" y="67970"/>
                  </a:moveTo>
                  <a:lnTo>
                    <a:pt x="13308" y="67970"/>
                  </a:lnTo>
                  <a:cubicBezTo>
                    <a:pt x="7889" y="65433"/>
                    <a:pt x="3651" y="60901"/>
                    <a:pt x="1500" y="55317"/>
                  </a:cubicBezTo>
                  <a:cubicBezTo>
                    <a:pt x="-714" y="49695"/>
                    <a:pt x="-714" y="43439"/>
                    <a:pt x="1500" y="37815"/>
                  </a:cubicBezTo>
                  <a:cubicBezTo>
                    <a:pt x="4178" y="32429"/>
                    <a:pt x="8775" y="28226"/>
                    <a:pt x="14363" y="26006"/>
                  </a:cubicBezTo>
                  <a:lnTo>
                    <a:pt x="38613" y="17149"/>
                  </a:lnTo>
                  <a:cubicBezTo>
                    <a:pt x="41439" y="5646"/>
                    <a:pt x="52657" y="-1722"/>
                    <a:pt x="64340" y="279"/>
                  </a:cubicBezTo>
                  <a:cubicBezTo>
                    <a:pt x="94369" y="8373"/>
                    <a:pt x="120032" y="27902"/>
                    <a:pt x="135826" y="54685"/>
                  </a:cubicBezTo>
                  <a:cubicBezTo>
                    <a:pt x="152148" y="81453"/>
                    <a:pt x="157441" y="113504"/>
                    <a:pt x="150587" y="144095"/>
                  </a:cubicBezTo>
                  <a:cubicBezTo>
                    <a:pt x="148057" y="156532"/>
                    <a:pt x="135911" y="164556"/>
                    <a:pt x="123469" y="162015"/>
                  </a:cubicBezTo>
                  <a:cubicBezTo>
                    <a:pt x="119968" y="161302"/>
                    <a:pt x="116700" y="159788"/>
                    <a:pt x="113895" y="157591"/>
                  </a:cubicBezTo>
                  <a:lnTo>
                    <a:pt x="19424" y="97281"/>
                  </a:lnTo>
                  <a:cubicBezTo>
                    <a:pt x="10842" y="89998"/>
                    <a:pt x="8880" y="77545"/>
                    <a:pt x="14785" y="67970"/>
                  </a:cubicBezTo>
                  <a:close/>
                </a:path>
              </a:pathLst>
            </a:custGeom>
            <a:solidFill>
              <a:srgbClr val="F2A0A1"/>
            </a:solidFill>
            <a:ln w="2105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A03BAA6-EC7C-7FE7-30B2-70F776F9C71D}"/>
                </a:ext>
              </a:extLst>
            </p:cNvPr>
            <p:cNvSpPr/>
            <p:nvPr/>
          </p:nvSpPr>
          <p:spPr>
            <a:xfrm>
              <a:off x="4213701" y="2658137"/>
              <a:ext cx="143580" cy="154372"/>
            </a:xfrm>
            <a:custGeom>
              <a:avLst/>
              <a:gdLst>
                <a:gd name="connsiteX0" fmla="*/ 98310 w 143580"/>
                <a:gd name="connsiteY0" fmla="*/ 154163 h 154372"/>
                <a:gd name="connsiteX1" fmla="*/ 110541 w 143580"/>
                <a:gd name="connsiteY1" fmla="*/ 152054 h 154372"/>
                <a:gd name="connsiteX2" fmla="*/ 128676 w 143580"/>
                <a:gd name="connsiteY2" fmla="*/ 153320 h 154372"/>
                <a:gd name="connsiteX3" fmla="*/ 142172 w 143580"/>
                <a:gd name="connsiteY3" fmla="*/ 124219 h 154372"/>
                <a:gd name="connsiteX4" fmla="*/ 33573 w 143580"/>
                <a:gd name="connsiteY4" fmla="*/ 1912 h 154372"/>
                <a:gd name="connsiteX5" fmla="*/ 3270 w 143580"/>
                <a:gd name="connsiteY5" fmla="*/ 13666 h 154372"/>
                <a:gd name="connsiteX6" fmla="*/ 1730 w 143580"/>
                <a:gd name="connsiteY6" fmla="*/ 18571 h 154372"/>
                <a:gd name="connsiteX7" fmla="*/ 95295 w 143580"/>
                <a:gd name="connsiteY7" fmla="*/ 153655 h 154372"/>
                <a:gd name="connsiteX8" fmla="*/ 98310 w 143580"/>
                <a:gd name="connsiteY8" fmla="*/ 154163 h 1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80" h="154372">
                  <a:moveTo>
                    <a:pt x="98310" y="154163"/>
                  </a:moveTo>
                  <a:cubicBezTo>
                    <a:pt x="102507" y="154574"/>
                    <a:pt x="106724" y="153844"/>
                    <a:pt x="110541" y="152054"/>
                  </a:cubicBezTo>
                  <a:cubicBezTo>
                    <a:pt x="116256" y="154559"/>
                    <a:pt x="122666" y="155006"/>
                    <a:pt x="128676" y="153320"/>
                  </a:cubicBezTo>
                  <a:cubicBezTo>
                    <a:pt x="140232" y="148794"/>
                    <a:pt x="146179" y="135967"/>
                    <a:pt x="142172" y="124219"/>
                  </a:cubicBezTo>
                  <a:cubicBezTo>
                    <a:pt x="127516" y="68481"/>
                    <a:pt x="87176" y="23059"/>
                    <a:pt x="33573" y="1912"/>
                  </a:cubicBezTo>
                  <a:cubicBezTo>
                    <a:pt x="21953" y="-3210"/>
                    <a:pt x="8394" y="2052"/>
                    <a:pt x="3270" y="13666"/>
                  </a:cubicBezTo>
                  <a:cubicBezTo>
                    <a:pt x="2574" y="15239"/>
                    <a:pt x="2046" y="16884"/>
                    <a:pt x="1730" y="18571"/>
                  </a:cubicBezTo>
                  <a:cubicBezTo>
                    <a:pt x="-9741" y="81709"/>
                    <a:pt x="32159" y="142187"/>
                    <a:pt x="95295" y="153655"/>
                  </a:cubicBezTo>
                  <a:cubicBezTo>
                    <a:pt x="96286" y="153838"/>
                    <a:pt x="97298" y="154007"/>
                    <a:pt x="98310" y="154163"/>
                  </a:cubicBezTo>
                  <a:close/>
                </a:path>
              </a:pathLst>
            </a:custGeom>
            <a:solidFill>
              <a:srgbClr val="F2A0A1"/>
            </a:solidFill>
            <a:ln w="21057"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A679D49-7FDC-5546-B5A9-E77CD59B630E}"/>
                </a:ext>
              </a:extLst>
            </p:cNvPr>
            <p:cNvSpPr/>
            <p:nvPr/>
          </p:nvSpPr>
          <p:spPr>
            <a:xfrm>
              <a:off x="4456251" y="2859662"/>
              <a:ext cx="51134" cy="61332"/>
            </a:xfrm>
            <a:custGeom>
              <a:avLst/>
              <a:gdLst>
                <a:gd name="connsiteX0" fmla="*/ -2 w 51134"/>
                <a:gd name="connsiteY0" fmla="*/ 21594 h 61332"/>
                <a:gd name="connsiteX1" fmla="*/ 1685 w 51134"/>
                <a:gd name="connsiteY1" fmla="*/ 13159 h 61332"/>
                <a:gd name="connsiteX2" fmla="*/ 6957 w 51134"/>
                <a:gd name="connsiteY2" fmla="*/ 6200 h 61332"/>
                <a:gd name="connsiteX3" fmla="*/ 14548 w 51134"/>
                <a:gd name="connsiteY3" fmla="*/ 1350 h 61332"/>
                <a:gd name="connsiteX4" fmla="*/ 20453 w 51134"/>
                <a:gd name="connsiteY4" fmla="*/ 84 h 61332"/>
                <a:gd name="connsiteX5" fmla="*/ 31840 w 51134"/>
                <a:gd name="connsiteY5" fmla="*/ 1982 h 61332"/>
                <a:gd name="connsiteX6" fmla="*/ 36690 w 51134"/>
                <a:gd name="connsiteY6" fmla="*/ 5145 h 61332"/>
                <a:gd name="connsiteX7" fmla="*/ 43649 w 51134"/>
                <a:gd name="connsiteY7" fmla="*/ 14846 h 61332"/>
                <a:gd name="connsiteX8" fmla="*/ 49553 w 51134"/>
                <a:gd name="connsiteY8" fmla="*/ 30661 h 61332"/>
                <a:gd name="connsiteX9" fmla="*/ 50819 w 51134"/>
                <a:gd name="connsiteY9" fmla="*/ 39518 h 61332"/>
                <a:gd name="connsiteX10" fmla="*/ 48921 w 51134"/>
                <a:gd name="connsiteY10" fmla="*/ 48164 h 61332"/>
                <a:gd name="connsiteX11" fmla="*/ 43649 w 51134"/>
                <a:gd name="connsiteY11" fmla="*/ 54912 h 61332"/>
                <a:gd name="connsiteX12" fmla="*/ 36268 w 51134"/>
                <a:gd name="connsiteY12" fmla="*/ 59973 h 61332"/>
                <a:gd name="connsiteX13" fmla="*/ 30364 w 51134"/>
                <a:gd name="connsiteY13" fmla="*/ 61238 h 61332"/>
                <a:gd name="connsiteX14" fmla="*/ 18766 w 51134"/>
                <a:gd name="connsiteY14" fmla="*/ 59129 h 61332"/>
                <a:gd name="connsiteX15" fmla="*/ 13916 w 51134"/>
                <a:gd name="connsiteY15" fmla="*/ 56177 h 61332"/>
                <a:gd name="connsiteX16" fmla="*/ 6957 w 51134"/>
                <a:gd name="connsiteY16" fmla="*/ 46477 h 61332"/>
                <a:gd name="connsiteX17" fmla="*/ 1053 w 51134"/>
                <a:gd name="connsiteY17" fmla="*/ 30450 h 61332"/>
                <a:gd name="connsiteX18" fmla="*/ -2 w 51134"/>
                <a:gd name="connsiteY18" fmla="*/ 21594 h 6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134" h="61332">
                  <a:moveTo>
                    <a:pt x="-2" y="21594"/>
                  </a:moveTo>
                  <a:cubicBezTo>
                    <a:pt x="-171" y="18683"/>
                    <a:pt x="399" y="15778"/>
                    <a:pt x="1685" y="13159"/>
                  </a:cubicBezTo>
                  <a:cubicBezTo>
                    <a:pt x="2887" y="10462"/>
                    <a:pt x="4680" y="8079"/>
                    <a:pt x="6957" y="6200"/>
                  </a:cubicBezTo>
                  <a:cubicBezTo>
                    <a:pt x="9045" y="3971"/>
                    <a:pt x="11659" y="2303"/>
                    <a:pt x="14548" y="1350"/>
                  </a:cubicBezTo>
                  <a:lnTo>
                    <a:pt x="20453" y="84"/>
                  </a:lnTo>
                  <a:cubicBezTo>
                    <a:pt x="24354" y="-354"/>
                    <a:pt x="28297" y="302"/>
                    <a:pt x="31840" y="1982"/>
                  </a:cubicBezTo>
                  <a:lnTo>
                    <a:pt x="36690" y="5145"/>
                  </a:lnTo>
                  <a:cubicBezTo>
                    <a:pt x="39895" y="7640"/>
                    <a:pt x="42321" y="11010"/>
                    <a:pt x="43649" y="14846"/>
                  </a:cubicBezTo>
                  <a:lnTo>
                    <a:pt x="49553" y="30661"/>
                  </a:lnTo>
                  <a:cubicBezTo>
                    <a:pt x="50798" y="33436"/>
                    <a:pt x="51241" y="36504"/>
                    <a:pt x="50819" y="39518"/>
                  </a:cubicBezTo>
                  <a:cubicBezTo>
                    <a:pt x="50924" y="42512"/>
                    <a:pt x="50270" y="45485"/>
                    <a:pt x="48921" y="48164"/>
                  </a:cubicBezTo>
                  <a:cubicBezTo>
                    <a:pt x="47845" y="50871"/>
                    <a:pt x="46011" y="53214"/>
                    <a:pt x="43649" y="54912"/>
                  </a:cubicBezTo>
                  <a:cubicBezTo>
                    <a:pt x="41688" y="57240"/>
                    <a:pt x="39136" y="58990"/>
                    <a:pt x="36268" y="59973"/>
                  </a:cubicBezTo>
                  <a:lnTo>
                    <a:pt x="30364" y="61238"/>
                  </a:lnTo>
                  <a:cubicBezTo>
                    <a:pt x="26378" y="61482"/>
                    <a:pt x="22414" y="60759"/>
                    <a:pt x="18766" y="59129"/>
                  </a:cubicBezTo>
                  <a:lnTo>
                    <a:pt x="13916" y="56177"/>
                  </a:lnTo>
                  <a:cubicBezTo>
                    <a:pt x="10774" y="53613"/>
                    <a:pt x="8391" y="50266"/>
                    <a:pt x="6957" y="46477"/>
                  </a:cubicBezTo>
                  <a:lnTo>
                    <a:pt x="1053" y="30450"/>
                  </a:lnTo>
                  <a:cubicBezTo>
                    <a:pt x="-44" y="27637"/>
                    <a:pt x="-402" y="24588"/>
                    <a:pt x="-2" y="21594"/>
                  </a:cubicBezTo>
                  <a:close/>
                </a:path>
              </a:pathLst>
            </a:custGeom>
            <a:solidFill>
              <a:srgbClr val="F2A0A1"/>
            </a:solidFill>
            <a:ln w="2105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4061940-8806-14F2-ED00-687F1D0C4AE0}"/>
                </a:ext>
              </a:extLst>
            </p:cNvPr>
            <p:cNvSpPr/>
            <p:nvPr/>
          </p:nvSpPr>
          <p:spPr>
            <a:xfrm>
              <a:off x="4461681" y="3024422"/>
              <a:ext cx="222471" cy="81462"/>
            </a:xfrm>
            <a:custGeom>
              <a:avLst/>
              <a:gdLst>
                <a:gd name="connsiteX0" fmla="*/ 222311 w 222471"/>
                <a:gd name="connsiteY0" fmla="*/ 81414 h 81462"/>
                <a:gd name="connsiteX1" fmla="*/ 130792 w 222471"/>
                <a:gd name="connsiteY1" fmla="*/ 79305 h 81462"/>
                <a:gd name="connsiteX2" fmla="*/ -161 w 222471"/>
                <a:gd name="connsiteY2" fmla="*/ 80992 h 81462"/>
              </a:gdLst>
              <a:ahLst/>
              <a:cxnLst>
                <a:cxn ang="0">
                  <a:pos x="connsiteX0" y="connsiteY0"/>
                </a:cxn>
                <a:cxn ang="0">
                  <a:pos x="connsiteX1" y="connsiteY1"/>
                </a:cxn>
                <a:cxn ang="0">
                  <a:pos x="connsiteX2" y="connsiteY2"/>
                </a:cxn>
              </a:cxnLst>
              <a:rect l="l" t="t" r="r" b="b"/>
              <a:pathLst>
                <a:path w="222471" h="81462">
                  <a:moveTo>
                    <a:pt x="222311" y="81414"/>
                  </a:moveTo>
                  <a:cubicBezTo>
                    <a:pt x="222311" y="81414"/>
                    <a:pt x="180136" y="-54599"/>
                    <a:pt x="130792" y="79305"/>
                  </a:cubicBezTo>
                  <a:cubicBezTo>
                    <a:pt x="130792" y="79305"/>
                    <a:pt x="70904" y="-100359"/>
                    <a:pt x="-161" y="80992"/>
                  </a:cubicBezTo>
                </a:path>
              </a:pathLst>
            </a:custGeom>
            <a:noFill/>
            <a:ln w="42114" cap="rnd">
              <a:solidFill>
                <a:srgbClr val="000000"/>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2DBAD61F-ED00-A6DF-842C-A855B9F16AE6}"/>
                </a:ext>
              </a:extLst>
            </p:cNvPr>
            <p:cNvSpPr/>
            <p:nvPr/>
          </p:nvSpPr>
          <p:spPr>
            <a:xfrm>
              <a:off x="4219599" y="3209845"/>
              <a:ext cx="199486" cy="223314"/>
            </a:xfrm>
            <a:custGeom>
              <a:avLst/>
              <a:gdLst>
                <a:gd name="connsiteX0" fmla="*/ 199486 w 199486"/>
                <a:gd name="connsiteY0" fmla="*/ 199908 h 223314"/>
                <a:gd name="connsiteX1" fmla="*/ 93628 w 199486"/>
                <a:gd name="connsiteY1" fmla="*/ 0 h 223314"/>
                <a:gd name="connsiteX2" fmla="*/ 0 w 199486"/>
                <a:gd name="connsiteY2" fmla="*/ 223315 h 223314"/>
              </a:gdLst>
              <a:ahLst/>
              <a:cxnLst>
                <a:cxn ang="0">
                  <a:pos x="connsiteX0" y="connsiteY0"/>
                </a:cxn>
                <a:cxn ang="0">
                  <a:pos x="connsiteX1" y="connsiteY1"/>
                </a:cxn>
                <a:cxn ang="0">
                  <a:pos x="connsiteX2" y="connsiteY2"/>
                </a:cxn>
              </a:cxnLst>
              <a:rect l="l" t="t" r="r" b="b"/>
              <a:pathLst>
                <a:path w="199486" h="223314">
                  <a:moveTo>
                    <a:pt x="199486" y="199908"/>
                  </a:moveTo>
                  <a:lnTo>
                    <a:pt x="93628" y="0"/>
                  </a:lnTo>
                  <a:lnTo>
                    <a:pt x="0" y="223315"/>
                  </a:lnTo>
                </a:path>
              </a:pathLst>
            </a:custGeom>
            <a:solidFill>
              <a:srgbClr val="FFFFFF"/>
            </a:solidFill>
            <a:ln w="2105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0D526B-1146-068F-C25A-0F00D66C9357}"/>
                </a:ext>
              </a:extLst>
            </p:cNvPr>
            <p:cNvSpPr/>
            <p:nvPr/>
          </p:nvSpPr>
          <p:spPr>
            <a:xfrm>
              <a:off x="3818096" y="3352606"/>
              <a:ext cx="185568" cy="215723"/>
            </a:xfrm>
            <a:custGeom>
              <a:avLst/>
              <a:gdLst>
                <a:gd name="connsiteX0" fmla="*/ 185569 w 185568"/>
                <a:gd name="connsiteY0" fmla="*/ 47447 h 215723"/>
                <a:gd name="connsiteX1" fmla="*/ 77391 w 185568"/>
                <a:gd name="connsiteY1" fmla="*/ 215724 h 215723"/>
                <a:gd name="connsiteX2" fmla="*/ 0 w 185568"/>
                <a:gd name="connsiteY2" fmla="*/ 0 h 215723"/>
              </a:gdLst>
              <a:ahLst/>
              <a:cxnLst>
                <a:cxn ang="0">
                  <a:pos x="connsiteX0" y="connsiteY0"/>
                </a:cxn>
                <a:cxn ang="0">
                  <a:pos x="connsiteX1" y="connsiteY1"/>
                </a:cxn>
                <a:cxn ang="0">
                  <a:pos x="connsiteX2" y="connsiteY2"/>
                </a:cxn>
              </a:cxnLst>
              <a:rect l="l" t="t" r="r" b="b"/>
              <a:pathLst>
                <a:path w="185568" h="215723">
                  <a:moveTo>
                    <a:pt x="185569" y="47447"/>
                  </a:moveTo>
                  <a:lnTo>
                    <a:pt x="77391" y="215724"/>
                  </a:lnTo>
                  <a:lnTo>
                    <a:pt x="0" y="0"/>
                  </a:lnTo>
                </a:path>
              </a:pathLst>
            </a:custGeom>
            <a:solidFill>
              <a:srgbClr val="FFFFFF"/>
            </a:solidFill>
            <a:ln w="2105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92F7A3A-0C5D-BDDE-9E9C-6EDB0522B378}"/>
                </a:ext>
              </a:extLst>
            </p:cNvPr>
            <p:cNvSpPr/>
            <p:nvPr/>
          </p:nvSpPr>
          <p:spPr>
            <a:xfrm>
              <a:off x="3708653" y="3301153"/>
              <a:ext cx="990050" cy="122331"/>
            </a:xfrm>
            <a:custGeom>
              <a:avLst/>
              <a:gdLst>
                <a:gd name="connsiteX0" fmla="*/ 989890 w 990050"/>
                <a:gd name="connsiteY0" fmla="*/ -48 h 122331"/>
                <a:gd name="connsiteX1" fmla="*/ -161 w 990050"/>
                <a:gd name="connsiteY1" fmla="*/ 12394 h 122331"/>
              </a:gdLst>
              <a:ahLst/>
              <a:cxnLst>
                <a:cxn ang="0">
                  <a:pos x="connsiteX0" y="connsiteY0"/>
                </a:cxn>
                <a:cxn ang="0">
                  <a:pos x="connsiteX1" y="connsiteY1"/>
                </a:cxn>
              </a:cxnLst>
              <a:rect l="l" t="t" r="r" b="b"/>
              <a:pathLst>
                <a:path w="990050" h="122331">
                  <a:moveTo>
                    <a:pt x="989890" y="-48"/>
                  </a:moveTo>
                  <a:cubicBezTo>
                    <a:pt x="989890" y="-48"/>
                    <a:pt x="633725" y="266707"/>
                    <a:pt x="-161" y="12394"/>
                  </a:cubicBezTo>
                </a:path>
              </a:pathLst>
            </a:custGeom>
            <a:noFill/>
            <a:ln w="42114" cap="rnd">
              <a:solidFill>
                <a:srgbClr val="000000"/>
              </a:solidFill>
              <a:prstDash val="solid"/>
              <a:round/>
            </a:ln>
          </p:spPr>
          <p:txBody>
            <a:bodyPr rtlCol="0" anchor="ctr"/>
            <a:lstStyle/>
            <a:p>
              <a:endParaRPr lang="en-US"/>
            </a:p>
          </p:txBody>
        </p:sp>
        <p:sp>
          <p:nvSpPr>
            <p:cNvPr id="87" name="Freeform: Shape 86">
              <a:extLst>
                <a:ext uri="{FF2B5EF4-FFF2-40B4-BE49-F238E27FC236}">
                  <a16:creationId xmlns:a16="http://schemas.microsoft.com/office/drawing/2014/main" id="{DFB7CD69-4A91-83A8-996F-4CC57F0B02E9}"/>
                </a:ext>
              </a:extLst>
            </p:cNvPr>
            <p:cNvSpPr/>
            <p:nvPr/>
          </p:nvSpPr>
          <p:spPr>
            <a:xfrm>
              <a:off x="2990285" y="2636780"/>
              <a:ext cx="174541" cy="207671"/>
            </a:xfrm>
            <a:custGeom>
              <a:avLst/>
              <a:gdLst>
                <a:gd name="connsiteX0" fmla="*/ 6721 w 174541"/>
                <a:gd name="connsiteY0" fmla="*/ 130604 h 207671"/>
                <a:gd name="connsiteX1" fmla="*/ 13469 w 174541"/>
                <a:gd name="connsiteY1" fmla="*/ 120482 h 207671"/>
                <a:gd name="connsiteX2" fmla="*/ 20849 w 174541"/>
                <a:gd name="connsiteY2" fmla="*/ 100871 h 207671"/>
                <a:gd name="connsiteX3" fmla="*/ 78417 w 174541"/>
                <a:gd name="connsiteY3" fmla="*/ 24956 h 207671"/>
                <a:gd name="connsiteX4" fmla="*/ 148849 w 174541"/>
                <a:gd name="connsiteY4" fmla="*/ 6400 h 207671"/>
                <a:gd name="connsiteX5" fmla="*/ 167406 w 174541"/>
                <a:gd name="connsiteY5" fmla="*/ 77042 h 207671"/>
                <a:gd name="connsiteX6" fmla="*/ 95709 w 174541"/>
                <a:gd name="connsiteY6" fmla="*/ 182479 h 207671"/>
                <a:gd name="connsiteX7" fmla="*/ 25277 w 174541"/>
                <a:gd name="connsiteY7" fmla="*/ 201036 h 207671"/>
                <a:gd name="connsiteX8" fmla="*/ 6721 w 174541"/>
                <a:gd name="connsiteY8" fmla="*/ 130604 h 20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41" h="207671">
                  <a:moveTo>
                    <a:pt x="6721" y="130604"/>
                  </a:moveTo>
                  <a:lnTo>
                    <a:pt x="13469" y="120482"/>
                  </a:lnTo>
                  <a:cubicBezTo>
                    <a:pt x="14038" y="113382"/>
                    <a:pt x="16589" y="106585"/>
                    <a:pt x="20849" y="100871"/>
                  </a:cubicBezTo>
                  <a:lnTo>
                    <a:pt x="78417" y="24956"/>
                  </a:lnTo>
                  <a:cubicBezTo>
                    <a:pt x="93305" y="1124"/>
                    <a:pt x="124156" y="-7008"/>
                    <a:pt x="148849" y="6400"/>
                  </a:cubicBezTo>
                  <a:cubicBezTo>
                    <a:pt x="173373" y="20865"/>
                    <a:pt x="181661" y="52393"/>
                    <a:pt x="167406" y="77042"/>
                  </a:cubicBezTo>
                  <a:lnTo>
                    <a:pt x="95709" y="182479"/>
                  </a:lnTo>
                  <a:cubicBezTo>
                    <a:pt x="80969" y="206495"/>
                    <a:pt x="49949" y="214669"/>
                    <a:pt x="25277" y="201036"/>
                  </a:cubicBezTo>
                  <a:cubicBezTo>
                    <a:pt x="879" y="186578"/>
                    <a:pt x="-7387" y="155207"/>
                    <a:pt x="6721" y="130604"/>
                  </a:cubicBezTo>
                  <a:close/>
                </a:path>
              </a:pathLst>
            </a:custGeom>
            <a:solidFill>
              <a:srgbClr val="F2A0A1"/>
            </a:solidFill>
            <a:ln w="2105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EBA9FE8-5D54-1936-4A00-6252822CFDCC}"/>
                </a:ext>
              </a:extLst>
            </p:cNvPr>
            <p:cNvSpPr/>
            <p:nvPr/>
          </p:nvSpPr>
          <p:spPr>
            <a:xfrm>
              <a:off x="2996025" y="2975986"/>
              <a:ext cx="71870" cy="77390"/>
            </a:xfrm>
            <a:custGeom>
              <a:avLst/>
              <a:gdLst>
                <a:gd name="connsiteX0" fmla="*/ 35774 w 71870"/>
                <a:gd name="connsiteY0" fmla="*/ -48 h 77390"/>
                <a:gd name="connsiteX1" fmla="*/ 71602 w 71870"/>
                <a:gd name="connsiteY1" fmla="*/ 41507 h 77390"/>
                <a:gd name="connsiteX2" fmla="*/ 35774 w 71870"/>
                <a:gd name="connsiteY2" fmla="*/ 77343 h 77390"/>
                <a:gd name="connsiteX3" fmla="*/ -53 w 71870"/>
                <a:gd name="connsiteY3" fmla="*/ 35788 h 77390"/>
                <a:gd name="connsiteX4" fmla="*/ 35774 w 71870"/>
                <a:gd name="connsiteY4" fmla="*/ -48 h 77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0" h="77390">
                  <a:moveTo>
                    <a:pt x="35774" y="-48"/>
                  </a:moveTo>
                  <a:cubicBezTo>
                    <a:pt x="57136" y="1531"/>
                    <a:pt x="73183" y="20135"/>
                    <a:pt x="71602" y="41507"/>
                  </a:cubicBezTo>
                  <a:cubicBezTo>
                    <a:pt x="70189" y="60681"/>
                    <a:pt x="54943" y="75925"/>
                    <a:pt x="35774" y="77343"/>
                  </a:cubicBezTo>
                  <a:cubicBezTo>
                    <a:pt x="14413" y="75763"/>
                    <a:pt x="-1634" y="57160"/>
                    <a:pt x="-53" y="35788"/>
                  </a:cubicBezTo>
                  <a:cubicBezTo>
                    <a:pt x="1360" y="16613"/>
                    <a:pt x="16606" y="1369"/>
                    <a:pt x="35774" y="-48"/>
                  </a:cubicBezTo>
                  <a:close/>
                </a:path>
              </a:pathLst>
            </a:custGeom>
            <a:solidFill>
              <a:srgbClr val="F2A0A1"/>
            </a:solidFill>
            <a:ln w="2105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6A3F1CC-5435-9E5C-BB99-B2E2C0B1D288}"/>
                </a:ext>
              </a:extLst>
            </p:cNvPr>
            <p:cNvSpPr/>
            <p:nvPr/>
          </p:nvSpPr>
          <p:spPr>
            <a:xfrm>
              <a:off x="3143470" y="2922625"/>
              <a:ext cx="38673" cy="52523"/>
            </a:xfrm>
            <a:custGeom>
              <a:avLst/>
              <a:gdLst>
                <a:gd name="connsiteX0" fmla="*/ 1568 w 38673"/>
                <a:gd name="connsiteY0" fmla="*/ 11982 h 52523"/>
                <a:gd name="connsiteX1" fmla="*/ 5574 w 38673"/>
                <a:gd name="connsiteY1" fmla="*/ 5656 h 52523"/>
                <a:gd name="connsiteX2" fmla="*/ 11690 w 38673"/>
                <a:gd name="connsiteY2" fmla="*/ 1649 h 52523"/>
                <a:gd name="connsiteX3" fmla="*/ 19281 w 38673"/>
                <a:gd name="connsiteY3" fmla="*/ -38 h 52523"/>
                <a:gd name="connsiteX4" fmla="*/ 24342 w 38673"/>
                <a:gd name="connsiteY4" fmla="*/ -38 h 52523"/>
                <a:gd name="connsiteX5" fmla="*/ 32777 w 38673"/>
                <a:gd name="connsiteY5" fmla="*/ 4813 h 52523"/>
                <a:gd name="connsiteX6" fmla="*/ 35940 w 38673"/>
                <a:gd name="connsiteY6" fmla="*/ 8819 h 52523"/>
                <a:gd name="connsiteX7" fmla="*/ 38471 w 38673"/>
                <a:gd name="connsiteY7" fmla="*/ 18519 h 52523"/>
                <a:gd name="connsiteX8" fmla="*/ 38471 w 38673"/>
                <a:gd name="connsiteY8" fmla="*/ 33070 h 52523"/>
                <a:gd name="connsiteX9" fmla="*/ 36784 w 38673"/>
                <a:gd name="connsiteY9" fmla="*/ 40450 h 52523"/>
                <a:gd name="connsiteX10" fmla="*/ 32777 w 38673"/>
                <a:gd name="connsiteY10" fmla="*/ 46776 h 52523"/>
                <a:gd name="connsiteX11" fmla="*/ 26662 w 38673"/>
                <a:gd name="connsiteY11" fmla="*/ 50783 h 52523"/>
                <a:gd name="connsiteX12" fmla="*/ 19281 w 38673"/>
                <a:gd name="connsiteY12" fmla="*/ 52470 h 52523"/>
                <a:gd name="connsiteX13" fmla="*/ 14009 w 38673"/>
                <a:gd name="connsiteY13" fmla="*/ 52470 h 52523"/>
                <a:gd name="connsiteX14" fmla="*/ 5574 w 38673"/>
                <a:gd name="connsiteY14" fmla="*/ 47620 h 52523"/>
                <a:gd name="connsiteX15" fmla="*/ 2411 w 38673"/>
                <a:gd name="connsiteY15" fmla="*/ 43613 h 52523"/>
                <a:gd name="connsiteX16" fmla="*/ -119 w 38673"/>
                <a:gd name="connsiteY16" fmla="*/ 33913 h 52523"/>
                <a:gd name="connsiteX17" fmla="*/ -119 w 38673"/>
                <a:gd name="connsiteY17" fmla="*/ 19363 h 52523"/>
                <a:gd name="connsiteX18" fmla="*/ 1568 w 38673"/>
                <a:gd name="connsiteY18" fmla="*/ 11982 h 5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673" h="52523">
                  <a:moveTo>
                    <a:pt x="1568" y="11982"/>
                  </a:moveTo>
                  <a:cubicBezTo>
                    <a:pt x="2243" y="9517"/>
                    <a:pt x="3634" y="7311"/>
                    <a:pt x="5574" y="5656"/>
                  </a:cubicBezTo>
                  <a:cubicBezTo>
                    <a:pt x="7241" y="3828"/>
                    <a:pt x="9349" y="2451"/>
                    <a:pt x="11690" y="1649"/>
                  </a:cubicBezTo>
                  <a:cubicBezTo>
                    <a:pt x="14030" y="447"/>
                    <a:pt x="16645" y="-135"/>
                    <a:pt x="19281" y="-38"/>
                  </a:cubicBezTo>
                  <a:lnTo>
                    <a:pt x="24342" y="-38"/>
                  </a:lnTo>
                  <a:cubicBezTo>
                    <a:pt x="27527" y="819"/>
                    <a:pt x="30437" y="2491"/>
                    <a:pt x="32777" y="4813"/>
                  </a:cubicBezTo>
                  <a:lnTo>
                    <a:pt x="35940" y="8819"/>
                  </a:lnTo>
                  <a:cubicBezTo>
                    <a:pt x="37606" y="11778"/>
                    <a:pt x="38492" y="15122"/>
                    <a:pt x="38471" y="18519"/>
                  </a:cubicBezTo>
                  <a:lnTo>
                    <a:pt x="38471" y="33070"/>
                  </a:lnTo>
                  <a:cubicBezTo>
                    <a:pt x="38682" y="35644"/>
                    <a:pt x="38091" y="38219"/>
                    <a:pt x="36784" y="40450"/>
                  </a:cubicBezTo>
                  <a:cubicBezTo>
                    <a:pt x="36109" y="42915"/>
                    <a:pt x="34717" y="45121"/>
                    <a:pt x="32777" y="46776"/>
                  </a:cubicBezTo>
                  <a:cubicBezTo>
                    <a:pt x="31111" y="48603"/>
                    <a:pt x="29002" y="49982"/>
                    <a:pt x="26662" y="50783"/>
                  </a:cubicBezTo>
                  <a:cubicBezTo>
                    <a:pt x="24384" y="51960"/>
                    <a:pt x="21854" y="52540"/>
                    <a:pt x="19281" y="52470"/>
                  </a:cubicBezTo>
                  <a:lnTo>
                    <a:pt x="14009" y="52470"/>
                  </a:lnTo>
                  <a:cubicBezTo>
                    <a:pt x="10825" y="51614"/>
                    <a:pt x="7915" y="49942"/>
                    <a:pt x="5574" y="47620"/>
                  </a:cubicBezTo>
                  <a:lnTo>
                    <a:pt x="2411" y="43613"/>
                  </a:lnTo>
                  <a:cubicBezTo>
                    <a:pt x="704" y="40665"/>
                    <a:pt x="-161" y="37314"/>
                    <a:pt x="-119" y="33913"/>
                  </a:cubicBezTo>
                  <a:lnTo>
                    <a:pt x="-119" y="19363"/>
                  </a:lnTo>
                  <a:cubicBezTo>
                    <a:pt x="-330" y="16788"/>
                    <a:pt x="261" y="14213"/>
                    <a:pt x="1568" y="11982"/>
                  </a:cubicBezTo>
                  <a:close/>
                </a:path>
              </a:pathLst>
            </a:custGeom>
            <a:solidFill>
              <a:srgbClr val="F2A0A1"/>
            </a:solidFill>
            <a:ln w="2105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C211F78-AA52-9DBA-E682-B19BDBB08771}"/>
                </a:ext>
              </a:extLst>
            </p:cNvPr>
            <p:cNvSpPr/>
            <p:nvPr/>
          </p:nvSpPr>
          <p:spPr>
            <a:xfrm>
              <a:off x="3219268" y="2703985"/>
              <a:ext cx="66092" cy="96657"/>
            </a:xfrm>
            <a:custGeom>
              <a:avLst/>
              <a:gdLst>
                <a:gd name="connsiteX0" fmla="*/ -2 w 66092"/>
                <a:gd name="connsiteY0" fmla="*/ 30081 h 96657"/>
                <a:gd name="connsiteX1" fmla="*/ 3582 w 66092"/>
                <a:gd name="connsiteY1" fmla="*/ 23333 h 96657"/>
                <a:gd name="connsiteX2" fmla="*/ 9065 w 66092"/>
                <a:gd name="connsiteY2" fmla="*/ 18483 h 96657"/>
                <a:gd name="connsiteX3" fmla="*/ 16235 w 66092"/>
                <a:gd name="connsiteY3" fmla="*/ 16164 h 96657"/>
                <a:gd name="connsiteX4" fmla="*/ 23826 w 66092"/>
                <a:gd name="connsiteY4" fmla="*/ 16164 h 96657"/>
                <a:gd name="connsiteX5" fmla="*/ 25513 w 66092"/>
                <a:gd name="connsiteY5" fmla="*/ 16164 h 96657"/>
                <a:gd name="connsiteX6" fmla="*/ 39220 w 66092"/>
                <a:gd name="connsiteY6" fmla="*/ 559 h 96657"/>
                <a:gd name="connsiteX7" fmla="*/ 63048 w 66092"/>
                <a:gd name="connsiteY7" fmla="*/ 14055 h 96657"/>
                <a:gd name="connsiteX8" fmla="*/ 44492 w 66092"/>
                <a:gd name="connsiteY8" fmla="*/ 91024 h 96657"/>
                <a:gd name="connsiteX9" fmla="*/ 17078 w 66092"/>
                <a:gd name="connsiteY9" fmla="*/ 91024 h 96657"/>
                <a:gd name="connsiteX10" fmla="*/ 16023 w 66092"/>
                <a:gd name="connsiteY10" fmla="*/ 65297 h 96657"/>
                <a:gd name="connsiteX11" fmla="*/ 14758 w 66092"/>
                <a:gd name="connsiteY11" fmla="*/ 65297 h 96657"/>
                <a:gd name="connsiteX12" fmla="*/ 8010 w 66092"/>
                <a:gd name="connsiteY12" fmla="*/ 59604 h 96657"/>
                <a:gd name="connsiteX13" fmla="*/ 3161 w 66092"/>
                <a:gd name="connsiteY13" fmla="*/ 52645 h 96657"/>
                <a:gd name="connsiteX14" fmla="*/ -2 w 66092"/>
                <a:gd name="connsiteY14" fmla="*/ 44210 h 96657"/>
                <a:gd name="connsiteX15" fmla="*/ -2 w 66092"/>
                <a:gd name="connsiteY15" fmla="*/ 37040 h 96657"/>
                <a:gd name="connsiteX16" fmla="*/ -2 w 66092"/>
                <a:gd name="connsiteY16" fmla="*/ 30081 h 9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092" h="96657">
                  <a:moveTo>
                    <a:pt x="-2" y="30081"/>
                  </a:moveTo>
                  <a:cubicBezTo>
                    <a:pt x="630" y="27576"/>
                    <a:pt x="1853" y="25261"/>
                    <a:pt x="3582" y="23333"/>
                  </a:cubicBezTo>
                  <a:cubicBezTo>
                    <a:pt x="4995" y="21298"/>
                    <a:pt x="6872" y="19635"/>
                    <a:pt x="9065" y="18483"/>
                  </a:cubicBezTo>
                  <a:cubicBezTo>
                    <a:pt x="11216" y="17085"/>
                    <a:pt x="13683" y="16284"/>
                    <a:pt x="16235" y="16164"/>
                  </a:cubicBezTo>
                  <a:cubicBezTo>
                    <a:pt x="18702" y="15426"/>
                    <a:pt x="21359" y="15426"/>
                    <a:pt x="23826" y="16164"/>
                  </a:cubicBezTo>
                  <a:cubicBezTo>
                    <a:pt x="23826" y="16164"/>
                    <a:pt x="24880" y="16164"/>
                    <a:pt x="25513" y="16164"/>
                  </a:cubicBezTo>
                  <a:cubicBezTo>
                    <a:pt x="26525" y="8678"/>
                    <a:pt x="31923" y="2529"/>
                    <a:pt x="39220" y="559"/>
                  </a:cubicBezTo>
                  <a:cubicBezTo>
                    <a:pt x="49489" y="-2035"/>
                    <a:pt x="59991" y="3910"/>
                    <a:pt x="63048" y="14055"/>
                  </a:cubicBezTo>
                  <a:cubicBezTo>
                    <a:pt x="70429" y="41196"/>
                    <a:pt x="63428" y="70229"/>
                    <a:pt x="44492" y="91024"/>
                  </a:cubicBezTo>
                  <a:cubicBezTo>
                    <a:pt x="36879" y="98472"/>
                    <a:pt x="24691" y="98472"/>
                    <a:pt x="17078" y="91024"/>
                  </a:cubicBezTo>
                  <a:cubicBezTo>
                    <a:pt x="10456" y="83875"/>
                    <a:pt x="9993" y="72964"/>
                    <a:pt x="16023" y="65297"/>
                  </a:cubicBezTo>
                  <a:lnTo>
                    <a:pt x="14758" y="65297"/>
                  </a:lnTo>
                  <a:cubicBezTo>
                    <a:pt x="12270" y="63695"/>
                    <a:pt x="10014" y="61782"/>
                    <a:pt x="8010" y="59604"/>
                  </a:cubicBezTo>
                  <a:cubicBezTo>
                    <a:pt x="6112" y="57497"/>
                    <a:pt x="4489" y="55158"/>
                    <a:pt x="3161" y="52645"/>
                  </a:cubicBezTo>
                  <a:cubicBezTo>
                    <a:pt x="1684" y="50015"/>
                    <a:pt x="609" y="47168"/>
                    <a:pt x="-2" y="44210"/>
                  </a:cubicBezTo>
                  <a:cubicBezTo>
                    <a:pt x="-214" y="41825"/>
                    <a:pt x="-214" y="39425"/>
                    <a:pt x="-2" y="37040"/>
                  </a:cubicBezTo>
                  <a:cubicBezTo>
                    <a:pt x="-192" y="34725"/>
                    <a:pt x="-192" y="32397"/>
                    <a:pt x="-2" y="30081"/>
                  </a:cubicBezTo>
                  <a:close/>
                </a:path>
              </a:pathLst>
            </a:custGeom>
            <a:solidFill>
              <a:srgbClr val="F2A0A1"/>
            </a:solidFill>
            <a:ln w="2105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F94309F-9369-7F06-DF03-50758AAB5DB3}"/>
                </a:ext>
              </a:extLst>
            </p:cNvPr>
            <p:cNvSpPr/>
            <p:nvPr/>
          </p:nvSpPr>
          <p:spPr>
            <a:xfrm>
              <a:off x="3209726" y="2478287"/>
              <a:ext cx="129131" cy="121893"/>
            </a:xfrm>
            <a:custGeom>
              <a:avLst/>
              <a:gdLst>
                <a:gd name="connsiteX0" fmla="*/ 15655 w 129131"/>
                <a:gd name="connsiteY0" fmla="*/ 85815 h 121893"/>
                <a:gd name="connsiteX1" fmla="*/ 20084 w 129131"/>
                <a:gd name="connsiteY1" fmla="*/ 106902 h 121893"/>
                <a:gd name="connsiteX2" fmla="*/ 77230 w 129131"/>
                <a:gd name="connsiteY2" fmla="*/ 118922 h 121893"/>
                <a:gd name="connsiteX3" fmla="*/ 121514 w 129131"/>
                <a:gd name="connsiteY3" fmla="*/ 83496 h 121893"/>
                <a:gd name="connsiteX4" fmla="*/ 122779 w 129131"/>
                <a:gd name="connsiteY4" fmla="*/ 29512 h 121893"/>
                <a:gd name="connsiteX5" fmla="*/ 86297 w 129131"/>
                <a:gd name="connsiteY5" fmla="*/ 2098 h 121893"/>
                <a:gd name="connsiteX6" fmla="*/ 6166 w 129131"/>
                <a:gd name="connsiteY6" fmla="*/ 35416 h 121893"/>
                <a:gd name="connsiteX7" fmla="*/ -161 w 129131"/>
                <a:gd name="connsiteY7" fmla="*/ 60721 h 121893"/>
                <a:gd name="connsiteX8" fmla="*/ 15655 w 129131"/>
                <a:gd name="connsiteY8" fmla="*/ 85815 h 12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131" h="121893">
                  <a:moveTo>
                    <a:pt x="15655" y="85815"/>
                  </a:moveTo>
                  <a:cubicBezTo>
                    <a:pt x="12724" y="93092"/>
                    <a:pt x="14474" y="101416"/>
                    <a:pt x="20084" y="106902"/>
                  </a:cubicBezTo>
                  <a:cubicBezTo>
                    <a:pt x="35604" y="120867"/>
                    <a:pt x="57408" y="125453"/>
                    <a:pt x="77230" y="118922"/>
                  </a:cubicBezTo>
                  <a:cubicBezTo>
                    <a:pt x="95913" y="113085"/>
                    <a:pt x="111708" y="100441"/>
                    <a:pt x="121514" y="83496"/>
                  </a:cubicBezTo>
                  <a:cubicBezTo>
                    <a:pt x="130981" y="66858"/>
                    <a:pt x="131467" y="46576"/>
                    <a:pt x="122779" y="29512"/>
                  </a:cubicBezTo>
                  <a:cubicBezTo>
                    <a:pt x="115229" y="15470"/>
                    <a:pt x="101881" y="5449"/>
                    <a:pt x="86297" y="2098"/>
                  </a:cubicBezTo>
                  <a:cubicBezTo>
                    <a:pt x="55173" y="-5613"/>
                    <a:pt x="22656" y="7906"/>
                    <a:pt x="6166" y="35416"/>
                  </a:cubicBezTo>
                  <a:cubicBezTo>
                    <a:pt x="2075" y="43229"/>
                    <a:pt x="-97" y="51902"/>
                    <a:pt x="-161" y="60721"/>
                  </a:cubicBezTo>
                  <a:cubicBezTo>
                    <a:pt x="1695" y="70809"/>
                    <a:pt x="7347" y="79797"/>
                    <a:pt x="15655" y="85815"/>
                  </a:cubicBezTo>
                  <a:close/>
                </a:path>
              </a:pathLst>
            </a:custGeom>
            <a:solidFill>
              <a:srgbClr val="F2A0A1"/>
            </a:solidFill>
            <a:ln w="2105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AA7EB1B-3D40-217B-B626-F16229FE310B}"/>
                </a:ext>
              </a:extLst>
            </p:cNvPr>
            <p:cNvSpPr/>
            <p:nvPr/>
          </p:nvSpPr>
          <p:spPr>
            <a:xfrm>
              <a:off x="3403663" y="2570139"/>
              <a:ext cx="55130" cy="51711"/>
            </a:xfrm>
            <a:custGeom>
              <a:avLst/>
              <a:gdLst>
                <a:gd name="connsiteX0" fmla="*/ 2647 w 55130"/>
                <a:gd name="connsiteY0" fmla="*/ 9990 h 51711"/>
                <a:gd name="connsiteX1" fmla="*/ 5810 w 55130"/>
                <a:gd name="connsiteY1" fmla="*/ 5772 h 51711"/>
                <a:gd name="connsiteX2" fmla="*/ 5810 w 55130"/>
                <a:gd name="connsiteY2" fmla="*/ 5772 h 51711"/>
                <a:gd name="connsiteX3" fmla="*/ 5810 w 55130"/>
                <a:gd name="connsiteY3" fmla="*/ 5772 h 51711"/>
                <a:gd name="connsiteX4" fmla="*/ 15300 w 55130"/>
                <a:gd name="connsiteY4" fmla="*/ 79 h 51711"/>
                <a:gd name="connsiteX5" fmla="*/ 21837 w 55130"/>
                <a:gd name="connsiteY5" fmla="*/ 79 h 51711"/>
                <a:gd name="connsiteX6" fmla="*/ 23312 w 55130"/>
                <a:gd name="connsiteY6" fmla="*/ 79 h 51711"/>
                <a:gd name="connsiteX7" fmla="*/ 29006 w 55130"/>
                <a:gd name="connsiteY7" fmla="*/ 79 h 51711"/>
                <a:gd name="connsiteX8" fmla="*/ 30061 w 55130"/>
                <a:gd name="connsiteY8" fmla="*/ 79 h 51711"/>
                <a:gd name="connsiteX9" fmla="*/ 31537 w 55130"/>
                <a:gd name="connsiteY9" fmla="*/ 79 h 51711"/>
                <a:gd name="connsiteX10" fmla="*/ 39339 w 55130"/>
                <a:gd name="connsiteY10" fmla="*/ 3663 h 51711"/>
                <a:gd name="connsiteX11" fmla="*/ 46087 w 55130"/>
                <a:gd name="connsiteY11" fmla="*/ 8935 h 51711"/>
                <a:gd name="connsiteX12" fmla="*/ 47141 w 55130"/>
                <a:gd name="connsiteY12" fmla="*/ 10411 h 51711"/>
                <a:gd name="connsiteX13" fmla="*/ 51148 w 55130"/>
                <a:gd name="connsiteY13" fmla="*/ 15472 h 51711"/>
                <a:gd name="connsiteX14" fmla="*/ 53678 w 55130"/>
                <a:gd name="connsiteY14" fmla="*/ 21588 h 51711"/>
                <a:gd name="connsiteX15" fmla="*/ 54733 w 55130"/>
                <a:gd name="connsiteY15" fmla="*/ 27914 h 51711"/>
                <a:gd name="connsiteX16" fmla="*/ 54733 w 55130"/>
                <a:gd name="connsiteY16" fmla="*/ 34662 h 51711"/>
                <a:gd name="connsiteX17" fmla="*/ 54733 w 55130"/>
                <a:gd name="connsiteY17" fmla="*/ 34662 h 51711"/>
                <a:gd name="connsiteX18" fmla="*/ 52835 w 55130"/>
                <a:gd name="connsiteY18" fmla="*/ 39512 h 51711"/>
                <a:gd name="connsiteX19" fmla="*/ 52835 w 55130"/>
                <a:gd name="connsiteY19" fmla="*/ 39512 h 51711"/>
                <a:gd name="connsiteX20" fmla="*/ 48618 w 55130"/>
                <a:gd name="connsiteY20" fmla="*/ 44784 h 51711"/>
                <a:gd name="connsiteX21" fmla="*/ 42924 w 55130"/>
                <a:gd name="connsiteY21" fmla="*/ 49001 h 51711"/>
                <a:gd name="connsiteX22" fmla="*/ 35754 w 55130"/>
                <a:gd name="connsiteY22" fmla="*/ 51110 h 51711"/>
                <a:gd name="connsiteX23" fmla="*/ 28163 w 55130"/>
                <a:gd name="connsiteY23" fmla="*/ 51110 h 51711"/>
                <a:gd name="connsiteX24" fmla="*/ 21415 w 55130"/>
                <a:gd name="connsiteY24" fmla="*/ 47525 h 51711"/>
                <a:gd name="connsiteX25" fmla="*/ 16565 w 55130"/>
                <a:gd name="connsiteY25" fmla="*/ 42253 h 51711"/>
                <a:gd name="connsiteX26" fmla="*/ 16565 w 55130"/>
                <a:gd name="connsiteY26" fmla="*/ 42253 h 51711"/>
                <a:gd name="connsiteX27" fmla="*/ 14034 w 55130"/>
                <a:gd name="connsiteY27" fmla="*/ 42253 h 51711"/>
                <a:gd name="connsiteX28" fmla="*/ 5389 w 55130"/>
                <a:gd name="connsiteY28" fmla="*/ 37192 h 51711"/>
                <a:gd name="connsiteX29" fmla="*/ 2436 w 55130"/>
                <a:gd name="connsiteY29" fmla="*/ 33186 h 51711"/>
                <a:gd name="connsiteX30" fmla="*/ -94 w 55130"/>
                <a:gd name="connsiteY30" fmla="*/ 23486 h 51711"/>
                <a:gd name="connsiteX31" fmla="*/ 2647 w 55130"/>
                <a:gd name="connsiteY31" fmla="*/ 9990 h 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130" h="51711">
                  <a:moveTo>
                    <a:pt x="2647" y="9990"/>
                  </a:moveTo>
                  <a:cubicBezTo>
                    <a:pt x="3575" y="8499"/>
                    <a:pt x="4629" y="7088"/>
                    <a:pt x="5810" y="5772"/>
                  </a:cubicBezTo>
                  <a:lnTo>
                    <a:pt x="5810" y="5772"/>
                  </a:lnTo>
                  <a:lnTo>
                    <a:pt x="5810" y="5772"/>
                  </a:lnTo>
                  <a:cubicBezTo>
                    <a:pt x="8488" y="3168"/>
                    <a:pt x="11736" y="1219"/>
                    <a:pt x="15300" y="79"/>
                  </a:cubicBezTo>
                  <a:cubicBezTo>
                    <a:pt x="17472" y="-90"/>
                    <a:pt x="19664" y="-90"/>
                    <a:pt x="21837" y="79"/>
                  </a:cubicBezTo>
                  <a:lnTo>
                    <a:pt x="23312" y="79"/>
                  </a:lnTo>
                  <a:lnTo>
                    <a:pt x="29006" y="79"/>
                  </a:lnTo>
                  <a:lnTo>
                    <a:pt x="30061" y="79"/>
                  </a:lnTo>
                  <a:lnTo>
                    <a:pt x="31537" y="79"/>
                  </a:lnTo>
                  <a:cubicBezTo>
                    <a:pt x="34236" y="1057"/>
                    <a:pt x="36850" y="2257"/>
                    <a:pt x="39339" y="3663"/>
                  </a:cubicBezTo>
                  <a:cubicBezTo>
                    <a:pt x="41680" y="5302"/>
                    <a:pt x="43936" y="7063"/>
                    <a:pt x="46087" y="8935"/>
                  </a:cubicBezTo>
                  <a:cubicBezTo>
                    <a:pt x="46551" y="9336"/>
                    <a:pt x="46910" y="9842"/>
                    <a:pt x="47141" y="10411"/>
                  </a:cubicBezTo>
                  <a:cubicBezTo>
                    <a:pt x="48596" y="11993"/>
                    <a:pt x="49946" y="13686"/>
                    <a:pt x="51148" y="15472"/>
                  </a:cubicBezTo>
                  <a:cubicBezTo>
                    <a:pt x="52203" y="17414"/>
                    <a:pt x="53046" y="19466"/>
                    <a:pt x="53678" y="21588"/>
                  </a:cubicBezTo>
                  <a:cubicBezTo>
                    <a:pt x="54185" y="23667"/>
                    <a:pt x="54543" y="25782"/>
                    <a:pt x="54733" y="27914"/>
                  </a:cubicBezTo>
                  <a:cubicBezTo>
                    <a:pt x="55049" y="30151"/>
                    <a:pt x="55049" y="32424"/>
                    <a:pt x="54733" y="34662"/>
                  </a:cubicBezTo>
                  <a:lnTo>
                    <a:pt x="54733" y="34662"/>
                  </a:lnTo>
                  <a:cubicBezTo>
                    <a:pt x="54185" y="36313"/>
                    <a:pt x="53552" y="37932"/>
                    <a:pt x="52835" y="39512"/>
                  </a:cubicBezTo>
                  <a:lnTo>
                    <a:pt x="52835" y="39512"/>
                  </a:lnTo>
                  <a:cubicBezTo>
                    <a:pt x="51675" y="41448"/>
                    <a:pt x="50241" y="43219"/>
                    <a:pt x="48618" y="44784"/>
                  </a:cubicBezTo>
                  <a:cubicBezTo>
                    <a:pt x="46910" y="46422"/>
                    <a:pt x="44991" y="47837"/>
                    <a:pt x="42924" y="49001"/>
                  </a:cubicBezTo>
                  <a:cubicBezTo>
                    <a:pt x="40773" y="50334"/>
                    <a:pt x="38285" y="51064"/>
                    <a:pt x="35754" y="51110"/>
                  </a:cubicBezTo>
                  <a:cubicBezTo>
                    <a:pt x="33287" y="51848"/>
                    <a:pt x="30630" y="51848"/>
                    <a:pt x="28163" y="51110"/>
                  </a:cubicBezTo>
                  <a:cubicBezTo>
                    <a:pt x="25654" y="50477"/>
                    <a:pt x="23334" y="49246"/>
                    <a:pt x="21415" y="47525"/>
                  </a:cubicBezTo>
                  <a:cubicBezTo>
                    <a:pt x="19391" y="46199"/>
                    <a:pt x="17725" y="44387"/>
                    <a:pt x="16565" y="42253"/>
                  </a:cubicBezTo>
                  <a:lnTo>
                    <a:pt x="16565" y="42253"/>
                  </a:lnTo>
                  <a:lnTo>
                    <a:pt x="14034" y="42253"/>
                  </a:lnTo>
                  <a:cubicBezTo>
                    <a:pt x="10808" y="41241"/>
                    <a:pt x="7855" y="39512"/>
                    <a:pt x="5389" y="37192"/>
                  </a:cubicBezTo>
                  <a:lnTo>
                    <a:pt x="2436" y="33186"/>
                  </a:lnTo>
                  <a:cubicBezTo>
                    <a:pt x="728" y="30238"/>
                    <a:pt x="-137" y="26887"/>
                    <a:pt x="-94" y="23486"/>
                  </a:cubicBezTo>
                  <a:cubicBezTo>
                    <a:pt x="-431" y="18821"/>
                    <a:pt x="517" y="14157"/>
                    <a:pt x="2647" y="9990"/>
                  </a:cubicBezTo>
                  <a:close/>
                </a:path>
              </a:pathLst>
            </a:custGeom>
            <a:solidFill>
              <a:srgbClr val="F2A0A1"/>
            </a:solidFill>
            <a:ln w="2105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C24AE6F-0FC7-4F73-70AA-729E2F7BEE94}"/>
                </a:ext>
              </a:extLst>
            </p:cNvPr>
            <p:cNvSpPr/>
            <p:nvPr/>
          </p:nvSpPr>
          <p:spPr>
            <a:xfrm>
              <a:off x="3391443" y="2414880"/>
              <a:ext cx="66652" cy="66397"/>
            </a:xfrm>
            <a:custGeom>
              <a:avLst/>
              <a:gdLst>
                <a:gd name="connsiteX0" fmla="*/ -105 w 66652"/>
                <a:gd name="connsiteY0" fmla="*/ 36827 h 66397"/>
                <a:gd name="connsiteX1" fmla="*/ 1372 w 66652"/>
                <a:gd name="connsiteY1" fmla="*/ 31133 h 66397"/>
                <a:gd name="connsiteX2" fmla="*/ 6011 w 66652"/>
                <a:gd name="connsiteY2" fmla="*/ 21433 h 66397"/>
                <a:gd name="connsiteX3" fmla="*/ 12759 w 66652"/>
                <a:gd name="connsiteY3" fmla="*/ 12998 h 66397"/>
                <a:gd name="connsiteX4" fmla="*/ 20983 w 66652"/>
                <a:gd name="connsiteY4" fmla="*/ 6461 h 66397"/>
                <a:gd name="connsiteX5" fmla="*/ 30472 w 66652"/>
                <a:gd name="connsiteY5" fmla="*/ 1822 h 66397"/>
                <a:gd name="connsiteX6" fmla="*/ 36377 w 66652"/>
                <a:gd name="connsiteY6" fmla="*/ 346 h 66397"/>
                <a:gd name="connsiteX7" fmla="*/ 47131 w 66652"/>
                <a:gd name="connsiteY7" fmla="*/ 346 h 66397"/>
                <a:gd name="connsiteX8" fmla="*/ 54723 w 66652"/>
                <a:gd name="connsiteY8" fmla="*/ 2033 h 66397"/>
                <a:gd name="connsiteX9" fmla="*/ 60838 w 66652"/>
                <a:gd name="connsiteY9" fmla="*/ 6039 h 66397"/>
                <a:gd name="connsiteX10" fmla="*/ 60901 w 66652"/>
                <a:gd name="connsiteY10" fmla="*/ 33177 h 66397"/>
                <a:gd name="connsiteX11" fmla="*/ 60838 w 66652"/>
                <a:gd name="connsiteY11" fmla="*/ 33242 h 66397"/>
                <a:gd name="connsiteX12" fmla="*/ 57043 w 66652"/>
                <a:gd name="connsiteY12" fmla="*/ 36405 h 66397"/>
                <a:gd name="connsiteX13" fmla="*/ 47131 w 66652"/>
                <a:gd name="connsiteY13" fmla="*/ 38936 h 66397"/>
                <a:gd name="connsiteX14" fmla="*/ 44179 w 66652"/>
                <a:gd name="connsiteY14" fmla="*/ 38936 h 66397"/>
                <a:gd name="connsiteX15" fmla="*/ 42703 w 66652"/>
                <a:gd name="connsiteY15" fmla="*/ 38936 h 66397"/>
                <a:gd name="connsiteX16" fmla="*/ 41227 w 66652"/>
                <a:gd name="connsiteY16" fmla="*/ 38936 h 66397"/>
                <a:gd name="connsiteX17" fmla="*/ 39329 w 66652"/>
                <a:gd name="connsiteY17" fmla="*/ 40834 h 66397"/>
                <a:gd name="connsiteX18" fmla="*/ 39329 w 66652"/>
                <a:gd name="connsiteY18" fmla="*/ 42521 h 66397"/>
                <a:gd name="connsiteX19" fmla="*/ 39329 w 66652"/>
                <a:gd name="connsiteY19" fmla="*/ 43997 h 66397"/>
                <a:gd name="connsiteX20" fmla="*/ 39329 w 66652"/>
                <a:gd name="connsiteY20" fmla="*/ 46949 h 66397"/>
                <a:gd name="connsiteX21" fmla="*/ 37642 w 66652"/>
                <a:gd name="connsiteY21" fmla="*/ 54329 h 66397"/>
                <a:gd name="connsiteX22" fmla="*/ 33635 w 66652"/>
                <a:gd name="connsiteY22" fmla="*/ 60656 h 66397"/>
                <a:gd name="connsiteX23" fmla="*/ 19929 w 66652"/>
                <a:gd name="connsiteY23" fmla="*/ 66349 h 66397"/>
                <a:gd name="connsiteX24" fmla="*/ 6222 w 66652"/>
                <a:gd name="connsiteY24" fmla="*/ 60656 h 66397"/>
                <a:gd name="connsiteX25" fmla="*/ 3269 w 66652"/>
                <a:gd name="connsiteY25" fmla="*/ 56649 h 66397"/>
                <a:gd name="connsiteX26" fmla="*/ 528 w 66652"/>
                <a:gd name="connsiteY26" fmla="*/ 46949 h 66397"/>
                <a:gd name="connsiteX27" fmla="*/ -105 w 66652"/>
                <a:gd name="connsiteY27" fmla="*/ 36827 h 6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52" h="66397">
                  <a:moveTo>
                    <a:pt x="-105" y="36827"/>
                  </a:moveTo>
                  <a:cubicBezTo>
                    <a:pt x="296" y="34904"/>
                    <a:pt x="782" y="33004"/>
                    <a:pt x="1372" y="31133"/>
                  </a:cubicBezTo>
                  <a:cubicBezTo>
                    <a:pt x="2658" y="27782"/>
                    <a:pt x="4219" y="24539"/>
                    <a:pt x="6011" y="21433"/>
                  </a:cubicBezTo>
                  <a:cubicBezTo>
                    <a:pt x="7951" y="18392"/>
                    <a:pt x="10229" y="15564"/>
                    <a:pt x="12759" y="12998"/>
                  </a:cubicBezTo>
                  <a:cubicBezTo>
                    <a:pt x="15311" y="10594"/>
                    <a:pt x="18073" y="8408"/>
                    <a:pt x="20983" y="6461"/>
                  </a:cubicBezTo>
                  <a:cubicBezTo>
                    <a:pt x="24041" y="4705"/>
                    <a:pt x="27204" y="3155"/>
                    <a:pt x="30472" y="1822"/>
                  </a:cubicBezTo>
                  <a:cubicBezTo>
                    <a:pt x="32370" y="1109"/>
                    <a:pt x="34352" y="614"/>
                    <a:pt x="36377" y="346"/>
                  </a:cubicBezTo>
                  <a:cubicBezTo>
                    <a:pt x="39941" y="-179"/>
                    <a:pt x="43568" y="-179"/>
                    <a:pt x="47131" y="346"/>
                  </a:cubicBezTo>
                  <a:cubicBezTo>
                    <a:pt x="49767" y="152"/>
                    <a:pt x="52403" y="738"/>
                    <a:pt x="54723" y="2033"/>
                  </a:cubicBezTo>
                  <a:cubicBezTo>
                    <a:pt x="57106" y="2750"/>
                    <a:pt x="59236" y="4142"/>
                    <a:pt x="60838" y="6039"/>
                  </a:cubicBezTo>
                  <a:cubicBezTo>
                    <a:pt x="68345" y="13515"/>
                    <a:pt x="68387" y="25665"/>
                    <a:pt x="60901" y="33177"/>
                  </a:cubicBezTo>
                  <a:cubicBezTo>
                    <a:pt x="60880" y="33200"/>
                    <a:pt x="60859" y="33221"/>
                    <a:pt x="60838" y="33242"/>
                  </a:cubicBezTo>
                  <a:lnTo>
                    <a:pt x="57043" y="36405"/>
                  </a:lnTo>
                  <a:cubicBezTo>
                    <a:pt x="54006" y="38050"/>
                    <a:pt x="50590" y="38919"/>
                    <a:pt x="47131" y="38936"/>
                  </a:cubicBezTo>
                  <a:lnTo>
                    <a:pt x="44179" y="38936"/>
                  </a:lnTo>
                  <a:lnTo>
                    <a:pt x="42703" y="38936"/>
                  </a:lnTo>
                  <a:lnTo>
                    <a:pt x="41227" y="38936"/>
                  </a:lnTo>
                  <a:lnTo>
                    <a:pt x="39329" y="40834"/>
                  </a:lnTo>
                  <a:cubicBezTo>
                    <a:pt x="39245" y="41394"/>
                    <a:pt x="39245" y="41962"/>
                    <a:pt x="39329" y="42521"/>
                  </a:cubicBezTo>
                  <a:cubicBezTo>
                    <a:pt x="39245" y="43008"/>
                    <a:pt x="39245" y="43509"/>
                    <a:pt x="39329" y="43997"/>
                  </a:cubicBezTo>
                  <a:cubicBezTo>
                    <a:pt x="39224" y="44977"/>
                    <a:pt x="39224" y="45968"/>
                    <a:pt x="39329" y="46949"/>
                  </a:cubicBezTo>
                  <a:cubicBezTo>
                    <a:pt x="39329" y="49503"/>
                    <a:pt x="38738" y="52025"/>
                    <a:pt x="37642" y="54329"/>
                  </a:cubicBezTo>
                  <a:cubicBezTo>
                    <a:pt x="36904" y="56761"/>
                    <a:pt x="35512" y="58945"/>
                    <a:pt x="33635" y="60656"/>
                  </a:cubicBezTo>
                  <a:cubicBezTo>
                    <a:pt x="29987" y="64276"/>
                    <a:pt x="25074" y="66320"/>
                    <a:pt x="19929" y="66349"/>
                  </a:cubicBezTo>
                  <a:cubicBezTo>
                    <a:pt x="14784" y="66366"/>
                    <a:pt x="9849" y="64314"/>
                    <a:pt x="6222" y="60656"/>
                  </a:cubicBezTo>
                  <a:lnTo>
                    <a:pt x="3269" y="56649"/>
                  </a:lnTo>
                  <a:cubicBezTo>
                    <a:pt x="1435" y="53750"/>
                    <a:pt x="486" y="50380"/>
                    <a:pt x="528" y="46949"/>
                  </a:cubicBezTo>
                  <a:cubicBezTo>
                    <a:pt x="-62" y="43609"/>
                    <a:pt x="-273" y="40213"/>
                    <a:pt x="-105" y="36827"/>
                  </a:cubicBezTo>
                  <a:close/>
                </a:path>
              </a:pathLst>
            </a:custGeom>
            <a:solidFill>
              <a:srgbClr val="F2A0A1"/>
            </a:solidFill>
            <a:ln w="2105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DD250A9-0E61-87ED-52FE-FBA19835F0BA}"/>
                </a:ext>
              </a:extLst>
            </p:cNvPr>
            <p:cNvSpPr/>
            <p:nvPr/>
          </p:nvSpPr>
          <p:spPr>
            <a:xfrm>
              <a:off x="3129565" y="2530379"/>
              <a:ext cx="52571" cy="38657"/>
            </a:xfrm>
            <a:custGeom>
              <a:avLst/>
              <a:gdLst>
                <a:gd name="connsiteX0" fmla="*/ -132 w 52571"/>
                <a:gd name="connsiteY0" fmla="*/ 14111 h 38657"/>
                <a:gd name="connsiteX1" fmla="*/ 4929 w 52571"/>
                <a:gd name="connsiteY1" fmla="*/ 5676 h 38657"/>
                <a:gd name="connsiteX2" fmla="*/ 8724 w 52571"/>
                <a:gd name="connsiteY2" fmla="*/ 2513 h 38657"/>
                <a:gd name="connsiteX3" fmla="*/ 18636 w 52571"/>
                <a:gd name="connsiteY3" fmla="*/ -17 h 38657"/>
                <a:gd name="connsiteX4" fmla="*/ 33186 w 52571"/>
                <a:gd name="connsiteY4" fmla="*/ -17 h 38657"/>
                <a:gd name="connsiteX5" fmla="*/ 40567 w 52571"/>
                <a:gd name="connsiteY5" fmla="*/ 1670 h 38657"/>
                <a:gd name="connsiteX6" fmla="*/ 50689 w 52571"/>
                <a:gd name="connsiteY6" fmla="*/ 11792 h 38657"/>
                <a:gd name="connsiteX7" fmla="*/ 52375 w 52571"/>
                <a:gd name="connsiteY7" fmla="*/ 19383 h 38657"/>
                <a:gd name="connsiteX8" fmla="*/ 52375 w 52571"/>
                <a:gd name="connsiteY8" fmla="*/ 24444 h 38657"/>
                <a:gd name="connsiteX9" fmla="*/ 47315 w 52571"/>
                <a:gd name="connsiteY9" fmla="*/ 32879 h 38657"/>
                <a:gd name="connsiteX10" fmla="*/ 43519 w 52571"/>
                <a:gd name="connsiteY10" fmla="*/ 36042 h 38657"/>
                <a:gd name="connsiteX11" fmla="*/ 33818 w 52571"/>
                <a:gd name="connsiteY11" fmla="*/ 38573 h 38657"/>
                <a:gd name="connsiteX12" fmla="*/ 19268 w 52571"/>
                <a:gd name="connsiteY12" fmla="*/ 38573 h 38657"/>
                <a:gd name="connsiteX13" fmla="*/ 11677 w 52571"/>
                <a:gd name="connsiteY13" fmla="*/ 36886 h 38657"/>
                <a:gd name="connsiteX14" fmla="*/ 1555 w 52571"/>
                <a:gd name="connsiteY14" fmla="*/ 26764 h 38657"/>
                <a:gd name="connsiteX15" fmla="*/ -132 w 52571"/>
                <a:gd name="connsiteY15" fmla="*/ 19383 h 3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71" h="38657">
                  <a:moveTo>
                    <a:pt x="-132" y="14111"/>
                  </a:moveTo>
                  <a:cubicBezTo>
                    <a:pt x="796" y="10908"/>
                    <a:pt x="2546" y="8000"/>
                    <a:pt x="4929" y="5676"/>
                  </a:cubicBezTo>
                  <a:lnTo>
                    <a:pt x="8724" y="2513"/>
                  </a:lnTo>
                  <a:cubicBezTo>
                    <a:pt x="11761" y="869"/>
                    <a:pt x="15177" y="0"/>
                    <a:pt x="18636" y="-17"/>
                  </a:cubicBezTo>
                  <a:lnTo>
                    <a:pt x="33186" y="-17"/>
                  </a:lnTo>
                  <a:cubicBezTo>
                    <a:pt x="35759" y="-194"/>
                    <a:pt x="38332" y="392"/>
                    <a:pt x="40567" y="1670"/>
                  </a:cubicBezTo>
                  <a:cubicBezTo>
                    <a:pt x="45206" y="3492"/>
                    <a:pt x="48875" y="7159"/>
                    <a:pt x="50689" y="11792"/>
                  </a:cubicBezTo>
                  <a:cubicBezTo>
                    <a:pt x="51975" y="14103"/>
                    <a:pt x="52565" y="16743"/>
                    <a:pt x="52375" y="19383"/>
                  </a:cubicBezTo>
                  <a:lnTo>
                    <a:pt x="52375" y="24444"/>
                  </a:lnTo>
                  <a:cubicBezTo>
                    <a:pt x="51574" y="27700"/>
                    <a:pt x="49803" y="30642"/>
                    <a:pt x="47315" y="32879"/>
                  </a:cubicBezTo>
                  <a:lnTo>
                    <a:pt x="43519" y="36042"/>
                  </a:lnTo>
                  <a:cubicBezTo>
                    <a:pt x="40567" y="37712"/>
                    <a:pt x="37214" y="38583"/>
                    <a:pt x="33818" y="38573"/>
                  </a:cubicBezTo>
                  <a:lnTo>
                    <a:pt x="19268" y="38573"/>
                  </a:lnTo>
                  <a:cubicBezTo>
                    <a:pt x="16632" y="38767"/>
                    <a:pt x="13996" y="38181"/>
                    <a:pt x="11677" y="36886"/>
                  </a:cubicBezTo>
                  <a:cubicBezTo>
                    <a:pt x="7038" y="35064"/>
                    <a:pt x="3368" y="31397"/>
                    <a:pt x="1555" y="26764"/>
                  </a:cubicBezTo>
                  <a:cubicBezTo>
                    <a:pt x="268" y="24524"/>
                    <a:pt x="-300" y="21956"/>
                    <a:pt x="-132" y="19383"/>
                  </a:cubicBezTo>
                  <a:close/>
                </a:path>
              </a:pathLst>
            </a:custGeom>
            <a:solidFill>
              <a:srgbClr val="F2A0A1"/>
            </a:solidFill>
            <a:ln w="2105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5172BE1-73C2-CD1A-B42A-799707D0257D}"/>
                </a:ext>
              </a:extLst>
            </p:cNvPr>
            <p:cNvSpPr/>
            <p:nvPr/>
          </p:nvSpPr>
          <p:spPr>
            <a:xfrm>
              <a:off x="2425486" y="4428477"/>
              <a:ext cx="67980" cy="48927"/>
            </a:xfrm>
            <a:custGeom>
              <a:avLst/>
              <a:gdLst>
                <a:gd name="connsiteX0" fmla="*/ 53614 w 67980"/>
                <a:gd name="connsiteY0" fmla="*/ 2066 h 48927"/>
                <a:gd name="connsiteX1" fmla="*/ 39275 w 67980"/>
                <a:gd name="connsiteY1" fmla="*/ 3963 h 48927"/>
                <a:gd name="connsiteX2" fmla="*/ 34424 w 67980"/>
                <a:gd name="connsiteY2" fmla="*/ 7759 h 48927"/>
                <a:gd name="connsiteX3" fmla="*/ 32737 w 67980"/>
                <a:gd name="connsiteY3" fmla="*/ 5861 h 48927"/>
                <a:gd name="connsiteX4" fmla="*/ 26411 w 67980"/>
                <a:gd name="connsiteY4" fmla="*/ 1644 h 48927"/>
                <a:gd name="connsiteX5" fmla="*/ 19030 w 67980"/>
                <a:gd name="connsiteY5" fmla="*/ -43 h 48927"/>
                <a:gd name="connsiteX6" fmla="*/ 5535 w 67980"/>
                <a:gd name="connsiteY6" fmla="*/ 5440 h 48927"/>
                <a:gd name="connsiteX7" fmla="*/ -159 w 67980"/>
                <a:gd name="connsiteY7" fmla="*/ 19146 h 48927"/>
                <a:gd name="connsiteX8" fmla="*/ 3215 w 67980"/>
                <a:gd name="connsiteY8" fmla="*/ 32220 h 48927"/>
                <a:gd name="connsiteX9" fmla="*/ 8276 w 67980"/>
                <a:gd name="connsiteY9" fmla="*/ 39390 h 48927"/>
                <a:gd name="connsiteX10" fmla="*/ 11649 w 67980"/>
                <a:gd name="connsiteY10" fmla="*/ 42131 h 48927"/>
                <a:gd name="connsiteX11" fmla="*/ 15446 w 67980"/>
                <a:gd name="connsiteY11" fmla="*/ 44873 h 48927"/>
                <a:gd name="connsiteX12" fmla="*/ 17132 w 67980"/>
                <a:gd name="connsiteY12" fmla="*/ 44873 h 48927"/>
                <a:gd name="connsiteX13" fmla="*/ 23669 w 67980"/>
                <a:gd name="connsiteY13" fmla="*/ 47614 h 48927"/>
                <a:gd name="connsiteX14" fmla="*/ 32737 w 67980"/>
                <a:gd name="connsiteY14" fmla="*/ 48880 h 48927"/>
                <a:gd name="connsiteX15" fmla="*/ 36955 w 67980"/>
                <a:gd name="connsiteY15" fmla="*/ 48880 h 48927"/>
                <a:gd name="connsiteX16" fmla="*/ 45600 w 67980"/>
                <a:gd name="connsiteY16" fmla="*/ 47192 h 48927"/>
                <a:gd name="connsiteX17" fmla="*/ 53614 w 67980"/>
                <a:gd name="connsiteY17" fmla="*/ 43608 h 48927"/>
                <a:gd name="connsiteX18" fmla="*/ 63525 w 67980"/>
                <a:gd name="connsiteY18" fmla="*/ 33697 h 48927"/>
                <a:gd name="connsiteX19" fmla="*/ 65634 w 67980"/>
                <a:gd name="connsiteY19" fmla="*/ 29479 h 48927"/>
                <a:gd name="connsiteX20" fmla="*/ 67320 w 67980"/>
                <a:gd name="connsiteY20" fmla="*/ 24840 h 48927"/>
                <a:gd name="connsiteX21" fmla="*/ 65423 w 67980"/>
                <a:gd name="connsiteY21" fmla="*/ 10500 h 48927"/>
                <a:gd name="connsiteX22" fmla="*/ 60362 w 67980"/>
                <a:gd name="connsiteY22" fmla="*/ 4807 h 48927"/>
                <a:gd name="connsiteX23" fmla="*/ 53614 w 67980"/>
                <a:gd name="connsiteY23" fmla="*/ 2066 h 4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80" h="48927">
                  <a:moveTo>
                    <a:pt x="53614" y="2066"/>
                  </a:moveTo>
                  <a:cubicBezTo>
                    <a:pt x="48763" y="758"/>
                    <a:pt x="43618" y="1433"/>
                    <a:pt x="39275" y="3963"/>
                  </a:cubicBezTo>
                  <a:cubicBezTo>
                    <a:pt x="37524" y="5039"/>
                    <a:pt x="35900" y="6325"/>
                    <a:pt x="34424" y="7759"/>
                  </a:cubicBezTo>
                  <a:lnTo>
                    <a:pt x="32737" y="5861"/>
                  </a:lnTo>
                  <a:cubicBezTo>
                    <a:pt x="31093" y="3858"/>
                    <a:pt x="28899" y="2382"/>
                    <a:pt x="26411" y="1644"/>
                  </a:cubicBezTo>
                  <a:cubicBezTo>
                    <a:pt x="24133" y="463"/>
                    <a:pt x="21603" y="-106"/>
                    <a:pt x="19030" y="-43"/>
                  </a:cubicBezTo>
                  <a:cubicBezTo>
                    <a:pt x="14033" y="126"/>
                    <a:pt x="9246" y="2066"/>
                    <a:pt x="5535" y="5440"/>
                  </a:cubicBezTo>
                  <a:cubicBezTo>
                    <a:pt x="1844" y="9024"/>
                    <a:pt x="-222" y="13980"/>
                    <a:pt x="-159" y="19146"/>
                  </a:cubicBezTo>
                  <a:cubicBezTo>
                    <a:pt x="-11" y="23701"/>
                    <a:pt x="1127" y="28172"/>
                    <a:pt x="3215" y="32220"/>
                  </a:cubicBezTo>
                  <a:cubicBezTo>
                    <a:pt x="4522" y="34856"/>
                    <a:pt x="6230" y="37260"/>
                    <a:pt x="8276" y="39390"/>
                  </a:cubicBezTo>
                  <a:lnTo>
                    <a:pt x="11649" y="42131"/>
                  </a:lnTo>
                  <a:lnTo>
                    <a:pt x="15446" y="44873"/>
                  </a:lnTo>
                  <a:lnTo>
                    <a:pt x="17132" y="44873"/>
                  </a:lnTo>
                  <a:lnTo>
                    <a:pt x="23669" y="47614"/>
                  </a:lnTo>
                  <a:cubicBezTo>
                    <a:pt x="26643" y="48352"/>
                    <a:pt x="29679" y="48774"/>
                    <a:pt x="32737" y="48880"/>
                  </a:cubicBezTo>
                  <a:lnTo>
                    <a:pt x="36955" y="48880"/>
                  </a:lnTo>
                  <a:cubicBezTo>
                    <a:pt x="39886" y="48626"/>
                    <a:pt x="42775" y="48057"/>
                    <a:pt x="45600" y="47192"/>
                  </a:cubicBezTo>
                  <a:cubicBezTo>
                    <a:pt x="48447" y="46433"/>
                    <a:pt x="51146" y="45231"/>
                    <a:pt x="53614" y="43608"/>
                  </a:cubicBezTo>
                  <a:cubicBezTo>
                    <a:pt x="57557" y="41035"/>
                    <a:pt x="60952" y="37640"/>
                    <a:pt x="63525" y="33697"/>
                  </a:cubicBezTo>
                  <a:cubicBezTo>
                    <a:pt x="64347" y="32347"/>
                    <a:pt x="65064" y="30955"/>
                    <a:pt x="65634" y="29479"/>
                  </a:cubicBezTo>
                  <a:cubicBezTo>
                    <a:pt x="66329" y="27982"/>
                    <a:pt x="66878" y="26421"/>
                    <a:pt x="67320" y="24840"/>
                  </a:cubicBezTo>
                  <a:cubicBezTo>
                    <a:pt x="68396" y="19990"/>
                    <a:pt x="67721" y="14908"/>
                    <a:pt x="65423" y="10500"/>
                  </a:cubicBezTo>
                  <a:cubicBezTo>
                    <a:pt x="64263" y="8202"/>
                    <a:pt x="62513" y="6220"/>
                    <a:pt x="60362" y="4807"/>
                  </a:cubicBezTo>
                  <a:cubicBezTo>
                    <a:pt x="58359" y="3394"/>
                    <a:pt x="56039" y="2445"/>
                    <a:pt x="53614" y="2066"/>
                  </a:cubicBezTo>
                  <a:close/>
                </a:path>
              </a:pathLst>
            </a:custGeom>
            <a:solidFill>
              <a:srgbClr val="F2A0A1"/>
            </a:solidFill>
            <a:ln w="2105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F959CFA-9BF5-B207-BCB2-DB638FBAA1CB}"/>
                </a:ext>
              </a:extLst>
            </p:cNvPr>
            <p:cNvSpPr/>
            <p:nvPr/>
          </p:nvSpPr>
          <p:spPr>
            <a:xfrm>
              <a:off x="2518689" y="4296685"/>
              <a:ext cx="85916" cy="89886"/>
            </a:xfrm>
            <a:custGeom>
              <a:avLst/>
              <a:gdLst>
                <a:gd name="connsiteX0" fmla="*/ 71330 w 85916"/>
                <a:gd name="connsiteY0" fmla="*/ 375 h 89886"/>
                <a:gd name="connsiteX1" fmla="*/ 56991 w 85916"/>
                <a:gd name="connsiteY1" fmla="*/ 2273 h 89886"/>
                <a:gd name="connsiteX2" fmla="*/ 13551 w 85916"/>
                <a:gd name="connsiteY2" fmla="*/ 46978 h 89886"/>
                <a:gd name="connsiteX3" fmla="*/ 5327 w 85916"/>
                <a:gd name="connsiteY3" fmla="*/ 55835 h 89886"/>
                <a:gd name="connsiteX4" fmla="*/ 5327 w 85916"/>
                <a:gd name="connsiteY4" fmla="*/ 83037 h 89886"/>
                <a:gd name="connsiteX5" fmla="*/ 20510 w 85916"/>
                <a:gd name="connsiteY5" fmla="*/ 88731 h 89886"/>
                <a:gd name="connsiteX6" fmla="*/ 32108 w 85916"/>
                <a:gd name="connsiteY6" fmla="*/ 88731 h 89886"/>
                <a:gd name="connsiteX7" fmla="*/ 74283 w 85916"/>
                <a:gd name="connsiteY7" fmla="*/ 46556 h 89886"/>
                <a:gd name="connsiteX8" fmla="*/ 74283 w 85916"/>
                <a:gd name="connsiteY8" fmla="*/ 38754 h 89886"/>
                <a:gd name="connsiteX9" fmla="*/ 80187 w 85916"/>
                <a:gd name="connsiteY9" fmla="*/ 32428 h 89886"/>
                <a:gd name="connsiteX10" fmla="*/ 81874 w 85916"/>
                <a:gd name="connsiteY10" fmla="*/ 7334 h 89886"/>
                <a:gd name="connsiteX11" fmla="*/ 71330 w 85916"/>
                <a:gd name="connsiteY11" fmla="*/ 375 h 8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916" h="89886">
                  <a:moveTo>
                    <a:pt x="71330" y="375"/>
                  </a:moveTo>
                  <a:cubicBezTo>
                    <a:pt x="66481" y="-574"/>
                    <a:pt x="61440" y="80"/>
                    <a:pt x="56991" y="2273"/>
                  </a:cubicBezTo>
                  <a:cubicBezTo>
                    <a:pt x="37464" y="11256"/>
                    <a:pt x="21965" y="27198"/>
                    <a:pt x="13551" y="46978"/>
                  </a:cubicBezTo>
                  <a:lnTo>
                    <a:pt x="5327" y="55835"/>
                  </a:lnTo>
                  <a:cubicBezTo>
                    <a:pt x="-1990" y="63426"/>
                    <a:pt x="-1990" y="75446"/>
                    <a:pt x="5327" y="83037"/>
                  </a:cubicBezTo>
                  <a:cubicBezTo>
                    <a:pt x="9523" y="86728"/>
                    <a:pt x="14922" y="88752"/>
                    <a:pt x="20510" y="88731"/>
                  </a:cubicBezTo>
                  <a:cubicBezTo>
                    <a:pt x="24242" y="90207"/>
                    <a:pt x="28376" y="90207"/>
                    <a:pt x="32108" y="88731"/>
                  </a:cubicBezTo>
                  <a:cubicBezTo>
                    <a:pt x="51825" y="81793"/>
                    <a:pt x="67345" y="66273"/>
                    <a:pt x="74283" y="46556"/>
                  </a:cubicBezTo>
                  <a:cubicBezTo>
                    <a:pt x="75021" y="44005"/>
                    <a:pt x="75021" y="41305"/>
                    <a:pt x="74283" y="38754"/>
                  </a:cubicBezTo>
                  <a:lnTo>
                    <a:pt x="80187" y="32428"/>
                  </a:lnTo>
                  <a:cubicBezTo>
                    <a:pt x="86914" y="25659"/>
                    <a:pt x="87631" y="14946"/>
                    <a:pt x="81874" y="7334"/>
                  </a:cubicBezTo>
                  <a:cubicBezTo>
                    <a:pt x="79365" y="3770"/>
                    <a:pt x="75590" y="1282"/>
                    <a:pt x="71330" y="375"/>
                  </a:cubicBezTo>
                  <a:close/>
                </a:path>
              </a:pathLst>
            </a:custGeom>
            <a:solidFill>
              <a:srgbClr val="F2A0A1"/>
            </a:solidFill>
            <a:ln w="2105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4ED190B-93DB-4082-180C-317942C9E48B}"/>
                </a:ext>
              </a:extLst>
            </p:cNvPr>
            <p:cNvSpPr/>
            <p:nvPr/>
          </p:nvSpPr>
          <p:spPr>
            <a:xfrm>
              <a:off x="2622233" y="4379384"/>
              <a:ext cx="113390" cy="96080"/>
            </a:xfrm>
            <a:custGeom>
              <a:avLst/>
              <a:gdLst>
                <a:gd name="connsiteX0" fmla="*/ -161 w 113390"/>
                <a:gd name="connsiteY0" fmla="*/ 59805 h 96080"/>
                <a:gd name="connsiteX1" fmla="*/ 17131 w 113390"/>
                <a:gd name="connsiteY1" fmla="*/ 78784 h 96080"/>
                <a:gd name="connsiteX2" fmla="*/ 17131 w 113390"/>
                <a:gd name="connsiteY2" fmla="*/ 81736 h 96080"/>
                <a:gd name="connsiteX3" fmla="*/ 40749 w 113390"/>
                <a:gd name="connsiteY3" fmla="*/ 95443 h 96080"/>
                <a:gd name="connsiteX4" fmla="*/ 110758 w 113390"/>
                <a:gd name="connsiteY4" fmla="*/ 39140 h 96080"/>
                <a:gd name="connsiteX5" fmla="*/ 107806 w 113390"/>
                <a:gd name="connsiteY5" fmla="*/ 15944 h 96080"/>
                <a:gd name="connsiteX6" fmla="*/ 15591 w 113390"/>
                <a:gd name="connsiteY6" fmla="*/ 22502 h 96080"/>
                <a:gd name="connsiteX7" fmla="*/ -161 w 113390"/>
                <a:gd name="connsiteY7" fmla="*/ 59805 h 96080"/>
                <a:gd name="connsiteX8" fmla="*/ 57407 w 113390"/>
                <a:gd name="connsiteY8" fmla="*/ 45888 h 96080"/>
                <a:gd name="connsiteX9" fmla="*/ 56353 w 113390"/>
                <a:gd name="connsiteY9" fmla="*/ 45888 h 96080"/>
                <a:gd name="connsiteX10" fmla="*/ 53401 w 113390"/>
                <a:gd name="connsiteY10" fmla="*/ 47785 h 96080"/>
                <a:gd name="connsiteX11" fmla="*/ 45388 w 113390"/>
                <a:gd name="connsiteY11" fmla="*/ 52425 h 96080"/>
                <a:gd name="connsiteX12" fmla="*/ 41381 w 113390"/>
                <a:gd name="connsiteY12" fmla="*/ 54322 h 96080"/>
                <a:gd name="connsiteX13" fmla="*/ 40327 w 113390"/>
                <a:gd name="connsiteY13" fmla="*/ 54322 h 96080"/>
                <a:gd name="connsiteX14" fmla="*/ 38851 w 113390"/>
                <a:gd name="connsiteY14" fmla="*/ 54322 h 96080"/>
                <a:gd name="connsiteX15" fmla="*/ 39905 w 113390"/>
                <a:gd name="connsiteY15" fmla="*/ 51370 h 96080"/>
                <a:gd name="connsiteX16" fmla="*/ 39905 w 113390"/>
                <a:gd name="connsiteY16" fmla="*/ 49683 h 96080"/>
                <a:gd name="connsiteX17" fmla="*/ 39905 w 113390"/>
                <a:gd name="connsiteY17" fmla="*/ 47996 h 96080"/>
                <a:gd name="connsiteX18" fmla="*/ 43490 w 113390"/>
                <a:gd name="connsiteY18" fmla="*/ 44201 h 96080"/>
                <a:gd name="connsiteX19" fmla="*/ 44966 w 113390"/>
                <a:gd name="connsiteY19" fmla="*/ 42935 h 96080"/>
                <a:gd name="connsiteX20" fmla="*/ 49184 w 113390"/>
                <a:gd name="connsiteY20" fmla="*/ 40194 h 96080"/>
                <a:gd name="connsiteX21" fmla="*/ 53190 w 113390"/>
                <a:gd name="connsiteY21" fmla="*/ 38507 h 96080"/>
                <a:gd name="connsiteX22" fmla="*/ 61414 w 113390"/>
                <a:gd name="connsiteY22" fmla="*/ 36187 h 96080"/>
                <a:gd name="connsiteX23" fmla="*/ 63945 w 113390"/>
                <a:gd name="connsiteY23" fmla="*/ 36187 h 96080"/>
                <a:gd name="connsiteX24" fmla="*/ 62469 w 113390"/>
                <a:gd name="connsiteY24" fmla="*/ 37874 h 9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390" h="96080">
                  <a:moveTo>
                    <a:pt x="-161" y="59805"/>
                  </a:moveTo>
                  <a:cubicBezTo>
                    <a:pt x="-98" y="69632"/>
                    <a:pt x="7367" y="77814"/>
                    <a:pt x="17131" y="78784"/>
                  </a:cubicBezTo>
                  <a:cubicBezTo>
                    <a:pt x="17025" y="79775"/>
                    <a:pt x="17025" y="80745"/>
                    <a:pt x="17131" y="81736"/>
                  </a:cubicBezTo>
                  <a:cubicBezTo>
                    <a:pt x="19999" y="91943"/>
                    <a:pt x="30458" y="98016"/>
                    <a:pt x="40749" y="95443"/>
                  </a:cubicBezTo>
                  <a:cubicBezTo>
                    <a:pt x="71389" y="88210"/>
                    <a:pt x="97136" y="67523"/>
                    <a:pt x="110758" y="39140"/>
                  </a:cubicBezTo>
                  <a:cubicBezTo>
                    <a:pt x="114934" y="31590"/>
                    <a:pt x="113732" y="22207"/>
                    <a:pt x="107806" y="15944"/>
                  </a:cubicBezTo>
                  <a:cubicBezTo>
                    <a:pt x="80540" y="-7717"/>
                    <a:pt x="39251" y="-4785"/>
                    <a:pt x="15591" y="22502"/>
                  </a:cubicBezTo>
                  <a:cubicBezTo>
                    <a:pt x="6524" y="32961"/>
                    <a:pt x="999" y="46014"/>
                    <a:pt x="-161" y="59805"/>
                  </a:cubicBezTo>
                  <a:close/>
                  <a:moveTo>
                    <a:pt x="57407" y="45888"/>
                  </a:moveTo>
                  <a:lnTo>
                    <a:pt x="56353" y="45888"/>
                  </a:lnTo>
                  <a:lnTo>
                    <a:pt x="53401" y="47785"/>
                  </a:lnTo>
                  <a:cubicBezTo>
                    <a:pt x="50850" y="49536"/>
                    <a:pt x="48171" y="51075"/>
                    <a:pt x="45388" y="52425"/>
                  </a:cubicBezTo>
                  <a:cubicBezTo>
                    <a:pt x="44102" y="53142"/>
                    <a:pt x="42752" y="53774"/>
                    <a:pt x="41381" y="54322"/>
                  </a:cubicBezTo>
                  <a:lnTo>
                    <a:pt x="40327" y="54322"/>
                  </a:lnTo>
                  <a:lnTo>
                    <a:pt x="38851" y="54322"/>
                  </a:lnTo>
                  <a:cubicBezTo>
                    <a:pt x="39272" y="53353"/>
                    <a:pt x="39610" y="52383"/>
                    <a:pt x="39905" y="51370"/>
                  </a:cubicBezTo>
                  <a:cubicBezTo>
                    <a:pt x="39863" y="50801"/>
                    <a:pt x="39863" y="50253"/>
                    <a:pt x="39905" y="49683"/>
                  </a:cubicBezTo>
                  <a:lnTo>
                    <a:pt x="39905" y="47996"/>
                  </a:lnTo>
                  <a:lnTo>
                    <a:pt x="43490" y="44201"/>
                  </a:lnTo>
                  <a:lnTo>
                    <a:pt x="44966" y="42935"/>
                  </a:lnTo>
                  <a:lnTo>
                    <a:pt x="49184" y="40194"/>
                  </a:lnTo>
                  <a:lnTo>
                    <a:pt x="53190" y="38507"/>
                  </a:lnTo>
                  <a:lnTo>
                    <a:pt x="61414" y="36187"/>
                  </a:lnTo>
                  <a:lnTo>
                    <a:pt x="63945" y="36187"/>
                  </a:lnTo>
                  <a:lnTo>
                    <a:pt x="62469" y="37874"/>
                  </a:lnTo>
                  <a:close/>
                </a:path>
              </a:pathLst>
            </a:custGeom>
            <a:solidFill>
              <a:srgbClr val="F2A0A1"/>
            </a:solidFill>
            <a:ln w="2105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8947D2F-D6A3-C21F-1F79-61151BCC96C3}"/>
                </a:ext>
              </a:extLst>
            </p:cNvPr>
            <p:cNvSpPr/>
            <p:nvPr/>
          </p:nvSpPr>
          <p:spPr>
            <a:xfrm>
              <a:off x="2629614" y="4089855"/>
              <a:ext cx="141539" cy="218308"/>
            </a:xfrm>
            <a:custGeom>
              <a:avLst/>
              <a:gdLst>
                <a:gd name="connsiteX0" fmla="*/ 95786 w 141539"/>
                <a:gd name="connsiteY0" fmla="*/ 8985 h 218308"/>
                <a:gd name="connsiteX1" fmla="*/ 79971 w 141539"/>
                <a:gd name="connsiteY1" fmla="*/ 42302 h 218308"/>
                <a:gd name="connsiteX2" fmla="*/ 20927 w 141539"/>
                <a:gd name="connsiteY2" fmla="*/ 119482 h 218308"/>
                <a:gd name="connsiteX3" fmla="*/ -161 w 141539"/>
                <a:gd name="connsiteY3" fmla="*/ 163976 h 218308"/>
                <a:gd name="connsiteX4" fmla="*/ 20927 w 141539"/>
                <a:gd name="connsiteY4" fmla="*/ 198981 h 218308"/>
                <a:gd name="connsiteX5" fmla="*/ 38429 w 141539"/>
                <a:gd name="connsiteY5" fmla="*/ 205940 h 218308"/>
                <a:gd name="connsiteX6" fmla="*/ 62869 w 141539"/>
                <a:gd name="connsiteY6" fmla="*/ 217053 h 218308"/>
                <a:gd name="connsiteX7" fmla="*/ 72801 w 141539"/>
                <a:gd name="connsiteY7" fmla="*/ 208471 h 218308"/>
                <a:gd name="connsiteX8" fmla="*/ 78495 w 141539"/>
                <a:gd name="connsiteY8" fmla="*/ 198560 h 218308"/>
                <a:gd name="connsiteX9" fmla="*/ 99582 w 141539"/>
                <a:gd name="connsiteY9" fmla="*/ 182955 h 218308"/>
                <a:gd name="connsiteX10" fmla="*/ 138172 w 141539"/>
                <a:gd name="connsiteY10" fmla="*/ 106619 h 218308"/>
                <a:gd name="connsiteX11" fmla="*/ 128471 w 141539"/>
                <a:gd name="connsiteY11" fmla="*/ 9195 h 218308"/>
                <a:gd name="connsiteX12" fmla="*/ 102112 w 141539"/>
                <a:gd name="connsiteY12" fmla="*/ 2743 h 218308"/>
                <a:gd name="connsiteX13" fmla="*/ 95786 w 141539"/>
                <a:gd name="connsiteY13" fmla="*/ 8985 h 218308"/>
                <a:gd name="connsiteX14" fmla="*/ 100004 w 141539"/>
                <a:gd name="connsiteY14" fmla="*/ 104510 h 218308"/>
                <a:gd name="connsiteX15" fmla="*/ 83556 w 141539"/>
                <a:gd name="connsiteY15" fmla="*/ 142889 h 218308"/>
                <a:gd name="connsiteX16" fmla="*/ 80182 w 141539"/>
                <a:gd name="connsiteY16" fmla="*/ 142889 h 218308"/>
                <a:gd name="connsiteX17" fmla="*/ 100215 w 141539"/>
                <a:gd name="connsiteY17" fmla="*/ 103245 h 218308"/>
                <a:gd name="connsiteX18" fmla="*/ 100847 w 141539"/>
                <a:gd name="connsiteY18" fmla="*/ 104510 h 21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539" h="218308">
                  <a:moveTo>
                    <a:pt x="95786" y="8985"/>
                  </a:moveTo>
                  <a:lnTo>
                    <a:pt x="79971" y="42302"/>
                  </a:lnTo>
                  <a:lnTo>
                    <a:pt x="20927" y="119482"/>
                  </a:lnTo>
                  <a:cubicBezTo>
                    <a:pt x="8674" y="131228"/>
                    <a:pt x="1167" y="147064"/>
                    <a:pt x="-161" y="163976"/>
                  </a:cubicBezTo>
                  <a:cubicBezTo>
                    <a:pt x="1041" y="178295"/>
                    <a:pt x="8844" y="191221"/>
                    <a:pt x="20927" y="198981"/>
                  </a:cubicBezTo>
                  <a:cubicBezTo>
                    <a:pt x="26219" y="202503"/>
                    <a:pt x="32166" y="204865"/>
                    <a:pt x="38429" y="205940"/>
                  </a:cubicBezTo>
                  <a:cubicBezTo>
                    <a:pt x="42119" y="215746"/>
                    <a:pt x="53042" y="220723"/>
                    <a:pt x="62869" y="217053"/>
                  </a:cubicBezTo>
                  <a:cubicBezTo>
                    <a:pt x="67087" y="215451"/>
                    <a:pt x="70608" y="212414"/>
                    <a:pt x="72801" y="208471"/>
                  </a:cubicBezTo>
                  <a:lnTo>
                    <a:pt x="78495" y="198560"/>
                  </a:lnTo>
                  <a:cubicBezTo>
                    <a:pt x="86318" y="194532"/>
                    <a:pt x="93446" y="189260"/>
                    <a:pt x="99582" y="182955"/>
                  </a:cubicBezTo>
                  <a:cubicBezTo>
                    <a:pt x="119383" y="161657"/>
                    <a:pt x="132774" y="135192"/>
                    <a:pt x="138172" y="106619"/>
                  </a:cubicBezTo>
                  <a:cubicBezTo>
                    <a:pt x="144645" y="73891"/>
                    <a:pt x="141272" y="40004"/>
                    <a:pt x="128471" y="9195"/>
                  </a:cubicBezTo>
                  <a:cubicBezTo>
                    <a:pt x="122968" y="128"/>
                    <a:pt x="111180" y="-2761"/>
                    <a:pt x="102112" y="2743"/>
                  </a:cubicBezTo>
                  <a:cubicBezTo>
                    <a:pt x="99540" y="4303"/>
                    <a:pt x="97368" y="6433"/>
                    <a:pt x="95786" y="8985"/>
                  </a:cubicBezTo>
                  <a:close/>
                  <a:moveTo>
                    <a:pt x="100004" y="104510"/>
                  </a:moveTo>
                  <a:cubicBezTo>
                    <a:pt x="96588" y="118090"/>
                    <a:pt x="91042" y="131059"/>
                    <a:pt x="83556" y="142889"/>
                  </a:cubicBezTo>
                  <a:lnTo>
                    <a:pt x="80182" y="142889"/>
                  </a:lnTo>
                  <a:cubicBezTo>
                    <a:pt x="87352" y="129815"/>
                    <a:pt x="94100" y="116741"/>
                    <a:pt x="100215" y="103245"/>
                  </a:cubicBezTo>
                  <a:cubicBezTo>
                    <a:pt x="100363" y="103688"/>
                    <a:pt x="100573" y="104131"/>
                    <a:pt x="100847" y="104510"/>
                  </a:cubicBezTo>
                  <a:close/>
                </a:path>
              </a:pathLst>
            </a:custGeom>
            <a:solidFill>
              <a:srgbClr val="F2A0A1"/>
            </a:solidFill>
            <a:ln w="2105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42F6DE7-79ED-ECFA-7FD5-503C1D5125C1}"/>
                </a:ext>
              </a:extLst>
            </p:cNvPr>
            <p:cNvSpPr/>
            <p:nvPr/>
          </p:nvSpPr>
          <p:spPr>
            <a:xfrm>
              <a:off x="2733943" y="3944317"/>
              <a:ext cx="45583" cy="50820"/>
            </a:xfrm>
            <a:custGeom>
              <a:avLst/>
              <a:gdLst>
                <a:gd name="connsiteX0" fmla="*/ 31312 w 45583"/>
                <a:gd name="connsiteY0" fmla="*/ 585 h 50820"/>
                <a:gd name="connsiteX1" fmla="*/ 21611 w 45583"/>
                <a:gd name="connsiteY1" fmla="*/ 585 h 50820"/>
                <a:gd name="connsiteX2" fmla="*/ 16972 w 45583"/>
                <a:gd name="connsiteY2" fmla="*/ 2272 h 50820"/>
                <a:gd name="connsiteX3" fmla="*/ 9803 w 45583"/>
                <a:gd name="connsiteY3" fmla="*/ 9441 h 50820"/>
                <a:gd name="connsiteX4" fmla="*/ 2633 w 45583"/>
                <a:gd name="connsiteY4" fmla="*/ 21883 h 50820"/>
                <a:gd name="connsiteX5" fmla="*/ 314 w 45583"/>
                <a:gd name="connsiteY5" fmla="*/ 29052 h 50820"/>
                <a:gd name="connsiteX6" fmla="*/ 314 w 45583"/>
                <a:gd name="connsiteY6" fmla="*/ 36433 h 50820"/>
                <a:gd name="connsiteX7" fmla="*/ 3687 w 45583"/>
                <a:gd name="connsiteY7" fmla="*/ 42970 h 50820"/>
                <a:gd name="connsiteX8" fmla="*/ 9381 w 45583"/>
                <a:gd name="connsiteY8" fmla="*/ 48242 h 50820"/>
                <a:gd name="connsiteX9" fmla="*/ 14020 w 45583"/>
                <a:gd name="connsiteY9" fmla="*/ 50140 h 50820"/>
                <a:gd name="connsiteX10" fmla="*/ 23931 w 45583"/>
                <a:gd name="connsiteY10" fmla="*/ 50140 h 50820"/>
                <a:gd name="connsiteX11" fmla="*/ 28360 w 45583"/>
                <a:gd name="connsiteY11" fmla="*/ 48242 h 50820"/>
                <a:gd name="connsiteX12" fmla="*/ 35529 w 45583"/>
                <a:gd name="connsiteY12" fmla="*/ 41283 h 50820"/>
                <a:gd name="connsiteX13" fmla="*/ 42910 w 45583"/>
                <a:gd name="connsiteY13" fmla="*/ 28842 h 50820"/>
                <a:gd name="connsiteX14" fmla="*/ 45229 w 45583"/>
                <a:gd name="connsiteY14" fmla="*/ 21461 h 50820"/>
                <a:gd name="connsiteX15" fmla="*/ 41434 w 45583"/>
                <a:gd name="connsiteY15" fmla="*/ 7754 h 50820"/>
                <a:gd name="connsiteX16" fmla="*/ 35951 w 45583"/>
                <a:gd name="connsiteY16" fmla="*/ 2483 h 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583" h="50820">
                  <a:moveTo>
                    <a:pt x="31312" y="585"/>
                  </a:moveTo>
                  <a:cubicBezTo>
                    <a:pt x="28128" y="-259"/>
                    <a:pt x="24796" y="-259"/>
                    <a:pt x="21611" y="585"/>
                  </a:cubicBezTo>
                  <a:lnTo>
                    <a:pt x="16972" y="2272"/>
                  </a:lnTo>
                  <a:cubicBezTo>
                    <a:pt x="14083" y="4106"/>
                    <a:pt x="11637" y="6552"/>
                    <a:pt x="9803" y="9441"/>
                  </a:cubicBezTo>
                  <a:lnTo>
                    <a:pt x="2633" y="21883"/>
                  </a:lnTo>
                  <a:cubicBezTo>
                    <a:pt x="1178" y="23992"/>
                    <a:pt x="377" y="26480"/>
                    <a:pt x="314" y="29052"/>
                  </a:cubicBezTo>
                  <a:cubicBezTo>
                    <a:pt x="-319" y="31478"/>
                    <a:pt x="-319" y="34008"/>
                    <a:pt x="314" y="36433"/>
                  </a:cubicBezTo>
                  <a:cubicBezTo>
                    <a:pt x="883" y="38858"/>
                    <a:pt x="2043" y="41115"/>
                    <a:pt x="3687" y="42970"/>
                  </a:cubicBezTo>
                  <a:cubicBezTo>
                    <a:pt x="5100" y="45184"/>
                    <a:pt x="7061" y="46998"/>
                    <a:pt x="9381" y="48242"/>
                  </a:cubicBezTo>
                  <a:lnTo>
                    <a:pt x="14020" y="50140"/>
                  </a:lnTo>
                  <a:cubicBezTo>
                    <a:pt x="17268" y="50983"/>
                    <a:pt x="20683" y="50983"/>
                    <a:pt x="23931" y="50140"/>
                  </a:cubicBezTo>
                  <a:lnTo>
                    <a:pt x="28360" y="48242"/>
                  </a:lnTo>
                  <a:cubicBezTo>
                    <a:pt x="31375" y="46661"/>
                    <a:pt x="33863" y="44257"/>
                    <a:pt x="35529" y="41283"/>
                  </a:cubicBezTo>
                  <a:lnTo>
                    <a:pt x="42910" y="28842"/>
                  </a:lnTo>
                  <a:cubicBezTo>
                    <a:pt x="44218" y="26585"/>
                    <a:pt x="44998" y="24055"/>
                    <a:pt x="45229" y="21461"/>
                  </a:cubicBezTo>
                  <a:cubicBezTo>
                    <a:pt x="45967" y="16569"/>
                    <a:pt x="44576" y="11571"/>
                    <a:pt x="41434" y="7754"/>
                  </a:cubicBezTo>
                  <a:cubicBezTo>
                    <a:pt x="40168" y="5498"/>
                    <a:pt x="38249" y="3663"/>
                    <a:pt x="35951" y="2483"/>
                  </a:cubicBezTo>
                  <a:close/>
                </a:path>
              </a:pathLst>
            </a:custGeom>
            <a:solidFill>
              <a:srgbClr val="F2A0A1"/>
            </a:solidFill>
            <a:ln w="2105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1845585-7C3E-33E1-88EE-3748C429BBE7}"/>
                </a:ext>
              </a:extLst>
            </p:cNvPr>
            <p:cNvSpPr/>
            <p:nvPr/>
          </p:nvSpPr>
          <p:spPr>
            <a:xfrm>
              <a:off x="2802477" y="4085602"/>
              <a:ext cx="45653" cy="50820"/>
            </a:xfrm>
            <a:custGeom>
              <a:avLst/>
              <a:gdLst>
                <a:gd name="connsiteX0" fmla="*/ 31523 w 45653"/>
                <a:gd name="connsiteY0" fmla="*/ 585 h 50820"/>
                <a:gd name="connsiteX1" fmla="*/ 21611 w 45653"/>
                <a:gd name="connsiteY1" fmla="*/ 585 h 50820"/>
                <a:gd name="connsiteX2" fmla="*/ 17183 w 45653"/>
                <a:gd name="connsiteY2" fmla="*/ 2272 h 50820"/>
                <a:gd name="connsiteX3" fmla="*/ 10014 w 45653"/>
                <a:gd name="connsiteY3" fmla="*/ 9441 h 50820"/>
                <a:gd name="connsiteX4" fmla="*/ 2633 w 45653"/>
                <a:gd name="connsiteY4" fmla="*/ 21883 h 50820"/>
                <a:gd name="connsiteX5" fmla="*/ 314 w 45653"/>
                <a:gd name="connsiteY5" fmla="*/ 29053 h 50820"/>
                <a:gd name="connsiteX6" fmla="*/ 314 w 45653"/>
                <a:gd name="connsiteY6" fmla="*/ 36433 h 50820"/>
                <a:gd name="connsiteX7" fmla="*/ 3687 w 45653"/>
                <a:gd name="connsiteY7" fmla="*/ 42970 h 50820"/>
                <a:gd name="connsiteX8" fmla="*/ 9170 w 45653"/>
                <a:gd name="connsiteY8" fmla="*/ 48242 h 50820"/>
                <a:gd name="connsiteX9" fmla="*/ 14020 w 45653"/>
                <a:gd name="connsiteY9" fmla="*/ 50140 h 50820"/>
                <a:gd name="connsiteX10" fmla="*/ 23720 w 45653"/>
                <a:gd name="connsiteY10" fmla="*/ 50140 h 50820"/>
                <a:gd name="connsiteX11" fmla="*/ 28360 w 45653"/>
                <a:gd name="connsiteY11" fmla="*/ 48242 h 50820"/>
                <a:gd name="connsiteX12" fmla="*/ 35529 w 45653"/>
                <a:gd name="connsiteY12" fmla="*/ 41283 h 50820"/>
                <a:gd name="connsiteX13" fmla="*/ 42699 w 45653"/>
                <a:gd name="connsiteY13" fmla="*/ 28841 h 50820"/>
                <a:gd name="connsiteX14" fmla="*/ 45019 w 45653"/>
                <a:gd name="connsiteY14" fmla="*/ 21461 h 50820"/>
                <a:gd name="connsiteX15" fmla="*/ 45019 w 45653"/>
                <a:gd name="connsiteY15" fmla="*/ 14080 h 50820"/>
                <a:gd name="connsiteX16" fmla="*/ 41645 w 45653"/>
                <a:gd name="connsiteY16" fmla="*/ 7543 h 50820"/>
                <a:gd name="connsiteX17" fmla="*/ 35951 w 45653"/>
                <a:gd name="connsiteY17" fmla="*/ 2482 h 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53" h="50820">
                  <a:moveTo>
                    <a:pt x="31523" y="585"/>
                  </a:moveTo>
                  <a:cubicBezTo>
                    <a:pt x="28275" y="-259"/>
                    <a:pt x="24859" y="-259"/>
                    <a:pt x="21611" y="585"/>
                  </a:cubicBezTo>
                  <a:lnTo>
                    <a:pt x="17183" y="2272"/>
                  </a:lnTo>
                  <a:cubicBezTo>
                    <a:pt x="14168" y="3937"/>
                    <a:pt x="11680" y="6426"/>
                    <a:pt x="10014" y="9441"/>
                  </a:cubicBezTo>
                  <a:lnTo>
                    <a:pt x="2633" y="21883"/>
                  </a:lnTo>
                  <a:cubicBezTo>
                    <a:pt x="1262" y="24034"/>
                    <a:pt x="482" y="26501"/>
                    <a:pt x="314" y="29053"/>
                  </a:cubicBezTo>
                  <a:cubicBezTo>
                    <a:pt x="-319" y="31477"/>
                    <a:pt x="-319" y="34008"/>
                    <a:pt x="314" y="36433"/>
                  </a:cubicBezTo>
                  <a:cubicBezTo>
                    <a:pt x="798" y="38900"/>
                    <a:pt x="1958" y="41156"/>
                    <a:pt x="3687" y="42970"/>
                  </a:cubicBezTo>
                  <a:cubicBezTo>
                    <a:pt x="4953" y="45227"/>
                    <a:pt x="6871" y="47061"/>
                    <a:pt x="9170" y="48242"/>
                  </a:cubicBezTo>
                  <a:lnTo>
                    <a:pt x="14020" y="50140"/>
                  </a:lnTo>
                  <a:cubicBezTo>
                    <a:pt x="17205" y="50983"/>
                    <a:pt x="20536" y="50983"/>
                    <a:pt x="23720" y="50140"/>
                  </a:cubicBezTo>
                  <a:lnTo>
                    <a:pt x="28360" y="48242"/>
                  </a:lnTo>
                  <a:cubicBezTo>
                    <a:pt x="31270" y="46534"/>
                    <a:pt x="33737" y="44151"/>
                    <a:pt x="35529" y="41283"/>
                  </a:cubicBezTo>
                  <a:lnTo>
                    <a:pt x="42699" y="28841"/>
                  </a:lnTo>
                  <a:cubicBezTo>
                    <a:pt x="44196" y="26670"/>
                    <a:pt x="44998" y="24097"/>
                    <a:pt x="45019" y="21461"/>
                  </a:cubicBezTo>
                  <a:cubicBezTo>
                    <a:pt x="45651" y="19036"/>
                    <a:pt x="45651" y="16506"/>
                    <a:pt x="45019" y="14080"/>
                  </a:cubicBezTo>
                  <a:cubicBezTo>
                    <a:pt x="44407" y="11676"/>
                    <a:pt x="43247" y="9441"/>
                    <a:pt x="41645" y="7543"/>
                  </a:cubicBezTo>
                  <a:cubicBezTo>
                    <a:pt x="40168" y="5435"/>
                    <a:pt x="38228" y="3705"/>
                    <a:pt x="35951" y="2482"/>
                  </a:cubicBezTo>
                  <a:close/>
                </a:path>
              </a:pathLst>
            </a:custGeom>
            <a:solidFill>
              <a:srgbClr val="F2A0A1"/>
            </a:solidFill>
            <a:ln w="2105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E67855-2FD3-041E-46F7-332F894FA99E}"/>
                </a:ext>
              </a:extLst>
            </p:cNvPr>
            <p:cNvSpPr/>
            <p:nvPr/>
          </p:nvSpPr>
          <p:spPr>
            <a:xfrm>
              <a:off x="2797799" y="4254282"/>
              <a:ext cx="54785" cy="82476"/>
            </a:xfrm>
            <a:custGeom>
              <a:avLst/>
              <a:gdLst>
                <a:gd name="connsiteX0" fmla="*/ 39154 w 54785"/>
                <a:gd name="connsiteY0" fmla="*/ 603 h 82476"/>
                <a:gd name="connsiteX1" fmla="*/ 24814 w 54785"/>
                <a:gd name="connsiteY1" fmla="*/ 2501 h 82476"/>
                <a:gd name="connsiteX2" fmla="*/ 1618 w 54785"/>
                <a:gd name="connsiteY2" fmla="*/ 34132 h 82476"/>
                <a:gd name="connsiteX3" fmla="*/ 6257 w 54785"/>
                <a:gd name="connsiteY3" fmla="*/ 72511 h 82476"/>
                <a:gd name="connsiteX4" fmla="*/ 32004 w 54785"/>
                <a:gd name="connsiteY4" fmla="*/ 80124 h 82476"/>
                <a:gd name="connsiteX5" fmla="*/ 32405 w 54785"/>
                <a:gd name="connsiteY5" fmla="*/ 79892 h 82476"/>
                <a:gd name="connsiteX6" fmla="*/ 39786 w 54785"/>
                <a:gd name="connsiteY6" fmla="*/ 53744 h 82476"/>
                <a:gd name="connsiteX7" fmla="*/ 39786 w 54785"/>
                <a:gd name="connsiteY7" fmla="*/ 53744 h 82476"/>
                <a:gd name="connsiteX8" fmla="*/ 39786 w 54785"/>
                <a:gd name="connsiteY8" fmla="*/ 49948 h 82476"/>
                <a:gd name="connsiteX9" fmla="*/ 39786 w 54785"/>
                <a:gd name="connsiteY9" fmla="*/ 46363 h 82476"/>
                <a:gd name="connsiteX10" fmla="*/ 40840 w 54785"/>
                <a:gd name="connsiteY10" fmla="*/ 42356 h 82476"/>
                <a:gd name="connsiteX11" fmla="*/ 42738 w 54785"/>
                <a:gd name="connsiteY11" fmla="*/ 38771 h 82476"/>
                <a:gd name="connsiteX12" fmla="*/ 45901 w 54785"/>
                <a:gd name="connsiteY12" fmla="*/ 35819 h 82476"/>
                <a:gd name="connsiteX13" fmla="*/ 54125 w 54785"/>
                <a:gd name="connsiteY13" fmla="*/ 24643 h 82476"/>
                <a:gd name="connsiteX14" fmla="*/ 52228 w 54785"/>
                <a:gd name="connsiteY14" fmla="*/ 10304 h 82476"/>
                <a:gd name="connsiteX15" fmla="*/ 39154 w 54785"/>
                <a:gd name="connsiteY15" fmla="*/ 603 h 8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785" h="82476">
                  <a:moveTo>
                    <a:pt x="39154" y="603"/>
                  </a:moveTo>
                  <a:cubicBezTo>
                    <a:pt x="34303" y="-704"/>
                    <a:pt x="29158" y="-29"/>
                    <a:pt x="24814" y="2501"/>
                  </a:cubicBezTo>
                  <a:cubicBezTo>
                    <a:pt x="13195" y="9544"/>
                    <a:pt x="4844" y="20932"/>
                    <a:pt x="1618" y="34132"/>
                  </a:cubicBezTo>
                  <a:cubicBezTo>
                    <a:pt x="-1862" y="47038"/>
                    <a:pt x="-195" y="60808"/>
                    <a:pt x="6257" y="72511"/>
                  </a:cubicBezTo>
                  <a:cubicBezTo>
                    <a:pt x="11255" y="81726"/>
                    <a:pt x="22790" y="85121"/>
                    <a:pt x="32004" y="80124"/>
                  </a:cubicBezTo>
                  <a:cubicBezTo>
                    <a:pt x="32131" y="80039"/>
                    <a:pt x="32279" y="79976"/>
                    <a:pt x="32405" y="79892"/>
                  </a:cubicBezTo>
                  <a:cubicBezTo>
                    <a:pt x="41473" y="74578"/>
                    <a:pt x="44741" y="63022"/>
                    <a:pt x="39786" y="53744"/>
                  </a:cubicBezTo>
                  <a:lnTo>
                    <a:pt x="39786" y="53744"/>
                  </a:lnTo>
                  <a:cubicBezTo>
                    <a:pt x="39681" y="52478"/>
                    <a:pt x="39681" y="51213"/>
                    <a:pt x="39786" y="49948"/>
                  </a:cubicBezTo>
                  <a:lnTo>
                    <a:pt x="39786" y="46363"/>
                  </a:lnTo>
                  <a:cubicBezTo>
                    <a:pt x="40039" y="45013"/>
                    <a:pt x="40397" y="43664"/>
                    <a:pt x="40840" y="42356"/>
                  </a:cubicBezTo>
                  <a:lnTo>
                    <a:pt x="42738" y="38771"/>
                  </a:lnTo>
                  <a:lnTo>
                    <a:pt x="45901" y="35819"/>
                  </a:lnTo>
                  <a:cubicBezTo>
                    <a:pt x="49823" y="33120"/>
                    <a:pt x="52733" y="29198"/>
                    <a:pt x="54125" y="24643"/>
                  </a:cubicBezTo>
                  <a:cubicBezTo>
                    <a:pt x="55201" y="19793"/>
                    <a:pt x="54526" y="14711"/>
                    <a:pt x="52228" y="10304"/>
                  </a:cubicBezTo>
                  <a:cubicBezTo>
                    <a:pt x="49486" y="5327"/>
                    <a:pt x="44720" y="1784"/>
                    <a:pt x="39154" y="603"/>
                  </a:cubicBezTo>
                  <a:close/>
                </a:path>
              </a:pathLst>
            </a:custGeom>
            <a:solidFill>
              <a:srgbClr val="F2A0A1"/>
            </a:solidFill>
            <a:ln w="21057" cap="flat">
              <a:noFill/>
              <a:prstDash val="solid"/>
              <a:miter/>
            </a:ln>
          </p:spPr>
          <p:txBody>
            <a:bodyPr rtlCol="0" anchor="ctr"/>
            <a:lstStyle/>
            <a:p>
              <a:endParaRPr lang="en-US"/>
            </a:p>
          </p:txBody>
        </p:sp>
      </p:grpSp>
      <p:sp>
        <p:nvSpPr>
          <p:cNvPr id="107" name="Freeform: Shape 106">
            <a:extLst>
              <a:ext uri="{FF2B5EF4-FFF2-40B4-BE49-F238E27FC236}">
                <a16:creationId xmlns:a16="http://schemas.microsoft.com/office/drawing/2014/main" id="{811DE303-3CC4-2E3F-BC68-6BA326CA64A4}"/>
              </a:ext>
            </a:extLst>
          </p:cNvPr>
          <p:cNvSpPr/>
          <p:nvPr/>
        </p:nvSpPr>
        <p:spPr>
          <a:xfrm>
            <a:off x="1879016" y="3312962"/>
            <a:ext cx="2789954" cy="2338323"/>
          </a:xfrm>
          <a:custGeom>
            <a:avLst/>
            <a:gdLst>
              <a:gd name="connsiteX0" fmla="*/ 2548554 w 2789954"/>
              <a:gd name="connsiteY0" fmla="*/ 1136771 h 2338323"/>
              <a:gd name="connsiteX1" fmla="*/ 2516923 w 2789954"/>
              <a:gd name="connsiteY1" fmla="*/ 725778 h 2338323"/>
              <a:gd name="connsiteX2" fmla="*/ 2267882 w 2789954"/>
              <a:gd name="connsiteY2" fmla="*/ 1096705 h 2338323"/>
              <a:gd name="connsiteX3" fmla="*/ 2031703 w 2789954"/>
              <a:gd name="connsiteY3" fmla="*/ 814556 h 2338323"/>
              <a:gd name="connsiteX4" fmla="*/ 1753351 w 2789954"/>
              <a:gd name="connsiteY4" fmla="*/ 1147525 h 2338323"/>
              <a:gd name="connsiteX5" fmla="*/ 1594985 w 2789954"/>
              <a:gd name="connsiteY5" fmla="*/ 936652 h 2338323"/>
              <a:gd name="connsiteX6" fmla="*/ 1407729 w 2789954"/>
              <a:gd name="connsiteY6" fmla="*/ 1087005 h 2338323"/>
              <a:gd name="connsiteX7" fmla="*/ 1211406 w 2789954"/>
              <a:gd name="connsiteY7" fmla="*/ 795999 h 2338323"/>
              <a:gd name="connsiteX8" fmla="*/ 916183 w 2789954"/>
              <a:gd name="connsiteY8" fmla="*/ 966596 h 2338323"/>
              <a:gd name="connsiteX9" fmla="*/ 703412 w 2789954"/>
              <a:gd name="connsiteY9" fmla="*/ 539155 h 2338323"/>
              <a:gd name="connsiteX10" fmla="*/ 693922 w 2789954"/>
              <a:gd name="connsiteY10" fmla="*/ 544638 h 2338323"/>
              <a:gd name="connsiteX11" fmla="*/ 407345 w 2789954"/>
              <a:gd name="connsiteY11" fmla="*/ 737798 h 2338323"/>
              <a:gd name="connsiteX12" fmla="*/ 360321 w 2789954"/>
              <a:gd name="connsiteY12" fmla="*/ 418747 h 2338323"/>
              <a:gd name="connsiteX13" fmla="*/ 204907 w 2789954"/>
              <a:gd name="connsiteY13" fmla="*/ 557290 h 2338323"/>
              <a:gd name="connsiteX14" fmla="*/ 210390 w 2789954"/>
              <a:gd name="connsiteY14" fmla="*/ -48 h 2338323"/>
              <a:gd name="connsiteX15" fmla="*/ 23978 w 2789954"/>
              <a:gd name="connsiteY15" fmla="*/ 636579 h 2338323"/>
              <a:gd name="connsiteX16" fmla="*/ 25243 w 2789954"/>
              <a:gd name="connsiteY16" fmla="*/ 1252119 h 2338323"/>
              <a:gd name="connsiteX17" fmla="*/ 1029844 w 2789954"/>
              <a:gd name="connsiteY17" fmla="*/ 2292990 h 2338323"/>
              <a:gd name="connsiteX18" fmla="*/ 1767901 w 2789954"/>
              <a:gd name="connsiteY18" fmla="*/ 2283922 h 2338323"/>
              <a:gd name="connsiteX19" fmla="*/ 1768955 w 2789954"/>
              <a:gd name="connsiteY19" fmla="*/ 2283922 h 2338323"/>
              <a:gd name="connsiteX20" fmla="*/ 1868699 w 2789954"/>
              <a:gd name="connsiteY20" fmla="*/ 2247652 h 2338323"/>
              <a:gd name="connsiteX21" fmla="*/ 2540119 w 2789954"/>
              <a:gd name="connsiteY21" fmla="*/ 1597108 h 2338323"/>
              <a:gd name="connsiteX22" fmla="*/ 2789794 w 2789954"/>
              <a:gd name="connsiteY22" fmla="*/ 683182 h 2338323"/>
              <a:gd name="connsiteX23" fmla="*/ 2548554 w 2789954"/>
              <a:gd name="connsiteY23" fmla="*/ 1136771 h 233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954" h="2338323">
                <a:moveTo>
                  <a:pt x="2548554" y="1136771"/>
                </a:moveTo>
                <a:cubicBezTo>
                  <a:pt x="2548554" y="1136771"/>
                  <a:pt x="2591994" y="968072"/>
                  <a:pt x="2516923" y="725778"/>
                </a:cubicBezTo>
                <a:cubicBezTo>
                  <a:pt x="2516923" y="725778"/>
                  <a:pt x="2399889" y="1015940"/>
                  <a:pt x="2267882" y="1096705"/>
                </a:cubicBezTo>
                <a:cubicBezTo>
                  <a:pt x="2267882" y="1096705"/>
                  <a:pt x="2150636" y="911769"/>
                  <a:pt x="2031703" y="814556"/>
                </a:cubicBezTo>
                <a:cubicBezTo>
                  <a:pt x="2031703" y="814556"/>
                  <a:pt x="1886833" y="983255"/>
                  <a:pt x="1753351" y="1147525"/>
                </a:cubicBezTo>
                <a:cubicBezTo>
                  <a:pt x="1753351" y="1147525"/>
                  <a:pt x="1659933" y="982411"/>
                  <a:pt x="1594985" y="936652"/>
                </a:cubicBezTo>
                <a:cubicBezTo>
                  <a:pt x="1528285" y="981188"/>
                  <a:pt x="1465614" y="1031503"/>
                  <a:pt x="1407729" y="1087005"/>
                </a:cubicBezTo>
                <a:cubicBezTo>
                  <a:pt x="1407729" y="1087005"/>
                  <a:pt x="1292803" y="852302"/>
                  <a:pt x="1211406" y="795999"/>
                </a:cubicBezTo>
                <a:cubicBezTo>
                  <a:pt x="1211406" y="795999"/>
                  <a:pt x="1016981" y="907973"/>
                  <a:pt x="916183" y="966596"/>
                </a:cubicBezTo>
                <a:cubicBezTo>
                  <a:pt x="916183" y="966596"/>
                  <a:pt x="790924" y="650286"/>
                  <a:pt x="703412" y="539155"/>
                </a:cubicBezTo>
                <a:lnTo>
                  <a:pt x="693922" y="544638"/>
                </a:lnTo>
                <a:cubicBezTo>
                  <a:pt x="651748" y="568678"/>
                  <a:pt x="488321" y="665258"/>
                  <a:pt x="407345" y="737798"/>
                </a:cubicBezTo>
                <a:cubicBezTo>
                  <a:pt x="407345" y="737798"/>
                  <a:pt x="349988" y="533462"/>
                  <a:pt x="360321" y="418747"/>
                </a:cubicBezTo>
                <a:cubicBezTo>
                  <a:pt x="302963" y="458285"/>
                  <a:pt x="250751" y="504825"/>
                  <a:pt x="204907" y="557290"/>
                </a:cubicBezTo>
                <a:cubicBezTo>
                  <a:pt x="165874" y="373346"/>
                  <a:pt x="167751" y="183096"/>
                  <a:pt x="210390" y="-48"/>
                </a:cubicBezTo>
                <a:cubicBezTo>
                  <a:pt x="120557" y="203044"/>
                  <a:pt x="57886" y="417102"/>
                  <a:pt x="23978" y="636579"/>
                </a:cubicBezTo>
                <a:cubicBezTo>
                  <a:pt x="-8623" y="840494"/>
                  <a:pt x="-8202" y="1048331"/>
                  <a:pt x="25243" y="1252119"/>
                </a:cubicBezTo>
                <a:cubicBezTo>
                  <a:pt x="109592" y="1739236"/>
                  <a:pt x="415570" y="2147277"/>
                  <a:pt x="1029844" y="2292990"/>
                </a:cubicBezTo>
                <a:cubicBezTo>
                  <a:pt x="1308829" y="2359204"/>
                  <a:pt x="1554708" y="2349926"/>
                  <a:pt x="1767901" y="2283922"/>
                </a:cubicBezTo>
                <a:lnTo>
                  <a:pt x="1768955" y="2283922"/>
                </a:lnTo>
                <a:cubicBezTo>
                  <a:pt x="1803117" y="2273168"/>
                  <a:pt x="1836224" y="2261148"/>
                  <a:pt x="1868699" y="2247652"/>
                </a:cubicBezTo>
                <a:cubicBezTo>
                  <a:pt x="2162024" y="2125557"/>
                  <a:pt x="2385971" y="1889167"/>
                  <a:pt x="2540119" y="1597108"/>
                </a:cubicBezTo>
                <a:cubicBezTo>
                  <a:pt x="2682669" y="1326557"/>
                  <a:pt x="2765965" y="1006662"/>
                  <a:pt x="2789794" y="683182"/>
                </a:cubicBezTo>
                <a:cubicBezTo>
                  <a:pt x="2786419" y="696256"/>
                  <a:pt x="2710083" y="947617"/>
                  <a:pt x="2548554" y="1136771"/>
                </a:cubicBezTo>
                <a:close/>
              </a:path>
            </a:pathLst>
          </a:custGeom>
          <a:solidFill>
            <a:srgbClr val="EDE6CC"/>
          </a:solidFill>
          <a:ln w="2105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6DB7DB6-4B33-3B67-1B1A-279839FA57FA}"/>
              </a:ext>
            </a:extLst>
          </p:cNvPr>
          <p:cNvSpPr/>
          <p:nvPr/>
        </p:nvSpPr>
        <p:spPr>
          <a:xfrm>
            <a:off x="1968792" y="4028526"/>
            <a:ext cx="209332" cy="336459"/>
          </a:xfrm>
          <a:custGeom>
            <a:avLst/>
            <a:gdLst>
              <a:gd name="connsiteX0" fmla="*/ 208337 w 209332"/>
              <a:gd name="connsiteY0" fmla="*/ 237958 h 336459"/>
              <a:gd name="connsiteX1" fmla="*/ 107329 w 209332"/>
              <a:gd name="connsiteY1" fmla="*/ 336225 h 336459"/>
              <a:gd name="connsiteX2" fmla="*/ 44067 w 209332"/>
              <a:gd name="connsiteY2" fmla="*/ 310287 h 336459"/>
              <a:gd name="connsiteX3" fmla="*/ 12014 w 209332"/>
              <a:gd name="connsiteY3" fmla="*/ 224673 h 336459"/>
              <a:gd name="connsiteX4" fmla="*/ 12014 w 209332"/>
              <a:gd name="connsiteY4" fmla="*/ 57661 h 336459"/>
              <a:gd name="connsiteX5" fmla="*/ 126940 w 209332"/>
              <a:gd name="connsiteY5" fmla="*/ 12323 h 336459"/>
              <a:gd name="connsiteX6" fmla="*/ 161734 w 209332"/>
              <a:gd name="connsiteY6" fmla="*/ 54498 h 336459"/>
              <a:gd name="connsiteX7" fmla="*/ 167217 w 209332"/>
              <a:gd name="connsiteY7" fmla="*/ 71157 h 336459"/>
              <a:gd name="connsiteX8" fmla="*/ 169748 w 209332"/>
              <a:gd name="connsiteY8" fmla="*/ 85707 h 336459"/>
              <a:gd name="connsiteX9" fmla="*/ 194841 w 209332"/>
              <a:gd name="connsiteY9" fmla="*/ 143487 h 336459"/>
              <a:gd name="connsiteX10" fmla="*/ 208337 w 209332"/>
              <a:gd name="connsiteY10" fmla="*/ 237958 h 33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 h="336459">
                <a:moveTo>
                  <a:pt x="208337" y="237958"/>
                </a:moveTo>
                <a:cubicBezTo>
                  <a:pt x="202327" y="290571"/>
                  <a:pt x="160089" y="331649"/>
                  <a:pt x="107329" y="336225"/>
                </a:cubicBezTo>
                <a:cubicBezTo>
                  <a:pt x="83352" y="337891"/>
                  <a:pt x="59966" y="328317"/>
                  <a:pt x="44067" y="310287"/>
                </a:cubicBezTo>
                <a:cubicBezTo>
                  <a:pt x="26142" y="285004"/>
                  <a:pt x="15093" y="255503"/>
                  <a:pt x="12014" y="224673"/>
                </a:cubicBezTo>
                <a:cubicBezTo>
                  <a:pt x="1470" y="170057"/>
                  <a:pt x="-9073" y="111012"/>
                  <a:pt x="12014" y="57661"/>
                </a:cubicBezTo>
                <a:cubicBezTo>
                  <a:pt x="30149" y="11480"/>
                  <a:pt x="81180" y="-18042"/>
                  <a:pt x="126940" y="12323"/>
                </a:cubicBezTo>
                <a:cubicBezTo>
                  <a:pt x="142608" y="22466"/>
                  <a:pt x="154754" y="37185"/>
                  <a:pt x="161734" y="54498"/>
                </a:cubicBezTo>
                <a:cubicBezTo>
                  <a:pt x="164707" y="59601"/>
                  <a:pt x="166584" y="65273"/>
                  <a:pt x="167217" y="71157"/>
                </a:cubicBezTo>
                <a:cubicBezTo>
                  <a:pt x="168208" y="75944"/>
                  <a:pt x="169051" y="80794"/>
                  <a:pt x="169748" y="85707"/>
                </a:cubicBezTo>
                <a:cubicBezTo>
                  <a:pt x="179785" y="104201"/>
                  <a:pt x="188199" y="123538"/>
                  <a:pt x="194841" y="143487"/>
                </a:cubicBezTo>
                <a:cubicBezTo>
                  <a:pt x="206587" y="173515"/>
                  <a:pt x="211226" y="205842"/>
                  <a:pt x="208337" y="237958"/>
                </a:cubicBezTo>
                <a:close/>
              </a:path>
            </a:pathLst>
          </a:custGeom>
          <a:solidFill>
            <a:srgbClr val="C1B99F"/>
          </a:solidFill>
          <a:ln w="2105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BF5BC07-F309-0D3E-9EF5-0DC614AE7BAD}"/>
              </a:ext>
            </a:extLst>
          </p:cNvPr>
          <p:cNvSpPr/>
          <p:nvPr/>
        </p:nvSpPr>
        <p:spPr>
          <a:xfrm>
            <a:off x="2107660" y="3802726"/>
            <a:ext cx="68535" cy="144451"/>
          </a:xfrm>
          <a:custGeom>
            <a:avLst/>
            <a:gdLst>
              <a:gd name="connsiteX0" fmla="*/ 40580 w 68535"/>
              <a:gd name="connsiteY0" fmla="*/ 9325 h 144451"/>
              <a:gd name="connsiteX1" fmla="*/ 19492 w 68535"/>
              <a:gd name="connsiteY1" fmla="*/ 258 h 144451"/>
              <a:gd name="connsiteX2" fmla="*/ 3255 w 68535"/>
              <a:gd name="connsiteY2" fmla="*/ 15440 h 144451"/>
              <a:gd name="connsiteX3" fmla="*/ 10214 w 68535"/>
              <a:gd name="connsiteY3" fmla="*/ 103586 h 144451"/>
              <a:gd name="connsiteX4" fmla="*/ 15907 w 68535"/>
              <a:gd name="connsiteY4" fmla="*/ 111599 h 144451"/>
              <a:gd name="connsiteX5" fmla="*/ 27294 w 68535"/>
              <a:gd name="connsiteY5" fmla="*/ 135849 h 144451"/>
              <a:gd name="connsiteX6" fmla="*/ 56795 w 68535"/>
              <a:gd name="connsiteY6" fmla="*/ 140278 h 144451"/>
              <a:gd name="connsiteX7" fmla="*/ 64408 w 68535"/>
              <a:gd name="connsiteY7" fmla="*/ 129523 h 144451"/>
              <a:gd name="connsiteX8" fmla="*/ 40580 w 68535"/>
              <a:gd name="connsiteY8" fmla="*/ 9325 h 1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5" h="144451">
                <a:moveTo>
                  <a:pt x="40580" y="9325"/>
                </a:moveTo>
                <a:cubicBezTo>
                  <a:pt x="35962" y="2408"/>
                  <a:pt x="27695" y="-1155"/>
                  <a:pt x="19492" y="258"/>
                </a:cubicBezTo>
                <a:cubicBezTo>
                  <a:pt x="11626" y="1818"/>
                  <a:pt x="5343" y="7701"/>
                  <a:pt x="3255" y="15440"/>
                </a:cubicBezTo>
                <a:cubicBezTo>
                  <a:pt x="-3029" y="44878"/>
                  <a:pt x="-604" y="75497"/>
                  <a:pt x="10214" y="103586"/>
                </a:cubicBezTo>
                <a:cubicBezTo>
                  <a:pt x="11542" y="106622"/>
                  <a:pt x="13482" y="109342"/>
                  <a:pt x="15907" y="111599"/>
                </a:cubicBezTo>
                <a:cubicBezTo>
                  <a:pt x="18543" y="120181"/>
                  <a:pt x="22381" y="128342"/>
                  <a:pt x="27294" y="135849"/>
                </a:cubicBezTo>
                <a:cubicBezTo>
                  <a:pt x="34211" y="145212"/>
                  <a:pt x="47412" y="147194"/>
                  <a:pt x="56795" y="140278"/>
                </a:cubicBezTo>
                <a:cubicBezTo>
                  <a:pt x="60402" y="137599"/>
                  <a:pt x="63079" y="133825"/>
                  <a:pt x="64408" y="129523"/>
                </a:cubicBezTo>
                <a:cubicBezTo>
                  <a:pt x="74256" y="87896"/>
                  <a:pt x="65568" y="44056"/>
                  <a:pt x="40580" y="9325"/>
                </a:cubicBezTo>
                <a:close/>
              </a:path>
            </a:pathLst>
          </a:custGeom>
          <a:solidFill>
            <a:srgbClr val="C1B99F"/>
          </a:solidFill>
          <a:ln w="2105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89193BB-FA84-2202-5C91-51A55EAAE446}"/>
              </a:ext>
            </a:extLst>
          </p:cNvPr>
          <p:cNvSpPr/>
          <p:nvPr/>
        </p:nvSpPr>
        <p:spPr>
          <a:xfrm>
            <a:off x="2019040" y="3720949"/>
            <a:ext cx="49860" cy="51084"/>
          </a:xfrm>
          <a:custGeom>
            <a:avLst/>
            <a:gdLst>
              <a:gd name="connsiteX0" fmla="*/ 45694 w 49860"/>
              <a:gd name="connsiteY0" fmla="*/ 23201 h 51084"/>
              <a:gd name="connsiteX1" fmla="*/ 45694 w 49860"/>
              <a:gd name="connsiteY1" fmla="*/ 24255 h 51084"/>
              <a:gd name="connsiteX2" fmla="*/ 45694 w 49860"/>
              <a:gd name="connsiteY2" fmla="*/ 29738 h 51084"/>
              <a:gd name="connsiteX3" fmla="*/ 45694 w 49860"/>
              <a:gd name="connsiteY3" fmla="*/ 31425 h 51084"/>
              <a:gd name="connsiteX4" fmla="*/ 42952 w 49860"/>
              <a:gd name="connsiteY4" fmla="*/ 38173 h 51084"/>
              <a:gd name="connsiteX5" fmla="*/ 38735 w 49860"/>
              <a:gd name="connsiteY5" fmla="*/ 43866 h 51084"/>
              <a:gd name="connsiteX6" fmla="*/ 38735 w 49860"/>
              <a:gd name="connsiteY6" fmla="*/ 43866 h 51084"/>
              <a:gd name="connsiteX7" fmla="*/ 34518 w 49860"/>
              <a:gd name="connsiteY7" fmla="*/ 47451 h 51084"/>
              <a:gd name="connsiteX8" fmla="*/ 34518 w 49860"/>
              <a:gd name="connsiteY8" fmla="*/ 47451 h 51084"/>
              <a:gd name="connsiteX9" fmla="*/ 34518 w 49860"/>
              <a:gd name="connsiteY9" fmla="*/ 47451 h 51084"/>
              <a:gd name="connsiteX10" fmla="*/ 29456 w 49860"/>
              <a:gd name="connsiteY10" fmla="*/ 49982 h 51084"/>
              <a:gd name="connsiteX11" fmla="*/ 27980 w 49860"/>
              <a:gd name="connsiteY11" fmla="*/ 49982 h 51084"/>
              <a:gd name="connsiteX12" fmla="*/ 21865 w 49860"/>
              <a:gd name="connsiteY12" fmla="*/ 51036 h 51084"/>
              <a:gd name="connsiteX13" fmla="*/ 21865 w 49860"/>
              <a:gd name="connsiteY13" fmla="*/ 51036 h 51084"/>
              <a:gd name="connsiteX14" fmla="*/ 16382 w 49860"/>
              <a:gd name="connsiteY14" fmla="*/ 51036 h 51084"/>
              <a:gd name="connsiteX15" fmla="*/ 16382 w 49860"/>
              <a:gd name="connsiteY15" fmla="*/ 51036 h 51084"/>
              <a:gd name="connsiteX16" fmla="*/ 10478 w 49860"/>
              <a:gd name="connsiteY16" fmla="*/ 48927 h 51084"/>
              <a:gd name="connsiteX17" fmla="*/ 10478 w 49860"/>
              <a:gd name="connsiteY17" fmla="*/ 48927 h 51084"/>
              <a:gd name="connsiteX18" fmla="*/ 2887 w 49860"/>
              <a:gd name="connsiteY18" fmla="*/ 41758 h 51084"/>
              <a:gd name="connsiteX19" fmla="*/ 567 w 49860"/>
              <a:gd name="connsiteY19" fmla="*/ 37119 h 51084"/>
              <a:gd name="connsiteX20" fmla="*/ 567 w 49860"/>
              <a:gd name="connsiteY20" fmla="*/ 26153 h 51084"/>
              <a:gd name="connsiteX21" fmla="*/ 2464 w 49860"/>
              <a:gd name="connsiteY21" fmla="*/ 21303 h 51084"/>
              <a:gd name="connsiteX22" fmla="*/ 7525 w 49860"/>
              <a:gd name="connsiteY22" fmla="*/ 15399 h 51084"/>
              <a:gd name="connsiteX23" fmla="*/ 11110 w 49860"/>
              <a:gd name="connsiteY23" fmla="*/ 13290 h 51084"/>
              <a:gd name="connsiteX24" fmla="*/ 15117 w 49860"/>
              <a:gd name="connsiteY24" fmla="*/ 6542 h 51084"/>
              <a:gd name="connsiteX25" fmla="*/ 19124 w 49860"/>
              <a:gd name="connsiteY25" fmla="*/ 3168 h 51084"/>
              <a:gd name="connsiteX26" fmla="*/ 26504 w 49860"/>
              <a:gd name="connsiteY26" fmla="*/ 426 h 51084"/>
              <a:gd name="connsiteX27" fmla="*/ 34728 w 49860"/>
              <a:gd name="connsiteY27" fmla="*/ 426 h 51084"/>
              <a:gd name="connsiteX28" fmla="*/ 41687 w 49860"/>
              <a:gd name="connsiteY28" fmla="*/ 3800 h 51084"/>
              <a:gd name="connsiteX29" fmla="*/ 47169 w 49860"/>
              <a:gd name="connsiteY29" fmla="*/ 9283 h 51084"/>
              <a:gd name="connsiteX30" fmla="*/ 47169 w 49860"/>
              <a:gd name="connsiteY30" fmla="*/ 10338 h 51084"/>
              <a:gd name="connsiteX31" fmla="*/ 49700 w 49860"/>
              <a:gd name="connsiteY31" fmla="*/ 16031 h 51084"/>
              <a:gd name="connsiteX32" fmla="*/ 45694 w 49860"/>
              <a:gd name="connsiteY32" fmla="*/ 23201 h 5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860" h="51084">
                <a:moveTo>
                  <a:pt x="45694" y="23201"/>
                </a:moveTo>
                <a:lnTo>
                  <a:pt x="45694" y="24255"/>
                </a:lnTo>
                <a:lnTo>
                  <a:pt x="45694" y="29738"/>
                </a:lnTo>
                <a:lnTo>
                  <a:pt x="45694" y="31425"/>
                </a:lnTo>
                <a:cubicBezTo>
                  <a:pt x="44956" y="33744"/>
                  <a:pt x="44049" y="36001"/>
                  <a:pt x="42952" y="38173"/>
                </a:cubicBezTo>
                <a:cubicBezTo>
                  <a:pt x="41729" y="40197"/>
                  <a:pt x="40316" y="42116"/>
                  <a:pt x="38735" y="43866"/>
                </a:cubicBezTo>
                <a:lnTo>
                  <a:pt x="38735" y="43866"/>
                </a:lnTo>
                <a:lnTo>
                  <a:pt x="34518" y="47451"/>
                </a:lnTo>
                <a:lnTo>
                  <a:pt x="34518" y="47451"/>
                </a:lnTo>
                <a:lnTo>
                  <a:pt x="34518" y="47451"/>
                </a:lnTo>
                <a:lnTo>
                  <a:pt x="29456" y="49982"/>
                </a:lnTo>
                <a:lnTo>
                  <a:pt x="27980" y="49982"/>
                </a:lnTo>
                <a:lnTo>
                  <a:pt x="21865" y="51036"/>
                </a:lnTo>
                <a:lnTo>
                  <a:pt x="21865" y="51036"/>
                </a:lnTo>
                <a:lnTo>
                  <a:pt x="16382" y="51036"/>
                </a:lnTo>
                <a:lnTo>
                  <a:pt x="16382" y="51036"/>
                </a:lnTo>
                <a:cubicBezTo>
                  <a:pt x="14337" y="50551"/>
                  <a:pt x="12354" y="49855"/>
                  <a:pt x="10478" y="48927"/>
                </a:cubicBezTo>
                <a:lnTo>
                  <a:pt x="10478" y="48927"/>
                </a:lnTo>
                <a:cubicBezTo>
                  <a:pt x="7336" y="47304"/>
                  <a:pt x="4700" y="44815"/>
                  <a:pt x="2887" y="41758"/>
                </a:cubicBezTo>
                <a:lnTo>
                  <a:pt x="567" y="37119"/>
                </a:lnTo>
                <a:cubicBezTo>
                  <a:pt x="-403" y="33534"/>
                  <a:pt x="-403" y="29738"/>
                  <a:pt x="567" y="26153"/>
                </a:cubicBezTo>
                <a:lnTo>
                  <a:pt x="2464" y="21303"/>
                </a:lnTo>
                <a:cubicBezTo>
                  <a:pt x="3666" y="18962"/>
                  <a:pt x="5417" y="16959"/>
                  <a:pt x="7525" y="15399"/>
                </a:cubicBezTo>
                <a:cubicBezTo>
                  <a:pt x="8643" y="14576"/>
                  <a:pt x="9845" y="13880"/>
                  <a:pt x="11110" y="13290"/>
                </a:cubicBezTo>
                <a:cubicBezTo>
                  <a:pt x="11890" y="10759"/>
                  <a:pt x="13261" y="8440"/>
                  <a:pt x="15117" y="6542"/>
                </a:cubicBezTo>
                <a:lnTo>
                  <a:pt x="19124" y="3168"/>
                </a:lnTo>
                <a:cubicBezTo>
                  <a:pt x="21253" y="1523"/>
                  <a:pt x="23826" y="574"/>
                  <a:pt x="26504" y="426"/>
                </a:cubicBezTo>
                <a:cubicBezTo>
                  <a:pt x="29203" y="-206"/>
                  <a:pt x="32029" y="-206"/>
                  <a:pt x="34728" y="426"/>
                </a:cubicBezTo>
                <a:cubicBezTo>
                  <a:pt x="37258" y="1017"/>
                  <a:pt x="39641" y="2177"/>
                  <a:pt x="41687" y="3800"/>
                </a:cubicBezTo>
                <a:cubicBezTo>
                  <a:pt x="43965" y="5129"/>
                  <a:pt x="45841" y="7006"/>
                  <a:pt x="47169" y="9283"/>
                </a:cubicBezTo>
                <a:lnTo>
                  <a:pt x="47169" y="10338"/>
                </a:lnTo>
                <a:cubicBezTo>
                  <a:pt x="48350" y="12067"/>
                  <a:pt x="49194" y="14007"/>
                  <a:pt x="49700" y="16031"/>
                </a:cubicBezTo>
                <a:cubicBezTo>
                  <a:pt x="48667" y="18583"/>
                  <a:pt x="47317" y="20987"/>
                  <a:pt x="45694" y="23201"/>
                </a:cubicBezTo>
                <a:close/>
              </a:path>
            </a:pathLst>
          </a:custGeom>
          <a:solidFill>
            <a:srgbClr val="C1B99F"/>
          </a:solidFill>
          <a:ln w="2105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60E35EF-7D75-5EBE-3CAB-6E740927E8D8}"/>
              </a:ext>
            </a:extLst>
          </p:cNvPr>
          <p:cNvSpPr/>
          <p:nvPr/>
        </p:nvSpPr>
        <p:spPr>
          <a:xfrm>
            <a:off x="2219716" y="4320936"/>
            <a:ext cx="168162" cy="272917"/>
          </a:xfrm>
          <a:custGeom>
            <a:avLst/>
            <a:gdLst>
              <a:gd name="connsiteX0" fmla="*/ 106711 w 168162"/>
              <a:gd name="connsiteY0" fmla="*/ 17033 h 272917"/>
              <a:gd name="connsiteX1" fmla="*/ 5703 w 168162"/>
              <a:gd name="connsiteY1" fmla="*/ 48032 h 272917"/>
              <a:gd name="connsiteX2" fmla="*/ 26790 w 168162"/>
              <a:gd name="connsiteY2" fmla="*/ 205343 h 272917"/>
              <a:gd name="connsiteX3" fmla="*/ 26790 w 168162"/>
              <a:gd name="connsiteY3" fmla="*/ 208084 h 272917"/>
              <a:gd name="connsiteX4" fmla="*/ 90052 w 168162"/>
              <a:gd name="connsiteY4" fmla="*/ 271346 h 272917"/>
              <a:gd name="connsiteX5" fmla="*/ 163436 w 168162"/>
              <a:gd name="connsiteY5" fmla="*/ 225798 h 272917"/>
              <a:gd name="connsiteX6" fmla="*/ 106711 w 168162"/>
              <a:gd name="connsiteY6" fmla="*/ 17033 h 27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62" h="272917">
                <a:moveTo>
                  <a:pt x="106711" y="17033"/>
                </a:moveTo>
                <a:cubicBezTo>
                  <a:pt x="76135" y="-19026"/>
                  <a:pt x="14982" y="7122"/>
                  <a:pt x="5703" y="48032"/>
                </a:cubicBezTo>
                <a:cubicBezTo>
                  <a:pt x="-6738" y="101277"/>
                  <a:pt x="768" y="157243"/>
                  <a:pt x="26790" y="205343"/>
                </a:cubicBezTo>
                <a:cubicBezTo>
                  <a:pt x="26790" y="205343"/>
                  <a:pt x="26790" y="207241"/>
                  <a:pt x="26790" y="208084"/>
                </a:cubicBezTo>
                <a:cubicBezTo>
                  <a:pt x="34044" y="239547"/>
                  <a:pt x="58590" y="264093"/>
                  <a:pt x="90052" y="271346"/>
                </a:cubicBezTo>
                <a:cubicBezTo>
                  <a:pt x="122843" y="278748"/>
                  <a:pt x="155508" y="258462"/>
                  <a:pt x="163436" y="225798"/>
                </a:cubicBezTo>
                <a:cubicBezTo>
                  <a:pt x="178071" y="151170"/>
                  <a:pt x="157089" y="73990"/>
                  <a:pt x="106711" y="17033"/>
                </a:cubicBezTo>
                <a:close/>
              </a:path>
            </a:pathLst>
          </a:custGeom>
          <a:solidFill>
            <a:srgbClr val="C1B99F"/>
          </a:solidFill>
          <a:ln w="2105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DD3627-D81F-C19A-D540-9B8BE17EAA7A}"/>
              </a:ext>
            </a:extLst>
          </p:cNvPr>
          <p:cNvSpPr/>
          <p:nvPr/>
        </p:nvSpPr>
        <p:spPr>
          <a:xfrm>
            <a:off x="2072021" y="4490535"/>
            <a:ext cx="121984" cy="133790"/>
          </a:xfrm>
          <a:custGeom>
            <a:avLst/>
            <a:gdLst>
              <a:gd name="connsiteX0" fmla="*/ 116495 w 121984"/>
              <a:gd name="connsiteY0" fmla="*/ 35534 h 133790"/>
              <a:gd name="connsiteX1" fmla="*/ 103210 w 121984"/>
              <a:gd name="connsiteY1" fmla="*/ 16344 h 133790"/>
              <a:gd name="connsiteX2" fmla="*/ 82123 w 121984"/>
              <a:gd name="connsiteY2" fmla="*/ 4535 h 133790"/>
              <a:gd name="connsiteX3" fmla="*/ 58505 w 121984"/>
              <a:gd name="connsiteY3" fmla="*/ 107 h 133790"/>
              <a:gd name="connsiteX4" fmla="*/ 42267 w 121984"/>
              <a:gd name="connsiteY4" fmla="*/ 3059 h 133790"/>
              <a:gd name="connsiteX5" fmla="*/ 15908 w 121984"/>
              <a:gd name="connsiteY5" fmla="*/ 19718 h 133790"/>
              <a:gd name="connsiteX6" fmla="*/ 6841 w 121984"/>
              <a:gd name="connsiteY6" fmla="*/ 32371 h 133790"/>
              <a:gd name="connsiteX7" fmla="*/ -118 w 121984"/>
              <a:gd name="connsiteY7" fmla="*/ 63580 h 133790"/>
              <a:gd name="connsiteX8" fmla="*/ -118 w 121984"/>
              <a:gd name="connsiteY8" fmla="*/ 74967 h 133790"/>
              <a:gd name="connsiteX9" fmla="*/ 5997 w 121984"/>
              <a:gd name="connsiteY9" fmla="*/ 98374 h 133790"/>
              <a:gd name="connsiteX10" fmla="*/ 19493 w 121984"/>
              <a:gd name="connsiteY10" fmla="*/ 117564 h 133790"/>
              <a:gd name="connsiteX11" fmla="*/ 39527 w 121984"/>
              <a:gd name="connsiteY11" fmla="*/ 129372 h 133790"/>
              <a:gd name="connsiteX12" fmla="*/ 63355 w 121984"/>
              <a:gd name="connsiteY12" fmla="*/ 133590 h 133790"/>
              <a:gd name="connsiteX13" fmla="*/ 79381 w 121984"/>
              <a:gd name="connsiteY13" fmla="*/ 130849 h 133790"/>
              <a:gd name="connsiteX14" fmla="*/ 105741 w 121984"/>
              <a:gd name="connsiteY14" fmla="*/ 113979 h 133790"/>
              <a:gd name="connsiteX15" fmla="*/ 114808 w 121984"/>
              <a:gd name="connsiteY15" fmla="*/ 101326 h 133790"/>
              <a:gd name="connsiteX16" fmla="*/ 121767 w 121984"/>
              <a:gd name="connsiteY16" fmla="*/ 70328 h 133790"/>
              <a:gd name="connsiteX17" fmla="*/ 121767 w 121984"/>
              <a:gd name="connsiteY17" fmla="*/ 58730 h 133790"/>
              <a:gd name="connsiteX18" fmla="*/ 116495 w 121984"/>
              <a:gd name="connsiteY18" fmla="*/ 35534 h 1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84" h="133790">
                <a:moveTo>
                  <a:pt x="116495" y="35534"/>
                </a:moveTo>
                <a:cubicBezTo>
                  <a:pt x="113817" y="28090"/>
                  <a:pt x="109241" y="21468"/>
                  <a:pt x="103210" y="16344"/>
                </a:cubicBezTo>
                <a:cubicBezTo>
                  <a:pt x="97327" y="10630"/>
                  <a:pt x="90052" y="6560"/>
                  <a:pt x="82123" y="4535"/>
                </a:cubicBezTo>
                <a:cubicBezTo>
                  <a:pt x="74785" y="971"/>
                  <a:pt x="66623" y="-568"/>
                  <a:pt x="58505" y="107"/>
                </a:cubicBezTo>
                <a:lnTo>
                  <a:pt x="42267" y="3059"/>
                </a:lnTo>
                <a:cubicBezTo>
                  <a:pt x="32188" y="6243"/>
                  <a:pt x="23099" y="11979"/>
                  <a:pt x="15908" y="19718"/>
                </a:cubicBezTo>
                <a:lnTo>
                  <a:pt x="6841" y="32371"/>
                </a:lnTo>
                <a:cubicBezTo>
                  <a:pt x="1886" y="42008"/>
                  <a:pt x="-519" y="52762"/>
                  <a:pt x="-118" y="63580"/>
                </a:cubicBezTo>
                <a:lnTo>
                  <a:pt x="-118" y="74967"/>
                </a:lnTo>
                <a:cubicBezTo>
                  <a:pt x="-139" y="83170"/>
                  <a:pt x="1970" y="91226"/>
                  <a:pt x="5997" y="98374"/>
                </a:cubicBezTo>
                <a:cubicBezTo>
                  <a:pt x="8781" y="105818"/>
                  <a:pt x="13420" y="112439"/>
                  <a:pt x="19493" y="117564"/>
                </a:cubicBezTo>
                <a:cubicBezTo>
                  <a:pt x="25081" y="123110"/>
                  <a:pt x="31977" y="127158"/>
                  <a:pt x="39527" y="129372"/>
                </a:cubicBezTo>
                <a:cubicBezTo>
                  <a:pt x="46970" y="132789"/>
                  <a:pt x="55173" y="134244"/>
                  <a:pt x="63355" y="133590"/>
                </a:cubicBezTo>
                <a:lnTo>
                  <a:pt x="79381" y="130849"/>
                </a:lnTo>
                <a:cubicBezTo>
                  <a:pt x="89482" y="127580"/>
                  <a:pt x="98550" y="121781"/>
                  <a:pt x="105741" y="113979"/>
                </a:cubicBezTo>
                <a:lnTo>
                  <a:pt x="114808" y="101326"/>
                </a:lnTo>
                <a:cubicBezTo>
                  <a:pt x="119827" y="91795"/>
                  <a:pt x="122231" y="81103"/>
                  <a:pt x="121767" y="70328"/>
                </a:cubicBezTo>
                <a:lnTo>
                  <a:pt x="121767" y="58730"/>
                </a:lnTo>
                <a:cubicBezTo>
                  <a:pt x="122147" y="50653"/>
                  <a:pt x="120333" y="42640"/>
                  <a:pt x="116495" y="35534"/>
                </a:cubicBezTo>
                <a:close/>
              </a:path>
            </a:pathLst>
          </a:custGeom>
          <a:solidFill>
            <a:srgbClr val="C1B99F"/>
          </a:solidFill>
          <a:ln w="2105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68EE3AF-5C90-2CEF-A3D8-F21DF240B190}"/>
              </a:ext>
            </a:extLst>
          </p:cNvPr>
          <p:cNvSpPr/>
          <p:nvPr/>
        </p:nvSpPr>
        <p:spPr>
          <a:xfrm>
            <a:off x="2389033" y="4649866"/>
            <a:ext cx="144881" cy="133021"/>
          </a:xfrm>
          <a:custGeom>
            <a:avLst/>
            <a:gdLst>
              <a:gd name="connsiteX0" fmla="*/ 137935 w 144881"/>
              <a:gd name="connsiteY0" fmla="*/ 100783 h 133021"/>
              <a:gd name="connsiteX1" fmla="*/ 102508 w 144881"/>
              <a:gd name="connsiteY1" fmla="*/ 130306 h 133021"/>
              <a:gd name="connsiteX2" fmla="*/ 78258 w 144881"/>
              <a:gd name="connsiteY2" fmla="*/ 132203 h 133021"/>
              <a:gd name="connsiteX3" fmla="*/ 55273 w 144881"/>
              <a:gd name="connsiteY3" fmla="*/ 125877 h 133021"/>
              <a:gd name="connsiteX4" fmla="*/ 49579 w 144881"/>
              <a:gd name="connsiteY4" fmla="*/ 122082 h 133021"/>
              <a:gd name="connsiteX5" fmla="*/ 47259 w 144881"/>
              <a:gd name="connsiteY5" fmla="*/ 122082 h 133021"/>
              <a:gd name="connsiteX6" fmla="*/ 9724 w 144881"/>
              <a:gd name="connsiteY6" fmla="*/ 95511 h 133021"/>
              <a:gd name="connsiteX7" fmla="*/ 1500 w 144881"/>
              <a:gd name="connsiteY7" fmla="*/ 73159 h 133021"/>
              <a:gd name="connsiteX8" fmla="*/ 1500 w 144881"/>
              <a:gd name="connsiteY8" fmla="*/ 48697 h 133021"/>
              <a:gd name="connsiteX9" fmla="*/ 28070 w 144881"/>
              <a:gd name="connsiteY9" fmla="*/ 11162 h 133021"/>
              <a:gd name="connsiteX10" fmla="*/ 64973 w 144881"/>
              <a:gd name="connsiteY10" fmla="*/ -14 h 133021"/>
              <a:gd name="connsiteX11" fmla="*/ 102719 w 144881"/>
              <a:gd name="connsiteY11" fmla="*/ 8210 h 133021"/>
              <a:gd name="connsiteX12" fmla="*/ 141941 w 144881"/>
              <a:gd name="connsiteY12" fmla="*/ 53759 h 133021"/>
              <a:gd name="connsiteX13" fmla="*/ 137935 w 144881"/>
              <a:gd name="connsiteY13" fmla="*/ 100783 h 13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881" h="133021">
                <a:moveTo>
                  <a:pt x="137935" y="100783"/>
                </a:moveTo>
                <a:cubicBezTo>
                  <a:pt x="130259" y="114722"/>
                  <a:pt x="117607" y="125266"/>
                  <a:pt x="102508" y="130306"/>
                </a:cubicBezTo>
                <a:cubicBezTo>
                  <a:pt x="94726" y="133026"/>
                  <a:pt x="86376" y="133680"/>
                  <a:pt x="78258" y="132203"/>
                </a:cubicBezTo>
                <a:cubicBezTo>
                  <a:pt x="70160" y="132225"/>
                  <a:pt x="62210" y="130032"/>
                  <a:pt x="55273" y="125877"/>
                </a:cubicBezTo>
                <a:cubicBezTo>
                  <a:pt x="53374" y="125877"/>
                  <a:pt x="51476" y="123347"/>
                  <a:pt x="49579" y="122082"/>
                </a:cubicBezTo>
                <a:lnTo>
                  <a:pt x="47259" y="122082"/>
                </a:lnTo>
                <a:cubicBezTo>
                  <a:pt x="31781" y="118433"/>
                  <a:pt x="18327" y="108902"/>
                  <a:pt x="9724" y="95511"/>
                </a:cubicBezTo>
                <a:cubicBezTo>
                  <a:pt x="5000" y="88953"/>
                  <a:pt x="2153" y="81214"/>
                  <a:pt x="1500" y="73159"/>
                </a:cubicBezTo>
                <a:cubicBezTo>
                  <a:pt x="-714" y="65146"/>
                  <a:pt x="-714" y="56711"/>
                  <a:pt x="1500" y="48697"/>
                </a:cubicBezTo>
                <a:cubicBezTo>
                  <a:pt x="5823" y="33536"/>
                  <a:pt x="15206" y="20293"/>
                  <a:pt x="28070" y="11162"/>
                </a:cubicBezTo>
                <a:cubicBezTo>
                  <a:pt x="39246" y="4393"/>
                  <a:pt x="51919" y="555"/>
                  <a:pt x="64973" y="-14"/>
                </a:cubicBezTo>
                <a:cubicBezTo>
                  <a:pt x="78047" y="-394"/>
                  <a:pt x="90995" y="2432"/>
                  <a:pt x="102719" y="8210"/>
                </a:cubicBezTo>
                <a:cubicBezTo>
                  <a:pt x="121529" y="17320"/>
                  <a:pt x="135720" y="33810"/>
                  <a:pt x="141941" y="53759"/>
                </a:cubicBezTo>
                <a:cubicBezTo>
                  <a:pt x="146728" y="69363"/>
                  <a:pt x="145294" y="86212"/>
                  <a:pt x="137935" y="100783"/>
                </a:cubicBezTo>
                <a:close/>
              </a:path>
            </a:pathLst>
          </a:custGeom>
          <a:solidFill>
            <a:srgbClr val="C1B99F"/>
          </a:solidFill>
          <a:ln w="2105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FDCA6B0-1ABD-27E5-B3AE-354F9ED536D5}"/>
              </a:ext>
            </a:extLst>
          </p:cNvPr>
          <p:cNvSpPr/>
          <p:nvPr/>
        </p:nvSpPr>
        <p:spPr>
          <a:xfrm>
            <a:off x="2154014" y="4743141"/>
            <a:ext cx="180693" cy="221494"/>
          </a:xfrm>
          <a:custGeom>
            <a:avLst/>
            <a:gdLst>
              <a:gd name="connsiteX0" fmla="*/ 173257 w 180693"/>
              <a:gd name="connsiteY0" fmla="*/ 72036 h 221494"/>
              <a:gd name="connsiteX1" fmla="*/ 124334 w 180693"/>
              <a:gd name="connsiteY1" fmla="*/ 29861 h 221494"/>
              <a:gd name="connsiteX2" fmla="*/ 113158 w 180693"/>
              <a:gd name="connsiteY2" fmla="*/ 16365 h 221494"/>
              <a:gd name="connsiteX3" fmla="*/ 16535 w 180693"/>
              <a:gd name="connsiteY3" fmla="*/ 23978 h 221494"/>
              <a:gd name="connsiteX4" fmla="*/ 4980 w 180693"/>
              <a:gd name="connsiteY4" fmla="*/ 43146 h 221494"/>
              <a:gd name="connsiteX5" fmla="*/ 68242 w 180693"/>
              <a:gd name="connsiteY5" fmla="*/ 205518 h 221494"/>
              <a:gd name="connsiteX6" fmla="*/ 155206 w 180693"/>
              <a:gd name="connsiteY6" fmla="*/ 201196 h 221494"/>
              <a:gd name="connsiteX7" fmla="*/ 163557 w 180693"/>
              <a:gd name="connsiteY7" fmla="*/ 189492 h 221494"/>
              <a:gd name="connsiteX8" fmla="*/ 173257 w 180693"/>
              <a:gd name="connsiteY8" fmla="*/ 72036 h 2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93" h="221494">
                <a:moveTo>
                  <a:pt x="173257" y="72036"/>
                </a:moveTo>
                <a:cubicBezTo>
                  <a:pt x="166319" y="49810"/>
                  <a:pt x="147340" y="33467"/>
                  <a:pt x="124334" y="29861"/>
                </a:cubicBezTo>
                <a:cubicBezTo>
                  <a:pt x="121150" y="24948"/>
                  <a:pt x="117396" y="20414"/>
                  <a:pt x="113158" y="16365"/>
                </a:cubicBezTo>
                <a:cubicBezTo>
                  <a:pt x="84374" y="-8202"/>
                  <a:pt x="41123" y="-4807"/>
                  <a:pt x="16535" y="23978"/>
                </a:cubicBezTo>
                <a:cubicBezTo>
                  <a:pt x="11664" y="29692"/>
                  <a:pt x="7763" y="36166"/>
                  <a:pt x="4980" y="43146"/>
                </a:cubicBezTo>
                <a:cubicBezTo>
                  <a:pt x="-16107" y="97551"/>
                  <a:pt x="32182" y="167983"/>
                  <a:pt x="68242" y="205518"/>
                </a:cubicBezTo>
                <a:cubicBezTo>
                  <a:pt x="93441" y="228335"/>
                  <a:pt x="132390" y="226416"/>
                  <a:pt x="155206" y="201196"/>
                </a:cubicBezTo>
                <a:cubicBezTo>
                  <a:pt x="158453" y="197632"/>
                  <a:pt x="161237" y="193709"/>
                  <a:pt x="163557" y="189492"/>
                </a:cubicBezTo>
                <a:cubicBezTo>
                  <a:pt x="182134" y="153138"/>
                  <a:pt x="185614" y="110942"/>
                  <a:pt x="173257" y="72036"/>
                </a:cubicBezTo>
                <a:close/>
              </a:path>
            </a:pathLst>
          </a:custGeom>
          <a:solidFill>
            <a:srgbClr val="C1B99F"/>
          </a:solidFill>
          <a:ln w="2105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8BEEFA6-4BB8-7052-CEBF-3E6B82F0F854}"/>
              </a:ext>
            </a:extLst>
          </p:cNvPr>
          <p:cNvSpPr/>
          <p:nvPr/>
        </p:nvSpPr>
        <p:spPr>
          <a:xfrm>
            <a:off x="2448264" y="4946327"/>
            <a:ext cx="118086" cy="122208"/>
          </a:xfrm>
          <a:custGeom>
            <a:avLst/>
            <a:gdLst>
              <a:gd name="connsiteX0" fmla="*/ 56563 w 118086"/>
              <a:gd name="connsiteY0" fmla="*/ 12 h 122208"/>
              <a:gd name="connsiteX1" fmla="*/ 61202 w 118086"/>
              <a:gd name="connsiteY1" fmla="*/ 122108 h 122208"/>
              <a:gd name="connsiteX2" fmla="*/ 56563 w 118086"/>
              <a:gd name="connsiteY2" fmla="*/ 12 h 122208"/>
            </a:gdLst>
            <a:ahLst/>
            <a:cxnLst>
              <a:cxn ang="0">
                <a:pos x="connsiteX0" y="connsiteY0"/>
              </a:cxn>
              <a:cxn ang="0">
                <a:pos x="connsiteX1" y="connsiteY1"/>
              </a:cxn>
              <a:cxn ang="0">
                <a:pos x="connsiteX2" y="connsiteY2"/>
              </a:cxn>
            </a:cxnLst>
            <a:rect l="l" t="t" r="r" b="b"/>
            <a:pathLst>
              <a:path w="118086" h="122208">
                <a:moveTo>
                  <a:pt x="56563" y="12"/>
                </a:moveTo>
                <a:cubicBezTo>
                  <a:pt x="-22093" y="2965"/>
                  <a:pt x="-17454" y="125060"/>
                  <a:pt x="61202" y="122108"/>
                </a:cubicBezTo>
                <a:cubicBezTo>
                  <a:pt x="139858" y="119156"/>
                  <a:pt x="135218" y="-3151"/>
                  <a:pt x="56563" y="12"/>
                </a:cubicBezTo>
                <a:close/>
              </a:path>
            </a:pathLst>
          </a:custGeom>
          <a:solidFill>
            <a:srgbClr val="C1B99F"/>
          </a:solidFill>
          <a:ln w="2105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FC13930-B2BE-5515-8DC9-C07A229FE4EE}"/>
              </a:ext>
            </a:extLst>
          </p:cNvPr>
          <p:cNvSpPr/>
          <p:nvPr/>
        </p:nvSpPr>
        <p:spPr>
          <a:xfrm>
            <a:off x="2350179" y="5077244"/>
            <a:ext cx="118014" cy="122251"/>
          </a:xfrm>
          <a:custGeom>
            <a:avLst/>
            <a:gdLst>
              <a:gd name="connsiteX0" fmla="*/ 56381 w 118014"/>
              <a:gd name="connsiteY0" fmla="*/ 48 h 122251"/>
              <a:gd name="connsiteX1" fmla="*/ 61230 w 118014"/>
              <a:gd name="connsiteY1" fmla="*/ 122143 h 122251"/>
              <a:gd name="connsiteX2" fmla="*/ 56381 w 118014"/>
              <a:gd name="connsiteY2" fmla="*/ 48 h 122251"/>
            </a:gdLst>
            <a:ahLst/>
            <a:cxnLst>
              <a:cxn ang="0">
                <a:pos x="connsiteX0" y="connsiteY0"/>
              </a:cxn>
              <a:cxn ang="0">
                <a:pos x="connsiteX1" y="connsiteY1"/>
              </a:cxn>
              <a:cxn ang="0">
                <a:pos x="connsiteX2" y="connsiteY2"/>
              </a:cxn>
            </a:cxnLst>
            <a:rect l="l" t="t" r="r" b="b"/>
            <a:pathLst>
              <a:path w="118014" h="122251">
                <a:moveTo>
                  <a:pt x="56381" y="48"/>
                </a:moveTo>
                <a:cubicBezTo>
                  <a:pt x="-22064" y="3211"/>
                  <a:pt x="-17425" y="125307"/>
                  <a:pt x="61230" y="122143"/>
                </a:cubicBezTo>
                <a:cubicBezTo>
                  <a:pt x="139886" y="118980"/>
                  <a:pt x="135036" y="-3959"/>
                  <a:pt x="56381" y="48"/>
                </a:cubicBezTo>
                <a:close/>
              </a:path>
            </a:pathLst>
          </a:custGeom>
          <a:solidFill>
            <a:srgbClr val="C1B99F"/>
          </a:solidFill>
          <a:ln w="2105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D42672A-1CCD-312A-FA23-69FCBFDBFE38}"/>
              </a:ext>
            </a:extLst>
          </p:cNvPr>
          <p:cNvSpPr/>
          <p:nvPr/>
        </p:nvSpPr>
        <p:spPr>
          <a:xfrm>
            <a:off x="2298948" y="4063478"/>
            <a:ext cx="145945" cy="194775"/>
          </a:xfrm>
          <a:custGeom>
            <a:avLst/>
            <a:gdLst>
              <a:gd name="connsiteX0" fmla="*/ 102340 w 145945"/>
              <a:gd name="connsiteY0" fmla="*/ 15749 h 194775"/>
              <a:gd name="connsiteX1" fmla="*/ 35282 w 145945"/>
              <a:gd name="connsiteY1" fmla="*/ 5838 h 194775"/>
              <a:gd name="connsiteX2" fmla="*/ -145 w 145945"/>
              <a:gd name="connsiteY2" fmla="*/ 62985 h 194775"/>
              <a:gd name="connsiteX3" fmla="*/ -145 w 145945"/>
              <a:gd name="connsiteY3" fmla="*/ 103262 h 194775"/>
              <a:gd name="connsiteX4" fmla="*/ 27269 w 145945"/>
              <a:gd name="connsiteY4" fmla="*/ 151552 h 194775"/>
              <a:gd name="connsiteX5" fmla="*/ 70498 w 145945"/>
              <a:gd name="connsiteY5" fmla="*/ 193727 h 194775"/>
              <a:gd name="connsiteX6" fmla="*/ 143882 w 145945"/>
              <a:gd name="connsiteY6" fmla="*/ 148178 h 194775"/>
              <a:gd name="connsiteX7" fmla="*/ 102340 w 145945"/>
              <a:gd name="connsiteY7" fmla="*/ 15749 h 19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945" h="194775">
                <a:moveTo>
                  <a:pt x="102340" y="15749"/>
                </a:moveTo>
                <a:cubicBezTo>
                  <a:pt x="84057" y="-825"/>
                  <a:pt x="57571" y="-4747"/>
                  <a:pt x="35282" y="5838"/>
                </a:cubicBezTo>
                <a:cubicBezTo>
                  <a:pt x="13204" y="16192"/>
                  <a:pt x="-693" y="38608"/>
                  <a:pt x="-145" y="62985"/>
                </a:cubicBezTo>
                <a:cubicBezTo>
                  <a:pt x="-145" y="76481"/>
                  <a:pt x="-145" y="89766"/>
                  <a:pt x="-145" y="103262"/>
                </a:cubicBezTo>
                <a:cubicBezTo>
                  <a:pt x="530" y="122873"/>
                  <a:pt x="10778" y="140924"/>
                  <a:pt x="27269" y="151552"/>
                </a:cubicBezTo>
                <a:cubicBezTo>
                  <a:pt x="32224" y="172829"/>
                  <a:pt x="49094" y="189298"/>
                  <a:pt x="70498" y="193727"/>
                </a:cubicBezTo>
                <a:cubicBezTo>
                  <a:pt x="100442" y="199209"/>
                  <a:pt x="139454" y="181918"/>
                  <a:pt x="143882" y="148178"/>
                </a:cubicBezTo>
                <a:cubicBezTo>
                  <a:pt x="151473" y="99972"/>
                  <a:pt x="136100" y="50986"/>
                  <a:pt x="102340" y="15749"/>
                </a:cubicBezTo>
                <a:close/>
              </a:path>
            </a:pathLst>
          </a:custGeom>
          <a:solidFill>
            <a:srgbClr val="C1B99F"/>
          </a:solidFill>
          <a:ln w="2105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915406C-42F0-DED9-A552-1B02FDA4D428}"/>
              </a:ext>
            </a:extLst>
          </p:cNvPr>
          <p:cNvSpPr/>
          <p:nvPr/>
        </p:nvSpPr>
        <p:spPr>
          <a:xfrm>
            <a:off x="2561158" y="5142900"/>
            <a:ext cx="193700" cy="210880"/>
          </a:xfrm>
          <a:custGeom>
            <a:avLst/>
            <a:gdLst>
              <a:gd name="connsiteX0" fmla="*/ 173942 w 193700"/>
              <a:gd name="connsiteY0" fmla="*/ 104988 h 210880"/>
              <a:gd name="connsiteX1" fmla="*/ 154120 w 193700"/>
              <a:gd name="connsiteY1" fmla="*/ 86432 h 210880"/>
              <a:gd name="connsiteX2" fmla="*/ 145685 w 193700"/>
              <a:gd name="connsiteY2" fmla="*/ 77575 h 210880"/>
              <a:gd name="connsiteX3" fmla="*/ 140625 w 193700"/>
              <a:gd name="connsiteY3" fmla="*/ 71670 h 210880"/>
              <a:gd name="connsiteX4" fmla="*/ 111735 w 193700"/>
              <a:gd name="connsiteY4" fmla="*/ 28020 h 210880"/>
              <a:gd name="connsiteX5" fmla="*/ 27386 w 193700"/>
              <a:gd name="connsiteY5" fmla="*/ 9463 h 210880"/>
              <a:gd name="connsiteX6" fmla="*/ 8618 w 193700"/>
              <a:gd name="connsiteY6" fmla="*/ 93812 h 210880"/>
              <a:gd name="connsiteX7" fmla="*/ 91069 w 193700"/>
              <a:gd name="connsiteY7" fmla="*/ 194609 h 210880"/>
              <a:gd name="connsiteX8" fmla="*/ 177316 w 193700"/>
              <a:gd name="connsiteY8" fmla="*/ 191235 h 210880"/>
              <a:gd name="connsiteX9" fmla="*/ 173942 w 193700"/>
              <a:gd name="connsiteY9" fmla="*/ 104988 h 2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700" h="210880">
                <a:moveTo>
                  <a:pt x="173942" y="104988"/>
                </a:moveTo>
                <a:cubicBezTo>
                  <a:pt x="167195" y="99084"/>
                  <a:pt x="160447" y="92758"/>
                  <a:pt x="154120" y="86432"/>
                </a:cubicBezTo>
                <a:lnTo>
                  <a:pt x="145685" y="77575"/>
                </a:lnTo>
                <a:lnTo>
                  <a:pt x="140625" y="71670"/>
                </a:lnTo>
                <a:cubicBezTo>
                  <a:pt x="129912" y="57858"/>
                  <a:pt x="120254" y="43266"/>
                  <a:pt x="111735" y="28020"/>
                </a:cubicBezTo>
                <a:cubicBezTo>
                  <a:pt x="93473" y="-259"/>
                  <a:pt x="55832" y="-8525"/>
                  <a:pt x="27386" y="9463"/>
                </a:cubicBezTo>
                <a:cubicBezTo>
                  <a:pt x="-91" y="28252"/>
                  <a:pt x="-8294" y="65133"/>
                  <a:pt x="8618" y="93812"/>
                </a:cubicBezTo>
                <a:cubicBezTo>
                  <a:pt x="30296" y="131769"/>
                  <a:pt x="58152" y="165846"/>
                  <a:pt x="91069" y="194609"/>
                </a:cubicBezTo>
                <a:cubicBezTo>
                  <a:pt x="115826" y="217489"/>
                  <a:pt x="154437" y="215992"/>
                  <a:pt x="177316" y="191235"/>
                </a:cubicBezTo>
                <a:cubicBezTo>
                  <a:pt x="200196" y="166479"/>
                  <a:pt x="198699" y="127868"/>
                  <a:pt x="173942" y="104988"/>
                </a:cubicBezTo>
                <a:close/>
              </a:path>
            </a:pathLst>
          </a:custGeom>
          <a:solidFill>
            <a:srgbClr val="C1B99F"/>
          </a:solidFill>
          <a:ln w="2105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E09CCE8-0B96-5EC5-E1CE-BED5B314D471}"/>
              </a:ext>
            </a:extLst>
          </p:cNvPr>
          <p:cNvSpPr/>
          <p:nvPr/>
        </p:nvSpPr>
        <p:spPr>
          <a:xfrm>
            <a:off x="-186674" y="5987470"/>
            <a:ext cx="52581" cy="51532"/>
          </a:xfrm>
          <a:custGeom>
            <a:avLst/>
            <a:gdLst>
              <a:gd name="connsiteX0" fmla="*/ 24797 w 52581"/>
              <a:gd name="connsiteY0" fmla="*/ 3115 h 51532"/>
              <a:gd name="connsiteX1" fmla="*/ 24797 w 52581"/>
              <a:gd name="connsiteY1" fmla="*/ 3115 h 51532"/>
              <a:gd name="connsiteX2" fmla="*/ 30701 w 52581"/>
              <a:gd name="connsiteY2" fmla="*/ 3115 h 51532"/>
              <a:gd name="connsiteX3" fmla="*/ 32388 w 52581"/>
              <a:gd name="connsiteY3" fmla="*/ 3115 h 51532"/>
              <a:gd name="connsiteX4" fmla="*/ 39347 w 52581"/>
              <a:gd name="connsiteY4" fmla="*/ 6067 h 51532"/>
              <a:gd name="connsiteX5" fmla="*/ 45251 w 52581"/>
              <a:gd name="connsiteY5" fmla="*/ 10496 h 51532"/>
              <a:gd name="connsiteX6" fmla="*/ 45251 w 52581"/>
              <a:gd name="connsiteY6" fmla="*/ 10496 h 51532"/>
              <a:gd name="connsiteX7" fmla="*/ 49047 w 52581"/>
              <a:gd name="connsiteY7" fmla="*/ 14924 h 51532"/>
              <a:gd name="connsiteX8" fmla="*/ 49047 w 52581"/>
              <a:gd name="connsiteY8" fmla="*/ 14924 h 51532"/>
              <a:gd name="connsiteX9" fmla="*/ 49047 w 52581"/>
              <a:gd name="connsiteY9" fmla="*/ 14924 h 51532"/>
              <a:gd name="connsiteX10" fmla="*/ 51367 w 52581"/>
              <a:gd name="connsiteY10" fmla="*/ 20407 h 51532"/>
              <a:gd name="connsiteX11" fmla="*/ 51367 w 52581"/>
              <a:gd name="connsiteY11" fmla="*/ 20407 h 51532"/>
              <a:gd name="connsiteX12" fmla="*/ 51367 w 52581"/>
              <a:gd name="connsiteY12" fmla="*/ 21461 h 51532"/>
              <a:gd name="connsiteX13" fmla="*/ 52421 w 52581"/>
              <a:gd name="connsiteY13" fmla="*/ 27787 h 51532"/>
              <a:gd name="connsiteX14" fmla="*/ 52421 w 52581"/>
              <a:gd name="connsiteY14" fmla="*/ 28842 h 51532"/>
              <a:gd name="connsiteX15" fmla="*/ 52421 w 52581"/>
              <a:gd name="connsiteY15" fmla="*/ 34535 h 51532"/>
              <a:gd name="connsiteX16" fmla="*/ 52421 w 52581"/>
              <a:gd name="connsiteY16" fmla="*/ 34535 h 51532"/>
              <a:gd name="connsiteX17" fmla="*/ 52421 w 52581"/>
              <a:gd name="connsiteY17" fmla="*/ 34535 h 51532"/>
              <a:gd name="connsiteX18" fmla="*/ 50101 w 52581"/>
              <a:gd name="connsiteY18" fmla="*/ 40650 h 51532"/>
              <a:gd name="connsiteX19" fmla="*/ 50101 w 52581"/>
              <a:gd name="connsiteY19" fmla="*/ 40650 h 51532"/>
              <a:gd name="connsiteX20" fmla="*/ 42932 w 52581"/>
              <a:gd name="connsiteY20" fmla="*/ 48453 h 51532"/>
              <a:gd name="connsiteX21" fmla="*/ 37871 w 52581"/>
              <a:gd name="connsiteY21" fmla="*/ 50773 h 51532"/>
              <a:gd name="connsiteX22" fmla="*/ 26694 w 52581"/>
              <a:gd name="connsiteY22" fmla="*/ 50773 h 51532"/>
              <a:gd name="connsiteX23" fmla="*/ 21633 w 52581"/>
              <a:gd name="connsiteY23" fmla="*/ 48874 h 51532"/>
              <a:gd name="connsiteX24" fmla="*/ 15518 w 52581"/>
              <a:gd name="connsiteY24" fmla="*/ 43603 h 51532"/>
              <a:gd name="connsiteX25" fmla="*/ 13409 w 52581"/>
              <a:gd name="connsiteY25" fmla="*/ 39807 h 51532"/>
              <a:gd name="connsiteX26" fmla="*/ 6240 w 52581"/>
              <a:gd name="connsiteY26" fmla="*/ 35590 h 51532"/>
              <a:gd name="connsiteX27" fmla="*/ 2866 w 52581"/>
              <a:gd name="connsiteY27" fmla="*/ 31372 h 51532"/>
              <a:gd name="connsiteX28" fmla="*/ 335 w 52581"/>
              <a:gd name="connsiteY28" fmla="*/ 15135 h 51532"/>
              <a:gd name="connsiteX29" fmla="*/ 3920 w 52581"/>
              <a:gd name="connsiteY29" fmla="*/ 7965 h 51532"/>
              <a:gd name="connsiteX30" fmla="*/ 9614 w 52581"/>
              <a:gd name="connsiteY30" fmla="*/ 2482 h 51532"/>
              <a:gd name="connsiteX31" fmla="*/ 10668 w 52581"/>
              <a:gd name="connsiteY31" fmla="*/ 2482 h 51532"/>
              <a:gd name="connsiteX32" fmla="*/ 16573 w 52581"/>
              <a:gd name="connsiteY32" fmla="*/ -48 h 51532"/>
              <a:gd name="connsiteX33" fmla="*/ 24797 w 52581"/>
              <a:gd name="connsiteY33" fmla="*/ 3115 h 5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581" h="51532">
                <a:moveTo>
                  <a:pt x="24797" y="3115"/>
                </a:moveTo>
                <a:lnTo>
                  <a:pt x="24797" y="3115"/>
                </a:lnTo>
                <a:lnTo>
                  <a:pt x="30701" y="3115"/>
                </a:lnTo>
                <a:lnTo>
                  <a:pt x="32388" y="3115"/>
                </a:lnTo>
                <a:cubicBezTo>
                  <a:pt x="34771" y="3916"/>
                  <a:pt x="37112" y="4908"/>
                  <a:pt x="39347" y="6067"/>
                </a:cubicBezTo>
                <a:cubicBezTo>
                  <a:pt x="41413" y="7417"/>
                  <a:pt x="43396" y="8893"/>
                  <a:pt x="45251" y="10496"/>
                </a:cubicBezTo>
                <a:lnTo>
                  <a:pt x="45251" y="10496"/>
                </a:lnTo>
                <a:lnTo>
                  <a:pt x="49047" y="14924"/>
                </a:lnTo>
                <a:lnTo>
                  <a:pt x="49047" y="14924"/>
                </a:lnTo>
                <a:lnTo>
                  <a:pt x="49047" y="14924"/>
                </a:lnTo>
                <a:lnTo>
                  <a:pt x="51367" y="20407"/>
                </a:lnTo>
                <a:lnTo>
                  <a:pt x="51367" y="20407"/>
                </a:lnTo>
                <a:cubicBezTo>
                  <a:pt x="51493" y="20744"/>
                  <a:pt x="51493" y="21124"/>
                  <a:pt x="51367" y="21461"/>
                </a:cubicBezTo>
                <a:cubicBezTo>
                  <a:pt x="51915" y="23528"/>
                  <a:pt x="52273" y="25657"/>
                  <a:pt x="52421" y="27787"/>
                </a:cubicBezTo>
                <a:lnTo>
                  <a:pt x="52421" y="28842"/>
                </a:lnTo>
                <a:cubicBezTo>
                  <a:pt x="52421" y="30318"/>
                  <a:pt x="52421" y="32848"/>
                  <a:pt x="52421" y="34535"/>
                </a:cubicBezTo>
                <a:lnTo>
                  <a:pt x="52421" y="34535"/>
                </a:lnTo>
                <a:lnTo>
                  <a:pt x="52421" y="34535"/>
                </a:lnTo>
                <a:cubicBezTo>
                  <a:pt x="51767" y="36623"/>
                  <a:pt x="51008" y="38668"/>
                  <a:pt x="50101" y="40650"/>
                </a:cubicBezTo>
                <a:lnTo>
                  <a:pt x="50101" y="40650"/>
                </a:lnTo>
                <a:cubicBezTo>
                  <a:pt x="48414" y="43814"/>
                  <a:pt x="45947" y="46513"/>
                  <a:pt x="42932" y="48453"/>
                </a:cubicBezTo>
                <a:lnTo>
                  <a:pt x="37871" y="50773"/>
                </a:lnTo>
                <a:cubicBezTo>
                  <a:pt x="34202" y="51721"/>
                  <a:pt x="30364" y="51721"/>
                  <a:pt x="26694" y="50773"/>
                </a:cubicBezTo>
                <a:lnTo>
                  <a:pt x="21633" y="48874"/>
                </a:lnTo>
                <a:cubicBezTo>
                  <a:pt x="19187" y="47651"/>
                  <a:pt x="17100" y="45838"/>
                  <a:pt x="15518" y="43603"/>
                </a:cubicBezTo>
                <a:cubicBezTo>
                  <a:pt x="14611" y="42464"/>
                  <a:pt x="13895" y="41178"/>
                  <a:pt x="13409" y="39807"/>
                </a:cubicBezTo>
                <a:cubicBezTo>
                  <a:pt x="10773" y="38900"/>
                  <a:pt x="8327" y="37466"/>
                  <a:pt x="6240" y="35590"/>
                </a:cubicBezTo>
                <a:lnTo>
                  <a:pt x="2866" y="31372"/>
                </a:lnTo>
                <a:cubicBezTo>
                  <a:pt x="61" y="26459"/>
                  <a:pt x="-824" y="20681"/>
                  <a:pt x="335" y="15135"/>
                </a:cubicBezTo>
                <a:cubicBezTo>
                  <a:pt x="884" y="12478"/>
                  <a:pt x="2107" y="9990"/>
                  <a:pt x="3920" y="7965"/>
                </a:cubicBezTo>
                <a:cubicBezTo>
                  <a:pt x="5333" y="5688"/>
                  <a:pt x="7273" y="3790"/>
                  <a:pt x="9614" y="2482"/>
                </a:cubicBezTo>
                <a:lnTo>
                  <a:pt x="10668" y="2482"/>
                </a:lnTo>
                <a:lnTo>
                  <a:pt x="16573" y="-48"/>
                </a:lnTo>
                <a:cubicBezTo>
                  <a:pt x="19441" y="648"/>
                  <a:pt x="22203" y="1723"/>
                  <a:pt x="24797" y="3115"/>
                </a:cubicBezTo>
                <a:close/>
              </a:path>
            </a:pathLst>
          </a:custGeom>
          <a:solidFill>
            <a:srgbClr val="C1B99F"/>
          </a:solidFill>
          <a:ln w="21057"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72A59F1D-9C73-9D82-C43C-5B8F827844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682631">
            <a:off x="2157014" y="2302585"/>
            <a:ext cx="2649837" cy="2542987"/>
          </a:xfrm>
          <a:prstGeom prst="rect">
            <a:avLst/>
          </a:prstGeom>
        </p:spPr>
      </p:pic>
      <p:pic>
        <p:nvPicPr>
          <p:cNvPr id="59" name="Graphic 58">
            <a:extLst>
              <a:ext uri="{FF2B5EF4-FFF2-40B4-BE49-F238E27FC236}">
                <a16:creationId xmlns:a16="http://schemas.microsoft.com/office/drawing/2014/main" id="{4859D123-0D01-E725-02CD-C4EBF5948E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24974" y="768498"/>
            <a:ext cx="2501439" cy="1598141"/>
          </a:xfrm>
          <a:prstGeom prst="rect">
            <a:avLst/>
          </a:prstGeom>
        </p:spPr>
      </p:pic>
      <p:sp>
        <p:nvSpPr>
          <p:cNvPr id="60" name="TextBox 59">
            <a:extLst>
              <a:ext uri="{FF2B5EF4-FFF2-40B4-BE49-F238E27FC236}">
                <a16:creationId xmlns:a16="http://schemas.microsoft.com/office/drawing/2014/main" id="{2298C88A-F3F4-567D-9C8D-732E02B1498A}"/>
              </a:ext>
            </a:extLst>
          </p:cNvPr>
          <p:cNvSpPr txBox="1"/>
          <p:nvPr/>
        </p:nvSpPr>
        <p:spPr>
          <a:xfrm>
            <a:off x="8951032" y="1111555"/>
            <a:ext cx="1825294" cy="646331"/>
          </a:xfrm>
          <a:prstGeom prst="rect">
            <a:avLst/>
          </a:prstGeom>
          <a:noFill/>
        </p:spPr>
        <p:txBody>
          <a:bodyPr wrap="square" rtlCol="0">
            <a:spAutoFit/>
          </a:bodyPr>
          <a:lstStyle/>
          <a:p>
            <a:pPr algn="ctr"/>
            <a:r>
              <a:rPr lang="en-US" sz="3600" dirty="0">
                <a:latin typeface="+mj-lt"/>
              </a:rPr>
              <a:t>Xin </a:t>
            </a:r>
            <a:r>
              <a:rPr lang="en-US" sz="3600" dirty="0" err="1">
                <a:latin typeface="+mj-lt"/>
              </a:rPr>
              <a:t>chào</a:t>
            </a:r>
            <a:endParaRPr lang="en-US" sz="3600" dirty="0">
              <a:latin typeface="+mj-lt"/>
            </a:endParaRPr>
          </a:p>
        </p:txBody>
      </p:sp>
      <p:pic>
        <p:nvPicPr>
          <p:cNvPr id="133" name="Hieu-ung-am-thanh-xuat-hien-www_nhacchuongvui_com (1)">
            <a:hlinkClick r:id="" action="ppaction://media"/>
            <a:extLst>
              <a:ext uri="{FF2B5EF4-FFF2-40B4-BE49-F238E27FC236}">
                <a16:creationId xmlns:a16="http://schemas.microsoft.com/office/drawing/2014/main" id="{60DEAF5E-D6B8-2BB1-FA47-93475B12A89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55245" y="225746"/>
            <a:ext cx="406400" cy="406400"/>
          </a:xfrm>
          <a:prstGeom prst="rect">
            <a:avLst/>
          </a:prstGeom>
        </p:spPr>
      </p:pic>
      <p:pic>
        <p:nvPicPr>
          <p:cNvPr id="135" name="Tieng-qua-trung-vo-www_tiengdong_com">
            <a:hlinkClick r:id="" action="ppaction://media"/>
            <a:extLst>
              <a:ext uri="{FF2B5EF4-FFF2-40B4-BE49-F238E27FC236}">
                <a16:creationId xmlns:a16="http://schemas.microsoft.com/office/drawing/2014/main" id="{55C24736-2E66-FCA0-A46C-05983EE4D8B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560728" y="924389"/>
            <a:ext cx="406400" cy="406400"/>
          </a:xfrm>
          <a:prstGeom prst="rect">
            <a:avLst/>
          </a:prstGeom>
        </p:spPr>
      </p:pic>
    </p:spTree>
    <p:extLst>
      <p:ext uri="{BB962C8B-B14F-4D97-AF65-F5344CB8AC3E}">
        <p14:creationId xmlns:p14="http://schemas.microsoft.com/office/powerpoint/2010/main" val="22617015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1" presetClass="mediacall" presetSubtype="0" fill="hold" nodeType="withEffect">
                                  <p:stCondLst>
                                    <p:cond delay="0"/>
                                  </p:stCondLst>
                                  <p:childTnLst>
                                    <p:cmd type="call" cmd="playFrom(0.0)">
                                      <p:cBhvr>
                                        <p:cTn id="12" dur="4649" fill="hold"/>
                                        <p:tgtEl>
                                          <p:spTgt spid="135"/>
                                        </p:tgtEl>
                                      </p:cBhvr>
                                    </p:cmd>
                                  </p:childTnLst>
                                </p:cTn>
                              </p:par>
                            </p:childTnLst>
                          </p:cTn>
                        </p:par>
                        <p:par>
                          <p:cTn id="13" fill="hold">
                            <p:stCondLst>
                              <p:cond delay="4649"/>
                            </p:stCondLst>
                            <p:childTnLst>
                              <p:par>
                                <p:cTn id="14" presetID="37" presetClass="path" presetSubtype="0" accel="50000" decel="50000" fill="hold" nodeType="afterEffect">
                                  <p:stCondLst>
                                    <p:cond delay="0"/>
                                  </p:stCondLst>
                                  <p:childTnLst>
                                    <p:animMotion origin="layout" path="M 3.125E-6 -4.81481E-6 L 0.06705 -0.05972 C 0.08099 -0.07314 0.10195 -0.08009 0.12396 -0.08009 C 0.14896 -0.08009 0.16901 -0.07314 0.18294 -0.05972 L 0.25 -4.81481E-6 " pathEditMode="relative" rAng="0" ptsTypes="AAAAA">
                                      <p:cBhvr>
                                        <p:cTn id="15" dur="2000" fill="hold"/>
                                        <p:tgtEl>
                                          <p:spTgt spid="10"/>
                                        </p:tgtEl>
                                        <p:attrNameLst>
                                          <p:attrName>ppt_x</p:attrName>
                                          <p:attrName>ppt_y</p:attrName>
                                        </p:attrNameLst>
                                      </p:cBhvr>
                                      <p:rCtr x="12500" y="-4005"/>
                                    </p:animMotion>
                                  </p:childTnLst>
                                </p:cTn>
                              </p:par>
                            </p:childTnLst>
                          </p:cTn>
                        </p:par>
                        <p:par>
                          <p:cTn id="16" fill="hold">
                            <p:stCondLst>
                              <p:cond delay="6649"/>
                            </p:stCondLst>
                            <p:childTnLst>
                              <p:par>
                                <p:cTn id="17" presetID="1" presetClass="mediacall" presetSubtype="0" fill="hold" nodeType="afterEffect">
                                  <p:stCondLst>
                                    <p:cond delay="0"/>
                                  </p:stCondLst>
                                  <p:childTnLst>
                                    <p:cmd type="call" cmd="playFrom(0.0)">
                                      <p:cBhvr>
                                        <p:cTn id="18" dur="2690" fill="hold"/>
                                        <p:tgtEl>
                                          <p:spTgt spid="133"/>
                                        </p:tgtEl>
                                      </p:cBhvr>
                                    </p:cmd>
                                  </p:childTnLst>
                                </p:cTn>
                              </p:par>
                            </p:childTnLst>
                          </p:cTn>
                        </p:par>
                        <p:par>
                          <p:cTn id="19" fill="hold">
                            <p:stCondLst>
                              <p:cond delay="9339"/>
                            </p:stCondLst>
                            <p:childTnLst>
                              <p:par>
                                <p:cTn id="20" presetID="53" presetClass="entr" presetSubtype="16"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3"/>
                </p:tgtEl>
              </p:cMediaNode>
            </p:audio>
            <p:audio>
              <p:cMediaNode vol="80000">
                <p:cTn id="31" fill="hold" display="0">
                  <p:stCondLst>
                    <p:cond delay="indefinite"/>
                  </p:stCondLst>
                  <p:endCondLst>
                    <p:cond evt="onStopAudio" delay="0">
                      <p:tgtEl>
                        <p:sldTgt/>
                      </p:tgtEl>
                    </p:cond>
                  </p:endCondLst>
                </p:cTn>
                <p:tgtEl>
                  <p:spTgt spid="135"/>
                </p:tgtEl>
              </p:cMediaNode>
            </p:audio>
          </p:childTnLst>
        </p:cTn>
      </p:par>
    </p:tnLst>
    <p:bldLst>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8274AF-2091-C081-AC98-0EA11C0C2CB0}"/>
              </a:ext>
            </a:extLst>
          </p:cNvPr>
          <p:cNvSpPr txBox="1"/>
          <p:nvPr/>
        </p:nvSpPr>
        <p:spPr>
          <a:xfrm>
            <a:off x="5671332" y="2288738"/>
            <a:ext cx="5208999" cy="2585323"/>
          </a:xfrm>
          <a:prstGeom prst="rect">
            <a:avLst/>
          </a:prstGeom>
          <a:noFill/>
        </p:spPr>
        <p:txBody>
          <a:bodyPr wrap="square" rtlCol="0">
            <a:spAutoFit/>
          </a:bodyPr>
          <a:lstStyle/>
          <a:p>
            <a:r>
              <a:rPr lang="en-US" sz="5400" dirty="0" err="1">
                <a:solidFill>
                  <a:schemeClr val="accent5"/>
                </a:solidFill>
                <a:latin typeface="iCiel Cadena" panose="02000503000000020004" pitchFamily="50" charset="0"/>
              </a:rPr>
              <a:t>Cảm</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ơn</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các</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bạn</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nhỏ</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đã</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giúp</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chúng</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mình</a:t>
            </a:r>
            <a:r>
              <a:rPr lang="en-US" sz="5400" dirty="0">
                <a:solidFill>
                  <a:schemeClr val="accent5"/>
                </a:solidFill>
                <a:latin typeface="iCiel Cadena" panose="02000503000000020004" pitchFamily="50" charset="0"/>
              </a:rPr>
              <a:t> </a:t>
            </a:r>
            <a:r>
              <a:rPr lang="en-US" sz="5400" dirty="0" err="1">
                <a:solidFill>
                  <a:schemeClr val="accent5"/>
                </a:solidFill>
                <a:latin typeface="iCiel Cadena" panose="02000503000000020004" pitchFamily="50" charset="0"/>
              </a:rPr>
              <a:t>nhé</a:t>
            </a:r>
            <a:r>
              <a:rPr lang="en-US" sz="5400" dirty="0">
                <a:solidFill>
                  <a:schemeClr val="accent5"/>
                </a:solidFill>
                <a:latin typeface="iCiel Cadena" panose="02000503000000020004" pitchFamily="50" charset="0"/>
              </a:rPr>
              <a:t>!</a:t>
            </a:r>
          </a:p>
        </p:txBody>
      </p:sp>
    </p:spTree>
    <p:extLst>
      <p:ext uri="{BB962C8B-B14F-4D97-AF65-F5344CB8AC3E}">
        <p14:creationId xmlns:p14="http://schemas.microsoft.com/office/powerpoint/2010/main" val="3883053594"/>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42A5476-414E-423E-8462-9C5482DB57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81785" y="4989679"/>
            <a:ext cx="5166783" cy="1709013"/>
          </a:xfrm>
          <a:prstGeom prst="rect">
            <a:avLst/>
          </a:prstGeom>
        </p:spPr>
      </p:pic>
      <p:sp>
        <p:nvSpPr>
          <p:cNvPr id="2" name="TextBox 1">
            <a:extLst>
              <a:ext uri="{FF2B5EF4-FFF2-40B4-BE49-F238E27FC236}">
                <a16:creationId xmlns:a16="http://schemas.microsoft.com/office/drawing/2014/main" id="{CFE8D600-AFA4-7EED-3A6A-48F5708A461C}"/>
              </a:ext>
            </a:extLst>
          </p:cNvPr>
          <p:cNvSpPr txBox="1"/>
          <p:nvPr/>
        </p:nvSpPr>
        <p:spPr>
          <a:xfrm>
            <a:off x="3996646" y="5476125"/>
            <a:ext cx="4541178" cy="646331"/>
          </a:xfrm>
          <a:prstGeom prst="rect">
            <a:avLst/>
          </a:prstGeom>
          <a:noFill/>
        </p:spPr>
        <p:txBody>
          <a:bodyPr wrap="square" rtlCol="0">
            <a:spAutoFit/>
          </a:bodyPr>
          <a:lstStyle/>
          <a:p>
            <a:pPr algn="ctr"/>
            <a:r>
              <a:rPr lang="en-US" sz="3600" dirty="0" err="1">
                <a:solidFill>
                  <a:schemeClr val="bg1"/>
                </a:solidFill>
                <a:latin typeface="iCiel Cadena" panose="02000503000000020004" pitchFamily="50" charset="0"/>
              </a:rPr>
              <a:t>Các</a:t>
            </a:r>
            <a:r>
              <a:rPr lang="en-US" sz="3600" dirty="0">
                <a:solidFill>
                  <a:schemeClr val="bg1"/>
                </a:solidFill>
                <a:latin typeface="iCiel Cadena" panose="02000503000000020004" pitchFamily="50" charset="0"/>
              </a:rPr>
              <a:t> </a:t>
            </a:r>
            <a:r>
              <a:rPr lang="en-US" sz="3600" dirty="0" err="1">
                <a:solidFill>
                  <a:schemeClr val="bg1"/>
                </a:solidFill>
                <a:latin typeface="iCiel Cadena" panose="02000503000000020004" pitchFamily="50" charset="0"/>
              </a:rPr>
              <a:t>bạn</a:t>
            </a:r>
            <a:r>
              <a:rPr lang="en-US" sz="3600" dirty="0">
                <a:solidFill>
                  <a:schemeClr val="bg1"/>
                </a:solidFill>
                <a:latin typeface="iCiel Cadena" panose="02000503000000020004" pitchFamily="50" charset="0"/>
              </a:rPr>
              <a:t> </a:t>
            </a:r>
            <a:r>
              <a:rPr lang="en-US" sz="3600" dirty="0" err="1">
                <a:solidFill>
                  <a:schemeClr val="bg1"/>
                </a:solidFill>
                <a:latin typeface="iCiel Cadena" panose="02000503000000020004" pitchFamily="50" charset="0"/>
              </a:rPr>
              <a:t>giỏi</a:t>
            </a:r>
            <a:r>
              <a:rPr lang="en-US" sz="3600" dirty="0">
                <a:solidFill>
                  <a:schemeClr val="bg1"/>
                </a:solidFill>
                <a:latin typeface="iCiel Cadena" panose="02000503000000020004" pitchFamily="50" charset="0"/>
              </a:rPr>
              <a:t> </a:t>
            </a:r>
            <a:r>
              <a:rPr lang="en-US" sz="3600" dirty="0" err="1">
                <a:solidFill>
                  <a:schemeClr val="bg1"/>
                </a:solidFill>
                <a:latin typeface="iCiel Cadena" panose="02000503000000020004" pitchFamily="50" charset="0"/>
              </a:rPr>
              <a:t>lắm</a:t>
            </a:r>
            <a:r>
              <a:rPr lang="en-US" sz="3600" dirty="0">
                <a:solidFill>
                  <a:schemeClr val="bg1"/>
                </a:solidFill>
                <a:latin typeface="iCiel Cadena" panose="02000503000000020004" pitchFamily="50" charset="0"/>
              </a:rPr>
              <a:t>!</a:t>
            </a:r>
          </a:p>
        </p:txBody>
      </p:sp>
      <p:grpSp>
        <p:nvGrpSpPr>
          <p:cNvPr id="3" name="Graphic 15">
            <a:extLst>
              <a:ext uri="{FF2B5EF4-FFF2-40B4-BE49-F238E27FC236}">
                <a16:creationId xmlns:a16="http://schemas.microsoft.com/office/drawing/2014/main" id="{B135DA4A-E080-F1A8-4CC3-E05EE46471CA}"/>
              </a:ext>
            </a:extLst>
          </p:cNvPr>
          <p:cNvGrpSpPr/>
          <p:nvPr/>
        </p:nvGrpSpPr>
        <p:grpSpPr>
          <a:xfrm>
            <a:off x="8753998" y="2291137"/>
            <a:ext cx="2732509" cy="2957265"/>
            <a:chOff x="7962889" y="1713110"/>
            <a:chExt cx="1672610" cy="2035264"/>
          </a:xfrm>
        </p:grpSpPr>
        <p:sp>
          <p:nvSpPr>
            <p:cNvPr id="4" name="Freeform: Shape 3">
              <a:extLst>
                <a:ext uri="{FF2B5EF4-FFF2-40B4-BE49-F238E27FC236}">
                  <a16:creationId xmlns:a16="http://schemas.microsoft.com/office/drawing/2014/main" id="{977DEAB9-A650-3145-7167-B27FB483904E}"/>
                </a:ext>
              </a:extLst>
            </p:cNvPr>
            <p:cNvSpPr/>
            <p:nvPr/>
          </p:nvSpPr>
          <p:spPr>
            <a:xfrm>
              <a:off x="8120896" y="2685432"/>
              <a:ext cx="347081" cy="202552"/>
            </a:xfrm>
            <a:custGeom>
              <a:avLst/>
              <a:gdLst>
                <a:gd name="connsiteX0" fmla="*/ 346836 w 347081"/>
                <a:gd name="connsiteY0" fmla="*/ 24529 h 202552"/>
                <a:gd name="connsiteX1" fmla="*/ 33010 w 347081"/>
                <a:gd name="connsiteY1" fmla="*/ 57513 h 202552"/>
                <a:gd name="connsiteX2" fmla="*/ 63361 w 347081"/>
                <a:gd name="connsiteY2" fmla="*/ 202030 h 202552"/>
                <a:gd name="connsiteX3" fmla="*/ 197493 w 347081"/>
                <a:gd name="connsiteY3" fmla="*/ 136208 h 202552"/>
              </a:gdLst>
              <a:ahLst/>
              <a:cxnLst>
                <a:cxn ang="0">
                  <a:pos x="connsiteX0" y="connsiteY0"/>
                </a:cxn>
                <a:cxn ang="0">
                  <a:pos x="connsiteX1" y="connsiteY1"/>
                </a:cxn>
                <a:cxn ang="0">
                  <a:pos x="connsiteX2" y="connsiteY2"/>
                </a:cxn>
                <a:cxn ang="0">
                  <a:pos x="connsiteX3" y="connsiteY3"/>
                </a:cxn>
              </a:cxnLst>
              <a:rect l="l" t="t" r="r" b="b"/>
              <a:pathLst>
                <a:path w="347081" h="202552">
                  <a:moveTo>
                    <a:pt x="346836" y="24529"/>
                  </a:moveTo>
                  <a:cubicBezTo>
                    <a:pt x="346836" y="24529"/>
                    <a:pt x="112801" y="-48607"/>
                    <a:pt x="33010" y="57513"/>
                  </a:cubicBezTo>
                  <a:cubicBezTo>
                    <a:pt x="-46781" y="163634"/>
                    <a:pt x="38934" y="207735"/>
                    <a:pt x="63361" y="202030"/>
                  </a:cubicBezTo>
                  <a:cubicBezTo>
                    <a:pt x="87789" y="196325"/>
                    <a:pt x="98905" y="108050"/>
                    <a:pt x="197493" y="136208"/>
                  </a:cubicBezTo>
                </a:path>
              </a:pathLst>
            </a:custGeom>
            <a:solidFill>
              <a:srgbClr val="E96163"/>
            </a:solidFill>
            <a:ln w="727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EBE95E1-6108-B03B-2989-3D005C4400BB}"/>
                </a:ext>
              </a:extLst>
            </p:cNvPr>
            <p:cNvSpPr/>
            <p:nvPr/>
          </p:nvSpPr>
          <p:spPr>
            <a:xfrm>
              <a:off x="8384505" y="3418935"/>
              <a:ext cx="303496" cy="233532"/>
            </a:xfrm>
            <a:custGeom>
              <a:avLst/>
              <a:gdLst>
                <a:gd name="connsiteX0" fmla="*/ 258168 w 303496"/>
                <a:gd name="connsiteY0" fmla="*/ 15218 h 233532"/>
                <a:gd name="connsiteX1" fmla="*/ 220284 w 303496"/>
                <a:gd name="connsiteY1" fmla="*/ 6369 h 233532"/>
                <a:gd name="connsiteX2" fmla="*/ 173396 w 303496"/>
                <a:gd name="connsiteY2" fmla="*/ 13821 h 233532"/>
                <a:gd name="connsiteX3" fmla="*/ 171794 w 303496"/>
                <a:gd name="connsiteY3" fmla="*/ 16242 h 233532"/>
                <a:gd name="connsiteX4" fmla="*/ 133837 w 303496"/>
                <a:gd name="connsiteY4" fmla="*/ 76579 h 233532"/>
                <a:gd name="connsiteX5" fmla="*/ 114017 w 303496"/>
                <a:gd name="connsiteY5" fmla="*/ 99544 h 233532"/>
                <a:gd name="connsiteX6" fmla="*/ 91199 w 303496"/>
                <a:gd name="connsiteY6" fmla="*/ 87623 h 233532"/>
                <a:gd name="connsiteX7" fmla="*/ 9360 w 303496"/>
                <a:gd name="connsiteY7" fmla="*/ 98154 h 233532"/>
                <a:gd name="connsiteX8" fmla="*/ 9360 w 303496"/>
                <a:gd name="connsiteY8" fmla="*/ 146643 h 233532"/>
                <a:gd name="connsiteX9" fmla="*/ 120234 w 303496"/>
                <a:gd name="connsiteY9" fmla="*/ 229653 h 233532"/>
                <a:gd name="connsiteX10" fmla="*/ 154022 w 303496"/>
                <a:gd name="connsiteY10" fmla="*/ 229653 h 233532"/>
                <a:gd name="connsiteX11" fmla="*/ 181595 w 303496"/>
                <a:gd name="connsiteY11" fmla="*/ 215026 h 233532"/>
                <a:gd name="connsiteX12" fmla="*/ 296564 w 303496"/>
                <a:gd name="connsiteY12" fmla="*/ 63415 h 233532"/>
                <a:gd name="connsiteX13" fmla="*/ 258168 w 303496"/>
                <a:gd name="connsiteY13" fmla="*/ 15218 h 2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3496" h="233532">
                  <a:moveTo>
                    <a:pt x="258168" y="15218"/>
                  </a:moveTo>
                  <a:cubicBezTo>
                    <a:pt x="248287" y="5235"/>
                    <a:pt x="233565" y="1798"/>
                    <a:pt x="220284" y="6369"/>
                  </a:cubicBezTo>
                  <a:cubicBezTo>
                    <a:pt x="205276" y="-4521"/>
                    <a:pt x="184286" y="-1186"/>
                    <a:pt x="173396" y="13821"/>
                  </a:cubicBezTo>
                  <a:cubicBezTo>
                    <a:pt x="172826" y="14604"/>
                    <a:pt x="172292" y="15408"/>
                    <a:pt x="171794" y="16242"/>
                  </a:cubicBezTo>
                  <a:lnTo>
                    <a:pt x="133837" y="76579"/>
                  </a:lnTo>
                  <a:cubicBezTo>
                    <a:pt x="128206" y="85721"/>
                    <a:pt x="124256" y="99324"/>
                    <a:pt x="114017" y="99544"/>
                  </a:cubicBezTo>
                  <a:cubicBezTo>
                    <a:pt x="106704" y="99544"/>
                    <a:pt x="97269" y="90548"/>
                    <a:pt x="91199" y="87623"/>
                  </a:cubicBezTo>
                  <a:cubicBezTo>
                    <a:pt x="63553" y="74239"/>
                    <a:pt x="30642" y="73873"/>
                    <a:pt x="9360" y="98154"/>
                  </a:cubicBezTo>
                  <a:cubicBezTo>
                    <a:pt x="-3447" y="111779"/>
                    <a:pt x="-3447" y="133018"/>
                    <a:pt x="9360" y="146643"/>
                  </a:cubicBezTo>
                  <a:cubicBezTo>
                    <a:pt x="39565" y="182341"/>
                    <a:pt x="77471" y="210725"/>
                    <a:pt x="120234" y="229653"/>
                  </a:cubicBezTo>
                  <a:cubicBezTo>
                    <a:pt x="130911" y="234779"/>
                    <a:pt x="143344" y="234779"/>
                    <a:pt x="154022" y="229653"/>
                  </a:cubicBezTo>
                  <a:cubicBezTo>
                    <a:pt x="164978" y="229302"/>
                    <a:pt x="175159" y="223897"/>
                    <a:pt x="181595" y="215026"/>
                  </a:cubicBezTo>
                  <a:lnTo>
                    <a:pt x="296564" y="63415"/>
                  </a:lnTo>
                  <a:cubicBezTo>
                    <a:pt x="317408" y="35769"/>
                    <a:pt x="285301" y="8782"/>
                    <a:pt x="258168" y="15218"/>
                  </a:cubicBezTo>
                  <a:close/>
                </a:path>
              </a:pathLst>
            </a:custGeom>
            <a:solidFill>
              <a:srgbClr val="E96163"/>
            </a:solidFill>
            <a:ln w="727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09293A-E431-8343-499C-48512C216B47}"/>
                </a:ext>
              </a:extLst>
            </p:cNvPr>
            <p:cNvSpPr/>
            <p:nvPr/>
          </p:nvSpPr>
          <p:spPr>
            <a:xfrm>
              <a:off x="8447821" y="1713110"/>
              <a:ext cx="177847" cy="215399"/>
            </a:xfrm>
            <a:custGeom>
              <a:avLst/>
              <a:gdLst>
                <a:gd name="connsiteX0" fmla="*/ 172911 w 177847"/>
                <a:gd name="connsiteY0" fmla="*/ 117392 h 215399"/>
                <a:gd name="connsiteX1" fmla="*/ 124057 w 177847"/>
                <a:gd name="connsiteY1" fmla="*/ 19609 h 215399"/>
                <a:gd name="connsiteX2" fmla="*/ 54431 w 177847"/>
                <a:gd name="connsiteY2" fmla="*/ 19609 h 215399"/>
                <a:gd name="connsiteX3" fmla="*/ 603 w 177847"/>
                <a:gd name="connsiteY3" fmla="*/ 164857 h 215399"/>
                <a:gd name="connsiteX4" fmla="*/ 77396 w 177847"/>
                <a:gd name="connsiteY4" fmla="*/ 190162 h 215399"/>
                <a:gd name="connsiteX5" fmla="*/ 79224 w 177847"/>
                <a:gd name="connsiteY5" fmla="*/ 190162 h 215399"/>
                <a:gd name="connsiteX6" fmla="*/ 148850 w 177847"/>
                <a:gd name="connsiteY6" fmla="*/ 176779 h 215399"/>
                <a:gd name="connsiteX7" fmla="*/ 172911 w 177847"/>
                <a:gd name="connsiteY7" fmla="*/ 117392 h 2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47" h="215399">
                  <a:moveTo>
                    <a:pt x="172911" y="117392"/>
                  </a:moveTo>
                  <a:cubicBezTo>
                    <a:pt x="156675" y="84774"/>
                    <a:pt x="140388" y="52179"/>
                    <a:pt x="124057" y="19609"/>
                  </a:cubicBezTo>
                  <a:cubicBezTo>
                    <a:pt x="110380" y="-7597"/>
                    <a:pt x="68620" y="-5549"/>
                    <a:pt x="54431" y="19609"/>
                  </a:cubicBezTo>
                  <a:cubicBezTo>
                    <a:pt x="28790" y="64812"/>
                    <a:pt x="10608" y="113860"/>
                    <a:pt x="603" y="164857"/>
                  </a:cubicBezTo>
                  <a:cubicBezTo>
                    <a:pt x="-8904" y="214224"/>
                    <a:pt x="64378" y="236092"/>
                    <a:pt x="77396" y="190162"/>
                  </a:cubicBezTo>
                  <a:lnTo>
                    <a:pt x="79224" y="190162"/>
                  </a:lnTo>
                  <a:lnTo>
                    <a:pt x="148850" y="176779"/>
                  </a:lnTo>
                  <a:cubicBezTo>
                    <a:pt x="176056" y="171366"/>
                    <a:pt x="183662" y="138821"/>
                    <a:pt x="172911" y="117392"/>
                  </a:cubicBezTo>
                  <a:close/>
                </a:path>
              </a:pathLst>
            </a:custGeom>
            <a:solidFill>
              <a:srgbClr val="DDA72D"/>
            </a:solidFill>
            <a:ln w="727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BF06AC-E06B-3CF0-A2BE-A59B675AAD32}"/>
                </a:ext>
              </a:extLst>
            </p:cNvPr>
            <p:cNvSpPr/>
            <p:nvPr/>
          </p:nvSpPr>
          <p:spPr>
            <a:xfrm>
              <a:off x="8663360" y="1790568"/>
              <a:ext cx="206288" cy="234770"/>
            </a:xfrm>
            <a:custGeom>
              <a:avLst/>
              <a:gdLst>
                <a:gd name="connsiteX0" fmla="*/ 155790 w 206288"/>
                <a:gd name="connsiteY0" fmla="*/ 1903 h 234770"/>
                <a:gd name="connsiteX1" fmla="*/ 18002 w 206288"/>
                <a:gd name="connsiteY1" fmla="*/ 67725 h 234770"/>
                <a:gd name="connsiteX2" fmla="*/ 29631 w 206288"/>
                <a:gd name="connsiteY2" fmla="*/ 143202 h 234770"/>
                <a:gd name="connsiteX3" fmla="*/ 70002 w 206288"/>
                <a:gd name="connsiteY3" fmla="*/ 182110 h 234770"/>
                <a:gd name="connsiteX4" fmla="*/ 134800 w 206288"/>
                <a:gd name="connsiteY4" fmla="*/ 228551 h 234770"/>
                <a:gd name="connsiteX5" fmla="*/ 195503 w 206288"/>
                <a:gd name="connsiteY5" fmla="*/ 193739 h 234770"/>
                <a:gd name="connsiteX6" fmla="*/ 205377 w 206288"/>
                <a:gd name="connsiteY6" fmla="*/ 51562 h 234770"/>
                <a:gd name="connsiteX7" fmla="*/ 155790 w 206288"/>
                <a:gd name="connsiteY7" fmla="*/ 1903 h 234770"/>
                <a:gd name="connsiteX8" fmla="*/ 116955 w 206288"/>
                <a:gd name="connsiteY8" fmla="*/ 116873 h 234770"/>
                <a:gd name="connsiteX9" fmla="*/ 115346 w 206288"/>
                <a:gd name="connsiteY9" fmla="*/ 115703 h 234770"/>
                <a:gd name="connsiteX10" fmla="*/ 109934 w 206288"/>
                <a:gd name="connsiteY10" fmla="*/ 111022 h 234770"/>
                <a:gd name="connsiteX11" fmla="*/ 108983 w 206288"/>
                <a:gd name="connsiteY11" fmla="*/ 107731 h 234770"/>
                <a:gd name="connsiteX12" fmla="*/ 118125 w 206288"/>
                <a:gd name="connsiteY12" fmla="*/ 103196 h 234770"/>
                <a:gd name="connsiteX13" fmla="*/ 116955 w 206288"/>
                <a:gd name="connsiteY13" fmla="*/ 116873 h 23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288" h="234770">
                  <a:moveTo>
                    <a:pt x="155790" y="1903"/>
                  </a:moveTo>
                  <a:cubicBezTo>
                    <a:pt x="106972" y="17191"/>
                    <a:pt x="60575" y="39354"/>
                    <a:pt x="18002" y="67725"/>
                  </a:cubicBezTo>
                  <a:cubicBezTo>
                    <a:pt x="-14689" y="89666"/>
                    <a:pt x="1108" y="135596"/>
                    <a:pt x="29631" y="143202"/>
                  </a:cubicBezTo>
                  <a:cubicBezTo>
                    <a:pt x="36944" y="160974"/>
                    <a:pt x="54058" y="170701"/>
                    <a:pt x="70002" y="182110"/>
                  </a:cubicBezTo>
                  <a:cubicBezTo>
                    <a:pt x="91650" y="197566"/>
                    <a:pt x="113247" y="213046"/>
                    <a:pt x="134800" y="228551"/>
                  </a:cubicBezTo>
                  <a:cubicBezTo>
                    <a:pt x="160032" y="246543"/>
                    <a:pt x="196088" y="222335"/>
                    <a:pt x="195503" y="193739"/>
                  </a:cubicBezTo>
                  <a:cubicBezTo>
                    <a:pt x="194253" y="146140"/>
                    <a:pt x="197558" y="98531"/>
                    <a:pt x="205377" y="51562"/>
                  </a:cubicBezTo>
                  <a:cubicBezTo>
                    <a:pt x="210277" y="23039"/>
                    <a:pt x="187605" y="-8190"/>
                    <a:pt x="155790" y="1903"/>
                  </a:cubicBezTo>
                  <a:close/>
                  <a:moveTo>
                    <a:pt x="116955" y="116873"/>
                  </a:moveTo>
                  <a:lnTo>
                    <a:pt x="115346" y="115703"/>
                  </a:lnTo>
                  <a:cubicBezTo>
                    <a:pt x="113430" y="114276"/>
                    <a:pt x="111624" y="112712"/>
                    <a:pt x="109934" y="111022"/>
                  </a:cubicBezTo>
                  <a:cubicBezTo>
                    <a:pt x="109693" y="109904"/>
                    <a:pt x="109378" y="108804"/>
                    <a:pt x="108983" y="107731"/>
                  </a:cubicBezTo>
                  <a:lnTo>
                    <a:pt x="118125" y="103196"/>
                  </a:lnTo>
                  <a:cubicBezTo>
                    <a:pt x="117687" y="107731"/>
                    <a:pt x="117321" y="112046"/>
                    <a:pt x="116955" y="116873"/>
                  </a:cubicBezTo>
                  <a:close/>
                </a:path>
              </a:pathLst>
            </a:custGeom>
            <a:solidFill>
              <a:srgbClr val="DDA72D"/>
            </a:solidFill>
            <a:ln w="727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8459E73-9EC5-A734-CFC8-093EB6F11155}"/>
                </a:ext>
              </a:extLst>
            </p:cNvPr>
            <p:cNvSpPr/>
            <p:nvPr/>
          </p:nvSpPr>
          <p:spPr>
            <a:xfrm>
              <a:off x="8834869" y="2153660"/>
              <a:ext cx="210800" cy="215658"/>
            </a:xfrm>
            <a:custGeom>
              <a:avLst/>
              <a:gdLst>
                <a:gd name="connsiteX0" fmla="*/ 173484 w 210800"/>
                <a:gd name="connsiteY0" fmla="*/ 52102 h 215658"/>
                <a:gd name="connsiteX1" fmla="*/ 82723 w 210800"/>
                <a:gd name="connsiteY1" fmla="*/ 4856 h 215658"/>
                <a:gd name="connsiteX2" fmla="*/ 21947 w 210800"/>
                <a:gd name="connsiteY2" fmla="*/ 39815 h 215658"/>
                <a:gd name="connsiteX3" fmla="*/ 3809 w 210800"/>
                <a:gd name="connsiteY3" fmla="*/ 72873 h 215658"/>
                <a:gd name="connsiteX4" fmla="*/ -214 w 210800"/>
                <a:gd name="connsiteY4" fmla="*/ 176360 h 215658"/>
                <a:gd name="connsiteX5" fmla="*/ 60416 w 210800"/>
                <a:gd name="connsiteY5" fmla="*/ 211173 h 215658"/>
                <a:gd name="connsiteX6" fmla="*/ 145985 w 210800"/>
                <a:gd name="connsiteY6" fmla="*/ 170070 h 215658"/>
                <a:gd name="connsiteX7" fmla="*/ 209540 w 210800"/>
                <a:gd name="connsiteY7" fmla="*/ 113244 h 215658"/>
                <a:gd name="connsiteX8" fmla="*/ 173484 w 210800"/>
                <a:gd name="connsiteY8" fmla="*/ 52102 h 21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800" h="215658">
                  <a:moveTo>
                    <a:pt x="173484" y="52102"/>
                  </a:moveTo>
                  <a:cubicBezTo>
                    <a:pt x="143426" y="35939"/>
                    <a:pt x="112928" y="20581"/>
                    <a:pt x="82723" y="4856"/>
                  </a:cubicBezTo>
                  <a:cubicBezTo>
                    <a:pt x="52517" y="-10868"/>
                    <a:pt x="24214" y="14145"/>
                    <a:pt x="21947" y="39815"/>
                  </a:cubicBezTo>
                  <a:cubicBezTo>
                    <a:pt x="10589" y="46953"/>
                    <a:pt x="3728" y="59460"/>
                    <a:pt x="3809" y="72873"/>
                  </a:cubicBezTo>
                  <a:lnTo>
                    <a:pt x="-214" y="176360"/>
                  </a:lnTo>
                  <a:cubicBezTo>
                    <a:pt x="-1457" y="209125"/>
                    <a:pt x="34453" y="223679"/>
                    <a:pt x="60416" y="211173"/>
                  </a:cubicBezTo>
                  <a:lnTo>
                    <a:pt x="145985" y="170070"/>
                  </a:lnTo>
                  <a:cubicBezTo>
                    <a:pt x="172533" y="157345"/>
                    <a:pt x="203470" y="145570"/>
                    <a:pt x="209540" y="113244"/>
                  </a:cubicBezTo>
                  <a:cubicBezTo>
                    <a:pt x="215099" y="84794"/>
                    <a:pt x="197107" y="64681"/>
                    <a:pt x="173484" y="52102"/>
                  </a:cubicBezTo>
                  <a:close/>
                </a:path>
              </a:pathLst>
            </a:custGeom>
            <a:solidFill>
              <a:srgbClr val="DDA72D"/>
            </a:solidFill>
            <a:ln w="727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8EC9C83-CEE4-A8F4-0440-050B1414AB26}"/>
                </a:ext>
              </a:extLst>
            </p:cNvPr>
            <p:cNvSpPr/>
            <p:nvPr/>
          </p:nvSpPr>
          <p:spPr>
            <a:xfrm>
              <a:off x="8801240" y="2535566"/>
              <a:ext cx="229423" cy="167363"/>
            </a:xfrm>
            <a:custGeom>
              <a:avLst/>
              <a:gdLst>
                <a:gd name="connsiteX0" fmla="*/ 190877 w 229423"/>
                <a:gd name="connsiteY0" fmla="*/ -34 h 167363"/>
                <a:gd name="connsiteX1" fmla="*/ 39412 w 229423"/>
                <a:gd name="connsiteY1" fmla="*/ 770 h 167363"/>
                <a:gd name="connsiteX2" fmla="*/ 22737 w 229423"/>
                <a:gd name="connsiteY2" fmla="*/ 78733 h 167363"/>
                <a:gd name="connsiteX3" fmla="*/ 114669 w 229423"/>
                <a:gd name="connsiteY3" fmla="*/ 167008 h 167363"/>
                <a:gd name="connsiteX4" fmla="*/ 164914 w 229423"/>
                <a:gd name="connsiteY4" fmla="*/ 129636 h 167363"/>
                <a:gd name="connsiteX5" fmla="*/ 218449 w 229423"/>
                <a:gd name="connsiteY5" fmla="*/ 68933 h 167363"/>
                <a:gd name="connsiteX6" fmla="*/ 190877 w 229423"/>
                <a:gd name="connsiteY6" fmla="*/ -34 h 16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23" h="167363">
                  <a:moveTo>
                    <a:pt x="190877" y="-34"/>
                  </a:moveTo>
                  <a:lnTo>
                    <a:pt x="39412" y="770"/>
                  </a:lnTo>
                  <a:cubicBezTo>
                    <a:pt x="-6736" y="770"/>
                    <a:pt x="-13026" y="64910"/>
                    <a:pt x="22737" y="78733"/>
                  </a:cubicBezTo>
                  <a:cubicBezTo>
                    <a:pt x="41460" y="111352"/>
                    <a:pt x="69106" y="172274"/>
                    <a:pt x="114669" y="167008"/>
                  </a:cubicBezTo>
                  <a:cubicBezTo>
                    <a:pt x="137634" y="164302"/>
                    <a:pt x="150725" y="145726"/>
                    <a:pt x="164914" y="129636"/>
                  </a:cubicBezTo>
                  <a:lnTo>
                    <a:pt x="218449" y="68933"/>
                  </a:lnTo>
                  <a:cubicBezTo>
                    <a:pt x="240317" y="44140"/>
                    <a:pt x="227591" y="-254"/>
                    <a:pt x="190877" y="-34"/>
                  </a:cubicBezTo>
                  <a:close/>
                </a:path>
              </a:pathLst>
            </a:custGeom>
            <a:solidFill>
              <a:srgbClr val="DDA72D"/>
            </a:solidFill>
            <a:ln w="727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65FE357-972C-2777-9361-9AA3443628F0}"/>
                </a:ext>
              </a:extLst>
            </p:cNvPr>
            <p:cNvSpPr/>
            <p:nvPr/>
          </p:nvSpPr>
          <p:spPr>
            <a:xfrm>
              <a:off x="9021016" y="2793997"/>
              <a:ext cx="153852" cy="204540"/>
            </a:xfrm>
            <a:custGeom>
              <a:avLst/>
              <a:gdLst>
                <a:gd name="connsiteX0" fmla="*/ 137339 w 153852"/>
                <a:gd name="connsiteY0" fmla="*/ 157752 h 204540"/>
                <a:gd name="connsiteX1" fmla="*/ 152844 w 153852"/>
                <a:gd name="connsiteY1" fmla="*/ 43514 h 204540"/>
                <a:gd name="connsiteX2" fmla="*/ 121103 w 153852"/>
                <a:gd name="connsiteY2" fmla="*/ 1022 h 204540"/>
                <a:gd name="connsiteX3" fmla="*/ 24271 w 153852"/>
                <a:gd name="connsiteY3" fmla="*/ 45562 h 204540"/>
                <a:gd name="connsiteX4" fmla="*/ 27270 w 153852"/>
                <a:gd name="connsiteY4" fmla="*/ 128644 h 204540"/>
                <a:gd name="connsiteX5" fmla="*/ 35753 w 153852"/>
                <a:gd name="connsiteY5" fmla="*/ 156509 h 204540"/>
                <a:gd name="connsiteX6" fmla="*/ 64496 w 153852"/>
                <a:gd name="connsiteY6" fmla="*/ 175085 h 204540"/>
                <a:gd name="connsiteX7" fmla="*/ 81244 w 153852"/>
                <a:gd name="connsiteY7" fmla="*/ 197758 h 204540"/>
                <a:gd name="connsiteX8" fmla="*/ 137339 w 153852"/>
                <a:gd name="connsiteY8" fmla="*/ 157752 h 20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52" h="204540">
                  <a:moveTo>
                    <a:pt x="137339" y="157752"/>
                  </a:moveTo>
                  <a:cubicBezTo>
                    <a:pt x="142554" y="119670"/>
                    <a:pt x="147724" y="81596"/>
                    <a:pt x="152844" y="43514"/>
                  </a:cubicBezTo>
                  <a:cubicBezTo>
                    <a:pt x="157013" y="12651"/>
                    <a:pt x="143775" y="-4610"/>
                    <a:pt x="121103" y="1022"/>
                  </a:cubicBezTo>
                  <a:cubicBezTo>
                    <a:pt x="86554" y="10317"/>
                    <a:pt x="53811" y="25376"/>
                    <a:pt x="24271" y="45562"/>
                  </a:cubicBezTo>
                  <a:cubicBezTo>
                    <a:pt x="-12955" y="70062"/>
                    <a:pt x="-4398" y="133325"/>
                    <a:pt x="27270" y="128644"/>
                  </a:cubicBezTo>
                  <a:lnTo>
                    <a:pt x="35753" y="156509"/>
                  </a:lnTo>
                  <a:cubicBezTo>
                    <a:pt x="40873" y="173111"/>
                    <a:pt x="52428" y="177938"/>
                    <a:pt x="64496" y="175085"/>
                  </a:cubicBezTo>
                  <a:cubicBezTo>
                    <a:pt x="70054" y="182399"/>
                    <a:pt x="75686" y="190225"/>
                    <a:pt x="81244" y="197758"/>
                  </a:cubicBezTo>
                  <a:cubicBezTo>
                    <a:pt x="96017" y="217797"/>
                    <a:pt x="133024" y="189859"/>
                    <a:pt x="137339" y="157752"/>
                  </a:cubicBezTo>
                  <a:close/>
                </a:path>
              </a:pathLst>
            </a:custGeom>
            <a:solidFill>
              <a:srgbClr val="DDA72D"/>
            </a:solidFill>
            <a:ln w="727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FA21940-D0EB-0B4B-5859-E66982703A6A}"/>
                </a:ext>
              </a:extLst>
            </p:cNvPr>
            <p:cNvSpPr/>
            <p:nvPr/>
          </p:nvSpPr>
          <p:spPr>
            <a:xfrm>
              <a:off x="9341520" y="2777654"/>
              <a:ext cx="174257" cy="195073"/>
            </a:xfrm>
            <a:custGeom>
              <a:avLst/>
              <a:gdLst>
                <a:gd name="connsiteX0" fmla="*/ 137389 w 174257"/>
                <a:gd name="connsiteY0" fmla="*/ 34918 h 195073"/>
                <a:gd name="connsiteX1" fmla="*/ 62060 w 174257"/>
                <a:gd name="connsiteY1" fmla="*/ 7638 h 195073"/>
                <a:gd name="connsiteX2" fmla="*/ 2234 w 174257"/>
                <a:gd name="connsiteY2" fmla="*/ 57590 h 195073"/>
                <a:gd name="connsiteX3" fmla="*/ 23444 w 174257"/>
                <a:gd name="connsiteY3" fmla="*/ 162540 h 195073"/>
                <a:gd name="connsiteX4" fmla="*/ 102869 w 174257"/>
                <a:gd name="connsiteY4" fmla="*/ 155884 h 195073"/>
                <a:gd name="connsiteX5" fmla="*/ 166205 w 174257"/>
                <a:gd name="connsiteY5" fmla="*/ 98400 h 195073"/>
                <a:gd name="connsiteX6" fmla="*/ 137389 w 174257"/>
                <a:gd name="connsiteY6" fmla="*/ 34918 h 19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57" h="195073">
                  <a:moveTo>
                    <a:pt x="137389" y="34918"/>
                  </a:moveTo>
                  <a:cubicBezTo>
                    <a:pt x="110366" y="32380"/>
                    <a:pt x="84439" y="22989"/>
                    <a:pt x="62060" y="7638"/>
                  </a:cubicBezTo>
                  <a:cubicBezTo>
                    <a:pt x="26369" y="-16570"/>
                    <a:pt x="-10199" y="21022"/>
                    <a:pt x="2234" y="57590"/>
                  </a:cubicBezTo>
                  <a:cubicBezTo>
                    <a:pt x="13409" y="91612"/>
                    <a:pt x="20533" y="126842"/>
                    <a:pt x="23444" y="162540"/>
                  </a:cubicBezTo>
                  <a:cubicBezTo>
                    <a:pt x="27978" y="211760"/>
                    <a:pt x="100163" y="201448"/>
                    <a:pt x="102869" y="155884"/>
                  </a:cubicBezTo>
                  <a:cubicBezTo>
                    <a:pt x="126982" y="140314"/>
                    <a:pt x="148375" y="120896"/>
                    <a:pt x="166205" y="98400"/>
                  </a:cubicBezTo>
                  <a:cubicBezTo>
                    <a:pt x="185586" y="74191"/>
                    <a:pt x="166205" y="37916"/>
                    <a:pt x="137389" y="34918"/>
                  </a:cubicBezTo>
                  <a:close/>
                </a:path>
              </a:pathLst>
            </a:custGeom>
            <a:solidFill>
              <a:srgbClr val="DDA72D"/>
            </a:solidFill>
            <a:ln w="727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AFF58ED-BB3E-EF90-FC14-20E4E607C9F7}"/>
                </a:ext>
              </a:extLst>
            </p:cNvPr>
            <p:cNvSpPr/>
            <p:nvPr/>
          </p:nvSpPr>
          <p:spPr>
            <a:xfrm>
              <a:off x="7962889" y="1807376"/>
              <a:ext cx="1672610" cy="1709220"/>
            </a:xfrm>
            <a:custGeom>
              <a:avLst/>
              <a:gdLst>
                <a:gd name="connsiteX0" fmla="*/ 1633404 w 1672610"/>
                <a:gd name="connsiteY0" fmla="*/ 880425 h 1709220"/>
                <a:gd name="connsiteX1" fmla="*/ 1628138 w 1672610"/>
                <a:gd name="connsiteY1" fmla="*/ 873111 h 1709220"/>
                <a:gd name="connsiteX2" fmla="*/ 1625651 w 1672610"/>
                <a:gd name="connsiteY2" fmla="*/ 861263 h 1709220"/>
                <a:gd name="connsiteX3" fmla="*/ 1581769 w 1672610"/>
                <a:gd name="connsiteY3" fmla="*/ 836251 h 1709220"/>
                <a:gd name="connsiteX4" fmla="*/ 1556757 w 1672610"/>
                <a:gd name="connsiteY4" fmla="*/ 880132 h 1709220"/>
                <a:gd name="connsiteX5" fmla="*/ 1556757 w 1672610"/>
                <a:gd name="connsiteY5" fmla="*/ 881376 h 1709220"/>
                <a:gd name="connsiteX6" fmla="*/ 1553758 w 1672610"/>
                <a:gd name="connsiteY6" fmla="*/ 896003 h 1709220"/>
                <a:gd name="connsiteX7" fmla="*/ 1116625 w 1672610"/>
                <a:gd name="connsiteY7" fmla="*/ 1109486 h 1709220"/>
                <a:gd name="connsiteX8" fmla="*/ 952800 w 1672610"/>
                <a:gd name="connsiteY8" fmla="*/ 754997 h 1709220"/>
                <a:gd name="connsiteX9" fmla="*/ 933493 w 1672610"/>
                <a:gd name="connsiteY9" fmla="*/ 618525 h 1709220"/>
                <a:gd name="connsiteX10" fmla="*/ 830371 w 1672610"/>
                <a:gd name="connsiteY10" fmla="*/ 95091 h 1709220"/>
                <a:gd name="connsiteX11" fmla="*/ 266200 w 1672610"/>
                <a:gd name="connsiteY11" fmla="*/ 40678 h 1709220"/>
                <a:gd name="connsiteX12" fmla="*/ 45842 w 1672610"/>
                <a:gd name="connsiteY12" fmla="*/ 197993 h 1709220"/>
                <a:gd name="connsiteX13" fmla="*/ 3715 w 1672610"/>
                <a:gd name="connsiteY13" fmla="*/ 331174 h 1709220"/>
                <a:gd name="connsiteX14" fmla="*/ 108153 w 1672610"/>
                <a:gd name="connsiteY14" fmla="*/ 594463 h 1709220"/>
                <a:gd name="connsiteX15" fmla="*/ 244040 w 1672610"/>
                <a:gd name="connsiteY15" fmla="*/ 643903 h 1709220"/>
                <a:gd name="connsiteX16" fmla="*/ 551650 w 1672610"/>
                <a:gd name="connsiteY16" fmla="*/ 634981 h 1709220"/>
                <a:gd name="connsiteX17" fmla="*/ 531611 w 1672610"/>
                <a:gd name="connsiteY17" fmla="*/ 666575 h 1709220"/>
                <a:gd name="connsiteX18" fmla="*/ 391775 w 1672610"/>
                <a:gd name="connsiteY18" fmla="*/ 870625 h 1709220"/>
                <a:gd name="connsiteX19" fmla="*/ 301890 w 1672610"/>
                <a:gd name="connsiteY19" fmla="*/ 1151759 h 1709220"/>
                <a:gd name="connsiteX20" fmla="*/ 360399 w 1672610"/>
                <a:gd name="connsiteY20" fmla="*/ 1436989 h 1709220"/>
                <a:gd name="connsiteX21" fmla="*/ 375612 w 1672610"/>
                <a:gd name="connsiteY21" fmla="*/ 1461270 h 1709220"/>
                <a:gd name="connsiteX22" fmla="*/ 409547 w 1672610"/>
                <a:gd name="connsiteY22" fmla="*/ 1506030 h 1709220"/>
                <a:gd name="connsiteX23" fmla="*/ 715767 w 1672610"/>
                <a:gd name="connsiteY23" fmla="*/ 1688869 h 1709220"/>
                <a:gd name="connsiteX24" fmla="*/ 1216090 w 1672610"/>
                <a:gd name="connsiteY24" fmla="*/ 1649303 h 1709220"/>
                <a:gd name="connsiteX25" fmla="*/ 1351464 w 1672610"/>
                <a:gd name="connsiteY25" fmla="*/ 1582530 h 1709220"/>
                <a:gd name="connsiteX26" fmla="*/ 1495689 w 1672610"/>
                <a:gd name="connsiteY26" fmla="*/ 1474508 h 1709220"/>
                <a:gd name="connsiteX27" fmla="*/ 1572481 w 1672610"/>
                <a:gd name="connsiteY27" fmla="*/ 1404663 h 1709220"/>
                <a:gd name="connsiteX28" fmla="*/ 1633404 w 1672610"/>
                <a:gd name="connsiteY28" fmla="*/ 880425 h 170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2610" h="1709220">
                  <a:moveTo>
                    <a:pt x="1633404" y="880425"/>
                  </a:moveTo>
                  <a:cubicBezTo>
                    <a:pt x="1632175" y="877646"/>
                    <a:pt x="1630383" y="875159"/>
                    <a:pt x="1628138" y="873111"/>
                  </a:cubicBezTo>
                  <a:cubicBezTo>
                    <a:pt x="1627333" y="869162"/>
                    <a:pt x="1626529" y="865212"/>
                    <a:pt x="1625651" y="861263"/>
                  </a:cubicBezTo>
                  <a:cubicBezTo>
                    <a:pt x="1621775" y="842321"/>
                    <a:pt x="1599395" y="831350"/>
                    <a:pt x="1581769" y="836251"/>
                  </a:cubicBezTo>
                  <a:cubicBezTo>
                    <a:pt x="1561218" y="841882"/>
                    <a:pt x="1553905" y="861117"/>
                    <a:pt x="1556757" y="880132"/>
                  </a:cubicBezTo>
                  <a:lnTo>
                    <a:pt x="1556757" y="881376"/>
                  </a:lnTo>
                  <a:cubicBezTo>
                    <a:pt x="1554248" y="885815"/>
                    <a:pt x="1553203" y="890934"/>
                    <a:pt x="1553758" y="896003"/>
                  </a:cubicBezTo>
                  <a:cubicBezTo>
                    <a:pt x="1561438" y="997662"/>
                    <a:pt x="1405146" y="1303882"/>
                    <a:pt x="1116625" y="1109486"/>
                  </a:cubicBezTo>
                  <a:cubicBezTo>
                    <a:pt x="1042904" y="1059827"/>
                    <a:pt x="968452" y="845393"/>
                    <a:pt x="952800" y="754997"/>
                  </a:cubicBezTo>
                  <a:cubicBezTo>
                    <a:pt x="958432" y="700510"/>
                    <a:pt x="925886" y="670963"/>
                    <a:pt x="933493" y="618525"/>
                  </a:cubicBezTo>
                  <a:cubicBezTo>
                    <a:pt x="959602" y="438903"/>
                    <a:pt x="999315" y="218837"/>
                    <a:pt x="830371" y="95091"/>
                  </a:cubicBezTo>
                  <a:cubicBezTo>
                    <a:pt x="675030" y="-18635"/>
                    <a:pt x="432073" y="-21926"/>
                    <a:pt x="266200" y="40678"/>
                  </a:cubicBezTo>
                  <a:cubicBezTo>
                    <a:pt x="179095" y="73370"/>
                    <a:pt x="99743" y="120177"/>
                    <a:pt x="45842" y="197993"/>
                  </a:cubicBezTo>
                  <a:cubicBezTo>
                    <a:pt x="3935" y="258477"/>
                    <a:pt x="3715" y="331174"/>
                    <a:pt x="3715" y="331174"/>
                  </a:cubicBezTo>
                  <a:cubicBezTo>
                    <a:pt x="-8352" y="394656"/>
                    <a:pt x="2033" y="520377"/>
                    <a:pt x="108153" y="594463"/>
                  </a:cubicBezTo>
                  <a:cubicBezTo>
                    <a:pt x="148832" y="621604"/>
                    <a:pt x="195434" y="638557"/>
                    <a:pt x="244040" y="643903"/>
                  </a:cubicBezTo>
                  <a:cubicBezTo>
                    <a:pt x="346430" y="656621"/>
                    <a:pt x="450166" y="653608"/>
                    <a:pt x="551650" y="634981"/>
                  </a:cubicBezTo>
                  <a:cubicBezTo>
                    <a:pt x="544848" y="645366"/>
                    <a:pt x="538193" y="655971"/>
                    <a:pt x="531611" y="666575"/>
                  </a:cubicBezTo>
                  <a:cubicBezTo>
                    <a:pt x="476247" y="730057"/>
                    <a:pt x="426807" y="797050"/>
                    <a:pt x="391775" y="870625"/>
                  </a:cubicBezTo>
                  <a:cubicBezTo>
                    <a:pt x="336660" y="954351"/>
                    <a:pt x="305577" y="1051592"/>
                    <a:pt x="301890" y="1151759"/>
                  </a:cubicBezTo>
                  <a:cubicBezTo>
                    <a:pt x="289735" y="1250675"/>
                    <a:pt x="310287" y="1350850"/>
                    <a:pt x="360399" y="1436989"/>
                  </a:cubicBezTo>
                  <a:cubicBezTo>
                    <a:pt x="365226" y="1445254"/>
                    <a:pt x="370273" y="1453372"/>
                    <a:pt x="375612" y="1461270"/>
                  </a:cubicBezTo>
                  <a:cubicBezTo>
                    <a:pt x="384849" y="1477653"/>
                    <a:pt x="396265" y="1492711"/>
                    <a:pt x="409547" y="1506030"/>
                  </a:cubicBezTo>
                  <a:cubicBezTo>
                    <a:pt x="487802" y="1597669"/>
                    <a:pt x="599700" y="1660712"/>
                    <a:pt x="715767" y="1688869"/>
                  </a:cubicBezTo>
                  <a:cubicBezTo>
                    <a:pt x="879664" y="1728802"/>
                    <a:pt x="1058921" y="1706861"/>
                    <a:pt x="1216090" y="1649303"/>
                  </a:cubicBezTo>
                  <a:cubicBezTo>
                    <a:pt x="1263628" y="1632313"/>
                    <a:pt x="1309053" y="1609912"/>
                    <a:pt x="1351464" y="1582530"/>
                  </a:cubicBezTo>
                  <a:cubicBezTo>
                    <a:pt x="1406689" y="1557217"/>
                    <a:pt x="1455866" y="1520386"/>
                    <a:pt x="1495689" y="1474508"/>
                  </a:cubicBezTo>
                  <a:cubicBezTo>
                    <a:pt x="1523078" y="1453277"/>
                    <a:pt x="1548756" y="1429924"/>
                    <a:pt x="1572481" y="1404663"/>
                  </a:cubicBezTo>
                  <a:cubicBezTo>
                    <a:pt x="1633038" y="1340889"/>
                    <a:pt x="1725628" y="1100710"/>
                    <a:pt x="1633404" y="880425"/>
                  </a:cubicBezTo>
                  <a:close/>
                </a:path>
              </a:pathLst>
            </a:custGeom>
            <a:solidFill>
              <a:srgbClr val="E96163"/>
            </a:solidFill>
            <a:ln w="727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423A738-5717-CCF1-E1D2-0A618835597A}"/>
                </a:ext>
              </a:extLst>
            </p:cNvPr>
            <p:cNvSpPr/>
            <p:nvPr/>
          </p:nvSpPr>
          <p:spPr>
            <a:xfrm>
              <a:off x="8258147" y="2435845"/>
              <a:ext cx="486128" cy="1069618"/>
            </a:xfrm>
            <a:custGeom>
              <a:avLst/>
              <a:gdLst>
                <a:gd name="connsiteX0" fmla="*/ 256393 w 486128"/>
                <a:gd name="connsiteY0" fmla="*/ 6951 h 1069618"/>
                <a:gd name="connsiteX1" fmla="*/ 367267 w 486128"/>
                <a:gd name="connsiteY1" fmla="*/ 574851 h 1069618"/>
                <a:gd name="connsiteX2" fmla="*/ 455030 w 486128"/>
                <a:gd name="connsiteY2" fmla="*/ 1069177 h 1069618"/>
                <a:gd name="connsiteX3" fmla="*/ 19432 w 486128"/>
                <a:gd name="connsiteY3" fmla="*/ 699183 h 1069618"/>
                <a:gd name="connsiteX4" fmla="*/ 256393 w 486128"/>
                <a:gd name="connsiteY4" fmla="*/ 6951 h 106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28" h="1069618">
                  <a:moveTo>
                    <a:pt x="256393" y="6951"/>
                  </a:moveTo>
                  <a:cubicBezTo>
                    <a:pt x="256393" y="6951"/>
                    <a:pt x="576728" y="-105825"/>
                    <a:pt x="367267" y="574851"/>
                  </a:cubicBezTo>
                  <a:cubicBezTo>
                    <a:pt x="367267" y="574851"/>
                    <a:pt x="558883" y="1085999"/>
                    <a:pt x="455030" y="1069177"/>
                  </a:cubicBezTo>
                  <a:cubicBezTo>
                    <a:pt x="300493" y="1044165"/>
                    <a:pt x="93519" y="960570"/>
                    <a:pt x="19432" y="699183"/>
                  </a:cubicBezTo>
                  <a:cubicBezTo>
                    <a:pt x="19432" y="699183"/>
                    <a:pt x="-101535" y="398813"/>
                    <a:pt x="256393" y="6951"/>
                  </a:cubicBezTo>
                  <a:close/>
                </a:path>
              </a:pathLst>
            </a:custGeom>
            <a:solidFill>
              <a:srgbClr val="E1494B"/>
            </a:solidFill>
            <a:ln w="727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259D06C-15A1-FC2B-84DA-61E977405E90}"/>
                </a:ext>
              </a:extLst>
            </p:cNvPr>
            <p:cNvSpPr/>
            <p:nvPr/>
          </p:nvSpPr>
          <p:spPr>
            <a:xfrm>
              <a:off x="8693027" y="3419213"/>
              <a:ext cx="235338" cy="329160"/>
            </a:xfrm>
            <a:custGeom>
              <a:avLst/>
              <a:gdLst>
                <a:gd name="connsiteX0" fmla="*/ 224637 w 235338"/>
                <a:gd name="connsiteY0" fmla="*/ 189881 h 329160"/>
                <a:gd name="connsiteX1" fmla="*/ 187045 w 235338"/>
                <a:gd name="connsiteY1" fmla="*/ 24082 h 329160"/>
                <a:gd name="connsiteX2" fmla="*/ 126855 w 235338"/>
                <a:gd name="connsiteY2" fmla="*/ 16768 h 329160"/>
                <a:gd name="connsiteX3" fmla="*/ 67688 w 235338"/>
                <a:gd name="connsiteY3" fmla="*/ 45072 h 329160"/>
                <a:gd name="connsiteX4" fmla="*/ 99648 w 235338"/>
                <a:gd name="connsiteY4" fmla="*/ 195659 h 329160"/>
                <a:gd name="connsiteX5" fmla="*/ 100087 w 235338"/>
                <a:gd name="connsiteY5" fmla="*/ 199023 h 329160"/>
                <a:gd name="connsiteX6" fmla="*/ 16346 w 235338"/>
                <a:gd name="connsiteY6" fmla="*/ 258190 h 329160"/>
                <a:gd name="connsiteX7" fmla="*/ 13640 w 235338"/>
                <a:gd name="connsiteY7" fmla="*/ 261847 h 329160"/>
                <a:gd name="connsiteX8" fmla="*/ 841 w 235338"/>
                <a:gd name="connsiteY8" fmla="*/ 287079 h 329160"/>
                <a:gd name="connsiteX9" fmla="*/ 42236 w 235338"/>
                <a:gd name="connsiteY9" fmla="*/ 328401 h 329160"/>
                <a:gd name="connsiteX10" fmla="*/ 149746 w 235338"/>
                <a:gd name="connsiteY10" fmla="*/ 307923 h 329160"/>
                <a:gd name="connsiteX11" fmla="*/ 227490 w 235338"/>
                <a:gd name="connsiteY11" fmla="*/ 276474 h 329160"/>
                <a:gd name="connsiteX12" fmla="*/ 224637 w 235338"/>
                <a:gd name="connsiteY12" fmla="*/ 189881 h 32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338" h="329160">
                  <a:moveTo>
                    <a:pt x="224637" y="189881"/>
                  </a:moveTo>
                  <a:lnTo>
                    <a:pt x="187045" y="24082"/>
                  </a:lnTo>
                  <a:cubicBezTo>
                    <a:pt x="180829" y="-8464"/>
                    <a:pt x="141335" y="-5172"/>
                    <a:pt x="126855" y="16768"/>
                  </a:cubicBezTo>
                  <a:cubicBezTo>
                    <a:pt x="106962" y="-10292"/>
                    <a:pt x="61544" y="6895"/>
                    <a:pt x="67688" y="45072"/>
                  </a:cubicBezTo>
                  <a:cubicBezTo>
                    <a:pt x="72661" y="76301"/>
                    <a:pt x="95260" y="164430"/>
                    <a:pt x="99648" y="195659"/>
                  </a:cubicBezTo>
                  <a:lnTo>
                    <a:pt x="100087" y="199023"/>
                  </a:lnTo>
                  <a:cubicBezTo>
                    <a:pt x="67680" y="211464"/>
                    <a:pt x="38894" y="231803"/>
                    <a:pt x="16346" y="258190"/>
                  </a:cubicBezTo>
                  <a:cubicBezTo>
                    <a:pt x="15373" y="259353"/>
                    <a:pt x="14474" y="260574"/>
                    <a:pt x="13640" y="261847"/>
                  </a:cubicBezTo>
                  <a:cubicBezTo>
                    <a:pt x="7372" y="269087"/>
                    <a:pt x="2977" y="277747"/>
                    <a:pt x="841" y="287079"/>
                  </a:cubicBezTo>
                  <a:cubicBezTo>
                    <a:pt x="-5521" y="313335"/>
                    <a:pt x="17078" y="333228"/>
                    <a:pt x="42236" y="328401"/>
                  </a:cubicBezTo>
                  <a:lnTo>
                    <a:pt x="149746" y="307923"/>
                  </a:lnTo>
                  <a:cubicBezTo>
                    <a:pt x="176221" y="302803"/>
                    <a:pt x="211180" y="301925"/>
                    <a:pt x="227490" y="276474"/>
                  </a:cubicBezTo>
                  <a:cubicBezTo>
                    <a:pt x="243799" y="251023"/>
                    <a:pt x="229537" y="215625"/>
                    <a:pt x="224637" y="189881"/>
                  </a:cubicBezTo>
                  <a:close/>
                </a:path>
              </a:pathLst>
            </a:custGeom>
            <a:solidFill>
              <a:srgbClr val="E96163"/>
            </a:solidFill>
            <a:ln w="727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5471FC1-DE4F-BDB8-214F-C59CEE59A268}"/>
                </a:ext>
              </a:extLst>
            </p:cNvPr>
            <p:cNvSpPr/>
            <p:nvPr/>
          </p:nvSpPr>
          <p:spPr>
            <a:xfrm>
              <a:off x="8761384" y="1987415"/>
              <a:ext cx="99289" cy="118416"/>
            </a:xfrm>
            <a:custGeom>
              <a:avLst/>
              <a:gdLst>
                <a:gd name="connsiteX0" fmla="*/ 95066 w 99289"/>
                <a:gd name="connsiteY0" fmla="*/ 74342 h 118416"/>
                <a:gd name="connsiteX1" fmla="*/ 91190 w 99289"/>
                <a:gd name="connsiteY1" fmla="*/ 68784 h 118416"/>
                <a:gd name="connsiteX2" fmla="*/ 87021 w 99289"/>
                <a:gd name="connsiteY2" fmla="*/ 57594 h 118416"/>
                <a:gd name="connsiteX3" fmla="*/ 54329 w 99289"/>
                <a:gd name="connsiteY3" fmla="*/ 14444 h 118416"/>
                <a:gd name="connsiteX4" fmla="*/ 14178 w 99289"/>
                <a:gd name="connsiteY4" fmla="*/ 3913 h 118416"/>
                <a:gd name="connsiteX5" fmla="*/ 3646 w 99289"/>
                <a:gd name="connsiteY5" fmla="*/ 44064 h 118416"/>
                <a:gd name="connsiteX6" fmla="*/ 44383 w 99289"/>
                <a:gd name="connsiteY6" fmla="*/ 104109 h 118416"/>
                <a:gd name="connsiteX7" fmla="*/ 84534 w 99289"/>
                <a:gd name="connsiteY7" fmla="*/ 114640 h 118416"/>
                <a:gd name="connsiteX8" fmla="*/ 95066 w 99289"/>
                <a:gd name="connsiteY8" fmla="*/ 74342 h 11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89" h="118416">
                  <a:moveTo>
                    <a:pt x="95066" y="74342"/>
                  </a:moveTo>
                  <a:lnTo>
                    <a:pt x="91190" y="68784"/>
                  </a:lnTo>
                  <a:cubicBezTo>
                    <a:pt x="90897" y="64732"/>
                    <a:pt x="89457" y="60848"/>
                    <a:pt x="87021" y="57594"/>
                  </a:cubicBezTo>
                  <a:lnTo>
                    <a:pt x="54329" y="14444"/>
                  </a:lnTo>
                  <a:cubicBezTo>
                    <a:pt x="44821" y="1865"/>
                    <a:pt x="29024" y="-4791"/>
                    <a:pt x="14178" y="3913"/>
                  </a:cubicBezTo>
                  <a:cubicBezTo>
                    <a:pt x="340" y="12212"/>
                    <a:pt x="-4333" y="30042"/>
                    <a:pt x="3646" y="44064"/>
                  </a:cubicBezTo>
                  <a:cubicBezTo>
                    <a:pt x="17249" y="64103"/>
                    <a:pt x="30831" y="84119"/>
                    <a:pt x="44383" y="104109"/>
                  </a:cubicBezTo>
                  <a:cubicBezTo>
                    <a:pt x="52830" y="117749"/>
                    <a:pt x="70478" y="122378"/>
                    <a:pt x="84534" y="114640"/>
                  </a:cubicBezTo>
                  <a:cubicBezTo>
                    <a:pt x="98489" y="106361"/>
                    <a:pt x="103184" y="88392"/>
                    <a:pt x="95066" y="74342"/>
                  </a:cubicBezTo>
                  <a:close/>
                </a:path>
              </a:pathLst>
            </a:custGeom>
            <a:solidFill>
              <a:srgbClr val="F2A0A1"/>
            </a:solidFill>
            <a:ln w="727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74D3BDC-91C8-92B0-4589-1D34961703F9}"/>
                </a:ext>
              </a:extLst>
            </p:cNvPr>
            <p:cNvSpPr/>
            <p:nvPr/>
          </p:nvSpPr>
          <p:spPr>
            <a:xfrm>
              <a:off x="8815592" y="2180565"/>
              <a:ext cx="42537" cy="43881"/>
            </a:xfrm>
            <a:custGeom>
              <a:avLst/>
              <a:gdLst>
                <a:gd name="connsiteX0" fmla="*/ 21037 w 42537"/>
                <a:gd name="connsiteY0" fmla="*/ -35 h 43881"/>
                <a:gd name="connsiteX1" fmla="*/ 21037 w 42537"/>
                <a:gd name="connsiteY1" fmla="*/ 43846 h 43881"/>
                <a:gd name="connsiteX2" fmla="*/ 21037 w 42537"/>
                <a:gd name="connsiteY2" fmla="*/ -35 h 43881"/>
              </a:gdLst>
              <a:ahLst/>
              <a:cxnLst>
                <a:cxn ang="0">
                  <a:pos x="connsiteX0" y="connsiteY0"/>
                </a:cxn>
                <a:cxn ang="0">
                  <a:pos x="connsiteX1" y="connsiteY1"/>
                </a:cxn>
                <a:cxn ang="0">
                  <a:pos x="connsiteX2" y="connsiteY2"/>
                </a:cxn>
              </a:cxnLst>
              <a:rect l="l" t="t" r="r" b="b"/>
              <a:pathLst>
                <a:path w="42537" h="43881">
                  <a:moveTo>
                    <a:pt x="21037" y="-35"/>
                  </a:moveTo>
                  <a:cubicBezTo>
                    <a:pt x="-7339" y="-35"/>
                    <a:pt x="-7339" y="43846"/>
                    <a:pt x="21037" y="43846"/>
                  </a:cubicBezTo>
                  <a:cubicBezTo>
                    <a:pt x="49414" y="43846"/>
                    <a:pt x="49341" y="-35"/>
                    <a:pt x="21037" y="-35"/>
                  </a:cubicBezTo>
                  <a:close/>
                </a:path>
              </a:pathLst>
            </a:custGeom>
            <a:solidFill>
              <a:srgbClr val="F2A0A1"/>
            </a:solidFill>
            <a:ln w="727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4D52782-0787-924E-D372-B312F2C4AAE8}"/>
                </a:ext>
              </a:extLst>
            </p:cNvPr>
            <p:cNvSpPr/>
            <p:nvPr/>
          </p:nvSpPr>
          <p:spPr>
            <a:xfrm>
              <a:off x="8751518" y="2150061"/>
              <a:ext cx="22167" cy="29999"/>
            </a:xfrm>
            <a:custGeom>
              <a:avLst/>
              <a:gdLst>
                <a:gd name="connsiteX0" fmla="*/ 20825 w 22167"/>
                <a:gd name="connsiteY0" fmla="*/ 6700 h 29999"/>
                <a:gd name="connsiteX1" fmla="*/ 18485 w 22167"/>
                <a:gd name="connsiteY1" fmla="*/ 3190 h 29999"/>
                <a:gd name="connsiteX2" fmla="*/ 14974 w 22167"/>
                <a:gd name="connsiteY2" fmla="*/ 923 h 29999"/>
                <a:gd name="connsiteX3" fmla="*/ 10733 w 22167"/>
                <a:gd name="connsiteY3" fmla="*/ -28 h 29999"/>
                <a:gd name="connsiteX4" fmla="*/ 7807 w 22167"/>
                <a:gd name="connsiteY4" fmla="*/ -28 h 29999"/>
                <a:gd name="connsiteX5" fmla="*/ 2980 w 22167"/>
                <a:gd name="connsiteY5" fmla="*/ 2824 h 29999"/>
                <a:gd name="connsiteX6" fmla="*/ 1225 w 22167"/>
                <a:gd name="connsiteY6" fmla="*/ 5091 h 29999"/>
                <a:gd name="connsiteX7" fmla="*/ -238 w 22167"/>
                <a:gd name="connsiteY7" fmla="*/ 10577 h 29999"/>
                <a:gd name="connsiteX8" fmla="*/ -238 w 22167"/>
                <a:gd name="connsiteY8" fmla="*/ 18841 h 29999"/>
                <a:gd name="connsiteX9" fmla="*/ 859 w 22167"/>
                <a:gd name="connsiteY9" fmla="*/ 23156 h 29999"/>
                <a:gd name="connsiteX10" fmla="*/ 6637 w 22167"/>
                <a:gd name="connsiteY10" fmla="*/ 29007 h 29999"/>
                <a:gd name="connsiteX11" fmla="*/ 10879 w 22167"/>
                <a:gd name="connsiteY11" fmla="*/ 29958 h 29999"/>
                <a:gd name="connsiteX12" fmla="*/ 13804 w 22167"/>
                <a:gd name="connsiteY12" fmla="*/ 29519 h 29999"/>
                <a:gd name="connsiteX13" fmla="*/ 18631 w 22167"/>
                <a:gd name="connsiteY13" fmla="*/ 26740 h 29999"/>
                <a:gd name="connsiteX14" fmla="*/ 20387 w 22167"/>
                <a:gd name="connsiteY14" fmla="*/ 24472 h 29999"/>
                <a:gd name="connsiteX15" fmla="*/ 21922 w 22167"/>
                <a:gd name="connsiteY15" fmla="*/ 18914 h 29999"/>
                <a:gd name="connsiteX16" fmla="*/ 21922 w 22167"/>
                <a:gd name="connsiteY16" fmla="*/ 10942 h 29999"/>
                <a:gd name="connsiteX17" fmla="*/ 20825 w 22167"/>
                <a:gd name="connsiteY17" fmla="*/ 6700 h 2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67" h="29999">
                  <a:moveTo>
                    <a:pt x="20825" y="6700"/>
                  </a:moveTo>
                  <a:cubicBezTo>
                    <a:pt x="20328" y="5366"/>
                    <a:pt x="19524" y="4165"/>
                    <a:pt x="18485" y="3190"/>
                  </a:cubicBezTo>
                  <a:cubicBezTo>
                    <a:pt x="17564" y="2109"/>
                    <a:pt x="16342" y="1320"/>
                    <a:pt x="14974" y="923"/>
                  </a:cubicBezTo>
                  <a:cubicBezTo>
                    <a:pt x="13665" y="240"/>
                    <a:pt x="12203" y="-88"/>
                    <a:pt x="10733" y="-28"/>
                  </a:cubicBezTo>
                  <a:lnTo>
                    <a:pt x="7807" y="-28"/>
                  </a:lnTo>
                  <a:cubicBezTo>
                    <a:pt x="5979" y="498"/>
                    <a:pt x="4319" y="1479"/>
                    <a:pt x="2980" y="2824"/>
                  </a:cubicBezTo>
                  <a:lnTo>
                    <a:pt x="1225" y="5091"/>
                  </a:lnTo>
                  <a:cubicBezTo>
                    <a:pt x="267" y="6760"/>
                    <a:pt x="-238" y="8652"/>
                    <a:pt x="-238" y="10577"/>
                  </a:cubicBezTo>
                  <a:lnTo>
                    <a:pt x="-238" y="18841"/>
                  </a:lnTo>
                  <a:cubicBezTo>
                    <a:pt x="-304" y="20356"/>
                    <a:pt x="77" y="21856"/>
                    <a:pt x="859" y="23156"/>
                  </a:cubicBezTo>
                  <a:cubicBezTo>
                    <a:pt x="1832" y="25859"/>
                    <a:pt x="3946" y="27998"/>
                    <a:pt x="6637" y="29007"/>
                  </a:cubicBezTo>
                  <a:cubicBezTo>
                    <a:pt x="7946" y="29690"/>
                    <a:pt x="9409" y="30018"/>
                    <a:pt x="10879" y="29958"/>
                  </a:cubicBezTo>
                  <a:lnTo>
                    <a:pt x="13804" y="29519"/>
                  </a:lnTo>
                  <a:cubicBezTo>
                    <a:pt x="15633" y="29039"/>
                    <a:pt x="17300" y="28080"/>
                    <a:pt x="18631" y="26740"/>
                  </a:cubicBezTo>
                  <a:lnTo>
                    <a:pt x="20387" y="24472"/>
                  </a:lnTo>
                  <a:cubicBezTo>
                    <a:pt x="21381" y="22787"/>
                    <a:pt x="21908" y="20870"/>
                    <a:pt x="21922" y="18914"/>
                  </a:cubicBezTo>
                  <a:lnTo>
                    <a:pt x="21922" y="10942"/>
                  </a:lnTo>
                  <a:cubicBezTo>
                    <a:pt x="21893" y="9462"/>
                    <a:pt x="21520" y="8009"/>
                    <a:pt x="20825" y="6700"/>
                  </a:cubicBezTo>
                  <a:close/>
                </a:path>
              </a:pathLst>
            </a:custGeom>
            <a:solidFill>
              <a:srgbClr val="F2A0A1"/>
            </a:solidFill>
            <a:ln w="727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9903946-58CC-989A-A6EA-88922C8AD5E3}"/>
                </a:ext>
              </a:extLst>
            </p:cNvPr>
            <p:cNvSpPr/>
            <p:nvPr/>
          </p:nvSpPr>
          <p:spPr>
            <a:xfrm>
              <a:off x="8692816" y="2026579"/>
              <a:ext cx="38011" cy="55181"/>
            </a:xfrm>
            <a:custGeom>
              <a:avLst/>
              <a:gdLst>
                <a:gd name="connsiteX0" fmla="*/ 37182 w 38011"/>
                <a:gd name="connsiteY0" fmla="*/ 16236 h 55181"/>
                <a:gd name="connsiteX1" fmla="*/ 35207 w 38011"/>
                <a:gd name="connsiteY1" fmla="*/ 12433 h 55181"/>
                <a:gd name="connsiteX2" fmla="*/ 32136 w 38011"/>
                <a:gd name="connsiteY2" fmla="*/ 9654 h 55181"/>
                <a:gd name="connsiteX3" fmla="*/ 28040 w 38011"/>
                <a:gd name="connsiteY3" fmla="*/ 8337 h 55181"/>
                <a:gd name="connsiteX4" fmla="*/ 23652 w 38011"/>
                <a:gd name="connsiteY4" fmla="*/ 8337 h 55181"/>
                <a:gd name="connsiteX5" fmla="*/ 22774 w 38011"/>
                <a:gd name="connsiteY5" fmla="*/ 8337 h 55181"/>
                <a:gd name="connsiteX6" fmla="*/ 14949 w 38011"/>
                <a:gd name="connsiteY6" fmla="*/ 365 h 55181"/>
                <a:gd name="connsiteX7" fmla="*/ 1418 w 38011"/>
                <a:gd name="connsiteY7" fmla="*/ 7679 h 55181"/>
                <a:gd name="connsiteX8" fmla="*/ 11950 w 38011"/>
                <a:gd name="connsiteY8" fmla="*/ 51561 h 55181"/>
                <a:gd name="connsiteX9" fmla="*/ 27345 w 38011"/>
                <a:gd name="connsiteY9" fmla="*/ 52328 h 55181"/>
                <a:gd name="connsiteX10" fmla="*/ 28113 w 38011"/>
                <a:gd name="connsiteY10" fmla="*/ 36933 h 55181"/>
                <a:gd name="connsiteX11" fmla="*/ 28844 w 38011"/>
                <a:gd name="connsiteY11" fmla="*/ 36421 h 55181"/>
                <a:gd name="connsiteX12" fmla="*/ 32648 w 38011"/>
                <a:gd name="connsiteY12" fmla="*/ 33203 h 55181"/>
                <a:gd name="connsiteX13" fmla="*/ 35500 w 38011"/>
                <a:gd name="connsiteY13" fmla="*/ 29254 h 55181"/>
                <a:gd name="connsiteX14" fmla="*/ 37328 w 38011"/>
                <a:gd name="connsiteY14" fmla="*/ 24354 h 55181"/>
                <a:gd name="connsiteX15" fmla="*/ 37767 w 38011"/>
                <a:gd name="connsiteY15" fmla="*/ 20331 h 55181"/>
                <a:gd name="connsiteX16" fmla="*/ 37182 w 38011"/>
                <a:gd name="connsiteY16" fmla="*/ 16236 h 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1" h="55181">
                  <a:moveTo>
                    <a:pt x="37182" y="16236"/>
                  </a:moveTo>
                  <a:cubicBezTo>
                    <a:pt x="36919" y="14799"/>
                    <a:pt x="36231" y="13475"/>
                    <a:pt x="35207" y="12433"/>
                  </a:cubicBezTo>
                  <a:cubicBezTo>
                    <a:pt x="34476" y="11230"/>
                    <a:pt x="33408" y="10264"/>
                    <a:pt x="32136" y="9654"/>
                  </a:cubicBezTo>
                  <a:cubicBezTo>
                    <a:pt x="30914" y="8858"/>
                    <a:pt x="29495" y="8403"/>
                    <a:pt x="28040" y="8337"/>
                  </a:cubicBezTo>
                  <a:cubicBezTo>
                    <a:pt x="26614" y="7888"/>
                    <a:pt x="25078" y="7888"/>
                    <a:pt x="23652" y="8337"/>
                  </a:cubicBezTo>
                  <a:lnTo>
                    <a:pt x="22774" y="8337"/>
                  </a:lnTo>
                  <a:cubicBezTo>
                    <a:pt x="21860" y="4427"/>
                    <a:pt x="18839" y="1353"/>
                    <a:pt x="14949" y="365"/>
                  </a:cubicBezTo>
                  <a:cubicBezTo>
                    <a:pt x="9207" y="-1214"/>
                    <a:pt x="3240" y="2011"/>
                    <a:pt x="1418" y="7679"/>
                  </a:cubicBezTo>
                  <a:cubicBezTo>
                    <a:pt x="-2816" y="23144"/>
                    <a:pt x="1155" y="39703"/>
                    <a:pt x="11950" y="51561"/>
                  </a:cubicBezTo>
                  <a:cubicBezTo>
                    <a:pt x="15987" y="56024"/>
                    <a:pt x="22884" y="56368"/>
                    <a:pt x="27345" y="52328"/>
                  </a:cubicBezTo>
                  <a:cubicBezTo>
                    <a:pt x="31806" y="48289"/>
                    <a:pt x="32150" y="41397"/>
                    <a:pt x="28113" y="36933"/>
                  </a:cubicBezTo>
                  <a:lnTo>
                    <a:pt x="28844" y="36421"/>
                  </a:lnTo>
                  <a:cubicBezTo>
                    <a:pt x="30241" y="35511"/>
                    <a:pt x="31521" y="34430"/>
                    <a:pt x="32648" y="33203"/>
                  </a:cubicBezTo>
                  <a:cubicBezTo>
                    <a:pt x="33745" y="31997"/>
                    <a:pt x="34695" y="30672"/>
                    <a:pt x="35500" y="29254"/>
                  </a:cubicBezTo>
                  <a:cubicBezTo>
                    <a:pt x="36334" y="27714"/>
                    <a:pt x="36948" y="26065"/>
                    <a:pt x="37328" y="24354"/>
                  </a:cubicBezTo>
                  <a:cubicBezTo>
                    <a:pt x="37555" y="23023"/>
                    <a:pt x="37701" y="21680"/>
                    <a:pt x="37767" y="20331"/>
                  </a:cubicBezTo>
                  <a:cubicBezTo>
                    <a:pt x="37687" y="18952"/>
                    <a:pt x="37489" y="17582"/>
                    <a:pt x="37182" y="16236"/>
                  </a:cubicBezTo>
                  <a:close/>
                </a:path>
              </a:pathLst>
            </a:custGeom>
            <a:solidFill>
              <a:srgbClr val="F2A0A1"/>
            </a:solidFill>
            <a:ln w="727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11451D-07D0-25FF-47C6-C7A32E62A449}"/>
                </a:ext>
              </a:extLst>
            </p:cNvPr>
            <p:cNvSpPr/>
            <p:nvPr/>
          </p:nvSpPr>
          <p:spPr>
            <a:xfrm>
              <a:off x="8662410" y="1896684"/>
              <a:ext cx="73391" cy="69167"/>
            </a:xfrm>
            <a:custGeom>
              <a:avLst/>
              <a:gdLst>
                <a:gd name="connsiteX0" fmla="*/ 73146 w 73391"/>
                <a:gd name="connsiteY0" fmla="*/ 34599 h 69167"/>
                <a:gd name="connsiteX1" fmla="*/ 69636 w 73391"/>
                <a:gd name="connsiteY1" fmla="*/ 19971 h 69167"/>
                <a:gd name="connsiteX2" fmla="*/ 23999 w 73391"/>
                <a:gd name="connsiteY2" fmla="*/ 1029 h 69167"/>
                <a:gd name="connsiteX3" fmla="*/ 3228 w 73391"/>
                <a:gd name="connsiteY3" fmla="*/ 16680 h 69167"/>
                <a:gd name="connsiteX4" fmla="*/ 4033 w 73391"/>
                <a:gd name="connsiteY4" fmla="*/ 47324 h 69167"/>
                <a:gd name="connsiteX5" fmla="*/ 29118 w 73391"/>
                <a:gd name="connsiteY5" fmla="*/ 67437 h 69167"/>
                <a:gd name="connsiteX6" fmla="*/ 61737 w 73391"/>
                <a:gd name="connsiteY6" fmla="*/ 60562 h 69167"/>
                <a:gd name="connsiteX7" fmla="*/ 64224 w 73391"/>
                <a:gd name="connsiteY7" fmla="*/ 49299 h 69167"/>
                <a:gd name="connsiteX8" fmla="*/ 73146 w 73391"/>
                <a:gd name="connsiteY8" fmla="*/ 34599 h 6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91" h="69167">
                  <a:moveTo>
                    <a:pt x="73146" y="34599"/>
                  </a:moveTo>
                  <a:cubicBezTo>
                    <a:pt x="73175" y="29510"/>
                    <a:pt x="71969" y="24491"/>
                    <a:pt x="69636" y="19971"/>
                  </a:cubicBezTo>
                  <a:cubicBezTo>
                    <a:pt x="61737" y="3955"/>
                    <a:pt x="40381" y="-2847"/>
                    <a:pt x="23999" y="1029"/>
                  </a:cubicBezTo>
                  <a:cubicBezTo>
                    <a:pt x="15135" y="2996"/>
                    <a:pt x="7565" y="8704"/>
                    <a:pt x="3228" y="16680"/>
                  </a:cubicBezTo>
                  <a:cubicBezTo>
                    <a:pt x="-1672" y="26381"/>
                    <a:pt x="-1372" y="37894"/>
                    <a:pt x="4033" y="47324"/>
                  </a:cubicBezTo>
                  <a:cubicBezTo>
                    <a:pt x="9547" y="56961"/>
                    <a:pt x="18514" y="64148"/>
                    <a:pt x="29118" y="67437"/>
                  </a:cubicBezTo>
                  <a:cubicBezTo>
                    <a:pt x="40432" y="71212"/>
                    <a:pt x="52910" y="68583"/>
                    <a:pt x="61737" y="60562"/>
                  </a:cubicBezTo>
                  <a:cubicBezTo>
                    <a:pt x="64648" y="57590"/>
                    <a:pt x="65613" y="53220"/>
                    <a:pt x="64224" y="49299"/>
                  </a:cubicBezTo>
                  <a:cubicBezTo>
                    <a:pt x="68970" y="45719"/>
                    <a:pt x="72159" y="40459"/>
                    <a:pt x="73146" y="34599"/>
                  </a:cubicBezTo>
                  <a:close/>
                </a:path>
              </a:pathLst>
            </a:custGeom>
            <a:solidFill>
              <a:srgbClr val="F2A0A1"/>
            </a:solidFill>
            <a:ln w="727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109D972-7A28-01D4-155B-73F9DC4E905B}"/>
                </a:ext>
              </a:extLst>
            </p:cNvPr>
            <p:cNvSpPr/>
            <p:nvPr/>
          </p:nvSpPr>
          <p:spPr>
            <a:xfrm>
              <a:off x="8594335" y="1949180"/>
              <a:ext cx="31762" cy="30051"/>
            </a:xfrm>
            <a:custGeom>
              <a:avLst/>
              <a:gdLst>
                <a:gd name="connsiteX0" fmla="*/ 29397 w 31762"/>
                <a:gd name="connsiteY0" fmla="*/ 6092 h 30051"/>
                <a:gd name="connsiteX1" fmla="*/ 27568 w 31762"/>
                <a:gd name="connsiteY1" fmla="*/ 3751 h 30051"/>
                <a:gd name="connsiteX2" fmla="*/ 27568 w 31762"/>
                <a:gd name="connsiteY2" fmla="*/ 3751 h 30051"/>
                <a:gd name="connsiteX3" fmla="*/ 27568 w 31762"/>
                <a:gd name="connsiteY3" fmla="*/ 3751 h 30051"/>
                <a:gd name="connsiteX4" fmla="*/ 22156 w 31762"/>
                <a:gd name="connsiteY4" fmla="*/ 606 h 30051"/>
                <a:gd name="connsiteX5" fmla="*/ 18426 w 31762"/>
                <a:gd name="connsiteY5" fmla="*/ 21 h 30051"/>
                <a:gd name="connsiteX6" fmla="*/ 17622 w 31762"/>
                <a:gd name="connsiteY6" fmla="*/ 21 h 30051"/>
                <a:gd name="connsiteX7" fmla="*/ 14331 w 31762"/>
                <a:gd name="connsiteY7" fmla="*/ 460 h 30051"/>
                <a:gd name="connsiteX8" fmla="*/ 13819 w 31762"/>
                <a:gd name="connsiteY8" fmla="*/ 460 h 30051"/>
                <a:gd name="connsiteX9" fmla="*/ 12941 w 31762"/>
                <a:gd name="connsiteY9" fmla="*/ 460 h 30051"/>
                <a:gd name="connsiteX10" fmla="*/ 8480 w 31762"/>
                <a:gd name="connsiteY10" fmla="*/ 2508 h 30051"/>
                <a:gd name="connsiteX11" fmla="*/ 4677 w 31762"/>
                <a:gd name="connsiteY11" fmla="*/ 5507 h 30051"/>
                <a:gd name="connsiteX12" fmla="*/ 4018 w 31762"/>
                <a:gd name="connsiteY12" fmla="*/ 6311 h 30051"/>
                <a:gd name="connsiteX13" fmla="*/ 1824 w 31762"/>
                <a:gd name="connsiteY13" fmla="*/ 9237 h 30051"/>
                <a:gd name="connsiteX14" fmla="*/ 362 w 31762"/>
                <a:gd name="connsiteY14" fmla="*/ 12674 h 30051"/>
                <a:gd name="connsiteX15" fmla="*/ -224 w 31762"/>
                <a:gd name="connsiteY15" fmla="*/ 16331 h 30051"/>
                <a:gd name="connsiteX16" fmla="*/ 215 w 31762"/>
                <a:gd name="connsiteY16" fmla="*/ 20061 h 30051"/>
                <a:gd name="connsiteX17" fmla="*/ 215 w 31762"/>
                <a:gd name="connsiteY17" fmla="*/ 20499 h 30051"/>
                <a:gd name="connsiteX18" fmla="*/ 1385 w 31762"/>
                <a:gd name="connsiteY18" fmla="*/ 23132 h 30051"/>
                <a:gd name="connsiteX19" fmla="*/ 1385 w 31762"/>
                <a:gd name="connsiteY19" fmla="*/ 23132 h 30051"/>
                <a:gd name="connsiteX20" fmla="*/ 1385 w 31762"/>
                <a:gd name="connsiteY20" fmla="*/ 23132 h 30051"/>
                <a:gd name="connsiteX21" fmla="*/ 3726 w 31762"/>
                <a:gd name="connsiteY21" fmla="*/ 26058 h 30051"/>
                <a:gd name="connsiteX22" fmla="*/ 6944 w 31762"/>
                <a:gd name="connsiteY22" fmla="*/ 28471 h 30051"/>
                <a:gd name="connsiteX23" fmla="*/ 11039 w 31762"/>
                <a:gd name="connsiteY23" fmla="*/ 29715 h 30051"/>
                <a:gd name="connsiteX24" fmla="*/ 15428 w 31762"/>
                <a:gd name="connsiteY24" fmla="*/ 29715 h 30051"/>
                <a:gd name="connsiteX25" fmla="*/ 19158 w 31762"/>
                <a:gd name="connsiteY25" fmla="*/ 27740 h 30051"/>
                <a:gd name="connsiteX26" fmla="*/ 22010 w 31762"/>
                <a:gd name="connsiteY26" fmla="*/ 24668 h 30051"/>
                <a:gd name="connsiteX27" fmla="*/ 22010 w 31762"/>
                <a:gd name="connsiteY27" fmla="*/ 24083 h 30051"/>
                <a:gd name="connsiteX28" fmla="*/ 23399 w 31762"/>
                <a:gd name="connsiteY28" fmla="*/ 24083 h 30051"/>
                <a:gd name="connsiteX29" fmla="*/ 28300 w 31762"/>
                <a:gd name="connsiteY29" fmla="*/ 21231 h 30051"/>
                <a:gd name="connsiteX30" fmla="*/ 29982 w 31762"/>
                <a:gd name="connsiteY30" fmla="*/ 19037 h 30051"/>
                <a:gd name="connsiteX31" fmla="*/ 31518 w 31762"/>
                <a:gd name="connsiteY31" fmla="*/ 13478 h 30051"/>
                <a:gd name="connsiteX32" fmla="*/ 29397 w 31762"/>
                <a:gd name="connsiteY32" fmla="*/ 6092 h 3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762" h="30051">
                  <a:moveTo>
                    <a:pt x="29397" y="6092"/>
                  </a:moveTo>
                  <a:cubicBezTo>
                    <a:pt x="28885" y="5360"/>
                    <a:pt x="28153" y="4483"/>
                    <a:pt x="27568" y="3751"/>
                  </a:cubicBezTo>
                  <a:lnTo>
                    <a:pt x="27568" y="3751"/>
                  </a:lnTo>
                  <a:cubicBezTo>
                    <a:pt x="27568" y="3751"/>
                    <a:pt x="27568" y="3751"/>
                    <a:pt x="27568" y="3751"/>
                  </a:cubicBezTo>
                  <a:cubicBezTo>
                    <a:pt x="26025" y="2305"/>
                    <a:pt x="24175" y="1230"/>
                    <a:pt x="22156" y="606"/>
                  </a:cubicBezTo>
                  <a:cubicBezTo>
                    <a:pt x="20942" y="251"/>
                    <a:pt x="19691" y="54"/>
                    <a:pt x="18426" y="21"/>
                  </a:cubicBezTo>
                  <a:cubicBezTo>
                    <a:pt x="18163" y="-54"/>
                    <a:pt x="17885" y="-54"/>
                    <a:pt x="17622" y="21"/>
                  </a:cubicBezTo>
                  <a:cubicBezTo>
                    <a:pt x="16517" y="95"/>
                    <a:pt x="15420" y="242"/>
                    <a:pt x="14331" y="460"/>
                  </a:cubicBezTo>
                  <a:lnTo>
                    <a:pt x="13819" y="460"/>
                  </a:lnTo>
                  <a:lnTo>
                    <a:pt x="12941" y="460"/>
                  </a:lnTo>
                  <a:cubicBezTo>
                    <a:pt x="11390" y="993"/>
                    <a:pt x="9891" y="1679"/>
                    <a:pt x="8480" y="2508"/>
                  </a:cubicBezTo>
                  <a:cubicBezTo>
                    <a:pt x="7134" y="3402"/>
                    <a:pt x="5861" y="4405"/>
                    <a:pt x="4677" y="5507"/>
                  </a:cubicBezTo>
                  <a:lnTo>
                    <a:pt x="4018" y="6311"/>
                  </a:lnTo>
                  <a:cubicBezTo>
                    <a:pt x="3221" y="7237"/>
                    <a:pt x="2490" y="8214"/>
                    <a:pt x="1824" y="9237"/>
                  </a:cubicBezTo>
                  <a:cubicBezTo>
                    <a:pt x="1203" y="10320"/>
                    <a:pt x="713" y="11474"/>
                    <a:pt x="362" y="12674"/>
                  </a:cubicBezTo>
                  <a:cubicBezTo>
                    <a:pt x="10" y="13863"/>
                    <a:pt x="-187" y="15092"/>
                    <a:pt x="-224" y="16331"/>
                  </a:cubicBezTo>
                  <a:cubicBezTo>
                    <a:pt x="-304" y="17590"/>
                    <a:pt x="-158" y="18854"/>
                    <a:pt x="215" y="20061"/>
                  </a:cubicBezTo>
                  <a:cubicBezTo>
                    <a:pt x="179" y="20205"/>
                    <a:pt x="179" y="20355"/>
                    <a:pt x="215" y="20499"/>
                  </a:cubicBezTo>
                  <a:cubicBezTo>
                    <a:pt x="215" y="21085"/>
                    <a:pt x="1093" y="22547"/>
                    <a:pt x="1385" y="23132"/>
                  </a:cubicBezTo>
                  <a:lnTo>
                    <a:pt x="1385" y="23132"/>
                  </a:lnTo>
                  <a:lnTo>
                    <a:pt x="1385" y="23132"/>
                  </a:lnTo>
                  <a:cubicBezTo>
                    <a:pt x="2000" y="24229"/>
                    <a:pt x="2790" y="25217"/>
                    <a:pt x="3726" y="26058"/>
                  </a:cubicBezTo>
                  <a:cubicBezTo>
                    <a:pt x="4706" y="26982"/>
                    <a:pt x="5781" y="27793"/>
                    <a:pt x="6944" y="28471"/>
                  </a:cubicBezTo>
                  <a:cubicBezTo>
                    <a:pt x="8158" y="29285"/>
                    <a:pt x="9584" y="29718"/>
                    <a:pt x="11039" y="29715"/>
                  </a:cubicBezTo>
                  <a:cubicBezTo>
                    <a:pt x="12473" y="30118"/>
                    <a:pt x="13994" y="30118"/>
                    <a:pt x="15428" y="29715"/>
                  </a:cubicBezTo>
                  <a:cubicBezTo>
                    <a:pt x="16810" y="29354"/>
                    <a:pt x="18082" y="28678"/>
                    <a:pt x="19158" y="27740"/>
                  </a:cubicBezTo>
                  <a:cubicBezTo>
                    <a:pt x="20320" y="26939"/>
                    <a:pt x="21300" y="25890"/>
                    <a:pt x="22010" y="24668"/>
                  </a:cubicBezTo>
                  <a:lnTo>
                    <a:pt x="22010" y="24083"/>
                  </a:lnTo>
                  <a:lnTo>
                    <a:pt x="23399" y="24083"/>
                  </a:lnTo>
                  <a:cubicBezTo>
                    <a:pt x="25257" y="23588"/>
                    <a:pt x="26954" y="22603"/>
                    <a:pt x="28300" y="21231"/>
                  </a:cubicBezTo>
                  <a:lnTo>
                    <a:pt x="29982" y="19037"/>
                  </a:lnTo>
                  <a:cubicBezTo>
                    <a:pt x="30954" y="17344"/>
                    <a:pt x="31481" y="15431"/>
                    <a:pt x="31518" y="13478"/>
                  </a:cubicBezTo>
                  <a:cubicBezTo>
                    <a:pt x="31400" y="10884"/>
                    <a:pt x="30676" y="8353"/>
                    <a:pt x="29397" y="6092"/>
                  </a:cubicBezTo>
                  <a:close/>
                </a:path>
              </a:pathLst>
            </a:custGeom>
            <a:solidFill>
              <a:srgbClr val="F2A0A1"/>
            </a:solidFill>
            <a:ln w="727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2248952-B375-4EF0-F9BC-0DCDE3176068}"/>
                </a:ext>
              </a:extLst>
            </p:cNvPr>
            <p:cNvSpPr/>
            <p:nvPr/>
          </p:nvSpPr>
          <p:spPr>
            <a:xfrm>
              <a:off x="8594576" y="1861145"/>
              <a:ext cx="38164" cy="38057"/>
            </a:xfrm>
            <a:custGeom>
              <a:avLst/>
              <a:gdLst>
                <a:gd name="connsiteX0" fmla="*/ 37639 w 38164"/>
                <a:gd name="connsiteY0" fmla="*/ 21137 h 38057"/>
                <a:gd name="connsiteX1" fmla="*/ 36762 w 38164"/>
                <a:gd name="connsiteY1" fmla="*/ 17919 h 38057"/>
                <a:gd name="connsiteX2" fmla="*/ 34202 w 38164"/>
                <a:gd name="connsiteY2" fmla="*/ 12434 h 38057"/>
                <a:gd name="connsiteX3" fmla="*/ 30399 w 38164"/>
                <a:gd name="connsiteY3" fmla="*/ 7607 h 38057"/>
                <a:gd name="connsiteX4" fmla="*/ 25718 w 38164"/>
                <a:gd name="connsiteY4" fmla="*/ 3877 h 38057"/>
                <a:gd name="connsiteX5" fmla="*/ 20233 w 38164"/>
                <a:gd name="connsiteY5" fmla="*/ 1318 h 38057"/>
                <a:gd name="connsiteX6" fmla="*/ 16942 w 38164"/>
                <a:gd name="connsiteY6" fmla="*/ 440 h 38057"/>
                <a:gd name="connsiteX7" fmla="*/ 10725 w 38164"/>
                <a:gd name="connsiteY7" fmla="*/ 1 h 38057"/>
                <a:gd name="connsiteX8" fmla="*/ 6557 w 38164"/>
                <a:gd name="connsiteY8" fmla="*/ 952 h 38057"/>
                <a:gd name="connsiteX9" fmla="*/ 2973 w 38164"/>
                <a:gd name="connsiteY9" fmla="*/ 3219 h 38057"/>
                <a:gd name="connsiteX10" fmla="*/ -245 w 38164"/>
                <a:gd name="connsiteY10" fmla="*/ 11045 h 38057"/>
                <a:gd name="connsiteX11" fmla="*/ 2973 w 38164"/>
                <a:gd name="connsiteY11" fmla="*/ 18797 h 38057"/>
                <a:gd name="connsiteX12" fmla="*/ 5240 w 38164"/>
                <a:gd name="connsiteY12" fmla="*/ 20479 h 38057"/>
                <a:gd name="connsiteX13" fmla="*/ 10725 w 38164"/>
                <a:gd name="connsiteY13" fmla="*/ 22015 h 38057"/>
                <a:gd name="connsiteX14" fmla="*/ 12481 w 38164"/>
                <a:gd name="connsiteY14" fmla="*/ 22015 h 38057"/>
                <a:gd name="connsiteX15" fmla="*/ 13285 w 38164"/>
                <a:gd name="connsiteY15" fmla="*/ 22015 h 38057"/>
                <a:gd name="connsiteX16" fmla="*/ 14163 w 38164"/>
                <a:gd name="connsiteY16" fmla="*/ 22527 h 38057"/>
                <a:gd name="connsiteX17" fmla="*/ 15260 w 38164"/>
                <a:gd name="connsiteY17" fmla="*/ 23624 h 38057"/>
                <a:gd name="connsiteX18" fmla="*/ 15772 w 38164"/>
                <a:gd name="connsiteY18" fmla="*/ 24502 h 38057"/>
                <a:gd name="connsiteX19" fmla="*/ 15772 w 38164"/>
                <a:gd name="connsiteY19" fmla="*/ 25379 h 38057"/>
                <a:gd name="connsiteX20" fmla="*/ 15772 w 38164"/>
                <a:gd name="connsiteY20" fmla="*/ 27061 h 38057"/>
                <a:gd name="connsiteX21" fmla="*/ 16722 w 38164"/>
                <a:gd name="connsiteY21" fmla="*/ 31303 h 38057"/>
                <a:gd name="connsiteX22" fmla="*/ 19063 w 38164"/>
                <a:gd name="connsiteY22" fmla="*/ 34814 h 38057"/>
                <a:gd name="connsiteX23" fmla="*/ 34568 w 38164"/>
                <a:gd name="connsiteY23" fmla="*/ 34814 h 38057"/>
                <a:gd name="connsiteX24" fmla="*/ 36323 w 38164"/>
                <a:gd name="connsiteY24" fmla="*/ 32620 h 38057"/>
                <a:gd name="connsiteX25" fmla="*/ 37786 w 38164"/>
                <a:gd name="connsiteY25" fmla="*/ 27061 h 38057"/>
                <a:gd name="connsiteX26" fmla="*/ 37639 w 38164"/>
                <a:gd name="connsiteY26" fmla="*/ 21137 h 3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64" h="38057">
                  <a:moveTo>
                    <a:pt x="37639" y="21137"/>
                  </a:moveTo>
                  <a:cubicBezTo>
                    <a:pt x="37493" y="20030"/>
                    <a:pt x="37201" y="18948"/>
                    <a:pt x="36762" y="17919"/>
                  </a:cubicBezTo>
                  <a:cubicBezTo>
                    <a:pt x="36103" y="16008"/>
                    <a:pt x="35240" y="14169"/>
                    <a:pt x="34202" y="12434"/>
                  </a:cubicBezTo>
                  <a:cubicBezTo>
                    <a:pt x="33105" y="10699"/>
                    <a:pt x="31832" y="9081"/>
                    <a:pt x="30399" y="7607"/>
                  </a:cubicBezTo>
                  <a:cubicBezTo>
                    <a:pt x="28958" y="6224"/>
                    <a:pt x="27386" y="4975"/>
                    <a:pt x="25718" y="3877"/>
                  </a:cubicBezTo>
                  <a:cubicBezTo>
                    <a:pt x="23985" y="2837"/>
                    <a:pt x="22142" y="1979"/>
                    <a:pt x="20233" y="1318"/>
                  </a:cubicBezTo>
                  <a:cubicBezTo>
                    <a:pt x="19180" y="872"/>
                    <a:pt x="18075" y="577"/>
                    <a:pt x="16942" y="440"/>
                  </a:cubicBezTo>
                  <a:cubicBezTo>
                    <a:pt x="14894" y="37"/>
                    <a:pt x="12810" y="-111"/>
                    <a:pt x="10725" y="1"/>
                  </a:cubicBezTo>
                  <a:cubicBezTo>
                    <a:pt x="9277" y="-60"/>
                    <a:pt x="7836" y="268"/>
                    <a:pt x="6557" y="952"/>
                  </a:cubicBezTo>
                  <a:cubicBezTo>
                    <a:pt x="5196" y="1406"/>
                    <a:pt x="3968" y="2184"/>
                    <a:pt x="2973" y="3219"/>
                  </a:cubicBezTo>
                  <a:cubicBezTo>
                    <a:pt x="910" y="5301"/>
                    <a:pt x="-245" y="8114"/>
                    <a:pt x="-245" y="11045"/>
                  </a:cubicBezTo>
                  <a:cubicBezTo>
                    <a:pt x="-209" y="13947"/>
                    <a:pt x="940" y="16724"/>
                    <a:pt x="2973" y="18797"/>
                  </a:cubicBezTo>
                  <a:lnTo>
                    <a:pt x="5240" y="20479"/>
                  </a:lnTo>
                  <a:cubicBezTo>
                    <a:pt x="6893" y="21492"/>
                    <a:pt x="8787" y="22025"/>
                    <a:pt x="10725" y="22015"/>
                  </a:cubicBezTo>
                  <a:cubicBezTo>
                    <a:pt x="11310" y="21978"/>
                    <a:pt x="11895" y="21978"/>
                    <a:pt x="12481" y="22015"/>
                  </a:cubicBezTo>
                  <a:lnTo>
                    <a:pt x="13285" y="22015"/>
                  </a:lnTo>
                  <a:lnTo>
                    <a:pt x="14163" y="22527"/>
                  </a:lnTo>
                  <a:cubicBezTo>
                    <a:pt x="14602" y="22893"/>
                    <a:pt x="14894" y="23258"/>
                    <a:pt x="15260" y="23624"/>
                  </a:cubicBezTo>
                  <a:cubicBezTo>
                    <a:pt x="15457" y="23900"/>
                    <a:pt x="15625" y="24194"/>
                    <a:pt x="15772" y="24502"/>
                  </a:cubicBezTo>
                  <a:lnTo>
                    <a:pt x="15772" y="25379"/>
                  </a:lnTo>
                  <a:cubicBezTo>
                    <a:pt x="15845" y="25937"/>
                    <a:pt x="15845" y="26503"/>
                    <a:pt x="15772" y="27061"/>
                  </a:cubicBezTo>
                  <a:cubicBezTo>
                    <a:pt x="15757" y="28530"/>
                    <a:pt x="16079" y="29982"/>
                    <a:pt x="16722" y="31303"/>
                  </a:cubicBezTo>
                  <a:cubicBezTo>
                    <a:pt x="17220" y="32637"/>
                    <a:pt x="18024" y="33839"/>
                    <a:pt x="19063" y="34814"/>
                  </a:cubicBezTo>
                  <a:cubicBezTo>
                    <a:pt x="23349" y="39092"/>
                    <a:pt x="30282" y="39092"/>
                    <a:pt x="34568" y="34814"/>
                  </a:cubicBezTo>
                  <a:lnTo>
                    <a:pt x="36323" y="32620"/>
                  </a:lnTo>
                  <a:cubicBezTo>
                    <a:pt x="37274" y="30921"/>
                    <a:pt x="37778" y="29008"/>
                    <a:pt x="37786" y="27061"/>
                  </a:cubicBezTo>
                  <a:cubicBezTo>
                    <a:pt x="38005" y="25089"/>
                    <a:pt x="37954" y="23097"/>
                    <a:pt x="37639" y="21137"/>
                  </a:cubicBezTo>
                  <a:close/>
                </a:path>
              </a:pathLst>
            </a:custGeom>
            <a:solidFill>
              <a:srgbClr val="F2A0A1"/>
            </a:solidFill>
            <a:ln w="727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524FCDE-AC44-7278-6029-A9C3BB7DCD8A}"/>
                </a:ext>
              </a:extLst>
            </p:cNvPr>
            <p:cNvSpPr/>
            <p:nvPr/>
          </p:nvSpPr>
          <p:spPr>
            <a:xfrm>
              <a:off x="8751509" y="1927002"/>
              <a:ext cx="29870" cy="22030"/>
            </a:xfrm>
            <a:custGeom>
              <a:avLst/>
              <a:gdLst>
                <a:gd name="connsiteX0" fmla="*/ 29610 w 29870"/>
                <a:gd name="connsiteY0" fmla="*/ 8084 h 22030"/>
                <a:gd name="connsiteX1" fmla="*/ 26758 w 29870"/>
                <a:gd name="connsiteY1" fmla="*/ 3184 h 22030"/>
                <a:gd name="connsiteX2" fmla="*/ 24564 w 29870"/>
                <a:gd name="connsiteY2" fmla="*/ 1502 h 22030"/>
                <a:gd name="connsiteX3" fmla="*/ 19006 w 29870"/>
                <a:gd name="connsiteY3" fmla="*/ -34 h 22030"/>
                <a:gd name="connsiteX4" fmla="*/ 10741 w 29870"/>
                <a:gd name="connsiteY4" fmla="*/ -34 h 22030"/>
                <a:gd name="connsiteX5" fmla="*/ 6499 w 29870"/>
                <a:gd name="connsiteY5" fmla="*/ 917 h 22030"/>
                <a:gd name="connsiteX6" fmla="*/ 722 w 29870"/>
                <a:gd name="connsiteY6" fmla="*/ 6768 h 22030"/>
                <a:gd name="connsiteX7" fmla="*/ -229 w 29870"/>
                <a:gd name="connsiteY7" fmla="*/ 11010 h 22030"/>
                <a:gd name="connsiteX8" fmla="*/ -229 w 29870"/>
                <a:gd name="connsiteY8" fmla="*/ 13935 h 22030"/>
                <a:gd name="connsiteX9" fmla="*/ 2623 w 29870"/>
                <a:gd name="connsiteY9" fmla="*/ 18762 h 22030"/>
                <a:gd name="connsiteX10" fmla="*/ 4817 w 29870"/>
                <a:gd name="connsiteY10" fmla="*/ 20517 h 22030"/>
                <a:gd name="connsiteX11" fmla="*/ 10376 w 29870"/>
                <a:gd name="connsiteY11" fmla="*/ 21980 h 22030"/>
                <a:gd name="connsiteX12" fmla="*/ 18640 w 29870"/>
                <a:gd name="connsiteY12" fmla="*/ 21980 h 22030"/>
                <a:gd name="connsiteX13" fmla="*/ 22882 w 29870"/>
                <a:gd name="connsiteY13" fmla="*/ 21029 h 22030"/>
                <a:gd name="connsiteX14" fmla="*/ 26392 w 29870"/>
                <a:gd name="connsiteY14" fmla="*/ 18762 h 22030"/>
                <a:gd name="connsiteX15" fmla="*/ 28733 w 29870"/>
                <a:gd name="connsiteY15" fmla="*/ 15251 h 22030"/>
                <a:gd name="connsiteX16" fmla="*/ 29610 w 29870"/>
                <a:gd name="connsiteY16" fmla="*/ 11010 h 2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0" h="22030">
                  <a:moveTo>
                    <a:pt x="29610" y="8084"/>
                  </a:moveTo>
                  <a:cubicBezTo>
                    <a:pt x="29113" y="6225"/>
                    <a:pt x="28133" y="4533"/>
                    <a:pt x="26758" y="3184"/>
                  </a:cubicBezTo>
                  <a:lnTo>
                    <a:pt x="24564" y="1502"/>
                  </a:lnTo>
                  <a:cubicBezTo>
                    <a:pt x="22882" y="497"/>
                    <a:pt x="20966" y="-34"/>
                    <a:pt x="19006" y="-34"/>
                  </a:cubicBezTo>
                  <a:lnTo>
                    <a:pt x="10741" y="-34"/>
                  </a:lnTo>
                  <a:cubicBezTo>
                    <a:pt x="9271" y="-57"/>
                    <a:pt x="7816" y="269"/>
                    <a:pt x="6499" y="917"/>
                  </a:cubicBezTo>
                  <a:cubicBezTo>
                    <a:pt x="3808" y="1926"/>
                    <a:pt x="1694" y="4065"/>
                    <a:pt x="722" y="6768"/>
                  </a:cubicBezTo>
                  <a:cubicBezTo>
                    <a:pt x="5" y="8062"/>
                    <a:pt x="-324" y="9534"/>
                    <a:pt x="-229" y="11010"/>
                  </a:cubicBezTo>
                  <a:lnTo>
                    <a:pt x="-229" y="13935"/>
                  </a:lnTo>
                  <a:cubicBezTo>
                    <a:pt x="283" y="15765"/>
                    <a:pt x="1270" y="17429"/>
                    <a:pt x="2623" y="18762"/>
                  </a:cubicBezTo>
                  <a:lnTo>
                    <a:pt x="4817" y="20517"/>
                  </a:lnTo>
                  <a:cubicBezTo>
                    <a:pt x="6514" y="21468"/>
                    <a:pt x="8430" y="21971"/>
                    <a:pt x="10376" y="21980"/>
                  </a:cubicBezTo>
                  <a:lnTo>
                    <a:pt x="18640" y="21980"/>
                  </a:lnTo>
                  <a:cubicBezTo>
                    <a:pt x="20117" y="22074"/>
                    <a:pt x="21587" y="21745"/>
                    <a:pt x="22882" y="21029"/>
                  </a:cubicBezTo>
                  <a:cubicBezTo>
                    <a:pt x="24250" y="20631"/>
                    <a:pt x="25471" y="19843"/>
                    <a:pt x="26392" y="18762"/>
                  </a:cubicBezTo>
                  <a:cubicBezTo>
                    <a:pt x="27446" y="17802"/>
                    <a:pt x="28250" y="16596"/>
                    <a:pt x="28733" y="15251"/>
                  </a:cubicBezTo>
                  <a:cubicBezTo>
                    <a:pt x="29391" y="13939"/>
                    <a:pt x="29698" y="12476"/>
                    <a:pt x="29610" y="11010"/>
                  </a:cubicBezTo>
                  <a:close/>
                </a:path>
              </a:pathLst>
            </a:custGeom>
            <a:solidFill>
              <a:srgbClr val="F2A0A1"/>
            </a:solidFill>
            <a:ln w="727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BD00864-7CDB-7F39-C4BF-6810FBE57482}"/>
                </a:ext>
              </a:extLst>
            </p:cNvPr>
            <p:cNvSpPr/>
            <p:nvPr/>
          </p:nvSpPr>
          <p:spPr>
            <a:xfrm>
              <a:off x="8840225" y="2648648"/>
              <a:ext cx="50266" cy="84437"/>
            </a:xfrm>
            <a:custGeom>
              <a:avLst/>
              <a:gdLst>
                <a:gd name="connsiteX0" fmla="*/ 46430 w 50266"/>
                <a:gd name="connsiteY0" fmla="*/ 65336 h 84437"/>
                <a:gd name="connsiteX1" fmla="*/ 44675 w 50266"/>
                <a:gd name="connsiteY1" fmla="*/ 64092 h 84437"/>
                <a:gd name="connsiteX2" fmla="*/ 44675 w 50266"/>
                <a:gd name="connsiteY2" fmla="*/ 63142 h 84437"/>
                <a:gd name="connsiteX3" fmla="*/ 44675 w 50266"/>
                <a:gd name="connsiteY3" fmla="*/ 62483 h 84437"/>
                <a:gd name="connsiteX4" fmla="*/ 45553 w 50266"/>
                <a:gd name="connsiteY4" fmla="*/ 61167 h 84437"/>
                <a:gd name="connsiteX5" fmla="*/ 46796 w 50266"/>
                <a:gd name="connsiteY5" fmla="*/ 36301 h 84437"/>
                <a:gd name="connsiteX6" fmla="*/ 41018 w 50266"/>
                <a:gd name="connsiteY6" fmla="*/ 27597 h 84437"/>
                <a:gd name="connsiteX7" fmla="*/ 41018 w 50266"/>
                <a:gd name="connsiteY7" fmla="*/ 26720 h 84437"/>
                <a:gd name="connsiteX8" fmla="*/ 38093 w 50266"/>
                <a:gd name="connsiteY8" fmla="*/ 20357 h 84437"/>
                <a:gd name="connsiteX9" fmla="*/ 32242 w 50266"/>
                <a:gd name="connsiteY9" fmla="*/ 6900 h 84437"/>
                <a:gd name="connsiteX10" fmla="*/ 17761 w 50266"/>
                <a:gd name="connsiteY10" fmla="*/ 786 h 84437"/>
                <a:gd name="connsiteX11" fmla="*/ 13519 w 50266"/>
                <a:gd name="connsiteY11" fmla="*/ 3828 h 84437"/>
                <a:gd name="connsiteX12" fmla="*/ 10960 w 50266"/>
                <a:gd name="connsiteY12" fmla="*/ 6973 h 84437"/>
                <a:gd name="connsiteX13" fmla="*/ -84 w 50266"/>
                <a:gd name="connsiteY13" fmla="*/ 16042 h 84437"/>
                <a:gd name="connsiteX14" fmla="*/ 7229 w 50266"/>
                <a:gd name="connsiteY14" fmla="*/ 53561 h 84437"/>
                <a:gd name="connsiteX15" fmla="*/ 17176 w 50266"/>
                <a:gd name="connsiteY15" fmla="*/ 68188 h 84437"/>
                <a:gd name="connsiteX16" fmla="*/ 20613 w 50266"/>
                <a:gd name="connsiteY16" fmla="*/ 73161 h 84437"/>
                <a:gd name="connsiteX17" fmla="*/ 27122 w 50266"/>
                <a:gd name="connsiteY17" fmla="*/ 79231 h 84437"/>
                <a:gd name="connsiteX18" fmla="*/ 34436 w 50266"/>
                <a:gd name="connsiteY18" fmla="*/ 83473 h 84437"/>
                <a:gd name="connsiteX19" fmla="*/ 48332 w 50266"/>
                <a:gd name="connsiteY19" fmla="*/ 79305 h 84437"/>
                <a:gd name="connsiteX20" fmla="*/ 46430 w 50266"/>
                <a:gd name="connsiteY20" fmla="*/ 65336 h 8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66" h="84437">
                  <a:moveTo>
                    <a:pt x="46430" y="65336"/>
                  </a:moveTo>
                  <a:cubicBezTo>
                    <a:pt x="45845" y="64970"/>
                    <a:pt x="45333" y="64458"/>
                    <a:pt x="44675" y="64092"/>
                  </a:cubicBezTo>
                  <a:cubicBezTo>
                    <a:pt x="44712" y="63778"/>
                    <a:pt x="44712" y="63456"/>
                    <a:pt x="44675" y="63142"/>
                  </a:cubicBezTo>
                  <a:cubicBezTo>
                    <a:pt x="44675" y="63142"/>
                    <a:pt x="44675" y="62703"/>
                    <a:pt x="44675" y="62483"/>
                  </a:cubicBezTo>
                  <a:lnTo>
                    <a:pt x="45553" y="61167"/>
                  </a:lnTo>
                  <a:cubicBezTo>
                    <a:pt x="49831" y="53531"/>
                    <a:pt x="50292" y="44331"/>
                    <a:pt x="46796" y="36301"/>
                  </a:cubicBezTo>
                  <a:cubicBezTo>
                    <a:pt x="45421" y="33068"/>
                    <a:pt x="43461" y="30121"/>
                    <a:pt x="41018" y="27597"/>
                  </a:cubicBezTo>
                  <a:cubicBezTo>
                    <a:pt x="41055" y="27305"/>
                    <a:pt x="41055" y="27012"/>
                    <a:pt x="41018" y="26720"/>
                  </a:cubicBezTo>
                  <a:cubicBezTo>
                    <a:pt x="40726" y="24350"/>
                    <a:pt x="39702" y="22127"/>
                    <a:pt x="38093" y="20357"/>
                  </a:cubicBezTo>
                  <a:cubicBezTo>
                    <a:pt x="36389" y="15771"/>
                    <a:pt x="34436" y="11281"/>
                    <a:pt x="32242" y="6900"/>
                  </a:cubicBezTo>
                  <a:cubicBezTo>
                    <a:pt x="29931" y="1210"/>
                    <a:pt x="23451" y="-1525"/>
                    <a:pt x="17761" y="786"/>
                  </a:cubicBezTo>
                  <a:cubicBezTo>
                    <a:pt x="16123" y="1444"/>
                    <a:pt x="14667" y="2490"/>
                    <a:pt x="13519" y="3828"/>
                  </a:cubicBezTo>
                  <a:cubicBezTo>
                    <a:pt x="12605" y="4823"/>
                    <a:pt x="11749" y="5876"/>
                    <a:pt x="10960" y="6973"/>
                  </a:cubicBezTo>
                  <a:cubicBezTo>
                    <a:pt x="5452" y="6578"/>
                    <a:pt x="603" y="10564"/>
                    <a:pt x="-84" y="16042"/>
                  </a:cubicBezTo>
                  <a:cubicBezTo>
                    <a:pt x="-932" y="28972"/>
                    <a:pt x="1583" y="41896"/>
                    <a:pt x="7229" y="53561"/>
                  </a:cubicBezTo>
                  <a:cubicBezTo>
                    <a:pt x="10009" y="58783"/>
                    <a:pt x="13344" y="63683"/>
                    <a:pt x="17176" y="68188"/>
                  </a:cubicBezTo>
                  <a:cubicBezTo>
                    <a:pt x="18193" y="69928"/>
                    <a:pt x="19341" y="71596"/>
                    <a:pt x="20613" y="73161"/>
                  </a:cubicBezTo>
                  <a:cubicBezTo>
                    <a:pt x="21820" y="76021"/>
                    <a:pt x="24190" y="78229"/>
                    <a:pt x="27122" y="79231"/>
                  </a:cubicBezTo>
                  <a:cubicBezTo>
                    <a:pt x="29368" y="80950"/>
                    <a:pt x="31825" y="82376"/>
                    <a:pt x="34436" y="83473"/>
                  </a:cubicBezTo>
                  <a:cubicBezTo>
                    <a:pt x="39468" y="85653"/>
                    <a:pt x="45333" y="83890"/>
                    <a:pt x="48332" y="79305"/>
                  </a:cubicBezTo>
                  <a:cubicBezTo>
                    <a:pt x="51170" y="74807"/>
                    <a:pt x="50365" y="68912"/>
                    <a:pt x="46430" y="65336"/>
                  </a:cubicBezTo>
                  <a:close/>
                </a:path>
              </a:pathLst>
            </a:custGeom>
            <a:solidFill>
              <a:srgbClr val="F2A0A1"/>
            </a:solidFill>
            <a:ln w="727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EA1F52C-15C7-4B91-5124-EF0CB757D472}"/>
                </a:ext>
              </a:extLst>
            </p:cNvPr>
            <p:cNvSpPr/>
            <p:nvPr/>
          </p:nvSpPr>
          <p:spPr>
            <a:xfrm>
              <a:off x="8846620" y="2598903"/>
              <a:ext cx="23359" cy="29912"/>
            </a:xfrm>
            <a:custGeom>
              <a:avLst/>
              <a:gdLst>
                <a:gd name="connsiteX0" fmla="*/ 22775 w 23359"/>
                <a:gd name="connsiteY0" fmla="*/ 8229 h 29912"/>
                <a:gd name="connsiteX1" fmla="*/ 21092 w 23359"/>
                <a:gd name="connsiteY1" fmla="*/ 4353 h 29912"/>
                <a:gd name="connsiteX2" fmla="*/ 18021 w 23359"/>
                <a:gd name="connsiteY2" fmla="*/ 1574 h 29912"/>
                <a:gd name="connsiteX3" fmla="*/ 13998 w 23359"/>
                <a:gd name="connsiteY3" fmla="*/ -35 h 29912"/>
                <a:gd name="connsiteX4" fmla="*/ 11000 w 23359"/>
                <a:gd name="connsiteY4" fmla="*/ -35 h 29912"/>
                <a:gd name="connsiteX5" fmla="*/ 5807 w 23359"/>
                <a:gd name="connsiteY5" fmla="*/ 1940 h 29912"/>
                <a:gd name="connsiteX6" fmla="*/ 3686 w 23359"/>
                <a:gd name="connsiteY6" fmla="*/ 3841 h 29912"/>
                <a:gd name="connsiteX7" fmla="*/ 1346 w 23359"/>
                <a:gd name="connsiteY7" fmla="*/ 9107 h 29912"/>
                <a:gd name="connsiteX8" fmla="*/ 29 w 23359"/>
                <a:gd name="connsiteY8" fmla="*/ 17298 h 29912"/>
                <a:gd name="connsiteX9" fmla="*/ 29 w 23359"/>
                <a:gd name="connsiteY9" fmla="*/ 21613 h 29912"/>
                <a:gd name="connsiteX10" fmla="*/ 1711 w 23359"/>
                <a:gd name="connsiteY10" fmla="*/ 25489 h 29912"/>
                <a:gd name="connsiteX11" fmla="*/ 4856 w 23359"/>
                <a:gd name="connsiteY11" fmla="*/ 28269 h 29912"/>
                <a:gd name="connsiteX12" fmla="*/ 8879 w 23359"/>
                <a:gd name="connsiteY12" fmla="*/ 29877 h 29912"/>
                <a:gd name="connsiteX13" fmla="*/ 11804 w 23359"/>
                <a:gd name="connsiteY13" fmla="*/ 29877 h 29912"/>
                <a:gd name="connsiteX14" fmla="*/ 17070 w 23359"/>
                <a:gd name="connsiteY14" fmla="*/ 27903 h 29912"/>
                <a:gd name="connsiteX15" fmla="*/ 19118 w 23359"/>
                <a:gd name="connsiteY15" fmla="*/ 26001 h 29912"/>
                <a:gd name="connsiteX16" fmla="*/ 21531 w 23359"/>
                <a:gd name="connsiteY16" fmla="*/ 20735 h 29912"/>
                <a:gd name="connsiteX17" fmla="*/ 22848 w 23359"/>
                <a:gd name="connsiteY17" fmla="*/ 12617 h 29912"/>
                <a:gd name="connsiteX18" fmla="*/ 22775 w 23359"/>
                <a:gd name="connsiteY18" fmla="*/ 8229 h 2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59" h="29912">
                  <a:moveTo>
                    <a:pt x="22775" y="8229"/>
                  </a:moveTo>
                  <a:cubicBezTo>
                    <a:pt x="22570" y="6810"/>
                    <a:pt x="21992" y="5472"/>
                    <a:pt x="21092" y="4353"/>
                  </a:cubicBezTo>
                  <a:cubicBezTo>
                    <a:pt x="20310" y="3190"/>
                    <a:pt x="19257" y="2239"/>
                    <a:pt x="18021" y="1574"/>
                  </a:cubicBezTo>
                  <a:cubicBezTo>
                    <a:pt x="16851" y="682"/>
                    <a:pt x="15461" y="126"/>
                    <a:pt x="13998" y="-35"/>
                  </a:cubicBezTo>
                  <a:lnTo>
                    <a:pt x="11000" y="-35"/>
                  </a:lnTo>
                  <a:cubicBezTo>
                    <a:pt x="9127" y="170"/>
                    <a:pt x="7343" y="850"/>
                    <a:pt x="5807" y="1940"/>
                  </a:cubicBezTo>
                  <a:lnTo>
                    <a:pt x="3686" y="3841"/>
                  </a:lnTo>
                  <a:cubicBezTo>
                    <a:pt x="2443" y="5348"/>
                    <a:pt x="1631" y="7169"/>
                    <a:pt x="1346" y="9107"/>
                  </a:cubicBezTo>
                  <a:lnTo>
                    <a:pt x="29" y="17298"/>
                  </a:lnTo>
                  <a:cubicBezTo>
                    <a:pt x="-336" y="18717"/>
                    <a:pt x="-336" y="20202"/>
                    <a:pt x="29" y="21613"/>
                  </a:cubicBezTo>
                  <a:cubicBezTo>
                    <a:pt x="263" y="23025"/>
                    <a:pt x="841" y="24356"/>
                    <a:pt x="1711" y="25489"/>
                  </a:cubicBezTo>
                  <a:cubicBezTo>
                    <a:pt x="2501" y="26674"/>
                    <a:pt x="3584" y="27625"/>
                    <a:pt x="4856" y="28269"/>
                  </a:cubicBezTo>
                  <a:cubicBezTo>
                    <a:pt x="6019" y="29175"/>
                    <a:pt x="7416" y="29731"/>
                    <a:pt x="8879" y="29877"/>
                  </a:cubicBezTo>
                  <a:lnTo>
                    <a:pt x="11804" y="29877"/>
                  </a:lnTo>
                  <a:cubicBezTo>
                    <a:pt x="13698" y="29687"/>
                    <a:pt x="15519" y="29007"/>
                    <a:pt x="17070" y="27903"/>
                  </a:cubicBezTo>
                  <a:lnTo>
                    <a:pt x="19118" y="26001"/>
                  </a:lnTo>
                  <a:cubicBezTo>
                    <a:pt x="20354" y="24480"/>
                    <a:pt x="21187" y="22666"/>
                    <a:pt x="21531" y="20735"/>
                  </a:cubicBezTo>
                  <a:lnTo>
                    <a:pt x="22848" y="12617"/>
                  </a:lnTo>
                  <a:cubicBezTo>
                    <a:pt x="23228" y="11177"/>
                    <a:pt x="23199" y="9655"/>
                    <a:pt x="22775" y="8229"/>
                  </a:cubicBezTo>
                  <a:close/>
                </a:path>
              </a:pathLst>
            </a:custGeom>
            <a:solidFill>
              <a:srgbClr val="F2A0A1"/>
            </a:solidFill>
            <a:ln w="727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6832BEA-E5D2-F9C1-50B7-4C8FB4E824AF}"/>
                </a:ext>
              </a:extLst>
            </p:cNvPr>
            <p:cNvSpPr/>
            <p:nvPr/>
          </p:nvSpPr>
          <p:spPr>
            <a:xfrm>
              <a:off x="8797387" y="2750012"/>
              <a:ext cx="44474" cy="65816"/>
            </a:xfrm>
            <a:custGeom>
              <a:avLst/>
              <a:gdLst>
                <a:gd name="connsiteX0" fmla="*/ 38512 w 44474"/>
                <a:gd name="connsiteY0" fmla="*/ 48517 h 65816"/>
                <a:gd name="connsiteX1" fmla="*/ 43924 w 44474"/>
                <a:gd name="connsiteY1" fmla="*/ 40838 h 65816"/>
                <a:gd name="connsiteX2" fmla="*/ 15474 w 44474"/>
                <a:gd name="connsiteY2" fmla="*/ 101 h 65816"/>
                <a:gd name="connsiteX3" fmla="*/ 3699 w 44474"/>
                <a:gd name="connsiteY3" fmla="*/ 6318 h 65816"/>
                <a:gd name="connsiteX4" fmla="*/ 23592 w 44474"/>
                <a:gd name="connsiteY4" fmla="*/ 64827 h 65816"/>
                <a:gd name="connsiteX5" fmla="*/ 38256 w 44474"/>
                <a:gd name="connsiteY5" fmla="*/ 59166 h 65816"/>
                <a:gd name="connsiteX6" fmla="*/ 39170 w 44474"/>
                <a:gd name="connsiteY6" fmla="*/ 53710 h 6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4" h="65816">
                  <a:moveTo>
                    <a:pt x="38512" y="48517"/>
                  </a:moveTo>
                  <a:cubicBezTo>
                    <a:pt x="41415" y="46937"/>
                    <a:pt x="43412" y="44100"/>
                    <a:pt x="43924" y="40838"/>
                  </a:cubicBezTo>
                  <a:cubicBezTo>
                    <a:pt x="46359" y="21954"/>
                    <a:pt x="34036" y="4321"/>
                    <a:pt x="15474" y="101"/>
                  </a:cubicBezTo>
                  <a:cubicBezTo>
                    <a:pt x="10603" y="-667"/>
                    <a:pt x="5812" y="1864"/>
                    <a:pt x="3699" y="6318"/>
                  </a:cubicBezTo>
                  <a:cubicBezTo>
                    <a:pt x="-5970" y="28025"/>
                    <a:pt x="2697" y="53512"/>
                    <a:pt x="23592" y="64827"/>
                  </a:cubicBezTo>
                  <a:cubicBezTo>
                    <a:pt x="29209" y="67313"/>
                    <a:pt x="35769" y="64775"/>
                    <a:pt x="38256" y="59166"/>
                  </a:cubicBezTo>
                  <a:cubicBezTo>
                    <a:pt x="39016" y="57454"/>
                    <a:pt x="39331" y="55575"/>
                    <a:pt x="39170" y="53710"/>
                  </a:cubicBezTo>
                  <a:close/>
                </a:path>
              </a:pathLst>
            </a:custGeom>
            <a:solidFill>
              <a:srgbClr val="F2A0A1"/>
            </a:solidFill>
            <a:ln w="727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459E9A1-C8C9-5CDA-19CE-A6A9168D149C}"/>
                </a:ext>
              </a:extLst>
            </p:cNvPr>
            <p:cNvSpPr/>
            <p:nvPr/>
          </p:nvSpPr>
          <p:spPr>
            <a:xfrm>
              <a:off x="8878691" y="2786642"/>
              <a:ext cx="83465" cy="106758"/>
            </a:xfrm>
            <a:custGeom>
              <a:avLst/>
              <a:gdLst>
                <a:gd name="connsiteX0" fmla="*/ 83221 w 83465"/>
                <a:gd name="connsiteY0" fmla="*/ 85096 h 106758"/>
                <a:gd name="connsiteX1" fmla="*/ 82782 w 83465"/>
                <a:gd name="connsiteY1" fmla="*/ 79903 h 106758"/>
                <a:gd name="connsiteX2" fmla="*/ 82782 w 83465"/>
                <a:gd name="connsiteY2" fmla="*/ 76685 h 106758"/>
                <a:gd name="connsiteX3" fmla="*/ 38900 w 83465"/>
                <a:gd name="connsiteY3" fmla="*/ 2379 h 106758"/>
                <a:gd name="connsiteX4" fmla="*/ 25517 w 83465"/>
                <a:gd name="connsiteY4" fmla="*/ 1940 h 106758"/>
                <a:gd name="connsiteX5" fmla="*/ 22518 w 83465"/>
                <a:gd name="connsiteY5" fmla="*/ 4207 h 106758"/>
                <a:gd name="connsiteX6" fmla="*/ 10231 w 83465"/>
                <a:gd name="connsiteY6" fmla="*/ 9693 h 106758"/>
                <a:gd name="connsiteX7" fmla="*/ 7964 w 83465"/>
                <a:gd name="connsiteY7" fmla="*/ 11521 h 106758"/>
                <a:gd name="connsiteX8" fmla="*/ 6209 w 83465"/>
                <a:gd name="connsiteY8" fmla="*/ 22491 h 106758"/>
                <a:gd name="connsiteX9" fmla="*/ 4600 w 83465"/>
                <a:gd name="connsiteY9" fmla="*/ 25051 h 106758"/>
                <a:gd name="connsiteX10" fmla="*/ 1967 w 83465"/>
                <a:gd name="connsiteY10" fmla="*/ 69737 h 106758"/>
                <a:gd name="connsiteX11" fmla="*/ 28003 w 83465"/>
                <a:gd name="connsiteY11" fmla="*/ 102575 h 106758"/>
                <a:gd name="connsiteX12" fmla="*/ 38096 w 83465"/>
                <a:gd name="connsiteY12" fmla="*/ 102575 h 106758"/>
                <a:gd name="connsiteX13" fmla="*/ 56307 w 83465"/>
                <a:gd name="connsiteY13" fmla="*/ 106451 h 106758"/>
                <a:gd name="connsiteX14" fmla="*/ 70934 w 83465"/>
                <a:gd name="connsiteY14" fmla="*/ 105866 h 106758"/>
                <a:gd name="connsiteX15" fmla="*/ 80880 w 83465"/>
                <a:gd name="connsiteY15" fmla="*/ 94165 h 106758"/>
                <a:gd name="connsiteX16" fmla="*/ 81612 w 83465"/>
                <a:gd name="connsiteY16" fmla="*/ 91166 h 106758"/>
                <a:gd name="connsiteX17" fmla="*/ 83221 w 83465"/>
                <a:gd name="connsiteY17" fmla="*/ 85096 h 10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465" h="106758">
                  <a:moveTo>
                    <a:pt x="83221" y="85096"/>
                  </a:moveTo>
                  <a:cubicBezTo>
                    <a:pt x="83221" y="83340"/>
                    <a:pt x="83221" y="81658"/>
                    <a:pt x="82782" y="79903"/>
                  </a:cubicBezTo>
                  <a:cubicBezTo>
                    <a:pt x="82343" y="78148"/>
                    <a:pt x="82782" y="77709"/>
                    <a:pt x="82782" y="76685"/>
                  </a:cubicBezTo>
                  <a:cubicBezTo>
                    <a:pt x="79374" y="46809"/>
                    <a:pt x="63423" y="19785"/>
                    <a:pt x="38900" y="2379"/>
                  </a:cubicBezTo>
                  <a:cubicBezTo>
                    <a:pt x="35010" y="-671"/>
                    <a:pt x="29597" y="-846"/>
                    <a:pt x="25517" y="1940"/>
                  </a:cubicBezTo>
                  <a:cubicBezTo>
                    <a:pt x="24456" y="2613"/>
                    <a:pt x="23454" y="3374"/>
                    <a:pt x="22518" y="4207"/>
                  </a:cubicBezTo>
                  <a:cubicBezTo>
                    <a:pt x="17654" y="3066"/>
                    <a:pt x="12630" y="5312"/>
                    <a:pt x="10231" y="9693"/>
                  </a:cubicBezTo>
                  <a:cubicBezTo>
                    <a:pt x="9383" y="10175"/>
                    <a:pt x="8615" y="10790"/>
                    <a:pt x="7964" y="11521"/>
                  </a:cubicBezTo>
                  <a:cubicBezTo>
                    <a:pt x="5521" y="14629"/>
                    <a:pt x="4856" y="18776"/>
                    <a:pt x="6209" y="22491"/>
                  </a:cubicBezTo>
                  <a:cubicBezTo>
                    <a:pt x="5521" y="23237"/>
                    <a:pt x="4980" y="24108"/>
                    <a:pt x="4600" y="25051"/>
                  </a:cubicBezTo>
                  <a:cubicBezTo>
                    <a:pt x="-791" y="39335"/>
                    <a:pt x="-1705" y="54920"/>
                    <a:pt x="1967" y="69737"/>
                  </a:cubicBezTo>
                  <a:cubicBezTo>
                    <a:pt x="5404" y="83633"/>
                    <a:pt x="13083" y="98992"/>
                    <a:pt x="28003" y="102575"/>
                  </a:cubicBezTo>
                  <a:cubicBezTo>
                    <a:pt x="31331" y="103307"/>
                    <a:pt x="34768" y="103307"/>
                    <a:pt x="38096" y="102575"/>
                  </a:cubicBezTo>
                  <a:cubicBezTo>
                    <a:pt x="43939" y="104762"/>
                    <a:pt x="50076" y="106071"/>
                    <a:pt x="56307" y="106451"/>
                  </a:cubicBezTo>
                  <a:cubicBezTo>
                    <a:pt x="61185" y="106956"/>
                    <a:pt x="66114" y="106759"/>
                    <a:pt x="70934" y="105866"/>
                  </a:cubicBezTo>
                  <a:cubicBezTo>
                    <a:pt x="76068" y="103972"/>
                    <a:pt x="79842" y="99533"/>
                    <a:pt x="80880" y="94165"/>
                  </a:cubicBezTo>
                  <a:cubicBezTo>
                    <a:pt x="80880" y="93214"/>
                    <a:pt x="81392" y="92190"/>
                    <a:pt x="81612" y="91166"/>
                  </a:cubicBezTo>
                  <a:cubicBezTo>
                    <a:pt x="82621" y="89301"/>
                    <a:pt x="83177" y="87217"/>
                    <a:pt x="83221" y="85096"/>
                  </a:cubicBezTo>
                  <a:close/>
                </a:path>
              </a:pathLst>
            </a:custGeom>
            <a:solidFill>
              <a:srgbClr val="F2A0A1"/>
            </a:solidFill>
            <a:ln w="727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DD40BE9-7307-9371-CA96-97599EEDE910}"/>
                </a:ext>
              </a:extLst>
            </p:cNvPr>
            <p:cNvSpPr/>
            <p:nvPr/>
          </p:nvSpPr>
          <p:spPr>
            <a:xfrm>
              <a:off x="8834832" y="2881285"/>
              <a:ext cx="22224" cy="22224"/>
            </a:xfrm>
            <a:custGeom>
              <a:avLst/>
              <a:gdLst>
                <a:gd name="connsiteX0" fmla="*/ 12622 w 22224"/>
                <a:gd name="connsiteY0" fmla="*/ 107 h 22224"/>
                <a:gd name="connsiteX1" fmla="*/ -103 w 22224"/>
                <a:gd name="connsiteY1" fmla="*/ 9322 h 22224"/>
                <a:gd name="connsiteX2" fmla="*/ 9112 w 22224"/>
                <a:gd name="connsiteY2" fmla="*/ 22048 h 22224"/>
                <a:gd name="connsiteX3" fmla="*/ 21838 w 22224"/>
                <a:gd name="connsiteY3" fmla="*/ 12832 h 22224"/>
                <a:gd name="connsiteX4" fmla="*/ 12622 w 22224"/>
                <a:gd name="connsiteY4" fmla="*/ 107 h 2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4" h="22224">
                  <a:moveTo>
                    <a:pt x="12622" y="107"/>
                  </a:moveTo>
                  <a:cubicBezTo>
                    <a:pt x="6567" y="-866"/>
                    <a:pt x="870" y="3266"/>
                    <a:pt x="-103" y="9322"/>
                  </a:cubicBezTo>
                  <a:cubicBezTo>
                    <a:pt x="-1076" y="15378"/>
                    <a:pt x="3056" y="21075"/>
                    <a:pt x="9112" y="22048"/>
                  </a:cubicBezTo>
                  <a:cubicBezTo>
                    <a:pt x="15168" y="23020"/>
                    <a:pt x="20865" y="18888"/>
                    <a:pt x="21838" y="12832"/>
                  </a:cubicBezTo>
                  <a:cubicBezTo>
                    <a:pt x="22810" y="6777"/>
                    <a:pt x="18678" y="1079"/>
                    <a:pt x="12622" y="107"/>
                  </a:cubicBezTo>
                  <a:close/>
                </a:path>
              </a:pathLst>
            </a:custGeom>
            <a:solidFill>
              <a:srgbClr val="F2A0A1"/>
            </a:solidFill>
            <a:ln w="727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21DBB61-0A5B-D1DA-7295-6A772CD3E734}"/>
                </a:ext>
              </a:extLst>
            </p:cNvPr>
            <p:cNvSpPr/>
            <p:nvPr/>
          </p:nvSpPr>
          <p:spPr>
            <a:xfrm>
              <a:off x="8901133" y="2943335"/>
              <a:ext cx="90686" cy="105155"/>
            </a:xfrm>
            <a:custGeom>
              <a:avLst/>
              <a:gdLst>
                <a:gd name="connsiteX0" fmla="*/ 76942 w 90686"/>
                <a:gd name="connsiteY0" fmla="*/ 29477 h 105155"/>
                <a:gd name="connsiteX1" fmla="*/ 24065 w 90686"/>
                <a:gd name="connsiteY1" fmla="*/ 881 h 105155"/>
                <a:gd name="connsiteX2" fmla="*/ 9438 w 90686"/>
                <a:gd name="connsiteY2" fmla="*/ 6293 h 105155"/>
                <a:gd name="connsiteX3" fmla="*/ 9438 w 90686"/>
                <a:gd name="connsiteY3" fmla="*/ 15947 h 105155"/>
                <a:gd name="connsiteX4" fmla="*/ -216 w 90686"/>
                <a:gd name="connsiteY4" fmla="*/ 28161 h 105155"/>
                <a:gd name="connsiteX5" fmla="*/ 13168 w 90686"/>
                <a:gd name="connsiteY5" fmla="*/ 82062 h 105155"/>
                <a:gd name="connsiteX6" fmla="*/ 56391 w 90686"/>
                <a:gd name="connsiteY6" fmla="*/ 105100 h 105155"/>
                <a:gd name="connsiteX7" fmla="*/ 89668 w 90686"/>
                <a:gd name="connsiteY7" fmla="*/ 73505 h 105155"/>
                <a:gd name="connsiteX8" fmla="*/ 76942 w 90686"/>
                <a:gd name="connsiteY8" fmla="*/ 29477 h 10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86" h="105155">
                  <a:moveTo>
                    <a:pt x="76942" y="29477"/>
                  </a:moveTo>
                  <a:cubicBezTo>
                    <a:pt x="62900" y="14192"/>
                    <a:pt x="43373" y="7097"/>
                    <a:pt x="24065" y="881"/>
                  </a:cubicBezTo>
                  <a:cubicBezTo>
                    <a:pt x="18528" y="-1489"/>
                    <a:pt x="12100" y="888"/>
                    <a:pt x="9438" y="6293"/>
                  </a:cubicBezTo>
                  <a:cubicBezTo>
                    <a:pt x="8202" y="9394"/>
                    <a:pt x="8202" y="12846"/>
                    <a:pt x="9438" y="15947"/>
                  </a:cubicBezTo>
                  <a:cubicBezTo>
                    <a:pt x="3550" y="16912"/>
                    <a:pt x="-633" y="22207"/>
                    <a:pt x="-216" y="28161"/>
                  </a:cubicBezTo>
                  <a:cubicBezTo>
                    <a:pt x="954" y="46810"/>
                    <a:pt x="2928" y="65972"/>
                    <a:pt x="13168" y="82062"/>
                  </a:cubicBezTo>
                  <a:cubicBezTo>
                    <a:pt x="22485" y="96850"/>
                    <a:pt x="38919" y="105612"/>
                    <a:pt x="56391" y="105100"/>
                  </a:cubicBezTo>
                  <a:cubicBezTo>
                    <a:pt x="73453" y="103520"/>
                    <a:pt x="87203" y="90458"/>
                    <a:pt x="89668" y="73505"/>
                  </a:cubicBezTo>
                  <a:cubicBezTo>
                    <a:pt x="92425" y="57649"/>
                    <a:pt x="87730" y="41413"/>
                    <a:pt x="76942" y="29477"/>
                  </a:cubicBezTo>
                  <a:close/>
                </a:path>
              </a:pathLst>
            </a:custGeom>
            <a:solidFill>
              <a:srgbClr val="F2A0A1"/>
            </a:solidFill>
            <a:ln w="727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4228439-9CF1-C284-6C4D-17714807A45D}"/>
                </a:ext>
              </a:extLst>
            </p:cNvPr>
            <p:cNvSpPr/>
            <p:nvPr/>
          </p:nvSpPr>
          <p:spPr>
            <a:xfrm>
              <a:off x="9002839" y="2909072"/>
              <a:ext cx="30851" cy="38112"/>
            </a:xfrm>
            <a:custGeom>
              <a:avLst/>
              <a:gdLst>
                <a:gd name="connsiteX0" fmla="*/ 30527 w 30851"/>
                <a:gd name="connsiteY0" fmla="*/ 25855 h 38112"/>
                <a:gd name="connsiteX1" fmla="*/ 26578 w 30851"/>
                <a:gd name="connsiteY1" fmla="*/ 18541 h 38112"/>
                <a:gd name="connsiteX2" fmla="*/ 23506 w 30851"/>
                <a:gd name="connsiteY2" fmla="*/ 16786 h 38112"/>
                <a:gd name="connsiteX3" fmla="*/ 24310 w 30851"/>
                <a:gd name="connsiteY3" fmla="*/ 15470 h 38112"/>
                <a:gd name="connsiteX4" fmla="*/ 25188 w 30851"/>
                <a:gd name="connsiteY4" fmla="*/ 11155 h 38112"/>
                <a:gd name="connsiteX5" fmla="*/ 24530 w 30851"/>
                <a:gd name="connsiteY5" fmla="*/ 6913 h 38112"/>
                <a:gd name="connsiteX6" fmla="*/ 18898 w 30851"/>
                <a:gd name="connsiteY6" fmla="*/ 842 h 38112"/>
                <a:gd name="connsiteX7" fmla="*/ 10341 w 30851"/>
                <a:gd name="connsiteY7" fmla="*/ 842 h 38112"/>
                <a:gd name="connsiteX8" fmla="*/ 4052 w 30851"/>
                <a:gd name="connsiteY8" fmla="*/ 5304 h 38112"/>
                <a:gd name="connsiteX9" fmla="*/ 1346 w 30851"/>
                <a:gd name="connsiteY9" fmla="*/ 9473 h 38112"/>
                <a:gd name="connsiteX10" fmla="*/ 541 w 30851"/>
                <a:gd name="connsiteY10" fmla="*/ 11813 h 38112"/>
                <a:gd name="connsiteX11" fmla="*/ -190 w 30851"/>
                <a:gd name="connsiteY11" fmla="*/ 14373 h 38112"/>
                <a:gd name="connsiteX12" fmla="*/ -190 w 30851"/>
                <a:gd name="connsiteY12" fmla="*/ 15470 h 38112"/>
                <a:gd name="connsiteX13" fmla="*/ -190 w 30851"/>
                <a:gd name="connsiteY13" fmla="*/ 19565 h 38112"/>
                <a:gd name="connsiteX14" fmla="*/ 907 w 30851"/>
                <a:gd name="connsiteY14" fmla="*/ 24612 h 38112"/>
                <a:gd name="connsiteX15" fmla="*/ 1784 w 30851"/>
                <a:gd name="connsiteY15" fmla="*/ 26879 h 38112"/>
                <a:gd name="connsiteX16" fmla="*/ 4417 w 30851"/>
                <a:gd name="connsiteY16" fmla="*/ 31194 h 38112"/>
                <a:gd name="connsiteX17" fmla="*/ 8001 w 30851"/>
                <a:gd name="connsiteY17" fmla="*/ 34704 h 38112"/>
                <a:gd name="connsiteX18" fmla="*/ 15315 w 30851"/>
                <a:gd name="connsiteY18" fmla="*/ 37996 h 38112"/>
                <a:gd name="connsiteX19" fmla="*/ 17948 w 30851"/>
                <a:gd name="connsiteY19" fmla="*/ 37996 h 38112"/>
                <a:gd name="connsiteX20" fmla="*/ 20800 w 30851"/>
                <a:gd name="connsiteY20" fmla="*/ 37996 h 38112"/>
                <a:gd name="connsiteX21" fmla="*/ 28113 w 30851"/>
                <a:gd name="connsiteY21" fmla="*/ 34046 h 38112"/>
                <a:gd name="connsiteX22" fmla="*/ 30088 w 30851"/>
                <a:gd name="connsiteY22" fmla="*/ 30243 h 38112"/>
                <a:gd name="connsiteX23" fmla="*/ 30527 w 30851"/>
                <a:gd name="connsiteY23" fmla="*/ 25855 h 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851" h="38112">
                  <a:moveTo>
                    <a:pt x="30527" y="25855"/>
                  </a:moveTo>
                  <a:cubicBezTo>
                    <a:pt x="30198" y="23003"/>
                    <a:pt x="28786" y="20384"/>
                    <a:pt x="26578" y="18541"/>
                  </a:cubicBezTo>
                  <a:cubicBezTo>
                    <a:pt x="25642" y="17817"/>
                    <a:pt x="24603" y="17225"/>
                    <a:pt x="23506" y="16786"/>
                  </a:cubicBezTo>
                  <a:cubicBezTo>
                    <a:pt x="23813" y="16377"/>
                    <a:pt x="24084" y="15930"/>
                    <a:pt x="24310" y="15470"/>
                  </a:cubicBezTo>
                  <a:cubicBezTo>
                    <a:pt x="24961" y="14131"/>
                    <a:pt x="25268" y="12647"/>
                    <a:pt x="25188" y="11155"/>
                  </a:cubicBezTo>
                  <a:cubicBezTo>
                    <a:pt x="25334" y="9707"/>
                    <a:pt x="25107" y="8244"/>
                    <a:pt x="24530" y="6913"/>
                  </a:cubicBezTo>
                  <a:cubicBezTo>
                    <a:pt x="23499" y="4243"/>
                    <a:pt x="21480" y="2071"/>
                    <a:pt x="18898" y="842"/>
                  </a:cubicBezTo>
                  <a:cubicBezTo>
                    <a:pt x="16163" y="-328"/>
                    <a:pt x="13077" y="-328"/>
                    <a:pt x="10341" y="842"/>
                  </a:cubicBezTo>
                  <a:cubicBezTo>
                    <a:pt x="7950" y="1866"/>
                    <a:pt x="5807" y="3388"/>
                    <a:pt x="4052" y="5304"/>
                  </a:cubicBezTo>
                  <a:cubicBezTo>
                    <a:pt x="2911" y="6525"/>
                    <a:pt x="1997" y="7937"/>
                    <a:pt x="1346" y="9473"/>
                  </a:cubicBezTo>
                  <a:cubicBezTo>
                    <a:pt x="1009" y="10226"/>
                    <a:pt x="746" y="11008"/>
                    <a:pt x="541" y="11813"/>
                  </a:cubicBezTo>
                  <a:cubicBezTo>
                    <a:pt x="227" y="12647"/>
                    <a:pt x="-15" y="13502"/>
                    <a:pt x="-190" y="14373"/>
                  </a:cubicBezTo>
                  <a:cubicBezTo>
                    <a:pt x="-227" y="14738"/>
                    <a:pt x="-227" y="15104"/>
                    <a:pt x="-190" y="15470"/>
                  </a:cubicBezTo>
                  <a:cubicBezTo>
                    <a:pt x="-263" y="16837"/>
                    <a:pt x="-263" y="18198"/>
                    <a:pt x="-190" y="19565"/>
                  </a:cubicBezTo>
                  <a:cubicBezTo>
                    <a:pt x="-7" y="21284"/>
                    <a:pt x="358" y="22973"/>
                    <a:pt x="907" y="24612"/>
                  </a:cubicBezTo>
                  <a:cubicBezTo>
                    <a:pt x="1126" y="25394"/>
                    <a:pt x="1419" y="26155"/>
                    <a:pt x="1784" y="26879"/>
                  </a:cubicBezTo>
                  <a:cubicBezTo>
                    <a:pt x="2501" y="28407"/>
                    <a:pt x="3386" y="29856"/>
                    <a:pt x="4417" y="31194"/>
                  </a:cubicBezTo>
                  <a:cubicBezTo>
                    <a:pt x="5463" y="32510"/>
                    <a:pt x="6663" y="33688"/>
                    <a:pt x="8001" y="34704"/>
                  </a:cubicBezTo>
                  <a:cubicBezTo>
                    <a:pt x="10166" y="36328"/>
                    <a:pt x="12660" y="37454"/>
                    <a:pt x="15315" y="37996"/>
                  </a:cubicBezTo>
                  <a:cubicBezTo>
                    <a:pt x="16185" y="38105"/>
                    <a:pt x="17070" y="38105"/>
                    <a:pt x="17948" y="37996"/>
                  </a:cubicBezTo>
                  <a:cubicBezTo>
                    <a:pt x="18898" y="38069"/>
                    <a:pt x="19849" y="38069"/>
                    <a:pt x="20800" y="37996"/>
                  </a:cubicBezTo>
                  <a:cubicBezTo>
                    <a:pt x="23630" y="37601"/>
                    <a:pt x="26227" y="36196"/>
                    <a:pt x="28113" y="34046"/>
                  </a:cubicBezTo>
                  <a:cubicBezTo>
                    <a:pt x="29094" y="32971"/>
                    <a:pt x="29774" y="31662"/>
                    <a:pt x="30088" y="30243"/>
                  </a:cubicBezTo>
                  <a:cubicBezTo>
                    <a:pt x="30563" y="28832"/>
                    <a:pt x="30717" y="27332"/>
                    <a:pt x="30527" y="25855"/>
                  </a:cubicBezTo>
                  <a:close/>
                </a:path>
              </a:pathLst>
            </a:custGeom>
            <a:solidFill>
              <a:srgbClr val="F2A0A1"/>
            </a:solidFill>
            <a:ln w="727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0A17741-043B-6EE3-20B2-112B5E83360A}"/>
                </a:ext>
              </a:extLst>
            </p:cNvPr>
            <p:cNvSpPr/>
            <p:nvPr/>
          </p:nvSpPr>
          <p:spPr>
            <a:xfrm>
              <a:off x="9068588" y="2942171"/>
              <a:ext cx="58827" cy="37112"/>
            </a:xfrm>
            <a:custGeom>
              <a:avLst/>
              <a:gdLst>
                <a:gd name="connsiteX0" fmla="*/ 58538 w 58827"/>
                <a:gd name="connsiteY0" fmla="*/ 24936 h 37112"/>
                <a:gd name="connsiteX1" fmla="*/ 54589 w 58827"/>
                <a:gd name="connsiteY1" fmla="*/ 17623 h 37112"/>
                <a:gd name="connsiteX2" fmla="*/ 21751 w 58827"/>
                <a:gd name="connsiteY2" fmla="*/ 3581 h 37112"/>
                <a:gd name="connsiteX3" fmla="*/ 15315 w 58827"/>
                <a:gd name="connsiteY3" fmla="*/ 948 h 37112"/>
                <a:gd name="connsiteX4" fmla="*/ 687 w 58827"/>
                <a:gd name="connsiteY4" fmla="*/ 6360 h 37112"/>
                <a:gd name="connsiteX5" fmla="*/ 687 w 58827"/>
                <a:gd name="connsiteY5" fmla="*/ 15502 h 37112"/>
                <a:gd name="connsiteX6" fmla="*/ 2662 w 58827"/>
                <a:gd name="connsiteY6" fmla="*/ 21865 h 37112"/>
                <a:gd name="connsiteX7" fmla="*/ 34038 w 58827"/>
                <a:gd name="connsiteY7" fmla="*/ 35687 h 37112"/>
                <a:gd name="connsiteX8" fmla="*/ 38353 w 58827"/>
                <a:gd name="connsiteY8" fmla="*/ 34298 h 37112"/>
                <a:gd name="connsiteX9" fmla="*/ 42814 w 58827"/>
                <a:gd name="connsiteY9" fmla="*/ 36126 h 37112"/>
                <a:gd name="connsiteX10" fmla="*/ 56710 w 58827"/>
                <a:gd name="connsiteY10" fmla="*/ 31884 h 37112"/>
                <a:gd name="connsiteX11" fmla="*/ 58538 w 58827"/>
                <a:gd name="connsiteY11" fmla="*/ 24936 h 3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827" h="37112">
                  <a:moveTo>
                    <a:pt x="58538" y="24936"/>
                  </a:moveTo>
                  <a:cubicBezTo>
                    <a:pt x="58077" y="22128"/>
                    <a:pt x="56688" y="19554"/>
                    <a:pt x="54589" y="17623"/>
                  </a:cubicBezTo>
                  <a:cubicBezTo>
                    <a:pt x="45783" y="9000"/>
                    <a:pt x="34067" y="3990"/>
                    <a:pt x="21751" y="3581"/>
                  </a:cubicBezTo>
                  <a:lnTo>
                    <a:pt x="15315" y="948"/>
                  </a:lnTo>
                  <a:cubicBezTo>
                    <a:pt x="9778" y="-1546"/>
                    <a:pt x="3269" y="867"/>
                    <a:pt x="687" y="6360"/>
                  </a:cubicBezTo>
                  <a:cubicBezTo>
                    <a:pt x="-556" y="9278"/>
                    <a:pt x="-556" y="12584"/>
                    <a:pt x="687" y="15502"/>
                  </a:cubicBezTo>
                  <a:cubicBezTo>
                    <a:pt x="468" y="17798"/>
                    <a:pt x="1178" y="20095"/>
                    <a:pt x="2662" y="21865"/>
                  </a:cubicBezTo>
                  <a:cubicBezTo>
                    <a:pt x="10400" y="31109"/>
                    <a:pt x="21999" y="36221"/>
                    <a:pt x="34038" y="35687"/>
                  </a:cubicBezTo>
                  <a:cubicBezTo>
                    <a:pt x="35573" y="35600"/>
                    <a:pt x="37058" y="35117"/>
                    <a:pt x="38353" y="34298"/>
                  </a:cubicBezTo>
                  <a:lnTo>
                    <a:pt x="42814" y="36126"/>
                  </a:lnTo>
                  <a:cubicBezTo>
                    <a:pt x="47860" y="38357"/>
                    <a:pt x="53770" y="36550"/>
                    <a:pt x="56710" y="31884"/>
                  </a:cubicBezTo>
                  <a:cubicBezTo>
                    <a:pt x="58114" y="29851"/>
                    <a:pt x="58765" y="27394"/>
                    <a:pt x="58538" y="24936"/>
                  </a:cubicBezTo>
                  <a:close/>
                </a:path>
              </a:pathLst>
            </a:custGeom>
            <a:solidFill>
              <a:srgbClr val="F2A0A1"/>
            </a:solidFill>
            <a:ln w="727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4222AB3-E733-63E8-0ABB-D19E73676C56}"/>
                </a:ext>
              </a:extLst>
            </p:cNvPr>
            <p:cNvSpPr/>
            <p:nvPr/>
          </p:nvSpPr>
          <p:spPr>
            <a:xfrm>
              <a:off x="9045574" y="3011234"/>
              <a:ext cx="61002" cy="57090"/>
            </a:xfrm>
            <a:custGeom>
              <a:avLst/>
              <a:gdLst>
                <a:gd name="connsiteX0" fmla="*/ 12439 w 61002"/>
                <a:gd name="connsiteY0" fmla="*/ 1876 h 57090"/>
                <a:gd name="connsiteX1" fmla="*/ 5783 w 61002"/>
                <a:gd name="connsiteY1" fmla="*/ 15040 h 57090"/>
                <a:gd name="connsiteX2" fmla="*/ 4247 w 61002"/>
                <a:gd name="connsiteY2" fmla="*/ 15771 h 57090"/>
                <a:gd name="connsiteX3" fmla="*/ 1761 w 61002"/>
                <a:gd name="connsiteY3" fmla="*/ 31130 h 57090"/>
                <a:gd name="connsiteX4" fmla="*/ 46227 w 61002"/>
                <a:gd name="connsiteY4" fmla="*/ 56947 h 57090"/>
                <a:gd name="connsiteX5" fmla="*/ 58002 w 61002"/>
                <a:gd name="connsiteY5" fmla="*/ 50730 h 57090"/>
                <a:gd name="connsiteX6" fmla="*/ 12439 w 61002"/>
                <a:gd name="connsiteY6" fmla="*/ 1876 h 57090"/>
                <a:gd name="connsiteX7" fmla="*/ 31746 w 61002"/>
                <a:gd name="connsiteY7" fmla="*/ 29887 h 57090"/>
                <a:gd name="connsiteX8" fmla="*/ 31088 w 61002"/>
                <a:gd name="connsiteY8" fmla="*/ 29887 h 57090"/>
                <a:gd name="connsiteX9" fmla="*/ 29406 w 61002"/>
                <a:gd name="connsiteY9" fmla="*/ 28716 h 57090"/>
                <a:gd name="connsiteX10" fmla="*/ 25237 w 61002"/>
                <a:gd name="connsiteY10" fmla="*/ 25352 h 57090"/>
                <a:gd name="connsiteX11" fmla="*/ 23409 w 61002"/>
                <a:gd name="connsiteY11" fmla="*/ 23524 h 57090"/>
                <a:gd name="connsiteX12" fmla="*/ 22970 w 61002"/>
                <a:gd name="connsiteY12" fmla="*/ 23085 h 57090"/>
                <a:gd name="connsiteX13" fmla="*/ 22458 w 61002"/>
                <a:gd name="connsiteY13" fmla="*/ 22354 h 57090"/>
                <a:gd name="connsiteX14" fmla="*/ 24287 w 61002"/>
                <a:gd name="connsiteY14" fmla="*/ 22354 h 57090"/>
                <a:gd name="connsiteX15" fmla="*/ 25384 w 61002"/>
                <a:gd name="connsiteY15" fmla="*/ 22354 h 57090"/>
                <a:gd name="connsiteX16" fmla="*/ 26481 w 61002"/>
                <a:gd name="connsiteY16" fmla="*/ 22354 h 57090"/>
                <a:gd name="connsiteX17" fmla="*/ 29187 w 61002"/>
                <a:gd name="connsiteY17" fmla="*/ 23451 h 57090"/>
                <a:gd name="connsiteX18" fmla="*/ 30211 w 61002"/>
                <a:gd name="connsiteY18" fmla="*/ 24036 h 57090"/>
                <a:gd name="connsiteX19" fmla="*/ 32478 w 61002"/>
                <a:gd name="connsiteY19" fmla="*/ 25718 h 57090"/>
                <a:gd name="connsiteX20" fmla="*/ 34233 w 61002"/>
                <a:gd name="connsiteY20" fmla="*/ 27473 h 57090"/>
                <a:gd name="connsiteX21" fmla="*/ 37159 w 61002"/>
                <a:gd name="connsiteY21" fmla="*/ 31423 h 57090"/>
                <a:gd name="connsiteX22" fmla="*/ 37670 w 61002"/>
                <a:gd name="connsiteY22" fmla="*/ 32666 h 57090"/>
                <a:gd name="connsiteX23" fmla="*/ 37670 w 61002"/>
                <a:gd name="connsiteY23" fmla="*/ 32666 h 57090"/>
                <a:gd name="connsiteX24" fmla="*/ 36427 w 61002"/>
                <a:gd name="connsiteY24" fmla="*/ 32154 h 57090"/>
                <a:gd name="connsiteX25" fmla="*/ 31746 w 61002"/>
                <a:gd name="connsiteY25" fmla="*/ 29887 h 5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002" h="57090">
                  <a:moveTo>
                    <a:pt x="12439" y="1876"/>
                  </a:moveTo>
                  <a:cubicBezTo>
                    <a:pt x="7231" y="3975"/>
                    <a:pt x="4386" y="9606"/>
                    <a:pt x="5783" y="15040"/>
                  </a:cubicBezTo>
                  <a:cubicBezTo>
                    <a:pt x="5242" y="15208"/>
                    <a:pt x="4723" y="15457"/>
                    <a:pt x="4247" y="15771"/>
                  </a:cubicBezTo>
                  <a:cubicBezTo>
                    <a:pt x="-587" y="19384"/>
                    <a:pt x="-1684" y="26179"/>
                    <a:pt x="1761" y="31130"/>
                  </a:cubicBezTo>
                  <a:cubicBezTo>
                    <a:pt x="11912" y="46020"/>
                    <a:pt x="28258" y="55513"/>
                    <a:pt x="46227" y="56947"/>
                  </a:cubicBezTo>
                  <a:cubicBezTo>
                    <a:pt x="51076" y="57620"/>
                    <a:pt x="55816" y="55118"/>
                    <a:pt x="58002" y="50730"/>
                  </a:cubicBezTo>
                  <a:cubicBezTo>
                    <a:pt x="70070" y="23670"/>
                    <a:pt x="40230" y="-8217"/>
                    <a:pt x="12439" y="1876"/>
                  </a:cubicBezTo>
                  <a:close/>
                  <a:moveTo>
                    <a:pt x="31746" y="29887"/>
                  </a:moveTo>
                  <a:lnTo>
                    <a:pt x="31088" y="29887"/>
                  </a:lnTo>
                  <a:lnTo>
                    <a:pt x="29406" y="28716"/>
                  </a:lnTo>
                  <a:cubicBezTo>
                    <a:pt x="27943" y="27619"/>
                    <a:pt x="26554" y="26522"/>
                    <a:pt x="25237" y="25352"/>
                  </a:cubicBezTo>
                  <a:cubicBezTo>
                    <a:pt x="23921" y="24182"/>
                    <a:pt x="23994" y="24109"/>
                    <a:pt x="23409" y="23524"/>
                  </a:cubicBezTo>
                  <a:lnTo>
                    <a:pt x="22970" y="23085"/>
                  </a:lnTo>
                  <a:lnTo>
                    <a:pt x="22458" y="22354"/>
                  </a:lnTo>
                  <a:lnTo>
                    <a:pt x="24287" y="22354"/>
                  </a:lnTo>
                  <a:lnTo>
                    <a:pt x="25384" y="22354"/>
                  </a:lnTo>
                  <a:lnTo>
                    <a:pt x="26481" y="22354"/>
                  </a:lnTo>
                  <a:cubicBezTo>
                    <a:pt x="27410" y="22646"/>
                    <a:pt x="28316" y="23012"/>
                    <a:pt x="29187" y="23451"/>
                  </a:cubicBezTo>
                  <a:lnTo>
                    <a:pt x="30211" y="24036"/>
                  </a:lnTo>
                  <a:cubicBezTo>
                    <a:pt x="31015" y="24533"/>
                    <a:pt x="31768" y="25096"/>
                    <a:pt x="32478" y="25718"/>
                  </a:cubicBezTo>
                  <a:lnTo>
                    <a:pt x="34233" y="27473"/>
                  </a:lnTo>
                  <a:cubicBezTo>
                    <a:pt x="35286" y="28731"/>
                    <a:pt x="36266" y="30048"/>
                    <a:pt x="37159" y="31423"/>
                  </a:cubicBezTo>
                  <a:cubicBezTo>
                    <a:pt x="37159" y="31788"/>
                    <a:pt x="37524" y="32227"/>
                    <a:pt x="37670" y="32666"/>
                  </a:cubicBezTo>
                  <a:lnTo>
                    <a:pt x="37670" y="32666"/>
                  </a:lnTo>
                  <a:lnTo>
                    <a:pt x="36427" y="32154"/>
                  </a:lnTo>
                  <a:cubicBezTo>
                    <a:pt x="34818" y="31496"/>
                    <a:pt x="33260" y="30742"/>
                    <a:pt x="31746" y="29887"/>
                  </a:cubicBezTo>
                  <a:close/>
                </a:path>
              </a:pathLst>
            </a:custGeom>
            <a:solidFill>
              <a:srgbClr val="F2A0A1"/>
            </a:solidFill>
            <a:ln w="727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C0900E5-702C-9F82-7ECC-0BC31F65067E}"/>
                </a:ext>
              </a:extLst>
            </p:cNvPr>
            <p:cNvSpPr/>
            <p:nvPr/>
          </p:nvSpPr>
          <p:spPr>
            <a:xfrm>
              <a:off x="9141336" y="2977915"/>
              <a:ext cx="129500" cy="65643"/>
            </a:xfrm>
            <a:custGeom>
              <a:avLst/>
              <a:gdLst>
                <a:gd name="connsiteX0" fmla="*/ 119994 w 129500"/>
                <a:gd name="connsiteY0" fmla="*/ 21153 h 65643"/>
                <a:gd name="connsiteX1" fmla="*/ 98858 w 129500"/>
                <a:gd name="connsiteY1" fmla="*/ 19617 h 65643"/>
                <a:gd name="connsiteX2" fmla="*/ 45542 w 129500"/>
                <a:gd name="connsiteY2" fmla="*/ 3893 h 65643"/>
                <a:gd name="connsiteX3" fmla="*/ 17531 w 129500"/>
                <a:gd name="connsiteY3" fmla="*/ 1992 h 65643"/>
                <a:gd name="connsiteX4" fmla="*/ 3269 w 129500"/>
                <a:gd name="connsiteY4" fmla="*/ 20861 h 65643"/>
                <a:gd name="connsiteX5" fmla="*/ 3269 w 129500"/>
                <a:gd name="connsiteY5" fmla="*/ 31612 h 65643"/>
                <a:gd name="connsiteX6" fmla="*/ 2633 w 129500"/>
                <a:gd name="connsiteY6" fmla="*/ 47007 h 65643"/>
                <a:gd name="connsiteX7" fmla="*/ 9047 w 129500"/>
                <a:gd name="connsiteY7" fmla="*/ 50407 h 65643"/>
                <a:gd name="connsiteX8" fmla="*/ 15410 w 129500"/>
                <a:gd name="connsiteY8" fmla="*/ 51431 h 65643"/>
                <a:gd name="connsiteX9" fmla="*/ 27989 w 129500"/>
                <a:gd name="connsiteY9" fmla="*/ 59257 h 65643"/>
                <a:gd name="connsiteX10" fmla="*/ 76771 w 129500"/>
                <a:gd name="connsiteY10" fmla="*/ 64230 h 65643"/>
                <a:gd name="connsiteX11" fmla="*/ 126796 w 129500"/>
                <a:gd name="connsiteY11" fmla="*/ 38998 h 65643"/>
                <a:gd name="connsiteX12" fmla="*/ 125158 w 129500"/>
                <a:gd name="connsiteY12" fmla="*/ 23464 h 65643"/>
                <a:gd name="connsiteX13" fmla="*/ 119994 w 129500"/>
                <a:gd name="connsiteY13" fmla="*/ 21153 h 65643"/>
                <a:gd name="connsiteX14" fmla="*/ 69750 w 129500"/>
                <a:gd name="connsiteY14" fmla="*/ 43094 h 65643"/>
                <a:gd name="connsiteX15" fmla="*/ 45908 w 129500"/>
                <a:gd name="connsiteY15" fmla="*/ 42216 h 65643"/>
                <a:gd name="connsiteX16" fmla="*/ 45396 w 129500"/>
                <a:gd name="connsiteY16" fmla="*/ 40242 h 65643"/>
                <a:gd name="connsiteX17" fmla="*/ 70628 w 129500"/>
                <a:gd name="connsiteY17" fmla="*/ 42875 h 6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500" h="65643">
                  <a:moveTo>
                    <a:pt x="119994" y="21153"/>
                  </a:moveTo>
                  <a:lnTo>
                    <a:pt x="98858" y="19617"/>
                  </a:lnTo>
                  <a:lnTo>
                    <a:pt x="45542" y="3893"/>
                  </a:lnTo>
                  <a:cubicBezTo>
                    <a:pt x="36327" y="1187"/>
                    <a:pt x="26819" y="-2323"/>
                    <a:pt x="17531" y="1992"/>
                  </a:cubicBezTo>
                  <a:cubicBezTo>
                    <a:pt x="10086" y="5700"/>
                    <a:pt x="4805" y="12684"/>
                    <a:pt x="3269" y="20861"/>
                  </a:cubicBezTo>
                  <a:cubicBezTo>
                    <a:pt x="2575" y="24408"/>
                    <a:pt x="2575" y="28065"/>
                    <a:pt x="3269" y="31612"/>
                  </a:cubicBezTo>
                  <a:cubicBezTo>
                    <a:pt x="-1155" y="35685"/>
                    <a:pt x="-1441" y="42582"/>
                    <a:pt x="2633" y="47007"/>
                  </a:cubicBezTo>
                  <a:cubicBezTo>
                    <a:pt x="4322" y="48842"/>
                    <a:pt x="6583" y="50042"/>
                    <a:pt x="9047" y="50407"/>
                  </a:cubicBezTo>
                  <a:lnTo>
                    <a:pt x="15410" y="51431"/>
                  </a:lnTo>
                  <a:cubicBezTo>
                    <a:pt x="19169" y="54679"/>
                    <a:pt x="23411" y="57319"/>
                    <a:pt x="27989" y="59257"/>
                  </a:cubicBezTo>
                  <a:cubicBezTo>
                    <a:pt x="43472" y="65422"/>
                    <a:pt x="60367" y="67141"/>
                    <a:pt x="76771" y="64230"/>
                  </a:cubicBezTo>
                  <a:cubicBezTo>
                    <a:pt x="95589" y="60990"/>
                    <a:pt x="113003" y="52199"/>
                    <a:pt x="126796" y="38998"/>
                  </a:cubicBezTo>
                  <a:cubicBezTo>
                    <a:pt x="130636" y="34259"/>
                    <a:pt x="129897" y="27304"/>
                    <a:pt x="125158" y="23464"/>
                  </a:cubicBezTo>
                  <a:cubicBezTo>
                    <a:pt x="123666" y="22257"/>
                    <a:pt x="121889" y="21460"/>
                    <a:pt x="119994" y="21153"/>
                  </a:cubicBezTo>
                  <a:close/>
                  <a:moveTo>
                    <a:pt x="69750" y="43094"/>
                  </a:moveTo>
                  <a:cubicBezTo>
                    <a:pt x="61807" y="44067"/>
                    <a:pt x="53755" y="43774"/>
                    <a:pt x="45908" y="42216"/>
                  </a:cubicBezTo>
                  <a:cubicBezTo>
                    <a:pt x="45769" y="41551"/>
                    <a:pt x="45600" y="40893"/>
                    <a:pt x="45396" y="40242"/>
                  </a:cubicBezTo>
                  <a:cubicBezTo>
                    <a:pt x="53806" y="41485"/>
                    <a:pt x="62217" y="42436"/>
                    <a:pt x="70628" y="42875"/>
                  </a:cubicBezTo>
                  <a:close/>
                </a:path>
              </a:pathLst>
            </a:custGeom>
            <a:solidFill>
              <a:srgbClr val="F2A0A1"/>
            </a:solidFill>
            <a:ln w="727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3F8E3E7-D8E3-F53D-C255-AAA7678DC572}"/>
                </a:ext>
              </a:extLst>
            </p:cNvPr>
            <p:cNvSpPr/>
            <p:nvPr/>
          </p:nvSpPr>
          <p:spPr>
            <a:xfrm>
              <a:off x="9321912" y="2977253"/>
              <a:ext cx="29912" cy="23394"/>
            </a:xfrm>
            <a:custGeom>
              <a:avLst/>
              <a:gdLst>
                <a:gd name="connsiteX0" fmla="*/ 29668 w 29912"/>
                <a:gd name="connsiteY0" fmla="*/ 11210 h 23394"/>
                <a:gd name="connsiteX1" fmla="*/ 27693 w 29912"/>
                <a:gd name="connsiteY1" fmla="*/ 6017 h 23394"/>
                <a:gd name="connsiteX2" fmla="*/ 25718 w 29912"/>
                <a:gd name="connsiteY2" fmla="*/ 3896 h 23394"/>
                <a:gd name="connsiteX3" fmla="*/ 20526 w 29912"/>
                <a:gd name="connsiteY3" fmla="*/ 1556 h 23394"/>
                <a:gd name="connsiteX4" fmla="*/ 12334 w 29912"/>
                <a:gd name="connsiteY4" fmla="*/ 239 h 23394"/>
                <a:gd name="connsiteX5" fmla="*/ 8019 w 29912"/>
                <a:gd name="connsiteY5" fmla="*/ 239 h 23394"/>
                <a:gd name="connsiteX6" fmla="*/ 4143 w 29912"/>
                <a:gd name="connsiteY6" fmla="*/ 1921 h 23394"/>
                <a:gd name="connsiteX7" fmla="*/ 1364 w 29912"/>
                <a:gd name="connsiteY7" fmla="*/ 5066 h 23394"/>
                <a:gd name="connsiteX8" fmla="*/ -245 w 29912"/>
                <a:gd name="connsiteY8" fmla="*/ 9089 h 23394"/>
                <a:gd name="connsiteX9" fmla="*/ -245 w 29912"/>
                <a:gd name="connsiteY9" fmla="*/ 12014 h 23394"/>
                <a:gd name="connsiteX10" fmla="*/ 1730 w 29912"/>
                <a:gd name="connsiteY10" fmla="*/ 17280 h 23394"/>
                <a:gd name="connsiteX11" fmla="*/ 3631 w 29912"/>
                <a:gd name="connsiteY11" fmla="*/ 19328 h 23394"/>
                <a:gd name="connsiteX12" fmla="*/ 8897 w 29912"/>
                <a:gd name="connsiteY12" fmla="*/ 21741 h 23394"/>
                <a:gd name="connsiteX13" fmla="*/ 17015 w 29912"/>
                <a:gd name="connsiteY13" fmla="*/ 23058 h 23394"/>
                <a:gd name="connsiteX14" fmla="*/ 21403 w 29912"/>
                <a:gd name="connsiteY14" fmla="*/ 23058 h 23394"/>
                <a:gd name="connsiteX15" fmla="*/ 25279 w 29912"/>
                <a:gd name="connsiteY15" fmla="*/ 21449 h 23394"/>
                <a:gd name="connsiteX16" fmla="*/ 28059 w 29912"/>
                <a:gd name="connsiteY16" fmla="*/ 18304 h 23394"/>
                <a:gd name="connsiteX17" fmla="*/ 29668 w 29912"/>
                <a:gd name="connsiteY17" fmla="*/ 14281 h 2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912" h="23394">
                  <a:moveTo>
                    <a:pt x="29668" y="11210"/>
                  </a:moveTo>
                  <a:cubicBezTo>
                    <a:pt x="29463" y="9337"/>
                    <a:pt x="28783" y="7553"/>
                    <a:pt x="27693" y="6017"/>
                  </a:cubicBezTo>
                  <a:lnTo>
                    <a:pt x="25718" y="3896"/>
                  </a:lnTo>
                  <a:cubicBezTo>
                    <a:pt x="24241" y="2638"/>
                    <a:pt x="22442" y="1826"/>
                    <a:pt x="20526" y="1556"/>
                  </a:cubicBezTo>
                  <a:lnTo>
                    <a:pt x="12334" y="239"/>
                  </a:lnTo>
                  <a:cubicBezTo>
                    <a:pt x="10923" y="-127"/>
                    <a:pt x="9431" y="-127"/>
                    <a:pt x="8019" y="239"/>
                  </a:cubicBezTo>
                  <a:cubicBezTo>
                    <a:pt x="6608" y="473"/>
                    <a:pt x="5277" y="1051"/>
                    <a:pt x="4143" y="1921"/>
                  </a:cubicBezTo>
                  <a:cubicBezTo>
                    <a:pt x="2958" y="2711"/>
                    <a:pt x="2008" y="3794"/>
                    <a:pt x="1364" y="5066"/>
                  </a:cubicBezTo>
                  <a:cubicBezTo>
                    <a:pt x="457" y="6229"/>
                    <a:pt x="-99" y="7626"/>
                    <a:pt x="-245" y="9089"/>
                  </a:cubicBezTo>
                  <a:lnTo>
                    <a:pt x="-245" y="12014"/>
                  </a:lnTo>
                  <a:cubicBezTo>
                    <a:pt x="-55" y="13908"/>
                    <a:pt x="625" y="15729"/>
                    <a:pt x="1730" y="17280"/>
                  </a:cubicBezTo>
                  <a:lnTo>
                    <a:pt x="3631" y="19328"/>
                  </a:lnTo>
                  <a:cubicBezTo>
                    <a:pt x="5152" y="20564"/>
                    <a:pt x="6966" y="21397"/>
                    <a:pt x="8897" y="21741"/>
                  </a:cubicBezTo>
                  <a:lnTo>
                    <a:pt x="17015" y="23058"/>
                  </a:lnTo>
                  <a:cubicBezTo>
                    <a:pt x="18449" y="23460"/>
                    <a:pt x="19970" y="23460"/>
                    <a:pt x="21403" y="23058"/>
                  </a:cubicBezTo>
                  <a:cubicBezTo>
                    <a:pt x="22807" y="22846"/>
                    <a:pt x="24139" y="22297"/>
                    <a:pt x="25279" y="21449"/>
                  </a:cubicBezTo>
                  <a:cubicBezTo>
                    <a:pt x="26428" y="20622"/>
                    <a:pt x="27378" y="19547"/>
                    <a:pt x="28059" y="18304"/>
                  </a:cubicBezTo>
                  <a:cubicBezTo>
                    <a:pt x="28951" y="17134"/>
                    <a:pt x="29507" y="15744"/>
                    <a:pt x="29668" y="14281"/>
                  </a:cubicBezTo>
                  <a:close/>
                </a:path>
              </a:pathLst>
            </a:custGeom>
            <a:solidFill>
              <a:srgbClr val="F2A0A1"/>
            </a:solidFill>
            <a:ln w="727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6D8339D-D2C9-0FB8-D7EA-D333C59D052A}"/>
                </a:ext>
              </a:extLst>
            </p:cNvPr>
            <p:cNvSpPr/>
            <p:nvPr/>
          </p:nvSpPr>
          <p:spPr>
            <a:xfrm>
              <a:off x="9260990" y="3042637"/>
              <a:ext cx="29985" cy="23366"/>
            </a:xfrm>
            <a:custGeom>
              <a:avLst/>
              <a:gdLst>
                <a:gd name="connsiteX0" fmla="*/ 29741 w 29985"/>
                <a:gd name="connsiteY0" fmla="*/ 11210 h 23366"/>
                <a:gd name="connsiteX1" fmla="*/ 27693 w 29985"/>
                <a:gd name="connsiteY1" fmla="*/ 6017 h 23366"/>
                <a:gd name="connsiteX2" fmla="*/ 25791 w 29985"/>
                <a:gd name="connsiteY2" fmla="*/ 3969 h 23366"/>
                <a:gd name="connsiteX3" fmla="*/ 20526 w 29985"/>
                <a:gd name="connsiteY3" fmla="*/ 1556 h 23366"/>
                <a:gd name="connsiteX4" fmla="*/ 12407 w 29985"/>
                <a:gd name="connsiteY4" fmla="*/ 239 h 23366"/>
                <a:gd name="connsiteX5" fmla="*/ 8092 w 29985"/>
                <a:gd name="connsiteY5" fmla="*/ 239 h 23366"/>
                <a:gd name="connsiteX6" fmla="*/ 1364 w 29985"/>
                <a:gd name="connsiteY6" fmla="*/ 5066 h 23366"/>
                <a:gd name="connsiteX7" fmla="*/ -245 w 29985"/>
                <a:gd name="connsiteY7" fmla="*/ 9089 h 23366"/>
                <a:gd name="connsiteX8" fmla="*/ -245 w 29985"/>
                <a:gd name="connsiteY8" fmla="*/ 12087 h 23366"/>
                <a:gd name="connsiteX9" fmla="*/ 1803 w 29985"/>
                <a:gd name="connsiteY9" fmla="*/ 17280 h 23366"/>
                <a:gd name="connsiteX10" fmla="*/ 3704 w 29985"/>
                <a:gd name="connsiteY10" fmla="*/ 19328 h 23366"/>
                <a:gd name="connsiteX11" fmla="*/ 8897 w 29985"/>
                <a:gd name="connsiteY11" fmla="*/ 21741 h 23366"/>
                <a:gd name="connsiteX12" fmla="*/ 17088 w 29985"/>
                <a:gd name="connsiteY12" fmla="*/ 23058 h 23366"/>
                <a:gd name="connsiteX13" fmla="*/ 21403 w 29985"/>
                <a:gd name="connsiteY13" fmla="*/ 23058 h 23366"/>
                <a:gd name="connsiteX14" fmla="*/ 25279 w 29985"/>
                <a:gd name="connsiteY14" fmla="*/ 21375 h 23366"/>
                <a:gd name="connsiteX15" fmla="*/ 29741 w 29985"/>
                <a:gd name="connsiteY15" fmla="*/ 14062 h 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85" h="23366">
                  <a:moveTo>
                    <a:pt x="29741" y="11210"/>
                  </a:moveTo>
                  <a:cubicBezTo>
                    <a:pt x="29543" y="9323"/>
                    <a:pt x="28834" y="7531"/>
                    <a:pt x="27693" y="6017"/>
                  </a:cubicBezTo>
                  <a:lnTo>
                    <a:pt x="25791" y="3969"/>
                  </a:lnTo>
                  <a:cubicBezTo>
                    <a:pt x="24285" y="2704"/>
                    <a:pt x="22464" y="1870"/>
                    <a:pt x="20526" y="1556"/>
                  </a:cubicBezTo>
                  <a:lnTo>
                    <a:pt x="12407" y="239"/>
                  </a:lnTo>
                  <a:cubicBezTo>
                    <a:pt x="10996" y="-127"/>
                    <a:pt x="9504" y="-127"/>
                    <a:pt x="8092" y="239"/>
                  </a:cubicBezTo>
                  <a:cubicBezTo>
                    <a:pt x="5262" y="802"/>
                    <a:pt x="2805" y="2565"/>
                    <a:pt x="1364" y="5066"/>
                  </a:cubicBezTo>
                  <a:cubicBezTo>
                    <a:pt x="501" y="6251"/>
                    <a:pt x="-48" y="7633"/>
                    <a:pt x="-245" y="9089"/>
                  </a:cubicBezTo>
                  <a:lnTo>
                    <a:pt x="-245" y="12087"/>
                  </a:lnTo>
                  <a:cubicBezTo>
                    <a:pt x="-48" y="13974"/>
                    <a:pt x="662" y="15766"/>
                    <a:pt x="1803" y="17280"/>
                  </a:cubicBezTo>
                  <a:lnTo>
                    <a:pt x="3704" y="19328"/>
                  </a:lnTo>
                  <a:cubicBezTo>
                    <a:pt x="5189" y="20578"/>
                    <a:pt x="6981" y="21412"/>
                    <a:pt x="8897" y="21741"/>
                  </a:cubicBezTo>
                  <a:lnTo>
                    <a:pt x="17088" y="23058"/>
                  </a:lnTo>
                  <a:cubicBezTo>
                    <a:pt x="18500" y="23423"/>
                    <a:pt x="19992" y="23423"/>
                    <a:pt x="21403" y="23058"/>
                  </a:cubicBezTo>
                  <a:cubicBezTo>
                    <a:pt x="22815" y="22838"/>
                    <a:pt x="24153" y="22260"/>
                    <a:pt x="25279" y="21375"/>
                  </a:cubicBezTo>
                  <a:cubicBezTo>
                    <a:pt x="27547" y="19510"/>
                    <a:pt x="29119" y="16929"/>
                    <a:pt x="29741" y="14062"/>
                  </a:cubicBezTo>
                  <a:close/>
                </a:path>
              </a:pathLst>
            </a:custGeom>
            <a:solidFill>
              <a:srgbClr val="F2A0A1"/>
            </a:solidFill>
            <a:ln w="727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CF321D3-93C5-3D2E-C095-64741CDC891E}"/>
                </a:ext>
              </a:extLst>
            </p:cNvPr>
            <p:cNvSpPr/>
            <p:nvPr/>
          </p:nvSpPr>
          <p:spPr>
            <a:xfrm>
              <a:off x="9152900" y="3076771"/>
              <a:ext cx="48055" cy="28670"/>
            </a:xfrm>
            <a:custGeom>
              <a:avLst/>
              <a:gdLst>
                <a:gd name="connsiteX0" fmla="*/ 47800 w 48055"/>
                <a:gd name="connsiteY0" fmla="*/ 13424 h 28670"/>
                <a:gd name="connsiteX1" fmla="*/ 43851 w 48055"/>
                <a:gd name="connsiteY1" fmla="*/ 6111 h 28670"/>
                <a:gd name="connsiteX2" fmla="*/ 21910 w 48055"/>
                <a:gd name="connsiteY2" fmla="*/ 187 h 28670"/>
                <a:gd name="connsiteX3" fmla="*/ 2237 w 48055"/>
                <a:gd name="connsiteY3" fmla="*/ 10645 h 28670"/>
                <a:gd name="connsiteX4" fmla="*/ -177 w 48055"/>
                <a:gd name="connsiteY4" fmla="*/ 18836 h 28670"/>
                <a:gd name="connsiteX5" fmla="*/ 3699 w 48055"/>
                <a:gd name="connsiteY5" fmla="*/ 26150 h 28670"/>
                <a:gd name="connsiteX6" fmla="*/ 19204 w 48055"/>
                <a:gd name="connsiteY6" fmla="*/ 24687 h 28670"/>
                <a:gd name="connsiteX7" fmla="*/ 19204 w 48055"/>
                <a:gd name="connsiteY7" fmla="*/ 24687 h 28670"/>
                <a:gd name="connsiteX8" fmla="*/ 20960 w 48055"/>
                <a:gd name="connsiteY8" fmla="*/ 23444 h 28670"/>
                <a:gd name="connsiteX9" fmla="*/ 22934 w 48055"/>
                <a:gd name="connsiteY9" fmla="*/ 22713 h 28670"/>
                <a:gd name="connsiteX10" fmla="*/ 25348 w 48055"/>
                <a:gd name="connsiteY10" fmla="*/ 22713 h 28670"/>
                <a:gd name="connsiteX11" fmla="*/ 27542 w 48055"/>
                <a:gd name="connsiteY11" fmla="*/ 22713 h 28670"/>
                <a:gd name="connsiteX12" fmla="*/ 29809 w 48055"/>
                <a:gd name="connsiteY12" fmla="*/ 23737 h 28670"/>
                <a:gd name="connsiteX13" fmla="*/ 44436 w 48055"/>
                <a:gd name="connsiteY13" fmla="*/ 21908 h 28670"/>
                <a:gd name="connsiteX14" fmla="*/ 47800 w 48055"/>
                <a:gd name="connsiteY14" fmla="*/ 13424 h 2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055" h="28670">
                  <a:moveTo>
                    <a:pt x="47800" y="13424"/>
                  </a:moveTo>
                  <a:cubicBezTo>
                    <a:pt x="47449" y="10579"/>
                    <a:pt x="46038" y="7968"/>
                    <a:pt x="43851" y="6111"/>
                  </a:cubicBezTo>
                  <a:cubicBezTo>
                    <a:pt x="37583" y="1364"/>
                    <a:pt x="29714" y="-764"/>
                    <a:pt x="21910" y="187"/>
                  </a:cubicBezTo>
                  <a:cubicBezTo>
                    <a:pt x="14253" y="1013"/>
                    <a:pt x="7210" y="4765"/>
                    <a:pt x="2237" y="10645"/>
                  </a:cubicBezTo>
                  <a:cubicBezTo>
                    <a:pt x="364" y="12942"/>
                    <a:pt x="-506" y="15896"/>
                    <a:pt x="-177" y="18836"/>
                  </a:cubicBezTo>
                  <a:cubicBezTo>
                    <a:pt x="94" y="21689"/>
                    <a:pt x="1491" y="24322"/>
                    <a:pt x="3699" y="26150"/>
                  </a:cubicBezTo>
                  <a:cubicBezTo>
                    <a:pt x="8402" y="29968"/>
                    <a:pt x="15299" y="29317"/>
                    <a:pt x="19204" y="24687"/>
                  </a:cubicBezTo>
                  <a:lnTo>
                    <a:pt x="19204" y="24687"/>
                  </a:lnTo>
                  <a:cubicBezTo>
                    <a:pt x="19716" y="24249"/>
                    <a:pt x="20374" y="23883"/>
                    <a:pt x="20960" y="23444"/>
                  </a:cubicBezTo>
                  <a:lnTo>
                    <a:pt x="22934" y="22713"/>
                  </a:lnTo>
                  <a:lnTo>
                    <a:pt x="25348" y="22713"/>
                  </a:lnTo>
                  <a:lnTo>
                    <a:pt x="27542" y="22713"/>
                  </a:lnTo>
                  <a:lnTo>
                    <a:pt x="29809" y="23737"/>
                  </a:lnTo>
                  <a:cubicBezTo>
                    <a:pt x="34409" y="27057"/>
                    <a:pt x="40794" y="26260"/>
                    <a:pt x="44436" y="21908"/>
                  </a:cubicBezTo>
                  <a:cubicBezTo>
                    <a:pt x="46711" y="19685"/>
                    <a:pt x="47932" y="16598"/>
                    <a:pt x="47800" y="13424"/>
                  </a:cubicBezTo>
                  <a:close/>
                </a:path>
              </a:pathLst>
            </a:custGeom>
            <a:solidFill>
              <a:srgbClr val="F2A0A1"/>
            </a:solidFill>
            <a:ln w="727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E8550BD-43CE-B83D-25BB-FED53872708D}"/>
                </a:ext>
              </a:extLst>
            </p:cNvPr>
            <p:cNvSpPr/>
            <p:nvPr/>
          </p:nvSpPr>
          <p:spPr>
            <a:xfrm>
              <a:off x="8176909" y="1880257"/>
              <a:ext cx="81053" cy="64525"/>
            </a:xfrm>
            <a:custGeom>
              <a:avLst/>
              <a:gdLst>
                <a:gd name="connsiteX0" fmla="*/ 79680 w 81053"/>
                <a:gd name="connsiteY0" fmla="*/ 6120 h 64525"/>
                <a:gd name="connsiteX1" fmla="*/ 69075 w 81053"/>
                <a:gd name="connsiteY1" fmla="*/ -23 h 64525"/>
                <a:gd name="connsiteX2" fmla="*/ 5447 w 81053"/>
                <a:gd name="connsiteY2" fmla="*/ 35155 h 64525"/>
                <a:gd name="connsiteX3" fmla="*/ 4789 w 81053"/>
                <a:gd name="connsiteY3" fmla="*/ 43127 h 64525"/>
                <a:gd name="connsiteX4" fmla="*/ 913 w 81053"/>
                <a:gd name="connsiteY4" fmla="*/ 48612 h 64525"/>
                <a:gd name="connsiteX5" fmla="*/ 2522 w 81053"/>
                <a:gd name="connsiteY5" fmla="*/ 60753 h 64525"/>
                <a:gd name="connsiteX6" fmla="*/ 14370 w 81053"/>
                <a:gd name="connsiteY6" fmla="*/ 63898 h 64525"/>
                <a:gd name="connsiteX7" fmla="*/ 55472 w 81053"/>
                <a:gd name="connsiteY7" fmla="*/ 41006 h 64525"/>
                <a:gd name="connsiteX8" fmla="*/ 56203 w 81053"/>
                <a:gd name="connsiteY8" fmla="*/ 41006 h 64525"/>
                <a:gd name="connsiteX9" fmla="*/ 69075 w 81053"/>
                <a:gd name="connsiteY9" fmla="*/ 32303 h 64525"/>
                <a:gd name="connsiteX10" fmla="*/ 69075 w 81053"/>
                <a:gd name="connsiteY10" fmla="*/ 28719 h 64525"/>
                <a:gd name="connsiteX11" fmla="*/ 78144 w 81053"/>
                <a:gd name="connsiteY11" fmla="*/ 18261 h 64525"/>
                <a:gd name="connsiteX12" fmla="*/ 79680 w 81053"/>
                <a:gd name="connsiteY12" fmla="*/ 6120 h 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53" h="64525">
                  <a:moveTo>
                    <a:pt x="79680" y="6120"/>
                  </a:moveTo>
                  <a:cubicBezTo>
                    <a:pt x="77654" y="2173"/>
                    <a:pt x="73507" y="-227"/>
                    <a:pt x="69075" y="-23"/>
                  </a:cubicBezTo>
                  <a:cubicBezTo>
                    <a:pt x="43215" y="-69"/>
                    <a:pt x="19160" y="13230"/>
                    <a:pt x="5447" y="35155"/>
                  </a:cubicBezTo>
                  <a:cubicBezTo>
                    <a:pt x="4058" y="37583"/>
                    <a:pt x="3816" y="40504"/>
                    <a:pt x="4789" y="43127"/>
                  </a:cubicBezTo>
                  <a:cubicBezTo>
                    <a:pt x="3370" y="44865"/>
                    <a:pt x="2076" y="46698"/>
                    <a:pt x="913" y="48612"/>
                  </a:cubicBezTo>
                  <a:cubicBezTo>
                    <a:pt x="-1091" y="52606"/>
                    <a:pt x="-455" y="57419"/>
                    <a:pt x="2522" y="60753"/>
                  </a:cubicBezTo>
                  <a:cubicBezTo>
                    <a:pt x="5476" y="64098"/>
                    <a:pt x="10150" y="65339"/>
                    <a:pt x="14370" y="63898"/>
                  </a:cubicBezTo>
                  <a:cubicBezTo>
                    <a:pt x="29246" y="58594"/>
                    <a:pt x="43134" y="50858"/>
                    <a:pt x="55472" y="41006"/>
                  </a:cubicBezTo>
                  <a:lnTo>
                    <a:pt x="56203" y="41006"/>
                  </a:lnTo>
                  <a:cubicBezTo>
                    <a:pt x="62135" y="42043"/>
                    <a:pt x="67825" y="38196"/>
                    <a:pt x="69075" y="32303"/>
                  </a:cubicBezTo>
                  <a:cubicBezTo>
                    <a:pt x="69258" y="31115"/>
                    <a:pt x="69258" y="29907"/>
                    <a:pt x="69075" y="28719"/>
                  </a:cubicBezTo>
                  <a:cubicBezTo>
                    <a:pt x="72271" y="25385"/>
                    <a:pt x="75299" y="21895"/>
                    <a:pt x="78144" y="18261"/>
                  </a:cubicBezTo>
                  <a:cubicBezTo>
                    <a:pt x="81019" y="14877"/>
                    <a:pt x="81626" y="10114"/>
                    <a:pt x="79680" y="6120"/>
                  </a:cubicBezTo>
                  <a:close/>
                </a:path>
              </a:pathLst>
            </a:custGeom>
            <a:solidFill>
              <a:srgbClr val="F2A0A1"/>
            </a:solidFill>
            <a:ln w="727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6036549-FE56-E6BD-F3B3-4FD20B1846C9}"/>
                </a:ext>
              </a:extLst>
            </p:cNvPr>
            <p:cNvSpPr/>
            <p:nvPr/>
          </p:nvSpPr>
          <p:spPr>
            <a:xfrm>
              <a:off x="8123741" y="1939670"/>
              <a:ext cx="22350" cy="22351"/>
            </a:xfrm>
            <a:custGeom>
              <a:avLst/>
              <a:gdLst>
                <a:gd name="connsiteX0" fmla="*/ 13051 w 22350"/>
                <a:gd name="connsiteY0" fmla="*/ 170 h 22351"/>
                <a:gd name="connsiteX1" fmla="*/ -40 w 22350"/>
                <a:gd name="connsiteY1" fmla="*/ 9020 h 22351"/>
                <a:gd name="connsiteX2" fmla="*/ 8809 w 22350"/>
                <a:gd name="connsiteY2" fmla="*/ 22111 h 22351"/>
                <a:gd name="connsiteX3" fmla="*/ 21901 w 22350"/>
                <a:gd name="connsiteY3" fmla="*/ 13262 h 22351"/>
                <a:gd name="connsiteX4" fmla="*/ 13051 w 22350"/>
                <a:gd name="connsiteY4" fmla="*/ 170 h 2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0" h="22351">
                  <a:moveTo>
                    <a:pt x="13051" y="170"/>
                  </a:moveTo>
                  <a:cubicBezTo>
                    <a:pt x="6995" y="-1001"/>
                    <a:pt x="1130" y="2961"/>
                    <a:pt x="-40" y="9020"/>
                  </a:cubicBezTo>
                  <a:cubicBezTo>
                    <a:pt x="-1210" y="15078"/>
                    <a:pt x="2753" y="20939"/>
                    <a:pt x="8809" y="22111"/>
                  </a:cubicBezTo>
                  <a:cubicBezTo>
                    <a:pt x="14865" y="23283"/>
                    <a:pt x="20730" y="19320"/>
                    <a:pt x="21901" y="13262"/>
                  </a:cubicBezTo>
                  <a:cubicBezTo>
                    <a:pt x="23071" y="7203"/>
                    <a:pt x="19107" y="1342"/>
                    <a:pt x="13051" y="170"/>
                  </a:cubicBezTo>
                  <a:close/>
                </a:path>
              </a:pathLst>
            </a:custGeom>
            <a:solidFill>
              <a:srgbClr val="F2A0A1"/>
            </a:solidFill>
            <a:ln w="727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CD09387-06A8-BFA2-43DF-0B3E0DF814D7}"/>
                </a:ext>
              </a:extLst>
            </p:cNvPr>
            <p:cNvSpPr/>
            <p:nvPr/>
          </p:nvSpPr>
          <p:spPr>
            <a:xfrm>
              <a:off x="8024894" y="1979573"/>
              <a:ext cx="69344" cy="83362"/>
            </a:xfrm>
            <a:custGeom>
              <a:avLst/>
              <a:gdLst>
                <a:gd name="connsiteX0" fmla="*/ 63628 w 69344"/>
                <a:gd name="connsiteY0" fmla="*/ 29308 h 83362"/>
                <a:gd name="connsiteX1" fmla="*/ 64213 w 69344"/>
                <a:gd name="connsiteY1" fmla="*/ 29308 h 83362"/>
                <a:gd name="connsiteX2" fmla="*/ 68894 w 69344"/>
                <a:gd name="connsiteY2" fmla="*/ 21994 h 83362"/>
                <a:gd name="connsiteX3" fmla="*/ 67212 w 69344"/>
                <a:gd name="connsiteY3" fmla="*/ 13730 h 83362"/>
                <a:gd name="connsiteX4" fmla="*/ 59898 w 69344"/>
                <a:gd name="connsiteY4" fmla="*/ 9049 h 83362"/>
                <a:gd name="connsiteX5" fmla="*/ 47612 w 69344"/>
                <a:gd name="connsiteY5" fmla="*/ 6635 h 83362"/>
                <a:gd name="connsiteX6" fmla="*/ 34008 w 69344"/>
                <a:gd name="connsiteY6" fmla="*/ 565 h 83362"/>
                <a:gd name="connsiteX7" fmla="*/ 4022 w 69344"/>
                <a:gd name="connsiteY7" fmla="*/ 32233 h 83362"/>
                <a:gd name="connsiteX8" fmla="*/ 4022 w 69344"/>
                <a:gd name="connsiteY8" fmla="*/ 76115 h 83362"/>
                <a:gd name="connsiteX9" fmla="*/ 18584 w 69344"/>
                <a:gd name="connsiteY9" fmla="*/ 82570 h 83362"/>
                <a:gd name="connsiteX10" fmla="*/ 22672 w 69344"/>
                <a:gd name="connsiteY10" fmla="*/ 79844 h 83362"/>
                <a:gd name="connsiteX11" fmla="*/ 63190 w 69344"/>
                <a:gd name="connsiteY11" fmla="*/ 43277 h 83362"/>
                <a:gd name="connsiteX12" fmla="*/ 63628 w 69344"/>
                <a:gd name="connsiteY12" fmla="*/ 29308 h 8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4" h="83362">
                  <a:moveTo>
                    <a:pt x="63628" y="29308"/>
                  </a:moveTo>
                  <a:cubicBezTo>
                    <a:pt x="63826" y="29281"/>
                    <a:pt x="64016" y="29281"/>
                    <a:pt x="64213" y="29308"/>
                  </a:cubicBezTo>
                  <a:cubicBezTo>
                    <a:pt x="66685" y="27587"/>
                    <a:pt x="68367" y="24957"/>
                    <a:pt x="68894" y="21994"/>
                  </a:cubicBezTo>
                  <a:cubicBezTo>
                    <a:pt x="69457" y="19125"/>
                    <a:pt x="68850" y="16150"/>
                    <a:pt x="67212" y="13730"/>
                  </a:cubicBezTo>
                  <a:cubicBezTo>
                    <a:pt x="65486" y="11266"/>
                    <a:pt x="62860" y="9584"/>
                    <a:pt x="59898" y="9049"/>
                  </a:cubicBezTo>
                  <a:lnTo>
                    <a:pt x="47612" y="6635"/>
                  </a:lnTo>
                  <a:cubicBezTo>
                    <a:pt x="45381" y="1345"/>
                    <a:pt x="39435" y="-1310"/>
                    <a:pt x="34008" y="565"/>
                  </a:cubicBezTo>
                  <a:cubicBezTo>
                    <a:pt x="20229" y="6760"/>
                    <a:pt x="9456" y="18140"/>
                    <a:pt x="4022" y="32233"/>
                  </a:cubicBezTo>
                  <a:cubicBezTo>
                    <a:pt x="-1668" y="46307"/>
                    <a:pt x="-1668" y="62041"/>
                    <a:pt x="4022" y="76115"/>
                  </a:cubicBezTo>
                  <a:cubicBezTo>
                    <a:pt x="6260" y="81918"/>
                    <a:pt x="12777" y="84808"/>
                    <a:pt x="18584" y="82570"/>
                  </a:cubicBezTo>
                  <a:cubicBezTo>
                    <a:pt x="20134" y="81973"/>
                    <a:pt x="21524" y="81042"/>
                    <a:pt x="22672" y="79844"/>
                  </a:cubicBezTo>
                  <a:lnTo>
                    <a:pt x="63190" y="43277"/>
                  </a:lnTo>
                  <a:cubicBezTo>
                    <a:pt x="66663" y="39328"/>
                    <a:pt x="66853" y="33467"/>
                    <a:pt x="63628" y="29308"/>
                  </a:cubicBezTo>
                  <a:close/>
                </a:path>
              </a:pathLst>
            </a:custGeom>
            <a:solidFill>
              <a:srgbClr val="F2A0A1"/>
            </a:solidFill>
            <a:ln w="727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4C2A21-9D46-1191-E851-C5ED237FD96C}"/>
                </a:ext>
              </a:extLst>
            </p:cNvPr>
            <p:cNvSpPr/>
            <p:nvPr/>
          </p:nvSpPr>
          <p:spPr>
            <a:xfrm>
              <a:off x="8121506" y="1980236"/>
              <a:ext cx="62377" cy="81724"/>
            </a:xfrm>
            <a:custGeom>
              <a:avLst/>
              <a:gdLst>
                <a:gd name="connsiteX0" fmla="*/ 58875 w 62377"/>
                <a:gd name="connsiteY0" fmla="*/ 7289 h 81724"/>
                <a:gd name="connsiteX1" fmla="*/ 44629 w 62377"/>
                <a:gd name="connsiteY1" fmla="*/ 636 h 81724"/>
                <a:gd name="connsiteX2" fmla="*/ 42420 w 62377"/>
                <a:gd name="connsiteY2" fmla="*/ 1731 h 81724"/>
                <a:gd name="connsiteX3" fmla="*/ -72 w 62377"/>
                <a:gd name="connsiteY3" fmla="*/ 68650 h 81724"/>
                <a:gd name="connsiteX4" fmla="*/ 8558 w 62377"/>
                <a:gd name="connsiteY4" fmla="*/ 81595 h 81724"/>
                <a:gd name="connsiteX5" fmla="*/ 17188 w 62377"/>
                <a:gd name="connsiteY5" fmla="*/ 79621 h 81724"/>
                <a:gd name="connsiteX6" fmla="*/ 23185 w 62377"/>
                <a:gd name="connsiteY6" fmla="*/ 79621 h 81724"/>
                <a:gd name="connsiteX7" fmla="*/ 59387 w 62377"/>
                <a:gd name="connsiteY7" fmla="*/ 8800 h 81724"/>
                <a:gd name="connsiteX8" fmla="*/ 58875 w 62377"/>
                <a:gd name="connsiteY8" fmla="*/ 7289 h 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77" h="81724">
                  <a:moveTo>
                    <a:pt x="58875" y="7289"/>
                  </a:moveTo>
                  <a:cubicBezTo>
                    <a:pt x="56776" y="1519"/>
                    <a:pt x="50399" y="-1460"/>
                    <a:pt x="44629" y="636"/>
                  </a:cubicBezTo>
                  <a:cubicBezTo>
                    <a:pt x="43853" y="917"/>
                    <a:pt x="43115" y="1285"/>
                    <a:pt x="42420" y="1731"/>
                  </a:cubicBezTo>
                  <a:cubicBezTo>
                    <a:pt x="18365" y="15953"/>
                    <a:pt x="2568" y="40829"/>
                    <a:pt x="-72" y="68650"/>
                  </a:cubicBezTo>
                  <a:cubicBezTo>
                    <a:pt x="-1118" y="74578"/>
                    <a:pt x="2685" y="80279"/>
                    <a:pt x="8558" y="81595"/>
                  </a:cubicBezTo>
                  <a:cubicBezTo>
                    <a:pt x="11578" y="81959"/>
                    <a:pt x="14628" y="81261"/>
                    <a:pt x="17188" y="79621"/>
                  </a:cubicBezTo>
                  <a:cubicBezTo>
                    <a:pt x="19155" y="80132"/>
                    <a:pt x="21218" y="80132"/>
                    <a:pt x="23185" y="79621"/>
                  </a:cubicBezTo>
                  <a:cubicBezTo>
                    <a:pt x="52739" y="70061"/>
                    <a:pt x="68946" y="38354"/>
                    <a:pt x="59387" y="8800"/>
                  </a:cubicBezTo>
                  <a:cubicBezTo>
                    <a:pt x="59226" y="8294"/>
                    <a:pt x="59051" y="7790"/>
                    <a:pt x="58875" y="7289"/>
                  </a:cubicBezTo>
                  <a:close/>
                </a:path>
              </a:pathLst>
            </a:custGeom>
            <a:solidFill>
              <a:srgbClr val="F2A0A1"/>
            </a:solidFill>
            <a:ln w="727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AD52428-BFFD-C311-50A5-C0FE72611141}"/>
                </a:ext>
              </a:extLst>
            </p:cNvPr>
            <p:cNvSpPr/>
            <p:nvPr/>
          </p:nvSpPr>
          <p:spPr>
            <a:xfrm>
              <a:off x="8057968" y="2095508"/>
              <a:ext cx="23602" cy="29912"/>
            </a:xfrm>
            <a:custGeom>
              <a:avLst/>
              <a:gdLst>
                <a:gd name="connsiteX0" fmla="*/ 23094 w 23602"/>
                <a:gd name="connsiteY0" fmla="*/ 8668 h 29912"/>
                <a:gd name="connsiteX1" fmla="*/ 21559 w 23602"/>
                <a:gd name="connsiteY1" fmla="*/ 4572 h 29912"/>
                <a:gd name="connsiteX2" fmla="*/ 18560 w 23602"/>
                <a:gd name="connsiteY2" fmla="*/ 1647 h 29912"/>
                <a:gd name="connsiteX3" fmla="*/ 14611 w 23602"/>
                <a:gd name="connsiteY3" fmla="*/ -35 h 29912"/>
                <a:gd name="connsiteX4" fmla="*/ 11612 w 23602"/>
                <a:gd name="connsiteY4" fmla="*/ -35 h 29912"/>
                <a:gd name="connsiteX5" fmla="*/ 6346 w 23602"/>
                <a:gd name="connsiteY5" fmla="*/ 1793 h 29912"/>
                <a:gd name="connsiteX6" fmla="*/ 4225 w 23602"/>
                <a:gd name="connsiteY6" fmla="*/ 3695 h 29912"/>
                <a:gd name="connsiteX7" fmla="*/ 1666 w 23602"/>
                <a:gd name="connsiteY7" fmla="*/ 8814 h 29912"/>
                <a:gd name="connsiteX8" fmla="*/ 57 w 23602"/>
                <a:gd name="connsiteY8" fmla="*/ 16932 h 29912"/>
                <a:gd name="connsiteX9" fmla="*/ 57 w 23602"/>
                <a:gd name="connsiteY9" fmla="*/ 21247 h 29912"/>
                <a:gd name="connsiteX10" fmla="*/ 1592 w 23602"/>
                <a:gd name="connsiteY10" fmla="*/ 25197 h 29912"/>
                <a:gd name="connsiteX11" fmla="*/ 4591 w 23602"/>
                <a:gd name="connsiteY11" fmla="*/ 28122 h 29912"/>
                <a:gd name="connsiteX12" fmla="*/ 8614 w 23602"/>
                <a:gd name="connsiteY12" fmla="*/ 29877 h 29912"/>
                <a:gd name="connsiteX13" fmla="*/ 11539 w 23602"/>
                <a:gd name="connsiteY13" fmla="*/ 29877 h 29912"/>
                <a:gd name="connsiteX14" fmla="*/ 16878 w 23602"/>
                <a:gd name="connsiteY14" fmla="*/ 28049 h 29912"/>
                <a:gd name="connsiteX15" fmla="*/ 18999 w 23602"/>
                <a:gd name="connsiteY15" fmla="*/ 26221 h 29912"/>
                <a:gd name="connsiteX16" fmla="*/ 21485 w 23602"/>
                <a:gd name="connsiteY16" fmla="*/ 21028 h 29912"/>
                <a:gd name="connsiteX17" fmla="*/ 23094 w 23602"/>
                <a:gd name="connsiteY17" fmla="*/ 12910 h 29912"/>
                <a:gd name="connsiteX18" fmla="*/ 23094 w 23602"/>
                <a:gd name="connsiteY18" fmla="*/ 8668 h 2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02" h="29912">
                  <a:moveTo>
                    <a:pt x="23094" y="8668"/>
                  </a:moveTo>
                  <a:cubicBezTo>
                    <a:pt x="22933" y="7196"/>
                    <a:pt x="22407" y="5788"/>
                    <a:pt x="21559" y="4572"/>
                  </a:cubicBezTo>
                  <a:cubicBezTo>
                    <a:pt x="20827" y="3354"/>
                    <a:pt x="19796" y="2345"/>
                    <a:pt x="18560" y="1647"/>
                  </a:cubicBezTo>
                  <a:cubicBezTo>
                    <a:pt x="17405" y="763"/>
                    <a:pt x="16044" y="184"/>
                    <a:pt x="14611" y="-35"/>
                  </a:cubicBezTo>
                  <a:lnTo>
                    <a:pt x="11612" y="-35"/>
                  </a:lnTo>
                  <a:cubicBezTo>
                    <a:pt x="9732" y="127"/>
                    <a:pt x="7919" y="755"/>
                    <a:pt x="6346" y="1793"/>
                  </a:cubicBezTo>
                  <a:lnTo>
                    <a:pt x="4225" y="3695"/>
                  </a:lnTo>
                  <a:cubicBezTo>
                    <a:pt x="2916" y="5134"/>
                    <a:pt x="2031" y="6906"/>
                    <a:pt x="1666" y="8814"/>
                  </a:cubicBezTo>
                  <a:lnTo>
                    <a:pt x="57" y="16932"/>
                  </a:lnTo>
                  <a:cubicBezTo>
                    <a:pt x="-346" y="18342"/>
                    <a:pt x="-346" y="19837"/>
                    <a:pt x="57" y="21247"/>
                  </a:cubicBezTo>
                  <a:cubicBezTo>
                    <a:pt x="188" y="22681"/>
                    <a:pt x="722" y="24049"/>
                    <a:pt x="1592" y="25197"/>
                  </a:cubicBezTo>
                  <a:cubicBezTo>
                    <a:pt x="2324" y="26415"/>
                    <a:pt x="3355" y="27424"/>
                    <a:pt x="4591" y="28122"/>
                  </a:cubicBezTo>
                  <a:cubicBezTo>
                    <a:pt x="5776" y="29013"/>
                    <a:pt x="7151" y="29614"/>
                    <a:pt x="8614" y="29877"/>
                  </a:cubicBezTo>
                  <a:lnTo>
                    <a:pt x="11539" y="29877"/>
                  </a:lnTo>
                  <a:cubicBezTo>
                    <a:pt x="13448" y="29747"/>
                    <a:pt x="15291" y="29117"/>
                    <a:pt x="16878" y="28049"/>
                  </a:cubicBezTo>
                  <a:lnTo>
                    <a:pt x="18999" y="26221"/>
                  </a:lnTo>
                  <a:cubicBezTo>
                    <a:pt x="20257" y="24729"/>
                    <a:pt x="21112" y="22942"/>
                    <a:pt x="21485" y="21028"/>
                  </a:cubicBezTo>
                  <a:lnTo>
                    <a:pt x="23094" y="12910"/>
                  </a:lnTo>
                  <a:cubicBezTo>
                    <a:pt x="23445" y="11518"/>
                    <a:pt x="23445" y="10060"/>
                    <a:pt x="23094" y="8668"/>
                  </a:cubicBezTo>
                  <a:close/>
                </a:path>
              </a:pathLst>
            </a:custGeom>
            <a:solidFill>
              <a:srgbClr val="F2A0A1"/>
            </a:solidFill>
            <a:ln w="727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9A007D3-0C20-4531-A357-1FE7992467D6}"/>
                </a:ext>
              </a:extLst>
            </p:cNvPr>
            <p:cNvSpPr/>
            <p:nvPr/>
          </p:nvSpPr>
          <p:spPr>
            <a:xfrm>
              <a:off x="8389429" y="2290196"/>
              <a:ext cx="78547" cy="83374"/>
            </a:xfrm>
            <a:custGeom>
              <a:avLst/>
              <a:gdLst>
                <a:gd name="connsiteX0" fmla="*/ 0 w 78547"/>
                <a:gd name="connsiteY0" fmla="*/ 25451 h 83374"/>
                <a:gd name="connsiteX1" fmla="*/ 62824 w 78547"/>
                <a:gd name="connsiteY1" fmla="*/ 83375 h 83374"/>
                <a:gd name="connsiteX2" fmla="*/ 78548 w 78547"/>
                <a:gd name="connsiteY2" fmla="*/ 0 h 83374"/>
                <a:gd name="connsiteX3" fmla="*/ 0 w 78547"/>
                <a:gd name="connsiteY3" fmla="*/ 25451 h 83374"/>
              </a:gdLst>
              <a:ahLst/>
              <a:cxnLst>
                <a:cxn ang="0">
                  <a:pos x="connsiteX0" y="connsiteY0"/>
                </a:cxn>
                <a:cxn ang="0">
                  <a:pos x="connsiteX1" y="connsiteY1"/>
                </a:cxn>
                <a:cxn ang="0">
                  <a:pos x="connsiteX2" y="connsiteY2"/>
                </a:cxn>
                <a:cxn ang="0">
                  <a:pos x="connsiteX3" y="connsiteY3"/>
                </a:cxn>
              </a:cxnLst>
              <a:rect l="l" t="t" r="r" b="b"/>
              <a:pathLst>
                <a:path w="78547" h="83374">
                  <a:moveTo>
                    <a:pt x="0" y="25451"/>
                  </a:moveTo>
                  <a:lnTo>
                    <a:pt x="62824" y="83375"/>
                  </a:lnTo>
                  <a:lnTo>
                    <a:pt x="78548" y="0"/>
                  </a:lnTo>
                  <a:lnTo>
                    <a:pt x="0" y="25451"/>
                  </a:lnTo>
                  <a:close/>
                </a:path>
              </a:pathLst>
            </a:custGeom>
            <a:solidFill>
              <a:srgbClr val="FFFFFF"/>
            </a:solidFill>
            <a:ln w="727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D8DB326-A52D-183E-96B2-32A17E4C1E61}"/>
                </a:ext>
              </a:extLst>
            </p:cNvPr>
            <p:cNvSpPr/>
            <p:nvPr/>
          </p:nvSpPr>
          <p:spPr>
            <a:xfrm>
              <a:off x="8305323" y="2245510"/>
              <a:ext cx="63847" cy="78328"/>
            </a:xfrm>
            <a:custGeom>
              <a:avLst/>
              <a:gdLst>
                <a:gd name="connsiteX0" fmla="*/ 0 w 63847"/>
                <a:gd name="connsiteY0" fmla="*/ 78329 h 78328"/>
                <a:gd name="connsiteX1" fmla="*/ 16529 w 63847"/>
                <a:gd name="connsiteY1" fmla="*/ 0 h 78328"/>
                <a:gd name="connsiteX2" fmla="*/ 63848 w 63847"/>
                <a:gd name="connsiteY2" fmla="*/ 60118 h 78328"/>
                <a:gd name="connsiteX3" fmla="*/ 0 w 63847"/>
                <a:gd name="connsiteY3" fmla="*/ 78329 h 78328"/>
              </a:gdLst>
              <a:ahLst/>
              <a:cxnLst>
                <a:cxn ang="0">
                  <a:pos x="connsiteX0" y="connsiteY0"/>
                </a:cxn>
                <a:cxn ang="0">
                  <a:pos x="connsiteX1" y="connsiteY1"/>
                </a:cxn>
                <a:cxn ang="0">
                  <a:pos x="connsiteX2" y="connsiteY2"/>
                </a:cxn>
                <a:cxn ang="0">
                  <a:pos x="connsiteX3" y="connsiteY3"/>
                </a:cxn>
              </a:cxnLst>
              <a:rect l="l" t="t" r="r" b="b"/>
              <a:pathLst>
                <a:path w="63847" h="78328">
                  <a:moveTo>
                    <a:pt x="0" y="78329"/>
                  </a:moveTo>
                  <a:lnTo>
                    <a:pt x="16529" y="0"/>
                  </a:lnTo>
                  <a:lnTo>
                    <a:pt x="63848" y="60118"/>
                  </a:lnTo>
                  <a:lnTo>
                    <a:pt x="0" y="78329"/>
                  </a:lnTo>
                  <a:close/>
                </a:path>
              </a:pathLst>
            </a:custGeom>
            <a:solidFill>
              <a:srgbClr val="FFFFFF"/>
            </a:solidFill>
            <a:ln w="727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B77355B-7188-BCB0-D6F2-3231E224CE34}"/>
                </a:ext>
              </a:extLst>
            </p:cNvPr>
            <p:cNvSpPr/>
            <p:nvPr/>
          </p:nvSpPr>
          <p:spPr>
            <a:xfrm>
              <a:off x="8484652" y="2238050"/>
              <a:ext cx="77816" cy="85788"/>
            </a:xfrm>
            <a:custGeom>
              <a:avLst/>
              <a:gdLst>
                <a:gd name="connsiteX0" fmla="*/ 0 w 77816"/>
                <a:gd name="connsiteY0" fmla="*/ 40079 h 85788"/>
                <a:gd name="connsiteX1" fmla="*/ 77817 w 77816"/>
                <a:gd name="connsiteY1" fmla="*/ 85788 h 85788"/>
                <a:gd name="connsiteX2" fmla="*/ 75111 w 77816"/>
                <a:gd name="connsiteY2" fmla="*/ 0 h 85788"/>
                <a:gd name="connsiteX3" fmla="*/ 0 w 77816"/>
                <a:gd name="connsiteY3" fmla="*/ 40079 h 85788"/>
              </a:gdLst>
              <a:ahLst/>
              <a:cxnLst>
                <a:cxn ang="0">
                  <a:pos x="connsiteX0" y="connsiteY0"/>
                </a:cxn>
                <a:cxn ang="0">
                  <a:pos x="connsiteX1" y="connsiteY1"/>
                </a:cxn>
                <a:cxn ang="0">
                  <a:pos x="connsiteX2" y="connsiteY2"/>
                </a:cxn>
                <a:cxn ang="0">
                  <a:pos x="connsiteX3" y="connsiteY3"/>
                </a:cxn>
              </a:cxnLst>
              <a:rect l="l" t="t" r="r" b="b"/>
              <a:pathLst>
                <a:path w="77816" h="85788">
                  <a:moveTo>
                    <a:pt x="0" y="40079"/>
                  </a:moveTo>
                  <a:lnTo>
                    <a:pt x="77817" y="85788"/>
                  </a:lnTo>
                  <a:lnTo>
                    <a:pt x="75111" y="0"/>
                  </a:lnTo>
                  <a:lnTo>
                    <a:pt x="0" y="40079"/>
                  </a:lnTo>
                  <a:close/>
                </a:path>
              </a:pathLst>
            </a:custGeom>
            <a:solidFill>
              <a:srgbClr val="FFFFFF"/>
            </a:solidFill>
            <a:ln w="727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EEE06F5-9136-B686-6078-EAA4B20A3AED}"/>
                </a:ext>
              </a:extLst>
            </p:cNvPr>
            <p:cNvSpPr/>
            <p:nvPr/>
          </p:nvSpPr>
          <p:spPr>
            <a:xfrm>
              <a:off x="7995519" y="2056087"/>
              <a:ext cx="95881" cy="44028"/>
            </a:xfrm>
            <a:custGeom>
              <a:avLst/>
              <a:gdLst>
                <a:gd name="connsiteX0" fmla="*/ -245 w 95881"/>
                <a:gd name="connsiteY0" fmla="*/ 43993 h 44028"/>
                <a:gd name="connsiteX1" fmla="*/ 39029 w 95881"/>
                <a:gd name="connsiteY1" fmla="*/ 37777 h 44028"/>
                <a:gd name="connsiteX2" fmla="*/ 95636 w 95881"/>
                <a:gd name="connsiteY2" fmla="*/ 31122 h 44028"/>
              </a:gdLst>
              <a:ahLst/>
              <a:cxnLst>
                <a:cxn ang="0">
                  <a:pos x="connsiteX0" y="connsiteY0"/>
                </a:cxn>
                <a:cxn ang="0">
                  <a:pos x="connsiteX1" y="connsiteY1"/>
                </a:cxn>
                <a:cxn ang="0">
                  <a:pos x="connsiteX2" y="connsiteY2"/>
                </a:cxn>
              </a:cxnLst>
              <a:rect l="l" t="t" r="r" b="b"/>
              <a:pathLst>
                <a:path w="95881" h="44028">
                  <a:moveTo>
                    <a:pt x="-245" y="43993"/>
                  </a:moveTo>
                  <a:cubicBezTo>
                    <a:pt x="-245" y="43993"/>
                    <a:pt x="10360" y="-17148"/>
                    <a:pt x="39029" y="37777"/>
                  </a:cubicBezTo>
                  <a:cubicBezTo>
                    <a:pt x="39029" y="37777"/>
                    <a:pt x="54680" y="-42673"/>
                    <a:pt x="95636" y="31122"/>
                  </a:cubicBezTo>
                </a:path>
              </a:pathLst>
            </a:custGeom>
            <a:noFill/>
            <a:ln w="14558" cap="rnd">
              <a:solidFill>
                <a:srgbClr val="000000"/>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4DCDE7DC-2B43-68BE-01DA-CA070312EF47}"/>
                </a:ext>
              </a:extLst>
            </p:cNvPr>
            <p:cNvSpPr/>
            <p:nvPr/>
          </p:nvSpPr>
          <p:spPr>
            <a:xfrm>
              <a:off x="8394037" y="1941996"/>
              <a:ext cx="126378" cy="126378"/>
            </a:xfrm>
            <a:custGeom>
              <a:avLst/>
              <a:gdLst>
                <a:gd name="connsiteX0" fmla="*/ 126379 w 126378"/>
                <a:gd name="connsiteY0" fmla="*/ 63189 h 126378"/>
                <a:gd name="connsiteX1" fmla="*/ 63189 w 126378"/>
                <a:gd name="connsiteY1" fmla="*/ 126379 h 126378"/>
                <a:gd name="connsiteX2" fmla="*/ 0 w 126378"/>
                <a:gd name="connsiteY2" fmla="*/ 63189 h 126378"/>
                <a:gd name="connsiteX3" fmla="*/ 63189 w 126378"/>
                <a:gd name="connsiteY3" fmla="*/ 0 h 126378"/>
                <a:gd name="connsiteX4" fmla="*/ 126379 w 126378"/>
                <a:gd name="connsiteY4" fmla="*/ 63189 h 12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78" h="126378">
                  <a:moveTo>
                    <a:pt x="126379" y="63189"/>
                  </a:moveTo>
                  <a:cubicBezTo>
                    <a:pt x="126379" y="98088"/>
                    <a:pt x="98088" y="126379"/>
                    <a:pt x="63189" y="126379"/>
                  </a:cubicBezTo>
                  <a:cubicBezTo>
                    <a:pt x="28291" y="126379"/>
                    <a:pt x="0" y="98088"/>
                    <a:pt x="0" y="63189"/>
                  </a:cubicBezTo>
                  <a:cubicBezTo>
                    <a:pt x="0" y="28291"/>
                    <a:pt x="28291" y="0"/>
                    <a:pt x="63189" y="0"/>
                  </a:cubicBezTo>
                  <a:cubicBezTo>
                    <a:pt x="98088" y="0"/>
                    <a:pt x="126379" y="28291"/>
                    <a:pt x="126379" y="63189"/>
                  </a:cubicBezTo>
                  <a:close/>
                </a:path>
              </a:pathLst>
            </a:custGeom>
            <a:solidFill>
              <a:srgbClr val="FFFFFF"/>
            </a:solidFill>
            <a:ln w="727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B8D6F39-FDAD-2AB7-8253-DEFD746F5B06}"/>
                </a:ext>
              </a:extLst>
            </p:cNvPr>
            <p:cNvSpPr/>
            <p:nvPr/>
          </p:nvSpPr>
          <p:spPr>
            <a:xfrm>
              <a:off x="8408152" y="1963790"/>
              <a:ext cx="88494" cy="88494"/>
            </a:xfrm>
            <a:custGeom>
              <a:avLst/>
              <a:gdLst>
                <a:gd name="connsiteX0" fmla="*/ 88495 w 88494"/>
                <a:gd name="connsiteY0" fmla="*/ 44247 h 88494"/>
                <a:gd name="connsiteX1" fmla="*/ 44247 w 88494"/>
                <a:gd name="connsiteY1" fmla="*/ 88494 h 88494"/>
                <a:gd name="connsiteX2" fmla="*/ 0 w 88494"/>
                <a:gd name="connsiteY2" fmla="*/ 44247 h 88494"/>
                <a:gd name="connsiteX3" fmla="*/ 44247 w 88494"/>
                <a:gd name="connsiteY3" fmla="*/ 0 h 88494"/>
                <a:gd name="connsiteX4" fmla="*/ 88495 w 88494"/>
                <a:gd name="connsiteY4" fmla="*/ 44247 h 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4" h="88494">
                  <a:moveTo>
                    <a:pt x="88495" y="44247"/>
                  </a:moveTo>
                  <a:cubicBezTo>
                    <a:pt x="88495" y="68684"/>
                    <a:pt x="68684" y="88494"/>
                    <a:pt x="44247" y="88494"/>
                  </a:cubicBezTo>
                  <a:cubicBezTo>
                    <a:pt x="19810" y="88494"/>
                    <a:pt x="0" y="68684"/>
                    <a:pt x="0" y="44247"/>
                  </a:cubicBezTo>
                  <a:cubicBezTo>
                    <a:pt x="0" y="19810"/>
                    <a:pt x="19810" y="0"/>
                    <a:pt x="44247" y="0"/>
                  </a:cubicBezTo>
                  <a:cubicBezTo>
                    <a:pt x="68684" y="0"/>
                    <a:pt x="88495" y="19810"/>
                    <a:pt x="88495" y="44247"/>
                  </a:cubicBezTo>
                  <a:close/>
                </a:path>
              </a:pathLst>
            </a:custGeom>
            <a:solidFill>
              <a:srgbClr val="000000"/>
            </a:solidFill>
            <a:ln w="727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ABD2C0A-8B6F-E251-5707-196C1CC3896B}"/>
                </a:ext>
              </a:extLst>
            </p:cNvPr>
            <p:cNvSpPr/>
            <p:nvPr/>
          </p:nvSpPr>
          <p:spPr>
            <a:xfrm>
              <a:off x="7981331" y="2231761"/>
              <a:ext cx="581138" cy="110365"/>
            </a:xfrm>
            <a:custGeom>
              <a:avLst/>
              <a:gdLst>
                <a:gd name="connsiteX0" fmla="*/ -245 w 581138"/>
                <a:gd name="connsiteY0" fmla="*/ -35 h 110365"/>
                <a:gd name="connsiteX1" fmla="*/ 580893 w 581138"/>
                <a:gd name="connsiteY1" fmla="*/ 10204 h 110365"/>
              </a:gdLst>
              <a:ahLst/>
              <a:cxnLst>
                <a:cxn ang="0">
                  <a:pos x="connsiteX0" y="connsiteY0"/>
                </a:cxn>
                <a:cxn ang="0">
                  <a:pos x="connsiteX1" y="connsiteY1"/>
                </a:cxn>
              </a:cxnLst>
              <a:rect l="l" t="t" r="r" b="b"/>
              <a:pathLst>
                <a:path w="581138" h="110365">
                  <a:moveTo>
                    <a:pt x="-245" y="-35"/>
                  </a:moveTo>
                  <a:cubicBezTo>
                    <a:pt x="-245" y="-35"/>
                    <a:pt x="76255" y="241314"/>
                    <a:pt x="580893" y="10204"/>
                  </a:cubicBezTo>
                </a:path>
              </a:pathLst>
            </a:custGeom>
            <a:noFill/>
            <a:ln w="14558" cap="rnd">
              <a:solidFill>
                <a:srgbClr val="000000"/>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5E524EAC-14B0-5DAB-4767-27E00B0EF1AF}"/>
                </a:ext>
              </a:extLst>
            </p:cNvPr>
            <p:cNvSpPr/>
            <p:nvPr/>
          </p:nvSpPr>
          <p:spPr>
            <a:xfrm>
              <a:off x="8460886" y="2554947"/>
              <a:ext cx="269795" cy="260637"/>
            </a:xfrm>
            <a:custGeom>
              <a:avLst/>
              <a:gdLst>
                <a:gd name="connsiteX0" fmla="*/ 269551 w 269795"/>
                <a:gd name="connsiteY0" fmla="*/ 2306 h 260637"/>
                <a:gd name="connsiteX1" fmla="*/ 25716 w 269795"/>
                <a:gd name="connsiteY1" fmla="*/ 58182 h 260637"/>
                <a:gd name="connsiteX2" fmla="*/ 98852 w 269795"/>
                <a:gd name="connsiteY2" fmla="*/ 260549 h 260637"/>
                <a:gd name="connsiteX3" fmla="*/ 120427 w 269795"/>
                <a:gd name="connsiteY3" fmla="*/ 130221 h 260637"/>
                <a:gd name="connsiteX4" fmla="*/ 233641 w 269795"/>
                <a:gd name="connsiteY4" fmla="*/ 146676 h 26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5" h="260637">
                  <a:moveTo>
                    <a:pt x="269551" y="2306"/>
                  </a:moveTo>
                  <a:cubicBezTo>
                    <a:pt x="269551" y="2306"/>
                    <a:pt x="87442" y="-17514"/>
                    <a:pt x="25716" y="58182"/>
                  </a:cubicBezTo>
                  <a:cubicBezTo>
                    <a:pt x="-36011" y="133878"/>
                    <a:pt x="21986" y="263621"/>
                    <a:pt x="98852" y="260549"/>
                  </a:cubicBezTo>
                  <a:cubicBezTo>
                    <a:pt x="175718" y="257477"/>
                    <a:pt x="120427" y="130221"/>
                    <a:pt x="120427" y="130221"/>
                  </a:cubicBezTo>
                  <a:lnTo>
                    <a:pt x="233641" y="146676"/>
                  </a:lnTo>
                </a:path>
              </a:pathLst>
            </a:custGeom>
            <a:solidFill>
              <a:srgbClr val="E96163"/>
            </a:solidFill>
            <a:ln w="7279" cap="flat">
              <a:noFill/>
              <a:prstDash val="solid"/>
              <a:miter/>
            </a:ln>
          </p:spPr>
          <p:txBody>
            <a:bodyPr rtlCol="0" anchor="ctr"/>
            <a:lstStyle/>
            <a:p>
              <a:endParaRPr lang="en-US"/>
            </a:p>
          </p:txBody>
        </p:sp>
      </p:grpSp>
      <p:grpSp>
        <p:nvGrpSpPr>
          <p:cNvPr id="52" name="Graphic 13">
            <a:extLst>
              <a:ext uri="{FF2B5EF4-FFF2-40B4-BE49-F238E27FC236}">
                <a16:creationId xmlns:a16="http://schemas.microsoft.com/office/drawing/2014/main" id="{C694AA7F-D635-25E1-18AF-A29A4A43D5C0}"/>
              </a:ext>
            </a:extLst>
          </p:cNvPr>
          <p:cNvGrpSpPr/>
          <p:nvPr/>
        </p:nvGrpSpPr>
        <p:grpSpPr>
          <a:xfrm flipH="1">
            <a:off x="778657" y="2465798"/>
            <a:ext cx="2837845" cy="3407897"/>
            <a:chOff x="9953480" y="1713101"/>
            <a:chExt cx="1676369" cy="1951650"/>
          </a:xfrm>
        </p:grpSpPr>
        <p:sp>
          <p:nvSpPr>
            <p:cNvPr id="53" name="Freeform: Shape 52">
              <a:extLst>
                <a:ext uri="{FF2B5EF4-FFF2-40B4-BE49-F238E27FC236}">
                  <a16:creationId xmlns:a16="http://schemas.microsoft.com/office/drawing/2014/main" id="{E0BBFC65-2945-0A21-EB81-7071793290BF}"/>
                </a:ext>
              </a:extLst>
            </p:cNvPr>
            <p:cNvSpPr/>
            <p:nvPr/>
          </p:nvSpPr>
          <p:spPr>
            <a:xfrm>
              <a:off x="10165246" y="3272085"/>
              <a:ext cx="354748" cy="258499"/>
            </a:xfrm>
            <a:custGeom>
              <a:avLst/>
              <a:gdLst>
                <a:gd name="connsiteX0" fmla="*/ 305098 w 354748"/>
                <a:gd name="connsiteY0" fmla="*/ 23821 h 258499"/>
                <a:gd name="connsiteX1" fmla="*/ 262998 w 354748"/>
                <a:gd name="connsiteY1" fmla="*/ 9037 h 258499"/>
                <a:gd name="connsiteX2" fmla="*/ 206631 w 354748"/>
                <a:gd name="connsiteY2" fmla="*/ 14407 h 258499"/>
                <a:gd name="connsiteX3" fmla="*/ 156849 w 354748"/>
                <a:gd name="connsiteY3" fmla="*/ 78455 h 258499"/>
                <a:gd name="connsiteX4" fmla="*/ 131496 w 354748"/>
                <a:gd name="connsiteY4" fmla="*/ 102076 h 258499"/>
                <a:gd name="connsiteX5" fmla="*/ 107009 w 354748"/>
                <a:gd name="connsiteY5" fmla="*/ 85789 h 258499"/>
                <a:gd name="connsiteX6" fmla="*/ 12584 w 354748"/>
                <a:gd name="connsiteY6" fmla="*/ 87753 h 258499"/>
                <a:gd name="connsiteX7" fmla="*/ 6809 w 354748"/>
                <a:gd name="connsiteY7" fmla="*/ 142848 h 258499"/>
                <a:gd name="connsiteX8" fmla="*/ 122775 w 354748"/>
                <a:gd name="connsiteY8" fmla="*/ 250845 h 258499"/>
                <a:gd name="connsiteX9" fmla="*/ 161180 w 354748"/>
                <a:gd name="connsiteY9" fmla="*/ 255235 h 258499"/>
                <a:gd name="connsiteX10" fmla="*/ 194272 w 354748"/>
                <a:gd name="connsiteY10" fmla="*/ 242125 h 258499"/>
                <a:gd name="connsiteX11" fmla="*/ 343388 w 354748"/>
                <a:gd name="connsiteY11" fmla="*/ 83306 h 258499"/>
                <a:gd name="connsiteX12" fmla="*/ 305098 w 354748"/>
                <a:gd name="connsiteY12" fmla="*/ 23821 h 25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748" h="258499">
                  <a:moveTo>
                    <a:pt x="305098" y="23821"/>
                  </a:moveTo>
                  <a:cubicBezTo>
                    <a:pt x="295050" y="11232"/>
                    <a:pt x="278706" y="5456"/>
                    <a:pt x="262998" y="9037"/>
                  </a:cubicBezTo>
                  <a:cubicBezTo>
                    <a:pt x="247231" y="-3669"/>
                    <a:pt x="222571" y="-6210"/>
                    <a:pt x="206631" y="14407"/>
                  </a:cubicBezTo>
                  <a:lnTo>
                    <a:pt x="156849" y="78455"/>
                  </a:lnTo>
                  <a:cubicBezTo>
                    <a:pt x="149341" y="88157"/>
                    <a:pt x="143162" y="103115"/>
                    <a:pt x="131496" y="102076"/>
                  </a:cubicBezTo>
                  <a:cubicBezTo>
                    <a:pt x="123237" y="101383"/>
                    <a:pt x="113535" y="89890"/>
                    <a:pt x="107009" y="85789"/>
                  </a:cubicBezTo>
                  <a:cubicBezTo>
                    <a:pt x="77209" y="67193"/>
                    <a:pt x="39785" y="62688"/>
                    <a:pt x="12584" y="87753"/>
                  </a:cubicBezTo>
                  <a:cubicBezTo>
                    <a:pt x="-3587" y="101729"/>
                    <a:pt x="-6127" y="125869"/>
                    <a:pt x="6809" y="142848"/>
                  </a:cubicBezTo>
                  <a:cubicBezTo>
                    <a:pt x="36782" y="187202"/>
                    <a:pt x="76458" y="224106"/>
                    <a:pt x="122775" y="250845"/>
                  </a:cubicBezTo>
                  <a:cubicBezTo>
                    <a:pt x="134268" y="258064"/>
                    <a:pt x="148360" y="259681"/>
                    <a:pt x="161180" y="255235"/>
                  </a:cubicBezTo>
                  <a:cubicBezTo>
                    <a:pt x="173655" y="256216"/>
                    <a:pt x="185841" y="251365"/>
                    <a:pt x="194272" y="242125"/>
                  </a:cubicBezTo>
                  <a:cubicBezTo>
                    <a:pt x="243997" y="189166"/>
                    <a:pt x="293664" y="136207"/>
                    <a:pt x="343388" y="83306"/>
                  </a:cubicBezTo>
                  <a:cubicBezTo>
                    <a:pt x="370359" y="54488"/>
                    <a:pt x="337209" y="19837"/>
                    <a:pt x="305098" y="23821"/>
                  </a:cubicBezTo>
                  <a:close/>
                </a:path>
              </a:pathLst>
            </a:custGeom>
            <a:solidFill>
              <a:srgbClr val="E96163"/>
            </a:solidFill>
            <a:ln w="574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3DFB997-58EC-435D-CC64-D297E3FC88C8}"/>
                </a:ext>
              </a:extLst>
            </p:cNvPr>
            <p:cNvSpPr/>
            <p:nvPr/>
          </p:nvSpPr>
          <p:spPr>
            <a:xfrm>
              <a:off x="10015307" y="2565248"/>
              <a:ext cx="357732" cy="251275"/>
            </a:xfrm>
            <a:custGeom>
              <a:avLst/>
              <a:gdLst>
                <a:gd name="connsiteX0" fmla="*/ 338320 w 357732"/>
                <a:gd name="connsiteY0" fmla="*/ 76269 h 251275"/>
                <a:gd name="connsiteX1" fmla="*/ 191110 w 357732"/>
                <a:gd name="connsiteY1" fmla="*/ 54901 h 251275"/>
                <a:gd name="connsiteX2" fmla="*/ 26459 w 357732"/>
                <a:gd name="connsiteY2" fmla="*/ 20250 h 251275"/>
                <a:gd name="connsiteX3" fmla="*/ 41532 w 357732"/>
                <a:gd name="connsiteY3" fmla="*/ 82102 h 251275"/>
                <a:gd name="connsiteX4" fmla="*/ 70408 w 357732"/>
                <a:gd name="connsiteY4" fmla="*/ 106474 h 251275"/>
                <a:gd name="connsiteX5" fmla="*/ 123425 w 357732"/>
                <a:gd name="connsiteY5" fmla="*/ 133097 h 251275"/>
                <a:gd name="connsiteX6" fmla="*/ 262030 w 357732"/>
                <a:gd name="connsiteY6" fmla="*/ 250103 h 251275"/>
                <a:gd name="connsiteX7" fmla="*/ 338320 w 357732"/>
                <a:gd name="connsiteY7" fmla="*/ 76269 h 25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32" h="251275">
                  <a:moveTo>
                    <a:pt x="338320" y="76269"/>
                  </a:moveTo>
                  <a:cubicBezTo>
                    <a:pt x="275891" y="56056"/>
                    <a:pt x="259200" y="107397"/>
                    <a:pt x="191110" y="54901"/>
                  </a:cubicBezTo>
                  <a:cubicBezTo>
                    <a:pt x="123020" y="2404"/>
                    <a:pt x="85481" y="-20928"/>
                    <a:pt x="26459" y="20250"/>
                  </a:cubicBezTo>
                  <a:cubicBezTo>
                    <a:pt x="-32564" y="61427"/>
                    <a:pt x="16583" y="94577"/>
                    <a:pt x="41532" y="82102"/>
                  </a:cubicBezTo>
                  <a:cubicBezTo>
                    <a:pt x="41532" y="82102"/>
                    <a:pt x="35757" y="109246"/>
                    <a:pt x="70408" y="106474"/>
                  </a:cubicBezTo>
                  <a:cubicBezTo>
                    <a:pt x="70408" y="106474"/>
                    <a:pt x="103500" y="114386"/>
                    <a:pt x="123425" y="133097"/>
                  </a:cubicBezTo>
                  <a:cubicBezTo>
                    <a:pt x="143349" y="151809"/>
                    <a:pt x="155593" y="257553"/>
                    <a:pt x="262030" y="250103"/>
                  </a:cubicBezTo>
                  <a:cubicBezTo>
                    <a:pt x="368467" y="242653"/>
                    <a:pt x="369969" y="86491"/>
                    <a:pt x="338320" y="76269"/>
                  </a:cubicBezTo>
                  <a:close/>
                </a:path>
              </a:pathLst>
            </a:custGeom>
            <a:solidFill>
              <a:srgbClr val="E96163"/>
            </a:solidFill>
            <a:ln w="574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6F15A8B-DAA9-B141-97C2-B8307E6C21DE}"/>
                </a:ext>
              </a:extLst>
            </p:cNvPr>
            <p:cNvSpPr/>
            <p:nvPr/>
          </p:nvSpPr>
          <p:spPr>
            <a:xfrm>
              <a:off x="10443052" y="1713101"/>
              <a:ext cx="276425" cy="275850"/>
            </a:xfrm>
            <a:custGeom>
              <a:avLst/>
              <a:gdLst>
                <a:gd name="connsiteX0" fmla="*/ 272450 w 276425"/>
                <a:gd name="connsiteY0" fmla="*/ 182661 h 275850"/>
                <a:gd name="connsiteX1" fmla="*/ 226768 w 276425"/>
                <a:gd name="connsiteY1" fmla="*/ 37357 h 275850"/>
                <a:gd name="connsiteX2" fmla="*/ 123334 w 276425"/>
                <a:gd name="connsiteY2" fmla="*/ 15988 h 275850"/>
                <a:gd name="connsiteX3" fmla="*/ 3268 w 276425"/>
                <a:gd name="connsiteY3" fmla="*/ 192999 h 275850"/>
                <a:gd name="connsiteX4" fmla="*/ 110397 w 276425"/>
                <a:gd name="connsiteY4" fmla="*/ 250347 h 275850"/>
                <a:gd name="connsiteX5" fmla="*/ 113170 w 276425"/>
                <a:gd name="connsiteY5" fmla="*/ 250347 h 275850"/>
                <a:gd name="connsiteX6" fmla="*/ 220358 w 276425"/>
                <a:gd name="connsiteY6" fmla="*/ 253927 h 275850"/>
                <a:gd name="connsiteX7" fmla="*/ 272450 w 276425"/>
                <a:gd name="connsiteY7" fmla="*/ 182661 h 27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425" h="275850">
                  <a:moveTo>
                    <a:pt x="272450" y="182661"/>
                  </a:moveTo>
                  <a:cubicBezTo>
                    <a:pt x="257262" y="134224"/>
                    <a:pt x="242015" y="85794"/>
                    <a:pt x="226768" y="37357"/>
                  </a:cubicBezTo>
                  <a:cubicBezTo>
                    <a:pt x="214005" y="-3070"/>
                    <a:pt x="151690" y="-13292"/>
                    <a:pt x="123334" y="15988"/>
                  </a:cubicBezTo>
                  <a:cubicBezTo>
                    <a:pt x="73263" y="67526"/>
                    <a:pt x="32663" y="127433"/>
                    <a:pt x="3268" y="192999"/>
                  </a:cubicBezTo>
                  <a:cubicBezTo>
                    <a:pt x="-24512" y="255833"/>
                    <a:pt x="78345" y="307522"/>
                    <a:pt x="110397" y="250347"/>
                  </a:cubicBezTo>
                  <a:lnTo>
                    <a:pt x="113170" y="250347"/>
                  </a:lnTo>
                  <a:lnTo>
                    <a:pt x="220358" y="253927"/>
                  </a:lnTo>
                  <a:cubicBezTo>
                    <a:pt x="262170" y="255371"/>
                    <a:pt x="282499" y="214540"/>
                    <a:pt x="272450" y="182661"/>
                  </a:cubicBezTo>
                  <a:close/>
                </a:path>
              </a:pathLst>
            </a:custGeom>
            <a:solidFill>
              <a:srgbClr val="DDA72D"/>
            </a:solidFill>
            <a:ln w="574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C821898-9C79-9AB3-C8A0-66F11376186B}"/>
                </a:ext>
              </a:extLst>
            </p:cNvPr>
            <p:cNvSpPr/>
            <p:nvPr/>
          </p:nvSpPr>
          <p:spPr>
            <a:xfrm>
              <a:off x="11171029" y="2994625"/>
              <a:ext cx="169685" cy="162814"/>
            </a:xfrm>
            <a:custGeom>
              <a:avLst/>
              <a:gdLst>
                <a:gd name="connsiteX0" fmla="*/ 167504 w 169685"/>
                <a:gd name="connsiteY0" fmla="*/ 117341 h 162814"/>
                <a:gd name="connsiteX1" fmla="*/ 148041 w 169685"/>
                <a:gd name="connsiteY1" fmla="*/ 26150 h 162814"/>
                <a:gd name="connsiteX2" fmla="*/ 86188 w 169685"/>
                <a:gd name="connsiteY2" fmla="*/ 7150 h 162814"/>
                <a:gd name="connsiteX3" fmla="*/ 2794 w 169685"/>
                <a:gd name="connsiteY3" fmla="*/ 108159 h 162814"/>
                <a:gd name="connsiteX4" fmla="*/ 64820 w 169685"/>
                <a:gd name="connsiteY4" fmla="*/ 149278 h 162814"/>
                <a:gd name="connsiteX5" fmla="*/ 66495 w 169685"/>
                <a:gd name="connsiteY5" fmla="*/ 149278 h 162814"/>
                <a:gd name="connsiteX6" fmla="*/ 131582 w 169685"/>
                <a:gd name="connsiteY6" fmla="*/ 157652 h 162814"/>
                <a:gd name="connsiteX7" fmla="*/ 167504 w 169685"/>
                <a:gd name="connsiteY7" fmla="*/ 117341 h 16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85" h="162814">
                  <a:moveTo>
                    <a:pt x="167504" y="117341"/>
                  </a:moveTo>
                  <a:cubicBezTo>
                    <a:pt x="161035" y="86963"/>
                    <a:pt x="154567" y="56586"/>
                    <a:pt x="148041" y="26150"/>
                  </a:cubicBezTo>
                  <a:cubicBezTo>
                    <a:pt x="142266" y="681"/>
                    <a:pt x="104958" y="-9079"/>
                    <a:pt x="86188" y="7150"/>
                  </a:cubicBezTo>
                  <a:cubicBezTo>
                    <a:pt x="52692" y="35679"/>
                    <a:pt x="24451" y="69869"/>
                    <a:pt x="2794" y="108159"/>
                  </a:cubicBezTo>
                  <a:cubicBezTo>
                    <a:pt x="-17766" y="144831"/>
                    <a:pt x="42008" y="182312"/>
                    <a:pt x="64820" y="149278"/>
                  </a:cubicBezTo>
                  <a:lnTo>
                    <a:pt x="66495" y="149278"/>
                  </a:lnTo>
                  <a:lnTo>
                    <a:pt x="131582" y="157652"/>
                  </a:lnTo>
                  <a:cubicBezTo>
                    <a:pt x="157281" y="160944"/>
                    <a:pt x="171777" y="137092"/>
                    <a:pt x="167504" y="117341"/>
                  </a:cubicBezTo>
                  <a:close/>
                </a:path>
              </a:pathLst>
            </a:custGeom>
            <a:solidFill>
              <a:srgbClr val="DDA72D"/>
            </a:solidFill>
            <a:ln w="574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767AF91-C7FA-F26E-8907-693127720BBA}"/>
                </a:ext>
              </a:extLst>
            </p:cNvPr>
            <p:cNvSpPr/>
            <p:nvPr/>
          </p:nvSpPr>
          <p:spPr>
            <a:xfrm>
              <a:off x="10911297" y="2828805"/>
              <a:ext cx="222396" cy="178797"/>
            </a:xfrm>
            <a:custGeom>
              <a:avLst/>
              <a:gdLst>
                <a:gd name="connsiteX0" fmla="*/ 153432 w 222396"/>
                <a:gd name="connsiteY0" fmla="*/ 160034 h 178797"/>
                <a:gd name="connsiteX1" fmla="*/ 214881 w 222396"/>
                <a:gd name="connsiteY1" fmla="*/ 69478 h 178797"/>
                <a:gd name="connsiteX2" fmla="*/ 180807 w 222396"/>
                <a:gd name="connsiteY2" fmla="*/ 1504 h 178797"/>
                <a:gd name="connsiteX3" fmla="*/ 27244 w 222396"/>
                <a:gd name="connsiteY3" fmla="*/ 12708 h 178797"/>
                <a:gd name="connsiteX4" fmla="*/ 42721 w 222396"/>
                <a:gd name="connsiteY4" fmla="*/ 98817 h 178797"/>
                <a:gd name="connsiteX5" fmla="*/ 43819 w 222396"/>
                <a:gd name="connsiteY5" fmla="*/ 100491 h 178797"/>
                <a:gd name="connsiteX6" fmla="*/ 89617 w 222396"/>
                <a:gd name="connsiteY6" fmla="*/ 162633 h 178797"/>
                <a:gd name="connsiteX7" fmla="*/ 153432 w 222396"/>
                <a:gd name="connsiteY7" fmla="*/ 160034 h 17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396" h="178797">
                  <a:moveTo>
                    <a:pt x="153432" y="160034"/>
                  </a:moveTo>
                  <a:lnTo>
                    <a:pt x="214881" y="69478"/>
                  </a:lnTo>
                  <a:cubicBezTo>
                    <a:pt x="232206" y="44183"/>
                    <a:pt x="209856" y="4276"/>
                    <a:pt x="180807" y="1504"/>
                  </a:cubicBezTo>
                  <a:cubicBezTo>
                    <a:pt x="129349" y="-3763"/>
                    <a:pt x="77372" y="31"/>
                    <a:pt x="27244" y="12708"/>
                  </a:cubicBezTo>
                  <a:cubicBezTo>
                    <a:pt x="-20633" y="25067"/>
                    <a:pt x="-3827" y="106266"/>
                    <a:pt x="42721" y="98817"/>
                  </a:cubicBezTo>
                  <a:lnTo>
                    <a:pt x="43819" y="100491"/>
                  </a:lnTo>
                  <a:lnTo>
                    <a:pt x="89617" y="162633"/>
                  </a:lnTo>
                  <a:cubicBezTo>
                    <a:pt x="107635" y="186715"/>
                    <a:pt x="139803" y="179900"/>
                    <a:pt x="153432" y="160034"/>
                  </a:cubicBezTo>
                  <a:close/>
                </a:path>
              </a:pathLst>
            </a:custGeom>
            <a:solidFill>
              <a:srgbClr val="DDA72D"/>
            </a:solidFill>
            <a:ln w="574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15F1133-F3CC-83F5-11AB-8DAE0F514DCB}"/>
                </a:ext>
              </a:extLst>
            </p:cNvPr>
            <p:cNvSpPr/>
            <p:nvPr/>
          </p:nvSpPr>
          <p:spPr>
            <a:xfrm>
              <a:off x="10846817" y="2506797"/>
              <a:ext cx="216562" cy="210157"/>
            </a:xfrm>
            <a:custGeom>
              <a:avLst/>
              <a:gdLst>
                <a:gd name="connsiteX0" fmla="*/ 81618 w 216562"/>
                <a:gd name="connsiteY0" fmla="*/ 206275 h 210157"/>
                <a:gd name="connsiteX1" fmla="*/ 189498 w 216562"/>
                <a:gd name="connsiteY1" fmla="*/ 162556 h 210157"/>
                <a:gd name="connsiteX2" fmla="*/ 199490 w 216562"/>
                <a:gd name="connsiteY2" fmla="*/ 82454 h 210157"/>
                <a:gd name="connsiteX3" fmla="*/ 57304 w 216562"/>
                <a:gd name="connsiteY3" fmla="*/ 1601 h 210157"/>
                <a:gd name="connsiteX4" fmla="*/ 20169 w 216562"/>
                <a:gd name="connsiteY4" fmla="*/ 86670 h 210157"/>
                <a:gd name="connsiteX5" fmla="*/ 20169 w 216562"/>
                <a:gd name="connsiteY5" fmla="*/ 88807 h 210157"/>
                <a:gd name="connsiteX6" fmla="*/ 23923 w 216562"/>
                <a:gd name="connsiteY6" fmla="*/ 170700 h 210157"/>
                <a:gd name="connsiteX7" fmla="*/ 81618 w 216562"/>
                <a:gd name="connsiteY7" fmla="*/ 206275 h 2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562" h="210157">
                  <a:moveTo>
                    <a:pt x="81618" y="206275"/>
                  </a:moveTo>
                  <a:lnTo>
                    <a:pt x="189498" y="162556"/>
                  </a:lnTo>
                  <a:cubicBezTo>
                    <a:pt x="219588" y="150371"/>
                    <a:pt x="223515" y="102090"/>
                    <a:pt x="199490" y="82454"/>
                  </a:cubicBezTo>
                  <a:cubicBezTo>
                    <a:pt x="157157" y="47410"/>
                    <a:pt x="109050" y="20047"/>
                    <a:pt x="57304" y="1601"/>
                  </a:cubicBezTo>
                  <a:cubicBezTo>
                    <a:pt x="7753" y="-15725"/>
                    <a:pt x="-25339" y="65821"/>
                    <a:pt x="20169" y="86670"/>
                  </a:cubicBezTo>
                  <a:lnTo>
                    <a:pt x="20169" y="88807"/>
                  </a:lnTo>
                  <a:cubicBezTo>
                    <a:pt x="21440" y="116141"/>
                    <a:pt x="22711" y="143440"/>
                    <a:pt x="23923" y="170700"/>
                  </a:cubicBezTo>
                  <a:cubicBezTo>
                    <a:pt x="25252" y="202868"/>
                    <a:pt x="57940" y="215862"/>
                    <a:pt x="81618" y="206275"/>
                  </a:cubicBezTo>
                  <a:close/>
                </a:path>
              </a:pathLst>
            </a:custGeom>
            <a:solidFill>
              <a:srgbClr val="DDA72D"/>
            </a:solidFill>
            <a:ln w="574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09CEC13-A116-86B2-34CF-88C04E889A25}"/>
                </a:ext>
              </a:extLst>
            </p:cNvPr>
            <p:cNvSpPr/>
            <p:nvPr/>
          </p:nvSpPr>
          <p:spPr>
            <a:xfrm>
              <a:off x="10847943" y="2180238"/>
              <a:ext cx="224436" cy="206130"/>
            </a:xfrm>
            <a:custGeom>
              <a:avLst/>
              <a:gdLst>
                <a:gd name="connsiteX0" fmla="*/ 101513 w 224436"/>
                <a:gd name="connsiteY0" fmla="*/ 199777 h 206130"/>
                <a:gd name="connsiteX1" fmla="*/ 202753 w 224436"/>
                <a:gd name="connsiteY1" fmla="*/ 142371 h 206130"/>
                <a:gd name="connsiteX2" fmla="*/ 202233 w 224436"/>
                <a:gd name="connsiteY2" fmla="*/ 61518 h 206130"/>
                <a:gd name="connsiteX3" fmla="*/ 50749 w 224436"/>
                <a:gd name="connsiteY3" fmla="*/ 127 h 206130"/>
                <a:gd name="connsiteX4" fmla="*/ 24992 w 224436"/>
                <a:gd name="connsiteY4" fmla="*/ 89355 h 206130"/>
                <a:gd name="connsiteX5" fmla="*/ 24992 w 224436"/>
                <a:gd name="connsiteY5" fmla="*/ 91491 h 206130"/>
                <a:gd name="connsiteX6" fmla="*/ 39430 w 224436"/>
                <a:gd name="connsiteY6" fmla="*/ 172345 h 206130"/>
                <a:gd name="connsiteX7" fmla="*/ 101513 w 224436"/>
                <a:gd name="connsiteY7" fmla="*/ 199777 h 2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436" h="206130">
                  <a:moveTo>
                    <a:pt x="101513" y="199777"/>
                  </a:moveTo>
                  <a:lnTo>
                    <a:pt x="202753" y="142371"/>
                  </a:lnTo>
                  <a:cubicBezTo>
                    <a:pt x="231051" y="126374"/>
                    <a:pt x="228568" y="77919"/>
                    <a:pt x="202233" y="61518"/>
                  </a:cubicBezTo>
                  <a:cubicBezTo>
                    <a:pt x="155685" y="32371"/>
                    <a:pt x="104459" y="11597"/>
                    <a:pt x="50749" y="127"/>
                  </a:cubicBezTo>
                  <a:cubicBezTo>
                    <a:pt x="-651" y="-10557"/>
                    <a:pt x="-22827" y="74628"/>
                    <a:pt x="24992" y="89355"/>
                  </a:cubicBezTo>
                  <a:cubicBezTo>
                    <a:pt x="24992" y="90048"/>
                    <a:pt x="24992" y="90741"/>
                    <a:pt x="24992" y="91491"/>
                  </a:cubicBezTo>
                  <a:cubicBezTo>
                    <a:pt x="29785" y="118444"/>
                    <a:pt x="34579" y="145392"/>
                    <a:pt x="39430" y="172345"/>
                  </a:cubicBezTo>
                  <a:cubicBezTo>
                    <a:pt x="45321" y="203704"/>
                    <a:pt x="79279" y="212367"/>
                    <a:pt x="101513" y="199777"/>
                  </a:cubicBezTo>
                  <a:close/>
                </a:path>
              </a:pathLst>
            </a:custGeom>
            <a:solidFill>
              <a:srgbClr val="DDA72D"/>
            </a:solidFill>
            <a:ln w="57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48B29AA-026C-7890-4003-D8D1C437F950}"/>
                </a:ext>
              </a:extLst>
            </p:cNvPr>
            <p:cNvSpPr/>
            <p:nvPr/>
          </p:nvSpPr>
          <p:spPr>
            <a:xfrm>
              <a:off x="10744501" y="1910599"/>
              <a:ext cx="235847" cy="190423"/>
            </a:xfrm>
            <a:custGeom>
              <a:avLst/>
              <a:gdLst>
                <a:gd name="connsiteX0" fmla="*/ 165453 w 235847"/>
                <a:gd name="connsiteY0" fmla="*/ 169681 h 190423"/>
                <a:gd name="connsiteX1" fmla="*/ 228634 w 235847"/>
                <a:gd name="connsiteY1" fmla="*/ 71965 h 190423"/>
                <a:gd name="connsiteX2" fmla="*/ 190748 w 235847"/>
                <a:gd name="connsiteY2" fmla="*/ 641 h 190423"/>
                <a:gd name="connsiteX3" fmla="*/ 28061 w 235847"/>
                <a:gd name="connsiteY3" fmla="*/ 16349 h 190423"/>
                <a:gd name="connsiteX4" fmla="*/ 46599 w 235847"/>
                <a:gd name="connsiteY4" fmla="*/ 107367 h 190423"/>
                <a:gd name="connsiteX5" fmla="*/ 47812 w 235847"/>
                <a:gd name="connsiteY5" fmla="*/ 109099 h 190423"/>
                <a:gd name="connsiteX6" fmla="*/ 97941 w 235847"/>
                <a:gd name="connsiteY6" fmla="*/ 173897 h 190423"/>
                <a:gd name="connsiteX7" fmla="*/ 165453 w 235847"/>
                <a:gd name="connsiteY7" fmla="*/ 169681 h 19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847" h="190423">
                  <a:moveTo>
                    <a:pt x="165453" y="169681"/>
                  </a:moveTo>
                  <a:lnTo>
                    <a:pt x="228634" y="71965"/>
                  </a:lnTo>
                  <a:cubicBezTo>
                    <a:pt x="245960" y="44648"/>
                    <a:pt x="221646" y="2662"/>
                    <a:pt x="190748" y="641"/>
                  </a:cubicBezTo>
                  <a:cubicBezTo>
                    <a:pt x="135999" y="-3644"/>
                    <a:pt x="80962" y="1669"/>
                    <a:pt x="28061" y="16349"/>
                  </a:cubicBezTo>
                  <a:cubicBezTo>
                    <a:pt x="-22472" y="30672"/>
                    <a:pt x="-2664" y="116492"/>
                    <a:pt x="46599" y="107367"/>
                  </a:cubicBezTo>
                  <a:cubicBezTo>
                    <a:pt x="47004" y="107944"/>
                    <a:pt x="47350" y="108522"/>
                    <a:pt x="47812" y="109099"/>
                  </a:cubicBezTo>
                  <a:lnTo>
                    <a:pt x="97941" y="173897"/>
                  </a:lnTo>
                  <a:cubicBezTo>
                    <a:pt x="117519" y="199193"/>
                    <a:pt x="151593" y="191165"/>
                    <a:pt x="165453" y="169681"/>
                  </a:cubicBezTo>
                  <a:close/>
                </a:path>
              </a:pathLst>
            </a:custGeom>
            <a:solidFill>
              <a:srgbClr val="DDA72D"/>
            </a:solidFill>
            <a:ln w="574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85F23F-B767-8257-1613-1F8CE9233121}"/>
                </a:ext>
              </a:extLst>
            </p:cNvPr>
            <p:cNvSpPr/>
            <p:nvPr/>
          </p:nvSpPr>
          <p:spPr>
            <a:xfrm>
              <a:off x="9953480" y="1885687"/>
              <a:ext cx="1676369" cy="1639022"/>
            </a:xfrm>
            <a:custGeom>
              <a:avLst/>
              <a:gdLst>
                <a:gd name="connsiteX0" fmla="*/ 310458 w 1676369"/>
                <a:gd name="connsiteY0" fmla="*/ 23417 h 1639022"/>
                <a:gd name="connsiteX1" fmla="*/ 102550 w 1676369"/>
                <a:gd name="connsiteY1" fmla="*/ 591525 h 1639022"/>
                <a:gd name="connsiteX2" fmla="*/ 401129 w 1676369"/>
                <a:gd name="connsiteY2" fmla="*/ 715346 h 1639022"/>
                <a:gd name="connsiteX3" fmla="*/ 274074 w 1676369"/>
                <a:gd name="connsiteY3" fmla="*/ 1337914 h 1639022"/>
                <a:gd name="connsiteX4" fmla="*/ 629828 w 1676369"/>
                <a:gd name="connsiteY4" fmla="*/ 1534272 h 1639022"/>
                <a:gd name="connsiteX5" fmla="*/ 666154 w 1676369"/>
                <a:gd name="connsiteY5" fmla="*/ 1638225 h 1639022"/>
                <a:gd name="connsiteX6" fmla="*/ 940072 w 1676369"/>
                <a:gd name="connsiteY6" fmla="*/ 1545302 h 1639022"/>
                <a:gd name="connsiteX7" fmla="*/ 1272956 w 1676369"/>
                <a:gd name="connsiteY7" fmla="*/ 1575391 h 1639022"/>
                <a:gd name="connsiteX8" fmla="*/ 1668385 w 1676369"/>
                <a:gd name="connsiteY8" fmla="*/ 1106386 h 1639022"/>
                <a:gd name="connsiteX9" fmla="*/ 1310784 w 1676369"/>
                <a:gd name="connsiteY9" fmla="*/ 1226915 h 1639022"/>
                <a:gd name="connsiteX10" fmla="*/ 953529 w 1676369"/>
                <a:gd name="connsiteY10" fmla="*/ 726203 h 1639022"/>
                <a:gd name="connsiteX11" fmla="*/ 310458 w 1676369"/>
                <a:gd name="connsiteY11" fmla="*/ 23417 h 163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6369" h="1639022">
                  <a:moveTo>
                    <a:pt x="310458" y="23417"/>
                  </a:moveTo>
                  <a:cubicBezTo>
                    <a:pt x="3794" y="78166"/>
                    <a:pt x="-98774" y="416651"/>
                    <a:pt x="102550" y="591525"/>
                  </a:cubicBezTo>
                  <a:cubicBezTo>
                    <a:pt x="233994" y="705817"/>
                    <a:pt x="401129" y="715346"/>
                    <a:pt x="401129" y="715346"/>
                  </a:cubicBezTo>
                  <a:cubicBezTo>
                    <a:pt x="401129" y="715346"/>
                    <a:pt x="161168" y="1050309"/>
                    <a:pt x="274074" y="1337914"/>
                  </a:cubicBezTo>
                  <a:cubicBezTo>
                    <a:pt x="332635" y="1487319"/>
                    <a:pt x="629019" y="1528496"/>
                    <a:pt x="629828" y="1534272"/>
                  </a:cubicBezTo>
                  <a:cubicBezTo>
                    <a:pt x="630636" y="1540047"/>
                    <a:pt x="666154" y="1638225"/>
                    <a:pt x="666154" y="1638225"/>
                  </a:cubicBezTo>
                  <a:cubicBezTo>
                    <a:pt x="801929" y="1627773"/>
                    <a:pt x="940072" y="1545302"/>
                    <a:pt x="940072" y="1545302"/>
                  </a:cubicBezTo>
                  <a:cubicBezTo>
                    <a:pt x="940072" y="1545302"/>
                    <a:pt x="1062969" y="1621247"/>
                    <a:pt x="1272956" y="1575391"/>
                  </a:cubicBezTo>
                  <a:cubicBezTo>
                    <a:pt x="1663014" y="1490207"/>
                    <a:pt x="1693507" y="1132548"/>
                    <a:pt x="1668385" y="1106386"/>
                  </a:cubicBezTo>
                  <a:cubicBezTo>
                    <a:pt x="1643263" y="1080224"/>
                    <a:pt x="1443151" y="1255155"/>
                    <a:pt x="1310784" y="1226915"/>
                  </a:cubicBezTo>
                  <a:cubicBezTo>
                    <a:pt x="1178415" y="1198674"/>
                    <a:pt x="960863" y="985510"/>
                    <a:pt x="953529" y="726203"/>
                  </a:cubicBezTo>
                  <a:cubicBezTo>
                    <a:pt x="946194" y="466896"/>
                    <a:pt x="1155776" y="-127605"/>
                    <a:pt x="310458" y="23417"/>
                  </a:cubicBezTo>
                  <a:close/>
                </a:path>
              </a:pathLst>
            </a:custGeom>
            <a:solidFill>
              <a:srgbClr val="E96163"/>
            </a:solidFill>
            <a:ln w="574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5BE7C35-529B-1EFD-2CF3-B145F7D7C8A2}"/>
                </a:ext>
              </a:extLst>
            </p:cNvPr>
            <p:cNvSpPr/>
            <p:nvPr/>
          </p:nvSpPr>
          <p:spPr>
            <a:xfrm>
              <a:off x="10197795" y="2576245"/>
              <a:ext cx="541614" cy="864088"/>
            </a:xfrm>
            <a:custGeom>
              <a:avLst/>
              <a:gdLst>
                <a:gd name="connsiteX0" fmla="*/ 156583 w 541614"/>
                <a:gd name="connsiteY0" fmla="*/ 24788 h 864088"/>
                <a:gd name="connsiteX1" fmla="*/ 311879 w 541614"/>
                <a:gd name="connsiteY1" fmla="*/ -797 h 864088"/>
                <a:gd name="connsiteX2" fmla="*/ 540173 w 541614"/>
                <a:gd name="connsiteY2" fmla="*/ 863292 h 864088"/>
                <a:gd name="connsiteX3" fmla="*/ -98 w 541614"/>
                <a:gd name="connsiteY3" fmla="*/ 506268 h 864088"/>
                <a:gd name="connsiteX4" fmla="*/ 156583 w 541614"/>
                <a:gd name="connsiteY4" fmla="*/ 24788 h 86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14" h="864088">
                  <a:moveTo>
                    <a:pt x="156583" y="24788"/>
                  </a:moveTo>
                  <a:cubicBezTo>
                    <a:pt x="156583" y="24788"/>
                    <a:pt x="282194" y="10696"/>
                    <a:pt x="311879" y="-797"/>
                  </a:cubicBezTo>
                  <a:cubicBezTo>
                    <a:pt x="311879" y="-797"/>
                    <a:pt x="-41969" y="705859"/>
                    <a:pt x="540173" y="863292"/>
                  </a:cubicBezTo>
                  <a:cubicBezTo>
                    <a:pt x="540173" y="863292"/>
                    <a:pt x="-21005" y="851741"/>
                    <a:pt x="-98" y="506268"/>
                  </a:cubicBezTo>
                  <a:cubicBezTo>
                    <a:pt x="-98" y="506268"/>
                    <a:pt x="-26664" y="265095"/>
                    <a:pt x="156583" y="24788"/>
                  </a:cubicBezTo>
                  <a:close/>
                </a:path>
              </a:pathLst>
            </a:custGeom>
            <a:solidFill>
              <a:srgbClr val="E1494B"/>
            </a:solidFill>
            <a:ln w="574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C691492-D278-4DBE-4540-12AB8DBFB5B1}"/>
                </a:ext>
              </a:extLst>
            </p:cNvPr>
            <p:cNvSpPr/>
            <p:nvPr/>
          </p:nvSpPr>
          <p:spPr>
            <a:xfrm>
              <a:off x="10132073" y="2769464"/>
              <a:ext cx="384950" cy="215423"/>
            </a:xfrm>
            <a:custGeom>
              <a:avLst/>
              <a:gdLst>
                <a:gd name="connsiteX0" fmla="*/ 325797 w 384950"/>
                <a:gd name="connsiteY0" fmla="*/ -661 h 215423"/>
                <a:gd name="connsiteX1" fmla="*/ 178933 w 384950"/>
                <a:gd name="connsiteY1" fmla="*/ 47966 h 215423"/>
                <a:gd name="connsiteX2" fmla="*/ 9604 w 384950"/>
                <a:gd name="connsiteY2" fmla="*/ 92319 h 215423"/>
                <a:gd name="connsiteX3" fmla="*/ 52398 w 384950"/>
                <a:gd name="connsiteY3" fmla="*/ 142853 h 215423"/>
                <a:gd name="connsiteX4" fmla="*/ 90803 w 384950"/>
                <a:gd name="connsiteY4" fmla="*/ 152035 h 215423"/>
                <a:gd name="connsiteX5" fmla="*/ 152483 w 384950"/>
                <a:gd name="connsiteY5" fmla="*/ 152035 h 215423"/>
                <a:gd name="connsiteX6" fmla="*/ 335672 w 384950"/>
                <a:gd name="connsiteY6" fmla="*/ 196562 h 215423"/>
                <a:gd name="connsiteX7" fmla="*/ 325797 w 384950"/>
                <a:gd name="connsiteY7" fmla="*/ -661 h 2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950" h="215423">
                  <a:moveTo>
                    <a:pt x="325797" y="-661"/>
                  </a:moveTo>
                  <a:cubicBezTo>
                    <a:pt x="258342" y="9560"/>
                    <a:pt x="266427" y="65291"/>
                    <a:pt x="178933" y="47966"/>
                  </a:cubicBezTo>
                  <a:cubicBezTo>
                    <a:pt x="91438" y="30640"/>
                    <a:pt x="45410" y="26540"/>
                    <a:pt x="9604" y="92319"/>
                  </a:cubicBezTo>
                  <a:cubicBezTo>
                    <a:pt x="-26203" y="158099"/>
                    <a:pt x="35015" y="166011"/>
                    <a:pt x="52398" y="142853"/>
                  </a:cubicBezTo>
                  <a:cubicBezTo>
                    <a:pt x="52398" y="142853"/>
                    <a:pt x="59732" y="170747"/>
                    <a:pt x="90803" y="152035"/>
                  </a:cubicBezTo>
                  <a:cubicBezTo>
                    <a:pt x="90803" y="152035"/>
                    <a:pt x="125454" y="143950"/>
                    <a:pt x="152483" y="152035"/>
                  </a:cubicBezTo>
                  <a:cubicBezTo>
                    <a:pt x="179510" y="160120"/>
                    <a:pt x="240266" y="252928"/>
                    <a:pt x="335672" y="196562"/>
                  </a:cubicBezTo>
                  <a:cubicBezTo>
                    <a:pt x="431079" y="140196"/>
                    <a:pt x="360044" y="-5859"/>
                    <a:pt x="325797" y="-661"/>
                  </a:cubicBezTo>
                  <a:close/>
                </a:path>
              </a:pathLst>
            </a:custGeom>
            <a:solidFill>
              <a:srgbClr val="E96163"/>
            </a:solidFill>
            <a:ln w="574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E410C30-2D81-BB3E-AB05-B0458A23D68E}"/>
                </a:ext>
              </a:extLst>
            </p:cNvPr>
            <p:cNvSpPr/>
            <p:nvPr/>
          </p:nvSpPr>
          <p:spPr>
            <a:xfrm>
              <a:off x="10478656" y="2096046"/>
              <a:ext cx="162344" cy="128020"/>
            </a:xfrm>
            <a:custGeom>
              <a:avLst/>
              <a:gdLst>
                <a:gd name="connsiteX0" fmla="*/ 160902 w 162344"/>
                <a:gd name="connsiteY0" fmla="*/ 107593 h 128020"/>
                <a:gd name="connsiteX1" fmla="*/ 101533 w 162344"/>
                <a:gd name="connsiteY1" fmla="*/ 174 h 128020"/>
                <a:gd name="connsiteX2" fmla="*/ -862 w 162344"/>
                <a:gd name="connsiteY2" fmla="*/ 63355 h 128020"/>
                <a:gd name="connsiteX3" fmla="*/ 3701 w 162344"/>
                <a:gd name="connsiteY3" fmla="*/ 77620 h 128020"/>
                <a:gd name="connsiteX4" fmla="*/ 6820 w 162344"/>
                <a:gd name="connsiteY4" fmla="*/ 79295 h 128020"/>
                <a:gd name="connsiteX5" fmla="*/ 27206 w 162344"/>
                <a:gd name="connsiteY5" fmla="*/ 68841 h 128020"/>
                <a:gd name="connsiteX6" fmla="*/ 74736 w 162344"/>
                <a:gd name="connsiteY6" fmla="*/ 37424 h 128020"/>
                <a:gd name="connsiteX7" fmla="*/ 119841 w 162344"/>
                <a:gd name="connsiteY7" fmla="*/ 71036 h 128020"/>
                <a:gd name="connsiteX8" fmla="*/ 123132 w 162344"/>
                <a:gd name="connsiteY8" fmla="*/ 117238 h 128020"/>
                <a:gd name="connsiteX9" fmla="*/ 142191 w 162344"/>
                <a:gd name="connsiteY9" fmla="*/ 126940 h 128020"/>
                <a:gd name="connsiteX10" fmla="*/ 144385 w 162344"/>
                <a:gd name="connsiteY10" fmla="*/ 126305 h 128020"/>
                <a:gd name="connsiteX11" fmla="*/ 160902 w 162344"/>
                <a:gd name="connsiteY11" fmla="*/ 107593 h 12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344" h="128020">
                  <a:moveTo>
                    <a:pt x="160902" y="107593"/>
                  </a:moveTo>
                  <a:cubicBezTo>
                    <a:pt x="160441" y="65145"/>
                    <a:pt x="152644" y="8952"/>
                    <a:pt x="101533" y="174"/>
                  </a:cubicBezTo>
                  <a:cubicBezTo>
                    <a:pt x="61973" y="-6641"/>
                    <a:pt x="9129" y="23275"/>
                    <a:pt x="-862" y="63355"/>
                  </a:cubicBezTo>
                  <a:cubicBezTo>
                    <a:pt x="-2479" y="68599"/>
                    <a:pt x="-630" y="74287"/>
                    <a:pt x="3701" y="77620"/>
                  </a:cubicBezTo>
                  <a:cubicBezTo>
                    <a:pt x="4568" y="78492"/>
                    <a:pt x="5607" y="79075"/>
                    <a:pt x="6820" y="79295"/>
                  </a:cubicBezTo>
                  <a:cubicBezTo>
                    <a:pt x="16002" y="80969"/>
                    <a:pt x="21200" y="75194"/>
                    <a:pt x="27206" y="68841"/>
                  </a:cubicBezTo>
                  <a:cubicBezTo>
                    <a:pt x="41182" y="53999"/>
                    <a:pt x="53772" y="41871"/>
                    <a:pt x="74736" y="37424"/>
                  </a:cubicBezTo>
                  <a:cubicBezTo>
                    <a:pt x="100147" y="31995"/>
                    <a:pt x="116029" y="46607"/>
                    <a:pt x="119841" y="71036"/>
                  </a:cubicBezTo>
                  <a:cubicBezTo>
                    <a:pt x="122266" y="86340"/>
                    <a:pt x="117299" y="102453"/>
                    <a:pt x="123132" y="117238"/>
                  </a:cubicBezTo>
                  <a:cubicBezTo>
                    <a:pt x="126598" y="124387"/>
                    <a:pt x="134394" y="128355"/>
                    <a:pt x="142191" y="126940"/>
                  </a:cubicBezTo>
                  <a:lnTo>
                    <a:pt x="144385" y="126305"/>
                  </a:lnTo>
                  <a:cubicBezTo>
                    <a:pt x="152529" y="123764"/>
                    <a:pt x="161018" y="117007"/>
                    <a:pt x="160902" y="107593"/>
                  </a:cubicBezTo>
                  <a:close/>
                </a:path>
              </a:pathLst>
            </a:custGeom>
            <a:solidFill>
              <a:srgbClr val="000000"/>
            </a:solidFill>
            <a:ln w="574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EA9AEE-EB5B-FC1A-0B21-19FCDB77E708}"/>
                </a:ext>
              </a:extLst>
            </p:cNvPr>
            <p:cNvSpPr/>
            <p:nvPr/>
          </p:nvSpPr>
          <p:spPr>
            <a:xfrm>
              <a:off x="10268183" y="1935243"/>
              <a:ext cx="97261" cy="53791"/>
            </a:xfrm>
            <a:custGeom>
              <a:avLst/>
              <a:gdLst>
                <a:gd name="connsiteX0" fmla="*/ 95666 w 97261"/>
                <a:gd name="connsiteY0" fmla="*/ 11514 h 53791"/>
                <a:gd name="connsiteX1" fmla="*/ 86426 w 97261"/>
                <a:gd name="connsiteY1" fmla="*/ 2158 h 53791"/>
                <a:gd name="connsiteX2" fmla="*/ 10250 w 97261"/>
                <a:gd name="connsiteY2" fmla="*/ 20524 h 53791"/>
                <a:gd name="connsiteX3" fmla="*/ 7247 w 97261"/>
                <a:gd name="connsiteY3" fmla="*/ 28609 h 53791"/>
                <a:gd name="connsiteX4" fmla="*/ 1472 w 97261"/>
                <a:gd name="connsiteY4" fmla="*/ 33229 h 53791"/>
                <a:gd name="connsiteX5" fmla="*/ 2685 w 97261"/>
                <a:gd name="connsiteY5" fmla="*/ 50093 h 53791"/>
                <a:gd name="connsiteX6" fmla="*/ 11117 w 97261"/>
                <a:gd name="connsiteY6" fmla="*/ 52980 h 53791"/>
                <a:gd name="connsiteX7" fmla="*/ 60437 w 97261"/>
                <a:gd name="connsiteY7" fmla="*/ 40852 h 53791"/>
                <a:gd name="connsiteX8" fmla="*/ 60957 w 97261"/>
                <a:gd name="connsiteY8" fmla="*/ 40852 h 53791"/>
                <a:gd name="connsiteX9" fmla="*/ 76839 w 97261"/>
                <a:gd name="connsiteY9" fmla="*/ 35539 h 53791"/>
                <a:gd name="connsiteX10" fmla="*/ 77821 w 97261"/>
                <a:gd name="connsiteY10" fmla="*/ 31785 h 53791"/>
                <a:gd name="connsiteX11" fmla="*/ 90468 w 97261"/>
                <a:gd name="connsiteY11" fmla="*/ 23469 h 53791"/>
                <a:gd name="connsiteX12" fmla="*/ 95666 w 97261"/>
                <a:gd name="connsiteY12" fmla="*/ 11514 h 5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61" h="53791">
                  <a:moveTo>
                    <a:pt x="95666" y="11514"/>
                  </a:moveTo>
                  <a:cubicBezTo>
                    <a:pt x="94684" y="6865"/>
                    <a:pt x="91045" y="3215"/>
                    <a:pt x="86426" y="2158"/>
                  </a:cubicBezTo>
                  <a:cubicBezTo>
                    <a:pt x="59571" y="-5326"/>
                    <a:pt x="30752" y="1627"/>
                    <a:pt x="10250" y="20524"/>
                  </a:cubicBezTo>
                  <a:cubicBezTo>
                    <a:pt x="8113" y="22649"/>
                    <a:pt x="7016" y="25606"/>
                    <a:pt x="7247" y="28609"/>
                  </a:cubicBezTo>
                  <a:cubicBezTo>
                    <a:pt x="5226" y="30030"/>
                    <a:pt x="3320" y="31572"/>
                    <a:pt x="1472" y="33229"/>
                  </a:cubicBezTo>
                  <a:cubicBezTo>
                    <a:pt x="-2860" y="38225"/>
                    <a:pt x="-2282" y="45779"/>
                    <a:pt x="2685" y="50093"/>
                  </a:cubicBezTo>
                  <a:cubicBezTo>
                    <a:pt x="5053" y="52097"/>
                    <a:pt x="8056" y="53130"/>
                    <a:pt x="11117" y="52980"/>
                  </a:cubicBezTo>
                  <a:cubicBezTo>
                    <a:pt x="28096" y="51698"/>
                    <a:pt x="44786" y="47604"/>
                    <a:pt x="60437" y="40852"/>
                  </a:cubicBezTo>
                  <a:lnTo>
                    <a:pt x="60957" y="40852"/>
                  </a:lnTo>
                  <a:cubicBezTo>
                    <a:pt x="66790" y="43642"/>
                    <a:pt x="73835" y="41291"/>
                    <a:pt x="76839" y="35539"/>
                  </a:cubicBezTo>
                  <a:cubicBezTo>
                    <a:pt x="77358" y="34338"/>
                    <a:pt x="77647" y="33079"/>
                    <a:pt x="77821" y="31785"/>
                  </a:cubicBezTo>
                  <a:cubicBezTo>
                    <a:pt x="82152" y="29186"/>
                    <a:pt x="86426" y="26472"/>
                    <a:pt x="90468" y="23469"/>
                  </a:cubicBezTo>
                  <a:cubicBezTo>
                    <a:pt x="94395" y="20853"/>
                    <a:pt x="96417" y="16175"/>
                    <a:pt x="95666" y="11514"/>
                  </a:cubicBezTo>
                  <a:close/>
                </a:path>
              </a:pathLst>
            </a:custGeom>
            <a:solidFill>
              <a:srgbClr val="F2A0A1"/>
            </a:solidFill>
            <a:ln w="574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479BF8B-78FA-0B34-E4EE-023C54BAC983}"/>
                </a:ext>
              </a:extLst>
            </p:cNvPr>
            <p:cNvSpPr/>
            <p:nvPr/>
          </p:nvSpPr>
          <p:spPr>
            <a:xfrm>
              <a:off x="10208530" y="1967939"/>
              <a:ext cx="23327" cy="23899"/>
            </a:xfrm>
            <a:custGeom>
              <a:avLst/>
              <a:gdLst>
                <a:gd name="connsiteX0" fmla="*/ 15501 w 23327"/>
                <a:gd name="connsiteY0" fmla="*/ 533 h 23899"/>
                <a:gd name="connsiteX1" fmla="*/ 4932 w 23327"/>
                <a:gd name="connsiteY1" fmla="*/ 21786 h 23899"/>
                <a:gd name="connsiteX2" fmla="*/ 15501 w 23327"/>
                <a:gd name="connsiteY2" fmla="*/ 533 h 23899"/>
              </a:gdLst>
              <a:ahLst/>
              <a:cxnLst>
                <a:cxn ang="0">
                  <a:pos x="connsiteX0" y="connsiteY0"/>
                </a:cxn>
                <a:cxn ang="0">
                  <a:pos x="connsiteX1" y="connsiteY1"/>
                </a:cxn>
                <a:cxn ang="0">
                  <a:pos x="connsiteX2" y="connsiteY2"/>
                </a:cxn>
              </a:cxnLst>
              <a:rect l="l" t="t" r="r" b="b"/>
              <a:pathLst>
                <a:path w="23327" h="23899">
                  <a:moveTo>
                    <a:pt x="15501" y="533"/>
                  </a:moveTo>
                  <a:cubicBezTo>
                    <a:pt x="1872" y="-6281"/>
                    <a:pt x="-8755" y="14971"/>
                    <a:pt x="4932" y="21786"/>
                  </a:cubicBezTo>
                  <a:cubicBezTo>
                    <a:pt x="18619" y="28601"/>
                    <a:pt x="29189" y="7059"/>
                    <a:pt x="15501" y="533"/>
                  </a:cubicBezTo>
                  <a:close/>
                </a:path>
              </a:pathLst>
            </a:custGeom>
            <a:solidFill>
              <a:srgbClr val="F2A0A1"/>
            </a:solidFill>
            <a:ln w="57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C4C62BD-6194-C1E0-26CE-AEF4CDC69D24}"/>
                </a:ext>
              </a:extLst>
            </p:cNvPr>
            <p:cNvSpPr/>
            <p:nvPr/>
          </p:nvSpPr>
          <p:spPr>
            <a:xfrm>
              <a:off x="10080254" y="1989328"/>
              <a:ext cx="84160" cy="80854"/>
            </a:xfrm>
            <a:custGeom>
              <a:avLst/>
              <a:gdLst>
                <a:gd name="connsiteX0" fmla="*/ 73897 w 84160"/>
                <a:gd name="connsiteY0" fmla="*/ 36897 h 80854"/>
                <a:gd name="connsiteX1" fmla="*/ 74647 w 84160"/>
                <a:gd name="connsiteY1" fmla="*/ 36897 h 80854"/>
                <a:gd name="connsiteX2" fmla="*/ 81520 w 84160"/>
                <a:gd name="connsiteY2" fmla="*/ 31122 h 80854"/>
                <a:gd name="connsiteX3" fmla="*/ 82098 w 84160"/>
                <a:gd name="connsiteY3" fmla="*/ 22112 h 80854"/>
                <a:gd name="connsiteX4" fmla="*/ 76322 w 84160"/>
                <a:gd name="connsiteY4" fmla="*/ 15240 h 80854"/>
                <a:gd name="connsiteX5" fmla="*/ 64252 w 84160"/>
                <a:gd name="connsiteY5" fmla="*/ 9464 h 80854"/>
                <a:gd name="connsiteX6" fmla="*/ 51836 w 84160"/>
                <a:gd name="connsiteY6" fmla="*/ -758 h 80854"/>
                <a:gd name="connsiteX7" fmla="*/ -1066 w 84160"/>
                <a:gd name="connsiteY7" fmla="*/ 69123 h 80854"/>
                <a:gd name="connsiteX8" fmla="*/ 11986 w 84160"/>
                <a:gd name="connsiteY8" fmla="*/ 80009 h 80854"/>
                <a:gd name="connsiteX9" fmla="*/ 17242 w 84160"/>
                <a:gd name="connsiteY9" fmla="*/ 78247 h 80854"/>
                <a:gd name="connsiteX10" fmla="*/ 69739 w 84160"/>
                <a:gd name="connsiteY10" fmla="*/ 52143 h 80854"/>
                <a:gd name="connsiteX11" fmla="*/ 73897 w 84160"/>
                <a:gd name="connsiteY11" fmla="*/ 36897 h 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160" h="80854">
                  <a:moveTo>
                    <a:pt x="73897" y="36897"/>
                  </a:moveTo>
                  <a:lnTo>
                    <a:pt x="74647" y="36897"/>
                  </a:lnTo>
                  <a:cubicBezTo>
                    <a:pt x="77593" y="35921"/>
                    <a:pt x="80076" y="33853"/>
                    <a:pt x="81520" y="31122"/>
                  </a:cubicBezTo>
                  <a:cubicBezTo>
                    <a:pt x="82906" y="28309"/>
                    <a:pt x="83080" y="25075"/>
                    <a:pt x="82098" y="22112"/>
                  </a:cubicBezTo>
                  <a:cubicBezTo>
                    <a:pt x="81116" y="19173"/>
                    <a:pt x="79037" y="16718"/>
                    <a:pt x="76322" y="15240"/>
                  </a:cubicBezTo>
                  <a:lnTo>
                    <a:pt x="64252" y="9464"/>
                  </a:lnTo>
                  <a:cubicBezTo>
                    <a:pt x="63559" y="3262"/>
                    <a:pt x="58073" y="-1266"/>
                    <a:pt x="51836" y="-758"/>
                  </a:cubicBezTo>
                  <a:cubicBezTo>
                    <a:pt x="18512" y="4879"/>
                    <a:pt x="-4704" y="35505"/>
                    <a:pt x="-1066" y="69123"/>
                  </a:cubicBezTo>
                  <a:cubicBezTo>
                    <a:pt x="-488" y="75729"/>
                    <a:pt x="5345" y="80604"/>
                    <a:pt x="11986" y="80009"/>
                  </a:cubicBezTo>
                  <a:cubicBezTo>
                    <a:pt x="13835" y="79841"/>
                    <a:pt x="15625" y="79241"/>
                    <a:pt x="17242" y="78247"/>
                  </a:cubicBezTo>
                  <a:lnTo>
                    <a:pt x="69739" y="52143"/>
                  </a:lnTo>
                  <a:cubicBezTo>
                    <a:pt x="74936" y="48956"/>
                    <a:pt x="76727" y="42279"/>
                    <a:pt x="73897" y="36897"/>
                  </a:cubicBezTo>
                  <a:close/>
                </a:path>
              </a:pathLst>
            </a:custGeom>
            <a:solidFill>
              <a:srgbClr val="F2A0A1"/>
            </a:solidFill>
            <a:ln w="574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3C46218-72F8-5B59-EB37-5F19934F6792}"/>
                </a:ext>
              </a:extLst>
            </p:cNvPr>
            <p:cNvSpPr/>
            <p:nvPr/>
          </p:nvSpPr>
          <p:spPr>
            <a:xfrm>
              <a:off x="10177235" y="2019955"/>
              <a:ext cx="80183" cy="76368"/>
            </a:xfrm>
            <a:custGeom>
              <a:avLst/>
              <a:gdLst>
                <a:gd name="connsiteX0" fmla="*/ 78560 w 80183"/>
                <a:gd name="connsiteY0" fmla="*/ 10196 h 76368"/>
                <a:gd name="connsiteX1" fmla="*/ 65450 w 80183"/>
                <a:gd name="connsiteY1" fmla="*/ -748 h 76368"/>
                <a:gd name="connsiteX2" fmla="*/ 62967 w 80183"/>
                <a:gd name="connsiteY2" fmla="*/ -257 h 76368"/>
                <a:gd name="connsiteX3" fmla="*/ -272 w 80183"/>
                <a:gd name="connsiteY3" fmla="*/ 57495 h 76368"/>
                <a:gd name="connsiteX4" fmla="*/ 5042 w 80183"/>
                <a:gd name="connsiteY4" fmla="*/ 73435 h 76368"/>
                <a:gd name="connsiteX5" fmla="*/ 14570 w 80183"/>
                <a:gd name="connsiteY5" fmla="*/ 73839 h 76368"/>
                <a:gd name="connsiteX6" fmla="*/ 20808 w 80183"/>
                <a:gd name="connsiteY6" fmla="*/ 75572 h 76368"/>
                <a:gd name="connsiteX7" fmla="*/ 78676 w 80183"/>
                <a:gd name="connsiteY7" fmla="*/ 12177 h 76368"/>
                <a:gd name="connsiteX8" fmla="*/ 78560 w 80183"/>
                <a:gd name="connsiteY8" fmla="*/ 10196 h 7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83" h="76368">
                  <a:moveTo>
                    <a:pt x="78560" y="10196"/>
                  </a:moveTo>
                  <a:cubicBezTo>
                    <a:pt x="77982" y="3555"/>
                    <a:pt x="72092" y="-1342"/>
                    <a:pt x="65450" y="-748"/>
                  </a:cubicBezTo>
                  <a:cubicBezTo>
                    <a:pt x="64642" y="-673"/>
                    <a:pt x="63775" y="-511"/>
                    <a:pt x="62967" y="-257"/>
                  </a:cubicBezTo>
                  <a:cubicBezTo>
                    <a:pt x="33860" y="7754"/>
                    <a:pt x="10355" y="29226"/>
                    <a:pt x="-272" y="57495"/>
                  </a:cubicBezTo>
                  <a:cubicBezTo>
                    <a:pt x="-3044" y="63375"/>
                    <a:pt x="-733" y="70409"/>
                    <a:pt x="5042" y="73435"/>
                  </a:cubicBezTo>
                  <a:cubicBezTo>
                    <a:pt x="8102" y="74671"/>
                    <a:pt x="11452" y="74809"/>
                    <a:pt x="14570" y="73839"/>
                  </a:cubicBezTo>
                  <a:cubicBezTo>
                    <a:pt x="16477" y="74948"/>
                    <a:pt x="18613" y="75543"/>
                    <a:pt x="20808" y="75572"/>
                  </a:cubicBezTo>
                  <a:cubicBezTo>
                    <a:pt x="54304" y="74047"/>
                    <a:pt x="80235" y="45662"/>
                    <a:pt x="78676" y="12177"/>
                  </a:cubicBezTo>
                  <a:cubicBezTo>
                    <a:pt x="78676" y="11519"/>
                    <a:pt x="78618" y="10855"/>
                    <a:pt x="78560" y="10196"/>
                  </a:cubicBezTo>
                  <a:close/>
                </a:path>
              </a:pathLst>
            </a:custGeom>
            <a:solidFill>
              <a:srgbClr val="F2A0A1"/>
            </a:solidFill>
            <a:ln w="574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EF1FF7F-D882-1AC5-E0BE-87FA511672B7}"/>
                </a:ext>
              </a:extLst>
            </p:cNvPr>
            <p:cNvSpPr/>
            <p:nvPr/>
          </p:nvSpPr>
          <p:spPr>
            <a:xfrm>
              <a:off x="10093403" y="2111241"/>
              <a:ext cx="27349" cy="31624"/>
            </a:xfrm>
            <a:custGeom>
              <a:avLst/>
              <a:gdLst>
                <a:gd name="connsiteX0" fmla="*/ 25808 w 27349"/>
                <a:gd name="connsiteY0" fmla="*/ 11776 h 31624"/>
                <a:gd name="connsiteX1" fmla="*/ 25346 w 27349"/>
                <a:gd name="connsiteY1" fmla="*/ 7271 h 31624"/>
                <a:gd name="connsiteX2" fmla="*/ 22978 w 27349"/>
                <a:gd name="connsiteY2" fmla="*/ 3402 h 31624"/>
                <a:gd name="connsiteX3" fmla="*/ 19397 w 27349"/>
                <a:gd name="connsiteY3" fmla="*/ 399 h 31624"/>
                <a:gd name="connsiteX4" fmla="*/ 16336 w 27349"/>
                <a:gd name="connsiteY4" fmla="*/ -583 h 31624"/>
                <a:gd name="connsiteX5" fmla="*/ 10561 w 27349"/>
                <a:gd name="connsiteY5" fmla="*/ -236 h 31624"/>
                <a:gd name="connsiteX6" fmla="*/ 7847 w 27349"/>
                <a:gd name="connsiteY6" fmla="*/ 1092 h 31624"/>
                <a:gd name="connsiteX7" fmla="*/ 3689 w 27349"/>
                <a:gd name="connsiteY7" fmla="*/ 5770 h 31624"/>
                <a:gd name="connsiteX8" fmla="*/ -238 w 27349"/>
                <a:gd name="connsiteY8" fmla="*/ 13740 h 31624"/>
                <a:gd name="connsiteX9" fmla="*/ -1393 w 27349"/>
                <a:gd name="connsiteY9" fmla="*/ 18244 h 31624"/>
                <a:gd name="connsiteX10" fmla="*/ 1437 w 27349"/>
                <a:gd name="connsiteY10" fmla="*/ 26676 h 31624"/>
                <a:gd name="connsiteX11" fmla="*/ 5075 w 27349"/>
                <a:gd name="connsiteY11" fmla="*/ 29621 h 31624"/>
                <a:gd name="connsiteX12" fmla="*/ 8078 w 27349"/>
                <a:gd name="connsiteY12" fmla="*/ 30661 h 31624"/>
                <a:gd name="connsiteX13" fmla="*/ 13853 w 27349"/>
                <a:gd name="connsiteY13" fmla="*/ 30257 h 31624"/>
                <a:gd name="connsiteX14" fmla="*/ 16626 w 27349"/>
                <a:gd name="connsiteY14" fmla="*/ 28928 h 31624"/>
                <a:gd name="connsiteX15" fmla="*/ 20726 w 27349"/>
                <a:gd name="connsiteY15" fmla="*/ 24308 h 31624"/>
                <a:gd name="connsiteX16" fmla="*/ 24710 w 27349"/>
                <a:gd name="connsiteY16" fmla="*/ 16338 h 31624"/>
                <a:gd name="connsiteX17" fmla="*/ 25808 w 27349"/>
                <a:gd name="connsiteY17" fmla="*/ 11776 h 3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349" h="31624">
                  <a:moveTo>
                    <a:pt x="25808" y="11776"/>
                  </a:moveTo>
                  <a:cubicBezTo>
                    <a:pt x="26039" y="10257"/>
                    <a:pt x="25866" y="8709"/>
                    <a:pt x="25346" y="7271"/>
                  </a:cubicBezTo>
                  <a:cubicBezTo>
                    <a:pt x="24941" y="5787"/>
                    <a:pt x="24133" y="4448"/>
                    <a:pt x="22978" y="3402"/>
                  </a:cubicBezTo>
                  <a:cubicBezTo>
                    <a:pt x="22054" y="2103"/>
                    <a:pt x="20841" y="1069"/>
                    <a:pt x="19397" y="399"/>
                  </a:cubicBezTo>
                  <a:lnTo>
                    <a:pt x="16336" y="-583"/>
                  </a:lnTo>
                  <a:cubicBezTo>
                    <a:pt x="14431" y="-958"/>
                    <a:pt x="12409" y="-837"/>
                    <a:pt x="10561" y="-236"/>
                  </a:cubicBezTo>
                  <a:lnTo>
                    <a:pt x="7847" y="1092"/>
                  </a:lnTo>
                  <a:cubicBezTo>
                    <a:pt x="6056" y="2259"/>
                    <a:pt x="4613" y="3870"/>
                    <a:pt x="3689" y="5770"/>
                  </a:cubicBezTo>
                  <a:lnTo>
                    <a:pt x="-238" y="13740"/>
                  </a:lnTo>
                  <a:cubicBezTo>
                    <a:pt x="-1047" y="15103"/>
                    <a:pt x="-1451" y="16662"/>
                    <a:pt x="-1393" y="18244"/>
                  </a:cubicBezTo>
                  <a:cubicBezTo>
                    <a:pt x="-1682" y="21328"/>
                    <a:pt x="-642" y="24389"/>
                    <a:pt x="1437" y="26676"/>
                  </a:cubicBezTo>
                  <a:cubicBezTo>
                    <a:pt x="2360" y="27958"/>
                    <a:pt x="3631" y="28975"/>
                    <a:pt x="5075" y="29621"/>
                  </a:cubicBezTo>
                  <a:lnTo>
                    <a:pt x="8078" y="30661"/>
                  </a:lnTo>
                  <a:cubicBezTo>
                    <a:pt x="9984" y="30979"/>
                    <a:pt x="12005" y="30840"/>
                    <a:pt x="13853" y="30257"/>
                  </a:cubicBezTo>
                  <a:lnTo>
                    <a:pt x="16626" y="28928"/>
                  </a:lnTo>
                  <a:cubicBezTo>
                    <a:pt x="18358" y="27791"/>
                    <a:pt x="19801" y="26191"/>
                    <a:pt x="20726" y="24308"/>
                  </a:cubicBezTo>
                  <a:lnTo>
                    <a:pt x="24710" y="16338"/>
                  </a:lnTo>
                  <a:cubicBezTo>
                    <a:pt x="25461" y="14941"/>
                    <a:pt x="25866" y="13364"/>
                    <a:pt x="25808" y="11776"/>
                  </a:cubicBezTo>
                  <a:close/>
                </a:path>
              </a:pathLst>
            </a:custGeom>
            <a:solidFill>
              <a:srgbClr val="F2A0A1"/>
            </a:solidFill>
            <a:ln w="57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EBE4086-3299-8886-3623-17B7E036A959}"/>
                </a:ext>
              </a:extLst>
            </p:cNvPr>
            <p:cNvSpPr/>
            <p:nvPr/>
          </p:nvSpPr>
          <p:spPr>
            <a:xfrm>
              <a:off x="9989901" y="2194070"/>
              <a:ext cx="115619" cy="45884"/>
            </a:xfrm>
            <a:custGeom>
              <a:avLst/>
              <a:gdLst>
                <a:gd name="connsiteX0" fmla="*/ -1441 w 115619"/>
                <a:gd name="connsiteY0" fmla="*/ 32902 h 45884"/>
                <a:gd name="connsiteX1" fmla="*/ 46205 w 115619"/>
                <a:gd name="connsiteY1" fmla="*/ 36829 h 45884"/>
                <a:gd name="connsiteX2" fmla="*/ 114179 w 115619"/>
                <a:gd name="connsiteY2" fmla="*/ 45087 h 45884"/>
              </a:gdLst>
              <a:ahLst/>
              <a:cxnLst>
                <a:cxn ang="0">
                  <a:pos x="connsiteX0" y="connsiteY0"/>
                </a:cxn>
                <a:cxn ang="0">
                  <a:pos x="connsiteX1" y="connsiteY1"/>
                </a:cxn>
                <a:cxn ang="0">
                  <a:pos x="connsiteX2" y="connsiteY2"/>
                </a:cxn>
              </a:cxnLst>
              <a:rect l="l" t="t" r="r" b="b"/>
              <a:pathLst>
                <a:path w="115619" h="45884">
                  <a:moveTo>
                    <a:pt x="-1441" y="32902"/>
                  </a:moveTo>
                  <a:cubicBezTo>
                    <a:pt x="-1441" y="32902"/>
                    <a:pt x="28302" y="-35477"/>
                    <a:pt x="46205" y="36829"/>
                  </a:cubicBezTo>
                  <a:cubicBezTo>
                    <a:pt x="46205" y="36829"/>
                    <a:pt x="87382" y="-53091"/>
                    <a:pt x="114179" y="45087"/>
                  </a:cubicBezTo>
                </a:path>
              </a:pathLst>
            </a:custGeom>
            <a:noFill/>
            <a:ln w="11496" cap="rnd">
              <a:solidFill>
                <a:srgbClr val="000000"/>
              </a:solidFill>
              <a:prstDash val="solid"/>
              <a:round/>
            </a:ln>
          </p:spPr>
          <p:txBody>
            <a:bodyPr rtlCol="0" anchor="ctr"/>
            <a:lstStyle/>
            <a:p>
              <a:endParaRPr lang="en-US"/>
            </a:p>
          </p:txBody>
        </p:sp>
        <p:sp>
          <p:nvSpPr>
            <p:cNvPr id="71" name="Freeform: Shape 70">
              <a:extLst>
                <a:ext uri="{FF2B5EF4-FFF2-40B4-BE49-F238E27FC236}">
                  <a16:creationId xmlns:a16="http://schemas.microsoft.com/office/drawing/2014/main" id="{4B19D82D-4B9B-26E4-2B51-6D8A2D296C5F}"/>
                </a:ext>
              </a:extLst>
            </p:cNvPr>
            <p:cNvSpPr/>
            <p:nvPr/>
          </p:nvSpPr>
          <p:spPr>
            <a:xfrm>
              <a:off x="10110372" y="2302557"/>
              <a:ext cx="102336" cy="121279"/>
            </a:xfrm>
            <a:custGeom>
              <a:avLst/>
              <a:gdLst>
                <a:gd name="connsiteX0" fmla="*/ 0 w 102336"/>
                <a:gd name="connsiteY0" fmla="*/ 97890 h 121279"/>
                <a:gd name="connsiteX1" fmla="*/ 66184 w 102336"/>
                <a:gd name="connsiteY1" fmla="*/ 0 h 121279"/>
                <a:gd name="connsiteX2" fmla="*/ 102337 w 102336"/>
                <a:gd name="connsiteY2" fmla="*/ 121280 h 121279"/>
              </a:gdLst>
              <a:ahLst/>
              <a:cxnLst>
                <a:cxn ang="0">
                  <a:pos x="connsiteX0" y="connsiteY0"/>
                </a:cxn>
                <a:cxn ang="0">
                  <a:pos x="connsiteX1" y="connsiteY1"/>
                </a:cxn>
                <a:cxn ang="0">
                  <a:pos x="connsiteX2" y="connsiteY2"/>
                </a:cxn>
              </a:cxnLst>
              <a:rect l="l" t="t" r="r" b="b"/>
              <a:pathLst>
                <a:path w="102336" h="121279">
                  <a:moveTo>
                    <a:pt x="0" y="97890"/>
                  </a:moveTo>
                  <a:lnTo>
                    <a:pt x="66184" y="0"/>
                  </a:lnTo>
                  <a:lnTo>
                    <a:pt x="102337" y="121280"/>
                  </a:lnTo>
                </a:path>
              </a:pathLst>
            </a:custGeom>
            <a:solidFill>
              <a:srgbClr val="FFFFFF"/>
            </a:solidFill>
            <a:ln w="57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C26A226-3D03-34BC-0DBC-FB4D0017CD4C}"/>
                </a:ext>
              </a:extLst>
            </p:cNvPr>
            <p:cNvSpPr/>
            <p:nvPr/>
          </p:nvSpPr>
          <p:spPr>
            <a:xfrm>
              <a:off x="10326769" y="2404374"/>
              <a:ext cx="99102" cy="107765"/>
            </a:xfrm>
            <a:custGeom>
              <a:avLst/>
              <a:gdLst>
                <a:gd name="connsiteX0" fmla="*/ 0 w 99102"/>
                <a:gd name="connsiteY0" fmla="*/ 14323 h 107765"/>
                <a:gd name="connsiteX1" fmla="*/ 46895 w 99102"/>
                <a:gd name="connsiteY1" fmla="*/ 107766 h 107765"/>
                <a:gd name="connsiteX2" fmla="*/ 99103 w 99102"/>
                <a:gd name="connsiteY2" fmla="*/ 0 h 107765"/>
              </a:gdLst>
              <a:ahLst/>
              <a:cxnLst>
                <a:cxn ang="0">
                  <a:pos x="connsiteX0" y="connsiteY0"/>
                </a:cxn>
                <a:cxn ang="0">
                  <a:pos x="connsiteX1" y="connsiteY1"/>
                </a:cxn>
                <a:cxn ang="0">
                  <a:pos x="connsiteX2" y="connsiteY2"/>
                </a:cxn>
              </a:cxnLst>
              <a:rect l="l" t="t" r="r" b="b"/>
              <a:pathLst>
                <a:path w="99102" h="107765">
                  <a:moveTo>
                    <a:pt x="0" y="14323"/>
                  </a:moveTo>
                  <a:lnTo>
                    <a:pt x="46895" y="107766"/>
                  </a:lnTo>
                  <a:lnTo>
                    <a:pt x="99103" y="0"/>
                  </a:lnTo>
                </a:path>
              </a:pathLst>
            </a:custGeom>
            <a:solidFill>
              <a:srgbClr val="FFFFFF"/>
            </a:solidFill>
            <a:ln w="57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62EB16D-25A2-FA65-F40B-98EDC6DE83F4}"/>
                </a:ext>
              </a:extLst>
            </p:cNvPr>
            <p:cNvSpPr/>
            <p:nvPr/>
          </p:nvSpPr>
          <p:spPr>
            <a:xfrm>
              <a:off x="9971189" y="2328314"/>
              <a:ext cx="513994" cy="93174"/>
            </a:xfrm>
            <a:custGeom>
              <a:avLst/>
              <a:gdLst>
                <a:gd name="connsiteX0" fmla="*/ -1441 w 513994"/>
                <a:gd name="connsiteY0" fmla="*/ -797 h 93174"/>
                <a:gd name="connsiteX1" fmla="*/ 512554 w 513994"/>
                <a:gd name="connsiteY1" fmla="*/ 61172 h 93174"/>
              </a:gdLst>
              <a:ahLst/>
              <a:cxnLst>
                <a:cxn ang="0">
                  <a:pos x="connsiteX0" y="connsiteY0"/>
                </a:cxn>
                <a:cxn ang="0">
                  <a:pos x="connsiteX1" y="connsiteY1"/>
                </a:cxn>
              </a:cxnLst>
              <a:rect l="l" t="t" r="r" b="b"/>
              <a:pathLst>
                <a:path w="513994" h="93174">
                  <a:moveTo>
                    <a:pt x="-1441" y="-797"/>
                  </a:moveTo>
                  <a:cubicBezTo>
                    <a:pt x="-1441" y="-797"/>
                    <a:pt x="168697" y="157791"/>
                    <a:pt x="512554" y="61172"/>
                  </a:cubicBezTo>
                </a:path>
              </a:pathLst>
            </a:custGeom>
            <a:noFill/>
            <a:ln w="11496" cap="rnd">
              <a:solidFill>
                <a:srgbClr val="000000"/>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4D69FE67-4C89-6506-EE2F-9EDE092FE6D3}"/>
                </a:ext>
              </a:extLst>
            </p:cNvPr>
            <p:cNvSpPr/>
            <p:nvPr/>
          </p:nvSpPr>
          <p:spPr>
            <a:xfrm>
              <a:off x="10801945" y="2071331"/>
              <a:ext cx="85797" cy="112634"/>
            </a:xfrm>
            <a:custGeom>
              <a:avLst/>
              <a:gdLst>
                <a:gd name="connsiteX0" fmla="*/ 81674 w 85797"/>
                <a:gd name="connsiteY0" fmla="*/ 74210 h 112634"/>
                <a:gd name="connsiteX1" fmla="*/ 78671 w 85797"/>
                <a:gd name="connsiteY1" fmla="*/ 68434 h 112634"/>
                <a:gd name="connsiteX2" fmla="*/ 76014 w 85797"/>
                <a:gd name="connsiteY2" fmla="*/ 57866 h 112634"/>
                <a:gd name="connsiteX3" fmla="*/ 50372 w 85797"/>
                <a:gd name="connsiteY3" fmla="*/ 15129 h 112634"/>
                <a:gd name="connsiteX4" fmla="*/ 14681 w 85797"/>
                <a:gd name="connsiteY4" fmla="*/ 1558 h 112634"/>
                <a:gd name="connsiteX5" fmla="*/ 1110 w 85797"/>
                <a:gd name="connsiteY5" fmla="*/ 37248 h 112634"/>
                <a:gd name="connsiteX6" fmla="*/ 32469 w 85797"/>
                <a:gd name="connsiteY6" fmla="*/ 96098 h 112634"/>
                <a:gd name="connsiteX7" fmla="*/ 68102 w 85797"/>
                <a:gd name="connsiteY7" fmla="*/ 109670 h 112634"/>
                <a:gd name="connsiteX8" fmla="*/ 81674 w 85797"/>
                <a:gd name="connsiteY8" fmla="*/ 74210 h 11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97" h="112634">
                  <a:moveTo>
                    <a:pt x="81674" y="74210"/>
                  </a:moveTo>
                  <a:cubicBezTo>
                    <a:pt x="80692" y="72362"/>
                    <a:pt x="79710" y="70456"/>
                    <a:pt x="78671" y="68434"/>
                  </a:cubicBezTo>
                  <a:cubicBezTo>
                    <a:pt x="78786" y="64733"/>
                    <a:pt x="77862" y="61065"/>
                    <a:pt x="76014" y="57866"/>
                  </a:cubicBezTo>
                  <a:lnTo>
                    <a:pt x="50372" y="15129"/>
                  </a:lnTo>
                  <a:cubicBezTo>
                    <a:pt x="42865" y="2713"/>
                    <a:pt x="29120" y="-4911"/>
                    <a:pt x="14681" y="1558"/>
                  </a:cubicBezTo>
                  <a:cubicBezTo>
                    <a:pt x="2091" y="7333"/>
                    <a:pt x="-5763" y="24312"/>
                    <a:pt x="1110" y="37248"/>
                  </a:cubicBezTo>
                  <a:lnTo>
                    <a:pt x="32469" y="96098"/>
                  </a:lnTo>
                  <a:cubicBezTo>
                    <a:pt x="38821" y="109415"/>
                    <a:pt x="54531" y="115393"/>
                    <a:pt x="68102" y="109670"/>
                  </a:cubicBezTo>
                  <a:cubicBezTo>
                    <a:pt x="80923" y="104183"/>
                    <a:pt x="88777" y="87146"/>
                    <a:pt x="81674" y="74210"/>
                  </a:cubicBezTo>
                  <a:close/>
                </a:path>
              </a:pathLst>
            </a:custGeom>
            <a:solidFill>
              <a:srgbClr val="F2A0A1"/>
            </a:solidFill>
            <a:ln w="574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0142872-89BC-BEB3-CC5F-49D379C36DF3}"/>
                </a:ext>
              </a:extLst>
            </p:cNvPr>
            <p:cNvSpPr/>
            <p:nvPr/>
          </p:nvSpPr>
          <p:spPr>
            <a:xfrm>
              <a:off x="10833704" y="2252638"/>
              <a:ext cx="39146" cy="40721"/>
            </a:xfrm>
            <a:custGeom>
              <a:avLst/>
              <a:gdLst>
                <a:gd name="connsiteX0" fmla="*/ 20288 w 39146"/>
                <a:gd name="connsiteY0" fmla="*/ -660 h 40721"/>
                <a:gd name="connsiteX1" fmla="*/ 15957 w 39146"/>
                <a:gd name="connsiteY1" fmla="*/ 39767 h 40721"/>
                <a:gd name="connsiteX2" fmla="*/ 20288 w 39146"/>
                <a:gd name="connsiteY2" fmla="*/ -660 h 40721"/>
              </a:gdLst>
              <a:ahLst/>
              <a:cxnLst>
                <a:cxn ang="0">
                  <a:pos x="connsiteX0" y="connsiteY0"/>
                </a:cxn>
                <a:cxn ang="0">
                  <a:pos x="connsiteX1" y="connsiteY1"/>
                </a:cxn>
                <a:cxn ang="0">
                  <a:pos x="connsiteX2" y="connsiteY2"/>
                </a:cxn>
              </a:cxnLst>
              <a:rect l="l" t="t" r="r" b="b"/>
              <a:pathLst>
                <a:path w="39146" h="40721">
                  <a:moveTo>
                    <a:pt x="20288" y="-660"/>
                  </a:moveTo>
                  <a:cubicBezTo>
                    <a:pt x="-5585" y="-3432"/>
                    <a:pt x="-9974" y="36764"/>
                    <a:pt x="15957" y="39767"/>
                  </a:cubicBezTo>
                  <a:cubicBezTo>
                    <a:pt x="41888" y="42770"/>
                    <a:pt x="46219" y="2112"/>
                    <a:pt x="20288" y="-660"/>
                  </a:cubicBezTo>
                  <a:close/>
                </a:path>
              </a:pathLst>
            </a:custGeom>
            <a:solidFill>
              <a:srgbClr val="F2A0A1"/>
            </a:solidFill>
            <a:ln w="574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A6DAA80-F811-475C-B0D6-E112E6906828}"/>
                </a:ext>
              </a:extLst>
            </p:cNvPr>
            <p:cNvSpPr/>
            <p:nvPr/>
          </p:nvSpPr>
          <p:spPr>
            <a:xfrm>
              <a:off x="10778463" y="2217777"/>
              <a:ext cx="21108" cy="27605"/>
            </a:xfrm>
            <a:custGeom>
              <a:avLst/>
              <a:gdLst>
                <a:gd name="connsiteX0" fmla="*/ 19105 w 21108"/>
                <a:gd name="connsiteY0" fmla="*/ 6365 h 27605"/>
                <a:gd name="connsiteX1" fmla="*/ 17373 w 21108"/>
                <a:gd name="connsiteY1" fmla="*/ 2899 h 27605"/>
                <a:gd name="connsiteX2" fmla="*/ 14370 w 21108"/>
                <a:gd name="connsiteY2" fmla="*/ 474 h 27605"/>
                <a:gd name="connsiteX3" fmla="*/ 10616 w 21108"/>
                <a:gd name="connsiteY3" fmla="*/ -797 h 27605"/>
                <a:gd name="connsiteX4" fmla="*/ 7902 w 21108"/>
                <a:gd name="connsiteY4" fmla="*/ -797 h 27605"/>
                <a:gd name="connsiteX5" fmla="*/ 3165 w 21108"/>
                <a:gd name="connsiteY5" fmla="*/ 1282 h 27605"/>
                <a:gd name="connsiteX6" fmla="*/ 1375 w 21108"/>
                <a:gd name="connsiteY6" fmla="*/ 3188 h 27605"/>
                <a:gd name="connsiteX7" fmla="*/ -531 w 21108"/>
                <a:gd name="connsiteY7" fmla="*/ 8097 h 27605"/>
                <a:gd name="connsiteX8" fmla="*/ -1339 w 21108"/>
                <a:gd name="connsiteY8" fmla="*/ 15663 h 27605"/>
                <a:gd name="connsiteX9" fmla="*/ -935 w 21108"/>
                <a:gd name="connsiteY9" fmla="*/ 19590 h 27605"/>
                <a:gd name="connsiteX10" fmla="*/ 7612 w 21108"/>
                <a:gd name="connsiteY10" fmla="*/ 26809 h 27605"/>
                <a:gd name="connsiteX11" fmla="*/ 10327 w 21108"/>
                <a:gd name="connsiteY11" fmla="*/ 26809 h 27605"/>
                <a:gd name="connsiteX12" fmla="*/ 15005 w 21108"/>
                <a:gd name="connsiteY12" fmla="*/ 24730 h 27605"/>
                <a:gd name="connsiteX13" fmla="*/ 16853 w 21108"/>
                <a:gd name="connsiteY13" fmla="*/ 22882 h 27605"/>
                <a:gd name="connsiteX14" fmla="*/ 18759 w 21108"/>
                <a:gd name="connsiteY14" fmla="*/ 17915 h 27605"/>
                <a:gd name="connsiteX15" fmla="*/ 19568 w 21108"/>
                <a:gd name="connsiteY15" fmla="*/ 10407 h 27605"/>
                <a:gd name="connsiteX16" fmla="*/ 19105 w 21108"/>
                <a:gd name="connsiteY16" fmla="*/ 6365 h 2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108" h="27605">
                  <a:moveTo>
                    <a:pt x="19105" y="6365"/>
                  </a:moveTo>
                  <a:cubicBezTo>
                    <a:pt x="18817" y="5088"/>
                    <a:pt x="18239" y="3899"/>
                    <a:pt x="17373" y="2899"/>
                  </a:cubicBezTo>
                  <a:cubicBezTo>
                    <a:pt x="16622" y="1831"/>
                    <a:pt x="15582" y="994"/>
                    <a:pt x="14370" y="474"/>
                  </a:cubicBezTo>
                  <a:cubicBezTo>
                    <a:pt x="13272" y="-289"/>
                    <a:pt x="11944" y="-728"/>
                    <a:pt x="10616" y="-797"/>
                  </a:cubicBezTo>
                  <a:lnTo>
                    <a:pt x="7902" y="-797"/>
                  </a:lnTo>
                  <a:cubicBezTo>
                    <a:pt x="6169" y="-531"/>
                    <a:pt x="4551" y="191"/>
                    <a:pt x="3165" y="1282"/>
                  </a:cubicBezTo>
                  <a:lnTo>
                    <a:pt x="1375" y="3188"/>
                  </a:lnTo>
                  <a:cubicBezTo>
                    <a:pt x="278" y="4614"/>
                    <a:pt x="-357" y="6312"/>
                    <a:pt x="-531" y="8097"/>
                  </a:cubicBezTo>
                  <a:lnTo>
                    <a:pt x="-1339" y="15663"/>
                  </a:lnTo>
                  <a:cubicBezTo>
                    <a:pt x="-1570" y="16985"/>
                    <a:pt x="-1396" y="18342"/>
                    <a:pt x="-935" y="19590"/>
                  </a:cubicBezTo>
                  <a:cubicBezTo>
                    <a:pt x="278" y="23430"/>
                    <a:pt x="3628" y="26231"/>
                    <a:pt x="7612" y="26809"/>
                  </a:cubicBezTo>
                  <a:lnTo>
                    <a:pt x="10327" y="26809"/>
                  </a:lnTo>
                  <a:cubicBezTo>
                    <a:pt x="12060" y="26526"/>
                    <a:pt x="13677" y="25815"/>
                    <a:pt x="15005" y="24730"/>
                  </a:cubicBezTo>
                  <a:lnTo>
                    <a:pt x="16853" y="22882"/>
                  </a:lnTo>
                  <a:cubicBezTo>
                    <a:pt x="17893" y="21409"/>
                    <a:pt x="18528" y="19705"/>
                    <a:pt x="18759" y="17915"/>
                  </a:cubicBezTo>
                  <a:lnTo>
                    <a:pt x="19568" y="10407"/>
                  </a:lnTo>
                  <a:cubicBezTo>
                    <a:pt x="19798" y="9044"/>
                    <a:pt x="19625" y="7647"/>
                    <a:pt x="19105" y="6365"/>
                  </a:cubicBezTo>
                  <a:close/>
                </a:path>
              </a:pathLst>
            </a:custGeom>
            <a:solidFill>
              <a:srgbClr val="F2A0A1"/>
            </a:solidFill>
            <a:ln w="574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FD487AB-8DCD-AD23-3B51-08AEFD32004F}"/>
                </a:ext>
              </a:extLst>
            </p:cNvPr>
            <p:cNvSpPr/>
            <p:nvPr/>
          </p:nvSpPr>
          <p:spPr>
            <a:xfrm>
              <a:off x="10736759" y="2098968"/>
              <a:ext cx="34955" cy="50670"/>
            </a:xfrm>
            <a:custGeom>
              <a:avLst/>
              <a:gdLst>
                <a:gd name="connsiteX0" fmla="*/ 33377 w 34955"/>
                <a:gd name="connsiteY0" fmla="*/ 16773 h 50670"/>
                <a:gd name="connsiteX1" fmla="*/ 31991 w 34955"/>
                <a:gd name="connsiteY1" fmla="*/ 13192 h 50670"/>
                <a:gd name="connsiteX2" fmla="*/ 29450 w 34955"/>
                <a:gd name="connsiteY2" fmla="*/ 10305 h 50670"/>
                <a:gd name="connsiteX3" fmla="*/ 25812 w 34955"/>
                <a:gd name="connsiteY3" fmla="*/ 8687 h 50670"/>
                <a:gd name="connsiteX4" fmla="*/ 21768 w 34955"/>
                <a:gd name="connsiteY4" fmla="*/ 8687 h 50670"/>
                <a:gd name="connsiteX5" fmla="*/ 20902 w 34955"/>
                <a:gd name="connsiteY5" fmla="*/ 8687 h 50670"/>
                <a:gd name="connsiteX6" fmla="*/ 14607 w 34955"/>
                <a:gd name="connsiteY6" fmla="*/ -148 h 50670"/>
                <a:gd name="connsiteX7" fmla="*/ 1497 w 34955"/>
                <a:gd name="connsiteY7" fmla="*/ 5627 h 50670"/>
                <a:gd name="connsiteX8" fmla="*/ 6811 w 34955"/>
                <a:gd name="connsiteY8" fmla="*/ 46689 h 50670"/>
                <a:gd name="connsiteX9" fmla="*/ 21018 w 34955"/>
                <a:gd name="connsiteY9" fmla="*/ 47162 h 50670"/>
                <a:gd name="connsiteX10" fmla="*/ 23040 w 34955"/>
                <a:gd name="connsiteY10" fmla="*/ 35138 h 50670"/>
                <a:gd name="connsiteX11" fmla="*/ 23790 w 34955"/>
                <a:gd name="connsiteY11" fmla="*/ 34792 h 50670"/>
                <a:gd name="connsiteX12" fmla="*/ 27544 w 34955"/>
                <a:gd name="connsiteY12" fmla="*/ 32193 h 50670"/>
                <a:gd name="connsiteX13" fmla="*/ 30547 w 34955"/>
                <a:gd name="connsiteY13" fmla="*/ 28901 h 50670"/>
                <a:gd name="connsiteX14" fmla="*/ 32684 w 34955"/>
                <a:gd name="connsiteY14" fmla="*/ 24627 h 50670"/>
                <a:gd name="connsiteX15" fmla="*/ 33492 w 34955"/>
                <a:gd name="connsiteY15" fmla="*/ 20989 h 50670"/>
                <a:gd name="connsiteX16" fmla="*/ 33377 w 34955"/>
                <a:gd name="connsiteY16" fmla="*/ 16773 h 5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55" h="50670">
                  <a:moveTo>
                    <a:pt x="33377" y="16773"/>
                  </a:moveTo>
                  <a:cubicBezTo>
                    <a:pt x="33203" y="15479"/>
                    <a:pt x="32742" y="14249"/>
                    <a:pt x="31991" y="13192"/>
                  </a:cubicBezTo>
                  <a:cubicBezTo>
                    <a:pt x="31413" y="12032"/>
                    <a:pt x="30547" y="11038"/>
                    <a:pt x="29450" y="10305"/>
                  </a:cubicBezTo>
                  <a:cubicBezTo>
                    <a:pt x="28410" y="9467"/>
                    <a:pt x="27140" y="8913"/>
                    <a:pt x="25812" y="8687"/>
                  </a:cubicBezTo>
                  <a:cubicBezTo>
                    <a:pt x="24483" y="8312"/>
                    <a:pt x="23097" y="8312"/>
                    <a:pt x="21768" y="8687"/>
                  </a:cubicBezTo>
                  <a:lnTo>
                    <a:pt x="20902" y="8687"/>
                  </a:lnTo>
                  <a:cubicBezTo>
                    <a:pt x="20729" y="4749"/>
                    <a:pt x="18303" y="1278"/>
                    <a:pt x="14607" y="-148"/>
                  </a:cubicBezTo>
                  <a:cubicBezTo>
                    <a:pt x="9409" y="-2089"/>
                    <a:pt x="3576" y="469"/>
                    <a:pt x="1497" y="5627"/>
                  </a:cubicBezTo>
                  <a:cubicBezTo>
                    <a:pt x="-3815" y="19326"/>
                    <a:pt x="-1852" y="34797"/>
                    <a:pt x="6811" y="46689"/>
                  </a:cubicBezTo>
                  <a:cubicBezTo>
                    <a:pt x="10623" y="50743"/>
                    <a:pt x="16975" y="50956"/>
                    <a:pt x="21018" y="47162"/>
                  </a:cubicBezTo>
                  <a:cubicBezTo>
                    <a:pt x="24310" y="44067"/>
                    <a:pt x="25176" y="39146"/>
                    <a:pt x="23040" y="35138"/>
                  </a:cubicBezTo>
                  <a:cubicBezTo>
                    <a:pt x="23328" y="35046"/>
                    <a:pt x="23559" y="34930"/>
                    <a:pt x="23790" y="34792"/>
                  </a:cubicBezTo>
                  <a:cubicBezTo>
                    <a:pt x="25119" y="34087"/>
                    <a:pt x="26389" y="33215"/>
                    <a:pt x="27544" y="32193"/>
                  </a:cubicBezTo>
                  <a:cubicBezTo>
                    <a:pt x="28641" y="31211"/>
                    <a:pt x="29680" y="30102"/>
                    <a:pt x="30547" y="28901"/>
                  </a:cubicBezTo>
                  <a:cubicBezTo>
                    <a:pt x="31471" y="27584"/>
                    <a:pt x="32164" y="26140"/>
                    <a:pt x="32684" y="24627"/>
                  </a:cubicBezTo>
                  <a:cubicBezTo>
                    <a:pt x="33031" y="23437"/>
                    <a:pt x="33319" y="22219"/>
                    <a:pt x="33492" y="20989"/>
                  </a:cubicBezTo>
                  <a:cubicBezTo>
                    <a:pt x="33550" y="19580"/>
                    <a:pt x="33492" y="18171"/>
                    <a:pt x="33377" y="16773"/>
                  </a:cubicBezTo>
                  <a:close/>
                </a:path>
              </a:pathLst>
            </a:custGeom>
            <a:solidFill>
              <a:srgbClr val="F2A0A1"/>
            </a:solidFill>
            <a:ln w="574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EA6CD53-D903-105A-EAB3-91F7011A027A}"/>
                </a:ext>
              </a:extLst>
            </p:cNvPr>
            <p:cNvSpPr/>
            <p:nvPr/>
          </p:nvSpPr>
          <p:spPr>
            <a:xfrm>
              <a:off x="10720705" y="1979929"/>
              <a:ext cx="67079" cy="64258"/>
            </a:xfrm>
            <a:custGeom>
              <a:avLst/>
              <a:gdLst>
                <a:gd name="connsiteX0" fmla="*/ 65486 w 67079"/>
                <a:gd name="connsiteY0" fmla="*/ 34746 h 64258"/>
                <a:gd name="connsiteX1" fmla="*/ 63695 w 67079"/>
                <a:gd name="connsiteY1" fmla="*/ 21289 h 64258"/>
                <a:gd name="connsiteX2" fmla="*/ 23847 w 67079"/>
                <a:gd name="connsiteY2" fmla="*/ -541 h 64258"/>
                <a:gd name="connsiteX3" fmla="*/ 3345 w 67079"/>
                <a:gd name="connsiteY3" fmla="*/ 11760 h 64258"/>
                <a:gd name="connsiteX4" fmla="*/ 1034 w 67079"/>
                <a:gd name="connsiteY4" fmla="*/ 39828 h 64258"/>
                <a:gd name="connsiteX5" fmla="*/ 21998 w 67079"/>
                <a:gd name="connsiteY5" fmla="*/ 60676 h 64258"/>
                <a:gd name="connsiteX6" fmla="*/ 52434 w 67079"/>
                <a:gd name="connsiteY6" fmla="*/ 57616 h 64258"/>
                <a:gd name="connsiteX7" fmla="*/ 55841 w 67079"/>
                <a:gd name="connsiteY7" fmla="*/ 47566 h 64258"/>
                <a:gd name="connsiteX8" fmla="*/ 65486 w 67079"/>
                <a:gd name="connsiteY8" fmla="*/ 34746 h 6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79" h="64258">
                  <a:moveTo>
                    <a:pt x="65486" y="34746"/>
                  </a:moveTo>
                  <a:cubicBezTo>
                    <a:pt x="65948" y="30183"/>
                    <a:pt x="65370" y="25569"/>
                    <a:pt x="63695" y="21289"/>
                  </a:cubicBezTo>
                  <a:cubicBezTo>
                    <a:pt x="57920" y="5870"/>
                    <a:pt x="39382" y="-2389"/>
                    <a:pt x="23847" y="-541"/>
                  </a:cubicBezTo>
                  <a:cubicBezTo>
                    <a:pt x="15530" y="406"/>
                    <a:pt x="8080" y="4888"/>
                    <a:pt x="3345" y="11760"/>
                  </a:cubicBezTo>
                  <a:cubicBezTo>
                    <a:pt x="-2084" y="20134"/>
                    <a:pt x="-2950" y="30680"/>
                    <a:pt x="1034" y="39828"/>
                  </a:cubicBezTo>
                  <a:cubicBezTo>
                    <a:pt x="5135" y="49178"/>
                    <a:pt x="12643" y="56622"/>
                    <a:pt x="21998" y="60676"/>
                  </a:cubicBezTo>
                  <a:cubicBezTo>
                    <a:pt x="31932" y="65285"/>
                    <a:pt x="43598" y="64113"/>
                    <a:pt x="52434" y="57616"/>
                  </a:cubicBezTo>
                  <a:cubicBezTo>
                    <a:pt x="55437" y="55213"/>
                    <a:pt x="56765" y="51292"/>
                    <a:pt x="55841" y="47566"/>
                  </a:cubicBezTo>
                  <a:cubicBezTo>
                    <a:pt x="60577" y="44714"/>
                    <a:pt x="64042" y="40111"/>
                    <a:pt x="65486" y="34746"/>
                  </a:cubicBezTo>
                  <a:close/>
                </a:path>
              </a:pathLst>
            </a:custGeom>
            <a:solidFill>
              <a:srgbClr val="F2A0A1"/>
            </a:solidFill>
            <a:ln w="574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4FF870A-0947-9CDD-B4DE-C2F2C5100680}"/>
                </a:ext>
              </a:extLst>
            </p:cNvPr>
            <p:cNvSpPr/>
            <p:nvPr/>
          </p:nvSpPr>
          <p:spPr>
            <a:xfrm>
              <a:off x="10654729" y="2019413"/>
              <a:ext cx="29443" cy="27380"/>
            </a:xfrm>
            <a:custGeom>
              <a:avLst/>
              <a:gdLst>
                <a:gd name="connsiteX0" fmla="*/ 26757 w 29443"/>
                <a:gd name="connsiteY0" fmla="*/ 5888 h 27380"/>
                <a:gd name="connsiteX1" fmla="*/ 25371 w 29443"/>
                <a:gd name="connsiteY1" fmla="*/ 3578 h 27380"/>
                <a:gd name="connsiteX2" fmla="*/ 25371 w 29443"/>
                <a:gd name="connsiteY2" fmla="*/ 3578 h 27380"/>
                <a:gd name="connsiteX3" fmla="*/ 25371 w 29443"/>
                <a:gd name="connsiteY3" fmla="*/ 3578 h 27380"/>
                <a:gd name="connsiteX4" fmla="*/ 20750 w 29443"/>
                <a:gd name="connsiteY4" fmla="*/ 171 h 27380"/>
                <a:gd name="connsiteX5" fmla="*/ 17459 w 29443"/>
                <a:gd name="connsiteY5" fmla="*/ -753 h 27380"/>
                <a:gd name="connsiteX6" fmla="*/ 16650 w 29443"/>
                <a:gd name="connsiteY6" fmla="*/ -753 h 27380"/>
                <a:gd name="connsiteX7" fmla="*/ 13589 w 29443"/>
                <a:gd name="connsiteY7" fmla="*/ -753 h 27380"/>
                <a:gd name="connsiteX8" fmla="*/ 13127 w 29443"/>
                <a:gd name="connsiteY8" fmla="*/ -753 h 27380"/>
                <a:gd name="connsiteX9" fmla="*/ 12261 w 29443"/>
                <a:gd name="connsiteY9" fmla="*/ -753 h 27380"/>
                <a:gd name="connsiteX10" fmla="*/ 8045 w 29443"/>
                <a:gd name="connsiteY10" fmla="*/ 691 h 27380"/>
                <a:gd name="connsiteX11" fmla="*/ 4233 w 29443"/>
                <a:gd name="connsiteY11" fmla="*/ 3058 h 27380"/>
                <a:gd name="connsiteX12" fmla="*/ 3598 w 29443"/>
                <a:gd name="connsiteY12" fmla="*/ 3694 h 27380"/>
                <a:gd name="connsiteX13" fmla="*/ 1230 w 29443"/>
                <a:gd name="connsiteY13" fmla="*/ 6177 h 27380"/>
                <a:gd name="connsiteX14" fmla="*/ -386 w 29443"/>
                <a:gd name="connsiteY14" fmla="*/ 9122 h 27380"/>
                <a:gd name="connsiteX15" fmla="*/ -1311 w 29443"/>
                <a:gd name="connsiteY15" fmla="*/ 12414 h 27380"/>
                <a:gd name="connsiteX16" fmla="*/ -1311 w 29443"/>
                <a:gd name="connsiteY16" fmla="*/ 15937 h 27380"/>
                <a:gd name="connsiteX17" fmla="*/ -1311 w 29443"/>
                <a:gd name="connsiteY17" fmla="*/ 16284 h 27380"/>
                <a:gd name="connsiteX18" fmla="*/ -560 w 29443"/>
                <a:gd name="connsiteY18" fmla="*/ 18883 h 27380"/>
                <a:gd name="connsiteX19" fmla="*/ -560 w 29443"/>
                <a:gd name="connsiteY19" fmla="*/ 19171 h 27380"/>
                <a:gd name="connsiteX20" fmla="*/ 1288 w 29443"/>
                <a:gd name="connsiteY20" fmla="*/ 22117 h 27380"/>
                <a:gd name="connsiteX21" fmla="*/ 4003 w 29443"/>
                <a:gd name="connsiteY21" fmla="*/ 24600 h 27380"/>
                <a:gd name="connsiteX22" fmla="*/ 7583 w 29443"/>
                <a:gd name="connsiteY22" fmla="*/ 26159 h 27380"/>
                <a:gd name="connsiteX23" fmla="*/ 11626 w 29443"/>
                <a:gd name="connsiteY23" fmla="*/ 26448 h 27380"/>
                <a:gd name="connsiteX24" fmla="*/ 15264 w 29443"/>
                <a:gd name="connsiteY24" fmla="*/ 25004 h 27380"/>
                <a:gd name="connsiteX25" fmla="*/ 18152 w 29443"/>
                <a:gd name="connsiteY25" fmla="*/ 22463 h 27380"/>
                <a:gd name="connsiteX26" fmla="*/ 18152 w 29443"/>
                <a:gd name="connsiteY26" fmla="*/ 22001 h 27380"/>
                <a:gd name="connsiteX27" fmla="*/ 19480 w 29443"/>
                <a:gd name="connsiteY27" fmla="*/ 22001 h 27380"/>
                <a:gd name="connsiteX28" fmla="*/ 24216 w 29443"/>
                <a:gd name="connsiteY28" fmla="*/ 19922 h 27380"/>
                <a:gd name="connsiteX29" fmla="*/ 26006 w 29443"/>
                <a:gd name="connsiteY29" fmla="*/ 18016 h 27380"/>
                <a:gd name="connsiteX30" fmla="*/ 27912 w 29443"/>
                <a:gd name="connsiteY30" fmla="*/ 13107 h 27380"/>
                <a:gd name="connsiteX31" fmla="*/ 26757 w 29443"/>
                <a:gd name="connsiteY31" fmla="*/ 5888 h 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443" h="27380">
                  <a:moveTo>
                    <a:pt x="26757" y="5888"/>
                  </a:moveTo>
                  <a:cubicBezTo>
                    <a:pt x="26353" y="5138"/>
                    <a:pt x="25833" y="4329"/>
                    <a:pt x="25371" y="3578"/>
                  </a:cubicBezTo>
                  <a:lnTo>
                    <a:pt x="25371" y="3578"/>
                  </a:lnTo>
                  <a:lnTo>
                    <a:pt x="25371" y="3578"/>
                  </a:lnTo>
                  <a:cubicBezTo>
                    <a:pt x="24100" y="2105"/>
                    <a:pt x="22541" y="945"/>
                    <a:pt x="20750" y="171"/>
                  </a:cubicBezTo>
                  <a:cubicBezTo>
                    <a:pt x="19711" y="-262"/>
                    <a:pt x="18614" y="-569"/>
                    <a:pt x="17459" y="-753"/>
                  </a:cubicBezTo>
                  <a:lnTo>
                    <a:pt x="16650" y="-753"/>
                  </a:lnTo>
                  <a:cubicBezTo>
                    <a:pt x="15610" y="-811"/>
                    <a:pt x="14629" y="-811"/>
                    <a:pt x="13589" y="-753"/>
                  </a:cubicBezTo>
                  <a:lnTo>
                    <a:pt x="13127" y="-753"/>
                  </a:lnTo>
                  <a:lnTo>
                    <a:pt x="12261" y="-753"/>
                  </a:lnTo>
                  <a:cubicBezTo>
                    <a:pt x="10817" y="-436"/>
                    <a:pt x="9373" y="49"/>
                    <a:pt x="8045" y="691"/>
                  </a:cubicBezTo>
                  <a:cubicBezTo>
                    <a:pt x="6717" y="1332"/>
                    <a:pt x="5389" y="2129"/>
                    <a:pt x="4233" y="3058"/>
                  </a:cubicBezTo>
                  <a:lnTo>
                    <a:pt x="3598" y="3694"/>
                  </a:lnTo>
                  <a:cubicBezTo>
                    <a:pt x="2732" y="4462"/>
                    <a:pt x="1981" y="5293"/>
                    <a:pt x="1230" y="6177"/>
                  </a:cubicBezTo>
                  <a:cubicBezTo>
                    <a:pt x="595" y="7113"/>
                    <a:pt x="75" y="8100"/>
                    <a:pt x="-386" y="9122"/>
                  </a:cubicBezTo>
                  <a:cubicBezTo>
                    <a:pt x="-791" y="10179"/>
                    <a:pt x="-1137" y="11288"/>
                    <a:pt x="-1311" y="12414"/>
                  </a:cubicBezTo>
                  <a:cubicBezTo>
                    <a:pt x="-1484" y="13581"/>
                    <a:pt x="-1484" y="14770"/>
                    <a:pt x="-1311" y="15937"/>
                  </a:cubicBezTo>
                  <a:cubicBezTo>
                    <a:pt x="-1311" y="15937"/>
                    <a:pt x="-1311" y="15937"/>
                    <a:pt x="-1311" y="16284"/>
                  </a:cubicBezTo>
                  <a:cubicBezTo>
                    <a:pt x="-1311" y="16630"/>
                    <a:pt x="-733" y="18305"/>
                    <a:pt x="-560" y="18883"/>
                  </a:cubicBezTo>
                  <a:lnTo>
                    <a:pt x="-560" y="19171"/>
                  </a:lnTo>
                  <a:cubicBezTo>
                    <a:pt x="-98" y="20251"/>
                    <a:pt x="537" y="21245"/>
                    <a:pt x="1288" y="22117"/>
                  </a:cubicBezTo>
                  <a:cubicBezTo>
                    <a:pt x="2097" y="23046"/>
                    <a:pt x="3021" y="23878"/>
                    <a:pt x="4003" y="24600"/>
                  </a:cubicBezTo>
                  <a:cubicBezTo>
                    <a:pt x="5042" y="25432"/>
                    <a:pt x="6255" y="25969"/>
                    <a:pt x="7583" y="26159"/>
                  </a:cubicBezTo>
                  <a:cubicBezTo>
                    <a:pt x="8912" y="26598"/>
                    <a:pt x="10298" y="26702"/>
                    <a:pt x="11626" y="26448"/>
                  </a:cubicBezTo>
                  <a:cubicBezTo>
                    <a:pt x="12954" y="26263"/>
                    <a:pt x="14167" y="25766"/>
                    <a:pt x="15264" y="25004"/>
                  </a:cubicBezTo>
                  <a:cubicBezTo>
                    <a:pt x="16419" y="24421"/>
                    <a:pt x="17401" y="23543"/>
                    <a:pt x="18152" y="22463"/>
                  </a:cubicBezTo>
                  <a:lnTo>
                    <a:pt x="18152" y="22001"/>
                  </a:lnTo>
                  <a:lnTo>
                    <a:pt x="19480" y="22001"/>
                  </a:lnTo>
                  <a:cubicBezTo>
                    <a:pt x="21213" y="21724"/>
                    <a:pt x="22829" y="21008"/>
                    <a:pt x="24216" y="19922"/>
                  </a:cubicBezTo>
                  <a:lnTo>
                    <a:pt x="26006" y="18016"/>
                  </a:lnTo>
                  <a:cubicBezTo>
                    <a:pt x="27046" y="16567"/>
                    <a:pt x="27681" y="14880"/>
                    <a:pt x="27912" y="13107"/>
                  </a:cubicBezTo>
                  <a:cubicBezTo>
                    <a:pt x="28201" y="10641"/>
                    <a:pt x="27797" y="8146"/>
                    <a:pt x="26757" y="5888"/>
                  </a:cubicBezTo>
                  <a:close/>
                </a:path>
              </a:pathLst>
            </a:custGeom>
            <a:solidFill>
              <a:srgbClr val="F2A0A1"/>
            </a:solidFill>
            <a:ln w="5748"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592D70E-38B8-4C45-73CB-228F1D8B0A59}"/>
                </a:ext>
              </a:extLst>
            </p:cNvPr>
            <p:cNvSpPr/>
            <p:nvPr/>
          </p:nvSpPr>
          <p:spPr>
            <a:xfrm>
              <a:off x="10664215" y="1938175"/>
              <a:ext cx="33828" cy="36519"/>
            </a:xfrm>
            <a:custGeom>
              <a:avLst/>
              <a:gdLst>
                <a:gd name="connsiteX0" fmla="*/ 32344 w 33828"/>
                <a:gd name="connsiteY0" fmla="*/ 21288 h 36519"/>
                <a:gd name="connsiteX1" fmla="*/ 31882 w 33828"/>
                <a:gd name="connsiteY1" fmla="*/ 18170 h 36519"/>
                <a:gd name="connsiteX2" fmla="*/ 30092 w 33828"/>
                <a:gd name="connsiteY2" fmla="*/ 12972 h 36519"/>
                <a:gd name="connsiteX3" fmla="*/ 27031 w 33828"/>
                <a:gd name="connsiteY3" fmla="*/ 8178 h 36519"/>
                <a:gd name="connsiteX4" fmla="*/ 23104 w 33828"/>
                <a:gd name="connsiteY4" fmla="*/ 4309 h 36519"/>
                <a:gd name="connsiteX5" fmla="*/ 18426 w 33828"/>
                <a:gd name="connsiteY5" fmla="*/ 1364 h 36519"/>
                <a:gd name="connsiteX6" fmla="*/ 15538 w 33828"/>
                <a:gd name="connsiteY6" fmla="*/ 266 h 36519"/>
                <a:gd name="connsiteX7" fmla="*/ 9763 w 33828"/>
                <a:gd name="connsiteY7" fmla="*/ -715 h 36519"/>
                <a:gd name="connsiteX8" fmla="*/ 5778 w 33828"/>
                <a:gd name="connsiteY8" fmla="*/ -253 h 36519"/>
                <a:gd name="connsiteX9" fmla="*/ 2313 w 33828"/>
                <a:gd name="connsiteY9" fmla="*/ 1479 h 36519"/>
                <a:gd name="connsiteX10" fmla="*/ -1383 w 33828"/>
                <a:gd name="connsiteY10" fmla="*/ 8236 h 36519"/>
                <a:gd name="connsiteX11" fmla="*/ 812 w 33828"/>
                <a:gd name="connsiteY11" fmla="*/ 15686 h 36519"/>
                <a:gd name="connsiteX12" fmla="*/ 2659 w 33828"/>
                <a:gd name="connsiteY12" fmla="*/ 17477 h 36519"/>
                <a:gd name="connsiteX13" fmla="*/ 7568 w 33828"/>
                <a:gd name="connsiteY13" fmla="*/ 19382 h 36519"/>
                <a:gd name="connsiteX14" fmla="*/ 9128 w 33828"/>
                <a:gd name="connsiteY14" fmla="*/ 19382 h 36519"/>
                <a:gd name="connsiteX15" fmla="*/ 9878 w 33828"/>
                <a:gd name="connsiteY15" fmla="*/ 19671 h 36519"/>
                <a:gd name="connsiteX16" fmla="*/ 10629 w 33828"/>
                <a:gd name="connsiteY16" fmla="*/ 20249 h 36519"/>
                <a:gd name="connsiteX17" fmla="*/ 11553 w 33828"/>
                <a:gd name="connsiteY17" fmla="*/ 21346 h 36519"/>
                <a:gd name="connsiteX18" fmla="*/ 11900 w 33828"/>
                <a:gd name="connsiteY18" fmla="*/ 22212 h 36519"/>
                <a:gd name="connsiteX19" fmla="*/ 11900 w 33828"/>
                <a:gd name="connsiteY19" fmla="*/ 23021 h 36519"/>
                <a:gd name="connsiteX20" fmla="*/ 11900 w 33828"/>
                <a:gd name="connsiteY20" fmla="*/ 24522 h 36519"/>
                <a:gd name="connsiteX21" fmla="*/ 12304 w 33828"/>
                <a:gd name="connsiteY21" fmla="*/ 28507 h 36519"/>
                <a:gd name="connsiteX22" fmla="*/ 14036 w 33828"/>
                <a:gd name="connsiteY22" fmla="*/ 31972 h 36519"/>
                <a:gd name="connsiteX23" fmla="*/ 20851 w 33828"/>
                <a:gd name="connsiteY23" fmla="*/ 35668 h 36519"/>
                <a:gd name="connsiteX24" fmla="*/ 28302 w 33828"/>
                <a:gd name="connsiteY24" fmla="*/ 33474 h 36519"/>
                <a:gd name="connsiteX25" fmla="*/ 30092 w 33828"/>
                <a:gd name="connsiteY25" fmla="*/ 31626 h 36519"/>
                <a:gd name="connsiteX26" fmla="*/ 31998 w 33828"/>
                <a:gd name="connsiteY26" fmla="*/ 26717 h 36519"/>
                <a:gd name="connsiteX27" fmla="*/ 32344 w 33828"/>
                <a:gd name="connsiteY27" fmla="*/ 21288 h 3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828" h="36519">
                  <a:moveTo>
                    <a:pt x="32344" y="21288"/>
                  </a:moveTo>
                  <a:cubicBezTo>
                    <a:pt x="32286" y="20237"/>
                    <a:pt x="32171" y="19186"/>
                    <a:pt x="31882" y="18170"/>
                  </a:cubicBezTo>
                  <a:cubicBezTo>
                    <a:pt x="31478" y="16379"/>
                    <a:pt x="30842" y="14641"/>
                    <a:pt x="30092" y="12972"/>
                  </a:cubicBezTo>
                  <a:cubicBezTo>
                    <a:pt x="29225" y="11268"/>
                    <a:pt x="28244" y="9657"/>
                    <a:pt x="27031" y="8178"/>
                  </a:cubicBezTo>
                  <a:cubicBezTo>
                    <a:pt x="25876" y="6763"/>
                    <a:pt x="24548" y="5464"/>
                    <a:pt x="23104" y="4309"/>
                  </a:cubicBezTo>
                  <a:cubicBezTo>
                    <a:pt x="21660" y="3154"/>
                    <a:pt x="20101" y="2167"/>
                    <a:pt x="18426" y="1364"/>
                  </a:cubicBezTo>
                  <a:cubicBezTo>
                    <a:pt x="17502" y="913"/>
                    <a:pt x="16520" y="544"/>
                    <a:pt x="15538" y="266"/>
                  </a:cubicBezTo>
                  <a:cubicBezTo>
                    <a:pt x="13632" y="-299"/>
                    <a:pt x="11727" y="-629"/>
                    <a:pt x="9763" y="-715"/>
                  </a:cubicBezTo>
                  <a:cubicBezTo>
                    <a:pt x="8435" y="-912"/>
                    <a:pt x="7049" y="-750"/>
                    <a:pt x="5778" y="-253"/>
                  </a:cubicBezTo>
                  <a:cubicBezTo>
                    <a:pt x="4508" y="-11"/>
                    <a:pt x="3295" y="590"/>
                    <a:pt x="2313" y="1479"/>
                  </a:cubicBezTo>
                  <a:cubicBezTo>
                    <a:pt x="292" y="3177"/>
                    <a:pt x="-1037" y="5597"/>
                    <a:pt x="-1383" y="8236"/>
                  </a:cubicBezTo>
                  <a:cubicBezTo>
                    <a:pt x="-1672" y="10910"/>
                    <a:pt x="-863" y="13595"/>
                    <a:pt x="812" y="15686"/>
                  </a:cubicBezTo>
                  <a:lnTo>
                    <a:pt x="2659" y="17477"/>
                  </a:lnTo>
                  <a:cubicBezTo>
                    <a:pt x="4103" y="18562"/>
                    <a:pt x="5778" y="19220"/>
                    <a:pt x="7568" y="19382"/>
                  </a:cubicBezTo>
                  <a:lnTo>
                    <a:pt x="9128" y="19382"/>
                  </a:lnTo>
                  <a:lnTo>
                    <a:pt x="9878" y="19671"/>
                  </a:lnTo>
                  <a:lnTo>
                    <a:pt x="10629" y="20249"/>
                  </a:lnTo>
                  <a:cubicBezTo>
                    <a:pt x="10976" y="20589"/>
                    <a:pt x="11264" y="20953"/>
                    <a:pt x="11553" y="21346"/>
                  </a:cubicBezTo>
                  <a:lnTo>
                    <a:pt x="11900" y="22212"/>
                  </a:lnTo>
                  <a:lnTo>
                    <a:pt x="11900" y="23021"/>
                  </a:lnTo>
                  <a:cubicBezTo>
                    <a:pt x="11957" y="23523"/>
                    <a:pt x="11957" y="24020"/>
                    <a:pt x="11900" y="24522"/>
                  </a:cubicBezTo>
                  <a:cubicBezTo>
                    <a:pt x="11669" y="25862"/>
                    <a:pt x="11842" y="27236"/>
                    <a:pt x="12304" y="28507"/>
                  </a:cubicBezTo>
                  <a:cubicBezTo>
                    <a:pt x="12593" y="29784"/>
                    <a:pt x="13171" y="30973"/>
                    <a:pt x="14036" y="31972"/>
                  </a:cubicBezTo>
                  <a:cubicBezTo>
                    <a:pt x="15769" y="34034"/>
                    <a:pt x="18195" y="35356"/>
                    <a:pt x="20851" y="35668"/>
                  </a:cubicBezTo>
                  <a:cubicBezTo>
                    <a:pt x="23508" y="35946"/>
                    <a:pt x="26223" y="35154"/>
                    <a:pt x="28302" y="33474"/>
                  </a:cubicBezTo>
                  <a:lnTo>
                    <a:pt x="30092" y="31626"/>
                  </a:lnTo>
                  <a:cubicBezTo>
                    <a:pt x="31131" y="30176"/>
                    <a:pt x="31767" y="28484"/>
                    <a:pt x="31998" y="26717"/>
                  </a:cubicBezTo>
                  <a:cubicBezTo>
                    <a:pt x="32344" y="24927"/>
                    <a:pt x="32460" y="23107"/>
                    <a:pt x="32344" y="21288"/>
                  </a:cubicBezTo>
                  <a:close/>
                </a:path>
              </a:pathLst>
            </a:custGeom>
            <a:solidFill>
              <a:srgbClr val="F2A0A1"/>
            </a:solidFill>
            <a:ln w="574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DDDAB1B-F9B0-50BB-4622-D62B436F7678}"/>
                </a:ext>
              </a:extLst>
            </p:cNvPr>
            <p:cNvSpPr/>
            <p:nvPr/>
          </p:nvSpPr>
          <p:spPr>
            <a:xfrm>
              <a:off x="10801319" y="2013813"/>
              <a:ext cx="27605" cy="21104"/>
            </a:xfrm>
            <a:custGeom>
              <a:avLst/>
              <a:gdLst>
                <a:gd name="connsiteX0" fmla="*/ 26165 w 27605"/>
                <a:gd name="connsiteY0" fmla="*/ 8543 h 21104"/>
                <a:gd name="connsiteX1" fmla="*/ 24028 w 27605"/>
                <a:gd name="connsiteY1" fmla="*/ 3807 h 21104"/>
                <a:gd name="connsiteX2" fmla="*/ 22180 w 27605"/>
                <a:gd name="connsiteY2" fmla="*/ 2017 h 21104"/>
                <a:gd name="connsiteX3" fmla="*/ 17271 w 27605"/>
                <a:gd name="connsiteY3" fmla="*/ 111 h 21104"/>
                <a:gd name="connsiteX4" fmla="*/ 9706 w 27605"/>
                <a:gd name="connsiteY4" fmla="*/ -698 h 21104"/>
                <a:gd name="connsiteX5" fmla="*/ 5721 w 27605"/>
                <a:gd name="connsiteY5" fmla="*/ -236 h 21104"/>
                <a:gd name="connsiteX6" fmla="*/ 2256 w 27605"/>
                <a:gd name="connsiteY6" fmla="*/ 1439 h 21104"/>
                <a:gd name="connsiteX7" fmla="*/ -170 w 27605"/>
                <a:gd name="connsiteY7" fmla="*/ 4500 h 21104"/>
                <a:gd name="connsiteX8" fmla="*/ -1441 w 27605"/>
                <a:gd name="connsiteY8" fmla="*/ 8254 h 21104"/>
                <a:gd name="connsiteX9" fmla="*/ -1441 w 27605"/>
                <a:gd name="connsiteY9" fmla="*/ 10968 h 21104"/>
                <a:gd name="connsiteX10" fmla="*/ 696 w 27605"/>
                <a:gd name="connsiteY10" fmla="*/ 15704 h 21104"/>
                <a:gd name="connsiteX11" fmla="*/ 2544 w 27605"/>
                <a:gd name="connsiteY11" fmla="*/ 17494 h 21104"/>
                <a:gd name="connsiteX12" fmla="*/ 7453 w 27605"/>
                <a:gd name="connsiteY12" fmla="*/ 19400 h 21104"/>
                <a:gd name="connsiteX13" fmla="*/ 15019 w 27605"/>
                <a:gd name="connsiteY13" fmla="*/ 20209 h 21104"/>
                <a:gd name="connsiteX14" fmla="*/ 19004 w 27605"/>
                <a:gd name="connsiteY14" fmla="*/ 19747 h 21104"/>
                <a:gd name="connsiteX15" fmla="*/ 22469 w 27605"/>
                <a:gd name="connsiteY15" fmla="*/ 18014 h 21104"/>
                <a:gd name="connsiteX16" fmla="*/ 24895 w 27605"/>
                <a:gd name="connsiteY16" fmla="*/ 15011 h 21104"/>
                <a:gd name="connsiteX17" fmla="*/ 26165 w 27605"/>
                <a:gd name="connsiteY17" fmla="*/ 11257 h 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05" h="21104">
                  <a:moveTo>
                    <a:pt x="26165" y="8543"/>
                  </a:moveTo>
                  <a:cubicBezTo>
                    <a:pt x="25876" y="6799"/>
                    <a:pt x="25183" y="5159"/>
                    <a:pt x="24028" y="3807"/>
                  </a:cubicBezTo>
                  <a:lnTo>
                    <a:pt x="22180" y="2017"/>
                  </a:lnTo>
                  <a:cubicBezTo>
                    <a:pt x="20736" y="931"/>
                    <a:pt x="19062" y="273"/>
                    <a:pt x="17271" y="111"/>
                  </a:cubicBezTo>
                  <a:lnTo>
                    <a:pt x="9706" y="-698"/>
                  </a:lnTo>
                  <a:cubicBezTo>
                    <a:pt x="8377" y="-923"/>
                    <a:pt x="6991" y="-761"/>
                    <a:pt x="5721" y="-236"/>
                  </a:cubicBezTo>
                  <a:cubicBezTo>
                    <a:pt x="4450" y="7"/>
                    <a:pt x="3238" y="585"/>
                    <a:pt x="2256" y="1439"/>
                  </a:cubicBezTo>
                  <a:cubicBezTo>
                    <a:pt x="1216" y="2254"/>
                    <a:pt x="407" y="3304"/>
                    <a:pt x="-170" y="4500"/>
                  </a:cubicBezTo>
                  <a:cubicBezTo>
                    <a:pt x="-921" y="5620"/>
                    <a:pt x="-1325" y="6914"/>
                    <a:pt x="-1441" y="8254"/>
                  </a:cubicBezTo>
                  <a:lnTo>
                    <a:pt x="-1441" y="10968"/>
                  </a:lnTo>
                  <a:cubicBezTo>
                    <a:pt x="-1152" y="12701"/>
                    <a:pt x="-401" y="14329"/>
                    <a:pt x="696" y="15704"/>
                  </a:cubicBezTo>
                  <a:lnTo>
                    <a:pt x="2544" y="17494"/>
                  </a:lnTo>
                  <a:cubicBezTo>
                    <a:pt x="3988" y="18545"/>
                    <a:pt x="5663" y="19204"/>
                    <a:pt x="7453" y="19400"/>
                  </a:cubicBezTo>
                  <a:lnTo>
                    <a:pt x="15019" y="20209"/>
                  </a:lnTo>
                  <a:cubicBezTo>
                    <a:pt x="16347" y="20434"/>
                    <a:pt x="17733" y="20272"/>
                    <a:pt x="19004" y="19747"/>
                  </a:cubicBezTo>
                  <a:cubicBezTo>
                    <a:pt x="20274" y="19504"/>
                    <a:pt x="21487" y="18904"/>
                    <a:pt x="22469" y="18014"/>
                  </a:cubicBezTo>
                  <a:cubicBezTo>
                    <a:pt x="23508" y="17252"/>
                    <a:pt x="24374" y="16212"/>
                    <a:pt x="24895" y="15011"/>
                  </a:cubicBezTo>
                  <a:cubicBezTo>
                    <a:pt x="25645" y="13890"/>
                    <a:pt x="26049" y="12597"/>
                    <a:pt x="26165" y="11257"/>
                  </a:cubicBezTo>
                  <a:close/>
                </a:path>
              </a:pathLst>
            </a:custGeom>
            <a:solidFill>
              <a:srgbClr val="F2A0A1"/>
            </a:solidFill>
            <a:ln w="574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CE86DC7-D675-83E6-988B-65C568201847}"/>
                </a:ext>
              </a:extLst>
            </p:cNvPr>
            <p:cNvSpPr/>
            <p:nvPr/>
          </p:nvSpPr>
          <p:spPr>
            <a:xfrm>
              <a:off x="11274672" y="3110387"/>
              <a:ext cx="79557" cy="40673"/>
            </a:xfrm>
            <a:custGeom>
              <a:avLst/>
              <a:gdLst>
                <a:gd name="connsiteX0" fmla="*/ 14425 w 79557"/>
                <a:gd name="connsiteY0" fmla="*/ 6315 h 40673"/>
                <a:gd name="connsiteX1" fmla="*/ 15927 w 79557"/>
                <a:gd name="connsiteY1" fmla="*/ 7528 h 40673"/>
                <a:gd name="connsiteX2" fmla="*/ 16793 w 79557"/>
                <a:gd name="connsiteY2" fmla="*/ 7528 h 40673"/>
                <a:gd name="connsiteX3" fmla="*/ 17371 w 79557"/>
                <a:gd name="connsiteY3" fmla="*/ 7528 h 40673"/>
                <a:gd name="connsiteX4" fmla="*/ 18295 w 79557"/>
                <a:gd name="connsiteY4" fmla="*/ 6430 h 40673"/>
                <a:gd name="connsiteX5" fmla="*/ 39952 w 79557"/>
                <a:gd name="connsiteY5" fmla="*/ -500 h 40673"/>
                <a:gd name="connsiteX6" fmla="*/ 49019 w 79557"/>
                <a:gd name="connsiteY6" fmla="*/ 2561 h 40673"/>
                <a:gd name="connsiteX7" fmla="*/ 49769 w 79557"/>
                <a:gd name="connsiteY7" fmla="*/ 2561 h 40673"/>
                <a:gd name="connsiteX8" fmla="*/ 56065 w 79557"/>
                <a:gd name="connsiteY8" fmla="*/ 3716 h 40673"/>
                <a:gd name="connsiteX9" fmla="*/ 69348 w 79557"/>
                <a:gd name="connsiteY9" fmla="*/ 5679 h 40673"/>
                <a:gd name="connsiteX10" fmla="*/ 78010 w 79557"/>
                <a:gd name="connsiteY10" fmla="*/ 17230 h 40673"/>
                <a:gd name="connsiteX11" fmla="*/ 76393 w 79557"/>
                <a:gd name="connsiteY11" fmla="*/ 21503 h 40673"/>
                <a:gd name="connsiteX12" fmla="*/ 74199 w 79557"/>
                <a:gd name="connsiteY12" fmla="*/ 24564 h 40673"/>
                <a:gd name="connsiteX13" fmla="*/ 68828 w 79557"/>
                <a:gd name="connsiteY13" fmla="*/ 36520 h 40673"/>
                <a:gd name="connsiteX14" fmla="*/ 34177 w 79557"/>
                <a:gd name="connsiteY14" fmla="*/ 38541 h 40673"/>
                <a:gd name="connsiteX15" fmla="*/ 18584 w 79557"/>
                <a:gd name="connsiteY15" fmla="*/ 33343 h 40673"/>
                <a:gd name="connsiteX16" fmla="*/ 13386 w 79557"/>
                <a:gd name="connsiteY16" fmla="*/ 31437 h 40673"/>
                <a:gd name="connsiteX17" fmla="*/ 6513 w 79557"/>
                <a:gd name="connsiteY17" fmla="*/ 27106 h 40673"/>
                <a:gd name="connsiteX18" fmla="*/ 738 w 79557"/>
                <a:gd name="connsiteY18" fmla="*/ 21331 h 40673"/>
                <a:gd name="connsiteX19" fmla="*/ 1200 w 79557"/>
                <a:gd name="connsiteY19" fmla="*/ 8163 h 40673"/>
                <a:gd name="connsiteX20" fmla="*/ 14425 w 79557"/>
                <a:gd name="connsiteY20" fmla="*/ 6315 h 4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557" h="40673">
                  <a:moveTo>
                    <a:pt x="14425" y="6315"/>
                  </a:moveTo>
                  <a:cubicBezTo>
                    <a:pt x="14888" y="6777"/>
                    <a:pt x="15465" y="7123"/>
                    <a:pt x="15927" y="7528"/>
                  </a:cubicBezTo>
                  <a:lnTo>
                    <a:pt x="16793" y="7528"/>
                  </a:lnTo>
                  <a:lnTo>
                    <a:pt x="17371" y="7528"/>
                  </a:lnTo>
                  <a:cubicBezTo>
                    <a:pt x="17660" y="7123"/>
                    <a:pt x="17948" y="6777"/>
                    <a:pt x="18295" y="6430"/>
                  </a:cubicBezTo>
                  <a:cubicBezTo>
                    <a:pt x="24012" y="828"/>
                    <a:pt x="32040" y="-1712"/>
                    <a:pt x="39952" y="-500"/>
                  </a:cubicBezTo>
                  <a:cubicBezTo>
                    <a:pt x="43128" y="-38"/>
                    <a:pt x="46189" y="1002"/>
                    <a:pt x="49019" y="2561"/>
                  </a:cubicBezTo>
                  <a:lnTo>
                    <a:pt x="49769" y="2561"/>
                  </a:lnTo>
                  <a:cubicBezTo>
                    <a:pt x="51964" y="2272"/>
                    <a:pt x="54159" y="2676"/>
                    <a:pt x="56065" y="3716"/>
                  </a:cubicBezTo>
                  <a:cubicBezTo>
                    <a:pt x="60511" y="4120"/>
                    <a:pt x="64958" y="4814"/>
                    <a:pt x="69348" y="5679"/>
                  </a:cubicBezTo>
                  <a:cubicBezTo>
                    <a:pt x="74949" y="6488"/>
                    <a:pt x="78819" y="11628"/>
                    <a:pt x="78010" y="17230"/>
                  </a:cubicBezTo>
                  <a:cubicBezTo>
                    <a:pt x="77837" y="18789"/>
                    <a:pt x="77260" y="20233"/>
                    <a:pt x="76393" y="21503"/>
                  </a:cubicBezTo>
                  <a:cubicBezTo>
                    <a:pt x="75758" y="22601"/>
                    <a:pt x="75007" y="23583"/>
                    <a:pt x="74199" y="24564"/>
                  </a:cubicBezTo>
                  <a:cubicBezTo>
                    <a:pt x="75874" y="29358"/>
                    <a:pt x="73505" y="34613"/>
                    <a:pt x="68828" y="36520"/>
                  </a:cubicBezTo>
                  <a:cubicBezTo>
                    <a:pt x="57624" y="40158"/>
                    <a:pt x="45727" y="40851"/>
                    <a:pt x="34177" y="38541"/>
                  </a:cubicBezTo>
                  <a:cubicBezTo>
                    <a:pt x="28805" y="37385"/>
                    <a:pt x="23608" y="35653"/>
                    <a:pt x="18584" y="33343"/>
                  </a:cubicBezTo>
                  <a:cubicBezTo>
                    <a:pt x="16793" y="32823"/>
                    <a:pt x="15060" y="32188"/>
                    <a:pt x="13386" y="31437"/>
                  </a:cubicBezTo>
                  <a:cubicBezTo>
                    <a:pt x="10614" y="31033"/>
                    <a:pt x="8130" y="29415"/>
                    <a:pt x="6513" y="27106"/>
                  </a:cubicBezTo>
                  <a:cubicBezTo>
                    <a:pt x="4318" y="25431"/>
                    <a:pt x="2413" y="23525"/>
                    <a:pt x="738" y="21331"/>
                  </a:cubicBezTo>
                  <a:cubicBezTo>
                    <a:pt x="-2322" y="17403"/>
                    <a:pt x="-2150" y="11859"/>
                    <a:pt x="1200" y="8163"/>
                  </a:cubicBezTo>
                  <a:cubicBezTo>
                    <a:pt x="4492" y="4236"/>
                    <a:pt x="10209" y="3427"/>
                    <a:pt x="14425" y="6315"/>
                  </a:cubicBezTo>
                  <a:close/>
                </a:path>
              </a:pathLst>
            </a:custGeom>
            <a:solidFill>
              <a:srgbClr val="F2A0A1"/>
            </a:solidFill>
            <a:ln w="574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D4C15DD-E3EA-6A9F-426C-EF24EE6428BC}"/>
                </a:ext>
              </a:extLst>
            </p:cNvPr>
            <p:cNvSpPr/>
            <p:nvPr/>
          </p:nvSpPr>
          <p:spPr>
            <a:xfrm>
              <a:off x="11372179" y="3107935"/>
              <a:ext cx="26972" cy="23044"/>
            </a:xfrm>
            <a:custGeom>
              <a:avLst/>
              <a:gdLst>
                <a:gd name="connsiteX0" fmla="*/ 15270 w 26972"/>
                <a:gd name="connsiteY0" fmla="*/ -762 h 23044"/>
                <a:gd name="connsiteX1" fmla="*/ 19082 w 26972"/>
                <a:gd name="connsiteY1" fmla="*/ -185 h 23044"/>
                <a:gd name="connsiteX2" fmla="*/ 22315 w 26972"/>
                <a:gd name="connsiteY2" fmla="*/ 1894 h 23044"/>
                <a:gd name="connsiteX3" fmla="*/ 24683 w 26972"/>
                <a:gd name="connsiteY3" fmla="*/ 5128 h 23044"/>
                <a:gd name="connsiteX4" fmla="*/ 25434 w 26972"/>
                <a:gd name="connsiteY4" fmla="*/ 7669 h 23044"/>
                <a:gd name="connsiteX5" fmla="*/ 24857 w 26972"/>
                <a:gd name="connsiteY5" fmla="*/ 12809 h 23044"/>
                <a:gd name="connsiteX6" fmla="*/ 23643 w 26972"/>
                <a:gd name="connsiteY6" fmla="*/ 15062 h 23044"/>
                <a:gd name="connsiteX7" fmla="*/ 19601 w 26972"/>
                <a:gd name="connsiteY7" fmla="*/ 18353 h 23044"/>
                <a:gd name="connsiteX8" fmla="*/ 12729 w 26972"/>
                <a:gd name="connsiteY8" fmla="*/ 21472 h 23044"/>
                <a:gd name="connsiteX9" fmla="*/ 8801 w 26972"/>
                <a:gd name="connsiteY9" fmla="*/ 22223 h 23044"/>
                <a:gd name="connsiteX10" fmla="*/ 1814 w 26972"/>
                <a:gd name="connsiteY10" fmla="*/ 19566 h 23044"/>
                <a:gd name="connsiteX11" fmla="*/ -554 w 26972"/>
                <a:gd name="connsiteY11" fmla="*/ 16390 h 23044"/>
                <a:gd name="connsiteX12" fmla="*/ -1305 w 26972"/>
                <a:gd name="connsiteY12" fmla="*/ 13791 h 23044"/>
                <a:gd name="connsiteX13" fmla="*/ -786 w 26972"/>
                <a:gd name="connsiteY13" fmla="*/ 8709 h 23044"/>
                <a:gd name="connsiteX14" fmla="*/ 428 w 26972"/>
                <a:gd name="connsiteY14" fmla="*/ 6399 h 23044"/>
                <a:gd name="connsiteX15" fmla="*/ 4528 w 26972"/>
                <a:gd name="connsiteY15" fmla="*/ 3107 h 23044"/>
                <a:gd name="connsiteX16" fmla="*/ 11400 w 26972"/>
                <a:gd name="connsiteY16" fmla="*/ 46 h 23044"/>
                <a:gd name="connsiteX17" fmla="*/ 15270 w 26972"/>
                <a:gd name="connsiteY17" fmla="*/ -762 h 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972" h="23044">
                  <a:moveTo>
                    <a:pt x="15270" y="-762"/>
                  </a:moveTo>
                  <a:cubicBezTo>
                    <a:pt x="16540" y="-878"/>
                    <a:pt x="17868" y="-705"/>
                    <a:pt x="19082" y="-185"/>
                  </a:cubicBezTo>
                  <a:cubicBezTo>
                    <a:pt x="20294" y="219"/>
                    <a:pt x="21450" y="912"/>
                    <a:pt x="22315" y="1894"/>
                  </a:cubicBezTo>
                  <a:cubicBezTo>
                    <a:pt x="23355" y="2760"/>
                    <a:pt x="24164" y="3857"/>
                    <a:pt x="24683" y="5128"/>
                  </a:cubicBezTo>
                  <a:lnTo>
                    <a:pt x="25434" y="7669"/>
                  </a:lnTo>
                  <a:cubicBezTo>
                    <a:pt x="25665" y="9402"/>
                    <a:pt x="25492" y="11192"/>
                    <a:pt x="24857" y="12809"/>
                  </a:cubicBezTo>
                  <a:lnTo>
                    <a:pt x="23643" y="15062"/>
                  </a:lnTo>
                  <a:cubicBezTo>
                    <a:pt x="22604" y="16505"/>
                    <a:pt x="21218" y="17660"/>
                    <a:pt x="19601" y="18353"/>
                  </a:cubicBezTo>
                  <a:lnTo>
                    <a:pt x="12729" y="21472"/>
                  </a:lnTo>
                  <a:cubicBezTo>
                    <a:pt x="11516" y="22049"/>
                    <a:pt x="10130" y="22338"/>
                    <a:pt x="8801" y="22223"/>
                  </a:cubicBezTo>
                  <a:cubicBezTo>
                    <a:pt x="6203" y="22396"/>
                    <a:pt x="3661" y="21414"/>
                    <a:pt x="1814" y="19566"/>
                  </a:cubicBezTo>
                  <a:cubicBezTo>
                    <a:pt x="774" y="18700"/>
                    <a:pt x="-35" y="17602"/>
                    <a:pt x="-554" y="16390"/>
                  </a:cubicBezTo>
                  <a:lnTo>
                    <a:pt x="-1305" y="13791"/>
                  </a:lnTo>
                  <a:cubicBezTo>
                    <a:pt x="-1594" y="12058"/>
                    <a:pt x="-1421" y="10326"/>
                    <a:pt x="-786" y="8709"/>
                  </a:cubicBezTo>
                  <a:lnTo>
                    <a:pt x="428" y="6399"/>
                  </a:lnTo>
                  <a:cubicBezTo>
                    <a:pt x="1467" y="4955"/>
                    <a:pt x="2911" y="3857"/>
                    <a:pt x="4528" y="3107"/>
                  </a:cubicBezTo>
                  <a:lnTo>
                    <a:pt x="11400" y="46"/>
                  </a:lnTo>
                  <a:cubicBezTo>
                    <a:pt x="12613" y="-532"/>
                    <a:pt x="13941" y="-820"/>
                    <a:pt x="15270" y="-762"/>
                  </a:cubicBezTo>
                  <a:close/>
                </a:path>
              </a:pathLst>
            </a:custGeom>
            <a:solidFill>
              <a:srgbClr val="F2A0A1"/>
            </a:solidFill>
            <a:ln w="574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7AB635B-BF54-9DFD-78C5-984112FF68E6}"/>
                </a:ext>
              </a:extLst>
            </p:cNvPr>
            <p:cNvSpPr/>
            <p:nvPr/>
          </p:nvSpPr>
          <p:spPr>
            <a:xfrm>
              <a:off x="11214819" y="3172969"/>
              <a:ext cx="62131" cy="38864"/>
            </a:xfrm>
            <a:custGeom>
              <a:avLst/>
              <a:gdLst>
                <a:gd name="connsiteX0" fmla="*/ 11501 w 62131"/>
                <a:gd name="connsiteY0" fmla="*/ 8299 h 38864"/>
                <a:gd name="connsiteX1" fmla="*/ 17277 w 62131"/>
                <a:gd name="connsiteY1" fmla="*/ 1715 h 38864"/>
                <a:gd name="connsiteX2" fmla="*/ 59956 w 62131"/>
                <a:gd name="connsiteY2" fmla="*/ 17309 h 38864"/>
                <a:gd name="connsiteX3" fmla="*/ 57126 w 62131"/>
                <a:gd name="connsiteY3" fmla="*/ 28859 h 38864"/>
                <a:gd name="connsiteX4" fmla="*/ 760 w 62131"/>
                <a:gd name="connsiteY4" fmla="*/ 24990 h 38864"/>
                <a:gd name="connsiteX5" fmla="*/ 2377 w 62131"/>
                <a:gd name="connsiteY5" fmla="*/ 10725 h 38864"/>
                <a:gd name="connsiteX6" fmla="*/ 6997 w 62131"/>
                <a:gd name="connsiteY6" fmla="*/ 8646 h 3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31" h="38864">
                  <a:moveTo>
                    <a:pt x="11501" y="8299"/>
                  </a:moveTo>
                  <a:cubicBezTo>
                    <a:pt x="12252" y="5296"/>
                    <a:pt x="14389" y="2871"/>
                    <a:pt x="17277" y="1715"/>
                  </a:cubicBezTo>
                  <a:cubicBezTo>
                    <a:pt x="33390" y="-4868"/>
                    <a:pt x="51870" y="1889"/>
                    <a:pt x="59956" y="17309"/>
                  </a:cubicBezTo>
                  <a:cubicBezTo>
                    <a:pt x="61573" y="21351"/>
                    <a:pt x="60475" y="26029"/>
                    <a:pt x="57126" y="28859"/>
                  </a:cubicBezTo>
                  <a:cubicBezTo>
                    <a:pt x="40205" y="42489"/>
                    <a:pt x="15660" y="40814"/>
                    <a:pt x="760" y="24990"/>
                  </a:cubicBezTo>
                  <a:cubicBezTo>
                    <a:pt x="-2705" y="20601"/>
                    <a:pt x="-2012" y="14190"/>
                    <a:pt x="2377" y="10725"/>
                  </a:cubicBezTo>
                  <a:cubicBezTo>
                    <a:pt x="3705" y="9628"/>
                    <a:pt x="5322" y="8935"/>
                    <a:pt x="6997" y="8646"/>
                  </a:cubicBezTo>
                  <a:close/>
                </a:path>
              </a:pathLst>
            </a:custGeom>
            <a:solidFill>
              <a:srgbClr val="F2A0A1"/>
            </a:solidFill>
            <a:ln w="574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8ED19125-85B9-A39C-6888-5B9A7064FF46}"/>
                </a:ext>
              </a:extLst>
            </p:cNvPr>
            <p:cNvSpPr/>
            <p:nvPr/>
          </p:nvSpPr>
          <p:spPr>
            <a:xfrm>
              <a:off x="11117974" y="3085512"/>
              <a:ext cx="103155" cy="70275"/>
            </a:xfrm>
            <a:custGeom>
              <a:avLst/>
              <a:gdLst>
                <a:gd name="connsiteX0" fmla="*/ 14268 w 103155"/>
                <a:gd name="connsiteY0" fmla="*/ 1620 h 70275"/>
                <a:gd name="connsiteX1" fmla="*/ 19004 w 103155"/>
                <a:gd name="connsiteY1" fmla="*/ 754 h 70275"/>
                <a:gd name="connsiteX2" fmla="*/ 21891 w 103155"/>
                <a:gd name="connsiteY2" fmla="*/ 234 h 70275"/>
                <a:gd name="connsiteX3" fmla="*/ 97662 w 103155"/>
                <a:gd name="connsiteY3" fmla="*/ 21371 h 70275"/>
                <a:gd name="connsiteX4" fmla="*/ 101185 w 103155"/>
                <a:gd name="connsiteY4" fmla="*/ 32922 h 70275"/>
                <a:gd name="connsiteX5" fmla="*/ 99857 w 103155"/>
                <a:gd name="connsiteY5" fmla="*/ 36041 h 70275"/>
                <a:gd name="connsiteX6" fmla="*/ 97893 w 103155"/>
                <a:gd name="connsiteY6" fmla="*/ 48168 h 70275"/>
                <a:gd name="connsiteX7" fmla="*/ 96854 w 103155"/>
                <a:gd name="connsiteY7" fmla="*/ 50651 h 70275"/>
                <a:gd name="connsiteX8" fmla="*/ 87498 w 103155"/>
                <a:gd name="connsiteY8" fmla="*/ 54694 h 70275"/>
                <a:gd name="connsiteX9" fmla="*/ 85650 w 103155"/>
                <a:gd name="connsiteY9" fmla="*/ 56773 h 70275"/>
                <a:gd name="connsiteX10" fmla="*/ 46783 w 103155"/>
                <a:gd name="connsiteY10" fmla="*/ 69479 h 70275"/>
                <a:gd name="connsiteX11" fmla="*/ 11785 w 103155"/>
                <a:gd name="connsiteY11" fmla="*/ 54175 h 70275"/>
                <a:gd name="connsiteX12" fmla="*/ 9071 w 103155"/>
                <a:gd name="connsiteY12" fmla="*/ 45339 h 70275"/>
                <a:gd name="connsiteX13" fmla="*/ 1389 w 103155"/>
                <a:gd name="connsiteY13" fmla="*/ 30150 h 70275"/>
                <a:gd name="connsiteX14" fmla="*/ -1441 w 103155"/>
                <a:gd name="connsiteY14" fmla="*/ 17156 h 70275"/>
                <a:gd name="connsiteX15" fmla="*/ 6529 w 103155"/>
                <a:gd name="connsiteY15" fmla="*/ 5605 h 70275"/>
                <a:gd name="connsiteX16" fmla="*/ 9013 w 103155"/>
                <a:gd name="connsiteY16" fmla="*/ 4219 h 70275"/>
                <a:gd name="connsiteX17" fmla="*/ 14268 w 103155"/>
                <a:gd name="connsiteY17" fmla="*/ 1620 h 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155" h="70275">
                  <a:moveTo>
                    <a:pt x="14268" y="1620"/>
                  </a:moveTo>
                  <a:cubicBezTo>
                    <a:pt x="15827" y="1216"/>
                    <a:pt x="17444" y="1042"/>
                    <a:pt x="19004" y="754"/>
                  </a:cubicBezTo>
                  <a:lnTo>
                    <a:pt x="21891" y="234"/>
                  </a:lnTo>
                  <a:cubicBezTo>
                    <a:pt x="48978" y="-3751"/>
                    <a:pt x="76525" y="3930"/>
                    <a:pt x="97662" y="21371"/>
                  </a:cubicBezTo>
                  <a:cubicBezTo>
                    <a:pt x="101185" y="24085"/>
                    <a:pt x="102571" y="28706"/>
                    <a:pt x="101185" y="32922"/>
                  </a:cubicBezTo>
                  <a:cubicBezTo>
                    <a:pt x="100839" y="34019"/>
                    <a:pt x="100376" y="35059"/>
                    <a:pt x="99857" y="36041"/>
                  </a:cubicBezTo>
                  <a:cubicBezTo>
                    <a:pt x="102051" y="40083"/>
                    <a:pt x="101243" y="45050"/>
                    <a:pt x="97893" y="48168"/>
                  </a:cubicBezTo>
                  <a:cubicBezTo>
                    <a:pt x="97662" y="49035"/>
                    <a:pt x="97316" y="49901"/>
                    <a:pt x="96854" y="50651"/>
                  </a:cubicBezTo>
                  <a:cubicBezTo>
                    <a:pt x="94659" y="53539"/>
                    <a:pt x="91078" y="55041"/>
                    <a:pt x="87498" y="54694"/>
                  </a:cubicBezTo>
                  <a:cubicBezTo>
                    <a:pt x="87036" y="55503"/>
                    <a:pt x="86401" y="56196"/>
                    <a:pt x="85650" y="56773"/>
                  </a:cubicBezTo>
                  <a:cubicBezTo>
                    <a:pt x="74272" y="64859"/>
                    <a:pt x="60759" y="69306"/>
                    <a:pt x="46783" y="69479"/>
                  </a:cubicBezTo>
                  <a:cubicBezTo>
                    <a:pt x="33731" y="69479"/>
                    <a:pt x="18715" y="66418"/>
                    <a:pt x="11785" y="54175"/>
                  </a:cubicBezTo>
                  <a:cubicBezTo>
                    <a:pt x="10283" y="51460"/>
                    <a:pt x="9359" y="48457"/>
                    <a:pt x="9071" y="45339"/>
                  </a:cubicBezTo>
                  <a:cubicBezTo>
                    <a:pt x="5778" y="40718"/>
                    <a:pt x="3180" y="35578"/>
                    <a:pt x="1389" y="30150"/>
                  </a:cubicBezTo>
                  <a:cubicBezTo>
                    <a:pt x="-170" y="25992"/>
                    <a:pt x="-1152" y="21603"/>
                    <a:pt x="-1441" y="17156"/>
                  </a:cubicBezTo>
                  <a:cubicBezTo>
                    <a:pt x="-1036" y="12131"/>
                    <a:pt x="2025" y="7742"/>
                    <a:pt x="6529" y="5605"/>
                  </a:cubicBezTo>
                  <a:cubicBezTo>
                    <a:pt x="7338" y="5086"/>
                    <a:pt x="8204" y="4681"/>
                    <a:pt x="9013" y="4219"/>
                  </a:cubicBezTo>
                  <a:cubicBezTo>
                    <a:pt x="10514" y="2891"/>
                    <a:pt x="12304" y="2024"/>
                    <a:pt x="14268" y="1620"/>
                  </a:cubicBezTo>
                  <a:close/>
                </a:path>
              </a:pathLst>
            </a:custGeom>
            <a:solidFill>
              <a:srgbClr val="F2A0A1"/>
            </a:solidFill>
            <a:ln w="574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793E9A6-1127-FFED-72EB-D687B40B3813}"/>
                </a:ext>
              </a:extLst>
            </p:cNvPr>
            <p:cNvSpPr/>
            <p:nvPr/>
          </p:nvSpPr>
          <p:spPr>
            <a:xfrm>
              <a:off x="11132451" y="3184992"/>
              <a:ext cx="20365" cy="20308"/>
            </a:xfrm>
            <a:custGeom>
              <a:avLst/>
              <a:gdLst>
                <a:gd name="connsiteX0" fmla="*/ 17983 w 20365"/>
                <a:gd name="connsiteY0" fmla="*/ 5113 h 20308"/>
                <a:gd name="connsiteX1" fmla="*/ 12958 w 20365"/>
                <a:gd name="connsiteY1" fmla="*/ 18569 h 20308"/>
                <a:gd name="connsiteX2" fmla="*/ -498 w 20365"/>
                <a:gd name="connsiteY2" fmla="*/ 13602 h 20308"/>
                <a:gd name="connsiteX3" fmla="*/ 4469 w 20365"/>
                <a:gd name="connsiteY3" fmla="*/ 146 h 20308"/>
                <a:gd name="connsiteX4" fmla="*/ 17983 w 20365"/>
                <a:gd name="connsiteY4" fmla="*/ 5113 h 2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5" h="20308">
                  <a:moveTo>
                    <a:pt x="17983" y="5113"/>
                  </a:moveTo>
                  <a:cubicBezTo>
                    <a:pt x="20351" y="10195"/>
                    <a:pt x="18098" y="16259"/>
                    <a:pt x="12958" y="18569"/>
                  </a:cubicBezTo>
                  <a:cubicBezTo>
                    <a:pt x="7876" y="20937"/>
                    <a:pt x="1870" y="18684"/>
                    <a:pt x="-498" y="13602"/>
                  </a:cubicBezTo>
                  <a:cubicBezTo>
                    <a:pt x="-2866" y="8520"/>
                    <a:pt x="-613" y="2456"/>
                    <a:pt x="4469" y="146"/>
                  </a:cubicBezTo>
                  <a:cubicBezTo>
                    <a:pt x="9609" y="-2222"/>
                    <a:pt x="15615" y="31"/>
                    <a:pt x="17983" y="5113"/>
                  </a:cubicBezTo>
                  <a:close/>
                </a:path>
              </a:pathLst>
            </a:custGeom>
            <a:solidFill>
              <a:srgbClr val="F2A0A1"/>
            </a:solidFill>
            <a:ln w="5748"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243F27E-C931-2AE0-F2C2-211DF41714FD}"/>
                </a:ext>
              </a:extLst>
            </p:cNvPr>
            <p:cNvSpPr/>
            <p:nvPr/>
          </p:nvSpPr>
          <p:spPr>
            <a:xfrm>
              <a:off x="10978203" y="3091696"/>
              <a:ext cx="102247" cy="76778"/>
            </a:xfrm>
            <a:custGeom>
              <a:avLst/>
              <a:gdLst>
                <a:gd name="connsiteX0" fmla="*/ 19129 w 102247"/>
                <a:gd name="connsiteY0" fmla="*/ 3522 h 76778"/>
                <a:gd name="connsiteX1" fmla="*/ -968 w 102247"/>
                <a:gd name="connsiteY1" fmla="*/ 40310 h 76778"/>
                <a:gd name="connsiteX2" fmla="*/ 29467 w 102247"/>
                <a:gd name="connsiteY2" fmla="*/ 72998 h 76778"/>
                <a:gd name="connsiteX3" fmla="*/ 80174 w 102247"/>
                <a:gd name="connsiteY3" fmla="*/ 72305 h 76778"/>
                <a:gd name="connsiteX4" fmla="*/ 88663 w 102247"/>
                <a:gd name="connsiteY4" fmla="*/ 60755 h 76778"/>
                <a:gd name="connsiteX5" fmla="*/ 97268 w 102247"/>
                <a:gd name="connsiteY5" fmla="*/ 58733 h 76778"/>
                <a:gd name="connsiteX6" fmla="*/ 98654 w 102247"/>
                <a:gd name="connsiteY6" fmla="*/ 44584 h 76778"/>
                <a:gd name="connsiteX7" fmla="*/ 61058 w 102247"/>
                <a:gd name="connsiteY7" fmla="*/ 4620 h 76778"/>
                <a:gd name="connsiteX8" fmla="*/ 19129 w 102247"/>
                <a:gd name="connsiteY8" fmla="*/ 3522 h 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47" h="76778">
                  <a:moveTo>
                    <a:pt x="19129" y="3522"/>
                  </a:moveTo>
                  <a:cubicBezTo>
                    <a:pt x="4749" y="9702"/>
                    <a:pt x="-3567" y="24891"/>
                    <a:pt x="-968" y="40310"/>
                  </a:cubicBezTo>
                  <a:cubicBezTo>
                    <a:pt x="2670" y="55846"/>
                    <a:pt x="14279" y="68263"/>
                    <a:pt x="29467" y="72998"/>
                  </a:cubicBezTo>
                  <a:cubicBezTo>
                    <a:pt x="46100" y="78312"/>
                    <a:pt x="63483" y="75539"/>
                    <a:pt x="80174" y="72305"/>
                  </a:cubicBezTo>
                  <a:cubicBezTo>
                    <a:pt x="85602" y="71265"/>
                    <a:pt x="89299" y="66241"/>
                    <a:pt x="88663" y="60755"/>
                  </a:cubicBezTo>
                  <a:cubicBezTo>
                    <a:pt x="91667" y="61274"/>
                    <a:pt x="94785" y="60523"/>
                    <a:pt x="97268" y="58733"/>
                  </a:cubicBezTo>
                  <a:cubicBezTo>
                    <a:pt x="101369" y="55095"/>
                    <a:pt x="102004" y="48915"/>
                    <a:pt x="98654" y="44584"/>
                  </a:cubicBezTo>
                  <a:cubicBezTo>
                    <a:pt x="88663" y="28991"/>
                    <a:pt x="77806" y="13455"/>
                    <a:pt x="61058" y="4620"/>
                  </a:cubicBezTo>
                  <a:cubicBezTo>
                    <a:pt x="48006" y="-2195"/>
                    <a:pt x="32528" y="-2599"/>
                    <a:pt x="19129" y="3522"/>
                  </a:cubicBezTo>
                  <a:close/>
                </a:path>
              </a:pathLst>
            </a:custGeom>
            <a:solidFill>
              <a:srgbClr val="F2A0A1"/>
            </a:solidFill>
            <a:ln w="574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D358BBC-D666-1F94-E526-03558E9469BE}"/>
                </a:ext>
              </a:extLst>
            </p:cNvPr>
            <p:cNvSpPr/>
            <p:nvPr/>
          </p:nvSpPr>
          <p:spPr>
            <a:xfrm>
              <a:off x="11052737" y="3039498"/>
              <a:ext cx="35552" cy="25922"/>
            </a:xfrm>
            <a:custGeom>
              <a:avLst/>
              <a:gdLst>
                <a:gd name="connsiteX0" fmla="*/ 3330 w 35552"/>
                <a:gd name="connsiteY0" fmla="*/ 797 h 25922"/>
                <a:gd name="connsiteX1" fmla="*/ 384 w 35552"/>
                <a:gd name="connsiteY1" fmla="*/ 3396 h 25922"/>
                <a:gd name="connsiteX2" fmla="*/ -1348 w 35552"/>
                <a:gd name="connsiteY2" fmla="*/ 10731 h 25922"/>
                <a:gd name="connsiteX3" fmla="*/ -770 w 35552"/>
                <a:gd name="connsiteY3" fmla="*/ 13330 h 25922"/>
                <a:gd name="connsiteX4" fmla="*/ 38 w 35552"/>
                <a:gd name="connsiteY4" fmla="*/ 15582 h 25922"/>
                <a:gd name="connsiteX5" fmla="*/ 4658 w 35552"/>
                <a:gd name="connsiteY5" fmla="*/ 21357 h 25922"/>
                <a:gd name="connsiteX6" fmla="*/ 8585 w 35552"/>
                <a:gd name="connsiteY6" fmla="*/ 23725 h 25922"/>
                <a:gd name="connsiteX7" fmla="*/ 13090 w 35552"/>
                <a:gd name="connsiteY7" fmla="*/ 24996 h 25922"/>
                <a:gd name="connsiteX8" fmla="*/ 15285 w 35552"/>
                <a:gd name="connsiteY8" fmla="*/ 24996 h 25922"/>
                <a:gd name="connsiteX9" fmla="*/ 19962 w 35552"/>
                <a:gd name="connsiteY9" fmla="*/ 24996 h 25922"/>
                <a:gd name="connsiteX10" fmla="*/ 23601 w 35552"/>
                <a:gd name="connsiteY10" fmla="*/ 24014 h 25922"/>
                <a:gd name="connsiteX11" fmla="*/ 24467 w 35552"/>
                <a:gd name="connsiteY11" fmla="*/ 23668 h 25922"/>
                <a:gd name="connsiteX12" fmla="*/ 26604 w 35552"/>
                <a:gd name="connsiteY12" fmla="*/ 22454 h 25922"/>
                <a:gd name="connsiteX13" fmla="*/ 28452 w 35552"/>
                <a:gd name="connsiteY13" fmla="*/ 21184 h 25922"/>
                <a:gd name="connsiteX14" fmla="*/ 31513 w 35552"/>
                <a:gd name="connsiteY14" fmla="*/ 17777 h 25922"/>
                <a:gd name="connsiteX15" fmla="*/ 34054 w 35552"/>
                <a:gd name="connsiteY15" fmla="*/ 11193 h 25922"/>
                <a:gd name="connsiteX16" fmla="*/ 31802 w 35552"/>
                <a:gd name="connsiteY16" fmla="*/ 3743 h 25922"/>
                <a:gd name="connsiteX17" fmla="*/ 25102 w 35552"/>
                <a:gd name="connsiteY17" fmla="*/ 162 h 25922"/>
                <a:gd name="connsiteX18" fmla="*/ 21233 w 35552"/>
                <a:gd name="connsiteY18" fmla="*/ 567 h 25922"/>
                <a:gd name="connsiteX19" fmla="*/ 17652 w 35552"/>
                <a:gd name="connsiteY19" fmla="*/ 2357 h 25922"/>
                <a:gd name="connsiteX20" fmla="*/ 16671 w 35552"/>
                <a:gd name="connsiteY20" fmla="*/ 3339 h 25922"/>
                <a:gd name="connsiteX21" fmla="*/ 14418 w 35552"/>
                <a:gd name="connsiteY21" fmla="*/ 1086 h 25922"/>
                <a:gd name="connsiteX22" fmla="*/ 7084 w 35552"/>
                <a:gd name="connsiteY22" fmla="*/ -704 h 25922"/>
                <a:gd name="connsiteX23" fmla="*/ 3330 w 35552"/>
                <a:gd name="connsiteY23" fmla="*/ 797 h 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52" h="25922">
                  <a:moveTo>
                    <a:pt x="3330" y="797"/>
                  </a:moveTo>
                  <a:cubicBezTo>
                    <a:pt x="2117" y="1375"/>
                    <a:pt x="1077" y="2241"/>
                    <a:pt x="384" y="3396"/>
                  </a:cubicBezTo>
                  <a:cubicBezTo>
                    <a:pt x="-1059" y="5533"/>
                    <a:pt x="-1695" y="8132"/>
                    <a:pt x="-1348" y="10731"/>
                  </a:cubicBezTo>
                  <a:cubicBezTo>
                    <a:pt x="-1233" y="11597"/>
                    <a:pt x="-1059" y="12463"/>
                    <a:pt x="-770" y="13330"/>
                  </a:cubicBezTo>
                  <a:cubicBezTo>
                    <a:pt x="-540" y="14080"/>
                    <a:pt x="-309" y="14831"/>
                    <a:pt x="38" y="15582"/>
                  </a:cubicBezTo>
                  <a:cubicBezTo>
                    <a:pt x="1135" y="17835"/>
                    <a:pt x="2695" y="19798"/>
                    <a:pt x="4658" y="21357"/>
                  </a:cubicBezTo>
                  <a:cubicBezTo>
                    <a:pt x="5871" y="22282"/>
                    <a:pt x="7199" y="23089"/>
                    <a:pt x="8585" y="23725"/>
                  </a:cubicBezTo>
                  <a:cubicBezTo>
                    <a:pt x="10029" y="24361"/>
                    <a:pt x="11531" y="24764"/>
                    <a:pt x="13090" y="24996"/>
                  </a:cubicBezTo>
                  <a:cubicBezTo>
                    <a:pt x="13841" y="25111"/>
                    <a:pt x="14534" y="25111"/>
                    <a:pt x="15285" y="24996"/>
                  </a:cubicBezTo>
                  <a:cubicBezTo>
                    <a:pt x="16844" y="25169"/>
                    <a:pt x="18403" y="25169"/>
                    <a:pt x="19962" y="24996"/>
                  </a:cubicBezTo>
                  <a:cubicBezTo>
                    <a:pt x="21175" y="24707"/>
                    <a:pt x="22388" y="24418"/>
                    <a:pt x="23601" y="24014"/>
                  </a:cubicBezTo>
                  <a:lnTo>
                    <a:pt x="24467" y="23668"/>
                  </a:lnTo>
                  <a:cubicBezTo>
                    <a:pt x="25218" y="23321"/>
                    <a:pt x="25911" y="22917"/>
                    <a:pt x="26604" y="22454"/>
                  </a:cubicBezTo>
                  <a:cubicBezTo>
                    <a:pt x="27239" y="22108"/>
                    <a:pt x="27874" y="21646"/>
                    <a:pt x="28452" y="21184"/>
                  </a:cubicBezTo>
                  <a:cubicBezTo>
                    <a:pt x="29665" y="20260"/>
                    <a:pt x="30704" y="19105"/>
                    <a:pt x="31513" y="17777"/>
                  </a:cubicBezTo>
                  <a:cubicBezTo>
                    <a:pt x="32783" y="15756"/>
                    <a:pt x="33650" y="13561"/>
                    <a:pt x="34054" y="11193"/>
                  </a:cubicBezTo>
                  <a:cubicBezTo>
                    <a:pt x="34343" y="8536"/>
                    <a:pt x="33534" y="5822"/>
                    <a:pt x="31802" y="3743"/>
                  </a:cubicBezTo>
                  <a:cubicBezTo>
                    <a:pt x="30127" y="1721"/>
                    <a:pt x="27701" y="393"/>
                    <a:pt x="25102" y="162"/>
                  </a:cubicBezTo>
                  <a:cubicBezTo>
                    <a:pt x="23774" y="-69"/>
                    <a:pt x="22446" y="104"/>
                    <a:pt x="21233" y="567"/>
                  </a:cubicBezTo>
                  <a:cubicBezTo>
                    <a:pt x="19905" y="855"/>
                    <a:pt x="18692" y="1432"/>
                    <a:pt x="17652" y="2357"/>
                  </a:cubicBezTo>
                  <a:cubicBezTo>
                    <a:pt x="17306" y="2646"/>
                    <a:pt x="16959" y="2992"/>
                    <a:pt x="16671" y="3339"/>
                  </a:cubicBezTo>
                  <a:cubicBezTo>
                    <a:pt x="15978" y="2530"/>
                    <a:pt x="15227" y="1779"/>
                    <a:pt x="14418" y="1086"/>
                  </a:cubicBezTo>
                  <a:cubicBezTo>
                    <a:pt x="12282" y="-415"/>
                    <a:pt x="9682" y="-1051"/>
                    <a:pt x="7084" y="-704"/>
                  </a:cubicBezTo>
                  <a:cubicBezTo>
                    <a:pt x="5698" y="-531"/>
                    <a:pt x="4427" y="-11"/>
                    <a:pt x="3330" y="797"/>
                  </a:cubicBezTo>
                  <a:close/>
                </a:path>
              </a:pathLst>
            </a:custGeom>
            <a:solidFill>
              <a:srgbClr val="F2A0A1"/>
            </a:solidFill>
            <a:ln w="574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C7B327B-4AF4-4652-0217-A93E08458DC4}"/>
                </a:ext>
              </a:extLst>
            </p:cNvPr>
            <p:cNvSpPr/>
            <p:nvPr/>
          </p:nvSpPr>
          <p:spPr>
            <a:xfrm>
              <a:off x="11002500" y="2964290"/>
              <a:ext cx="41944" cy="49312"/>
            </a:xfrm>
            <a:custGeom>
              <a:avLst/>
              <a:gdLst>
                <a:gd name="connsiteX0" fmla="*/ 7019 w 41944"/>
                <a:gd name="connsiteY0" fmla="*/ -747 h 49312"/>
                <a:gd name="connsiteX1" fmla="*/ 14411 w 41944"/>
                <a:gd name="connsiteY1" fmla="*/ 985 h 49312"/>
                <a:gd name="connsiteX2" fmla="*/ 34451 w 41944"/>
                <a:gd name="connsiteY2" fmla="*/ 26743 h 49312"/>
                <a:gd name="connsiteX3" fmla="*/ 38262 w 41944"/>
                <a:gd name="connsiteY3" fmla="*/ 31767 h 49312"/>
                <a:gd name="connsiteX4" fmla="*/ 36934 w 41944"/>
                <a:gd name="connsiteY4" fmla="*/ 45917 h 49312"/>
                <a:gd name="connsiteX5" fmla="*/ 28791 w 41944"/>
                <a:gd name="connsiteY5" fmla="*/ 47996 h 49312"/>
                <a:gd name="connsiteX6" fmla="*/ 23016 w 41944"/>
                <a:gd name="connsiteY6" fmla="*/ 47996 h 49312"/>
                <a:gd name="connsiteX7" fmla="*/ 10484 w 41944"/>
                <a:gd name="connsiteY7" fmla="*/ 38120 h 49312"/>
                <a:gd name="connsiteX8" fmla="*/ 3495 w 41944"/>
                <a:gd name="connsiteY8" fmla="*/ 23567 h 49312"/>
                <a:gd name="connsiteX9" fmla="*/ 3495 w 41944"/>
                <a:gd name="connsiteY9" fmla="*/ 19408 h 49312"/>
                <a:gd name="connsiteX10" fmla="*/ 781 w 41944"/>
                <a:gd name="connsiteY10" fmla="*/ 15828 h 49312"/>
                <a:gd name="connsiteX11" fmla="*/ 1244 w 41944"/>
                <a:gd name="connsiteY11" fmla="*/ 2660 h 49312"/>
                <a:gd name="connsiteX12" fmla="*/ 7019 w 41944"/>
                <a:gd name="connsiteY12" fmla="*/ -747 h 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44" h="49312">
                  <a:moveTo>
                    <a:pt x="7019" y="-747"/>
                  </a:moveTo>
                  <a:cubicBezTo>
                    <a:pt x="9617" y="-978"/>
                    <a:pt x="12216" y="-401"/>
                    <a:pt x="14411" y="985"/>
                  </a:cubicBezTo>
                  <a:cubicBezTo>
                    <a:pt x="24055" y="6761"/>
                    <a:pt x="31217" y="15943"/>
                    <a:pt x="34451" y="26743"/>
                  </a:cubicBezTo>
                  <a:lnTo>
                    <a:pt x="38262" y="31767"/>
                  </a:lnTo>
                  <a:cubicBezTo>
                    <a:pt x="41728" y="36099"/>
                    <a:pt x="41092" y="42336"/>
                    <a:pt x="36934" y="45917"/>
                  </a:cubicBezTo>
                  <a:cubicBezTo>
                    <a:pt x="34566" y="47649"/>
                    <a:pt x="31678" y="48400"/>
                    <a:pt x="28791" y="47996"/>
                  </a:cubicBezTo>
                  <a:cubicBezTo>
                    <a:pt x="26943" y="48689"/>
                    <a:pt x="24864" y="48689"/>
                    <a:pt x="23016" y="47996"/>
                  </a:cubicBezTo>
                  <a:cubicBezTo>
                    <a:pt x="18222" y="45570"/>
                    <a:pt x="13949" y="42220"/>
                    <a:pt x="10484" y="38120"/>
                  </a:cubicBezTo>
                  <a:cubicBezTo>
                    <a:pt x="7134" y="33789"/>
                    <a:pt x="4766" y="28880"/>
                    <a:pt x="3495" y="23567"/>
                  </a:cubicBezTo>
                  <a:cubicBezTo>
                    <a:pt x="3091" y="22181"/>
                    <a:pt x="3091" y="20795"/>
                    <a:pt x="3495" y="19408"/>
                  </a:cubicBezTo>
                  <a:lnTo>
                    <a:pt x="781" y="15828"/>
                  </a:lnTo>
                  <a:cubicBezTo>
                    <a:pt x="-2337" y="11901"/>
                    <a:pt x="-2164" y="6357"/>
                    <a:pt x="1244" y="2660"/>
                  </a:cubicBezTo>
                  <a:cubicBezTo>
                    <a:pt x="2687" y="870"/>
                    <a:pt x="4766" y="-343"/>
                    <a:pt x="7019" y="-747"/>
                  </a:cubicBezTo>
                  <a:close/>
                </a:path>
              </a:pathLst>
            </a:custGeom>
            <a:solidFill>
              <a:srgbClr val="F2A0A1"/>
            </a:solidFill>
            <a:ln w="574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99D7AFD-4774-72DE-4B4D-2C6102341369}"/>
                </a:ext>
              </a:extLst>
            </p:cNvPr>
            <p:cNvSpPr/>
            <p:nvPr/>
          </p:nvSpPr>
          <p:spPr>
            <a:xfrm>
              <a:off x="10929254" y="3000793"/>
              <a:ext cx="57142" cy="51874"/>
            </a:xfrm>
            <a:custGeom>
              <a:avLst/>
              <a:gdLst>
                <a:gd name="connsiteX0" fmla="*/ 2068 w 57142"/>
                <a:gd name="connsiteY0" fmla="*/ 5660 h 51874"/>
                <a:gd name="connsiteX1" fmla="*/ -704 w 57142"/>
                <a:gd name="connsiteY1" fmla="*/ 17210 h 51874"/>
                <a:gd name="connsiteX2" fmla="*/ 32504 w 57142"/>
                <a:gd name="connsiteY2" fmla="*/ 50475 h 51874"/>
                <a:gd name="connsiteX3" fmla="*/ 45498 w 57142"/>
                <a:gd name="connsiteY3" fmla="*/ 44700 h 51874"/>
                <a:gd name="connsiteX4" fmla="*/ 45498 w 57142"/>
                <a:gd name="connsiteY4" fmla="*/ 43199 h 51874"/>
                <a:gd name="connsiteX5" fmla="*/ 55547 w 57142"/>
                <a:gd name="connsiteY5" fmla="*/ 34247 h 51874"/>
                <a:gd name="connsiteX6" fmla="*/ 2068 w 57142"/>
                <a:gd name="connsiteY6" fmla="*/ 5660 h 51874"/>
                <a:gd name="connsiteX7" fmla="*/ 23379 w 57142"/>
                <a:gd name="connsiteY7" fmla="*/ 20329 h 51874"/>
                <a:gd name="connsiteX8" fmla="*/ 22628 w 57142"/>
                <a:gd name="connsiteY8" fmla="*/ 19347 h 51874"/>
                <a:gd name="connsiteX9" fmla="*/ 22628 w 57142"/>
                <a:gd name="connsiteY9" fmla="*/ 19347 h 51874"/>
                <a:gd name="connsiteX10" fmla="*/ 23841 w 57142"/>
                <a:gd name="connsiteY10" fmla="*/ 19347 h 51874"/>
                <a:gd name="connsiteX11" fmla="*/ 27999 w 57142"/>
                <a:gd name="connsiteY11" fmla="*/ 20964 h 51874"/>
                <a:gd name="connsiteX12" fmla="*/ 29962 w 57142"/>
                <a:gd name="connsiteY12" fmla="*/ 22119 h 51874"/>
                <a:gd name="connsiteX13" fmla="*/ 31984 w 57142"/>
                <a:gd name="connsiteY13" fmla="*/ 23678 h 51874"/>
                <a:gd name="connsiteX14" fmla="*/ 32734 w 57142"/>
                <a:gd name="connsiteY14" fmla="*/ 24487 h 51874"/>
                <a:gd name="connsiteX15" fmla="*/ 34352 w 57142"/>
                <a:gd name="connsiteY15" fmla="*/ 26566 h 51874"/>
                <a:gd name="connsiteX16" fmla="*/ 34814 w 57142"/>
                <a:gd name="connsiteY16" fmla="*/ 27548 h 51874"/>
                <a:gd name="connsiteX17" fmla="*/ 35218 w 57142"/>
                <a:gd name="connsiteY17" fmla="*/ 28472 h 51874"/>
                <a:gd name="connsiteX18" fmla="*/ 35565 w 57142"/>
                <a:gd name="connsiteY18" fmla="*/ 30089 h 51874"/>
                <a:gd name="connsiteX19" fmla="*/ 34814 w 57142"/>
                <a:gd name="connsiteY19" fmla="*/ 30089 h 51874"/>
                <a:gd name="connsiteX20" fmla="*/ 34352 w 57142"/>
                <a:gd name="connsiteY20" fmla="*/ 30089 h 51874"/>
                <a:gd name="connsiteX21" fmla="*/ 32330 w 57142"/>
                <a:gd name="connsiteY21" fmla="*/ 28876 h 51874"/>
                <a:gd name="connsiteX22" fmla="*/ 28403 w 57142"/>
                <a:gd name="connsiteY22" fmla="*/ 25989 h 51874"/>
                <a:gd name="connsiteX23" fmla="*/ 26959 w 57142"/>
                <a:gd name="connsiteY23" fmla="*/ 24776 h 51874"/>
                <a:gd name="connsiteX24" fmla="*/ 26497 w 57142"/>
                <a:gd name="connsiteY24" fmla="*/ 24256 h 51874"/>
                <a:gd name="connsiteX25" fmla="*/ 23668 w 57142"/>
                <a:gd name="connsiteY25" fmla="*/ 20329 h 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42" h="51874">
                  <a:moveTo>
                    <a:pt x="2068" y="5660"/>
                  </a:moveTo>
                  <a:cubicBezTo>
                    <a:pt x="-1224" y="8547"/>
                    <a:pt x="-2321" y="13168"/>
                    <a:pt x="-704" y="17210"/>
                  </a:cubicBezTo>
                  <a:cubicBezTo>
                    <a:pt x="4783" y="32746"/>
                    <a:pt x="16968" y="44931"/>
                    <a:pt x="32504" y="50475"/>
                  </a:cubicBezTo>
                  <a:cubicBezTo>
                    <a:pt x="37702" y="52324"/>
                    <a:pt x="43419" y="49782"/>
                    <a:pt x="45498" y="44700"/>
                  </a:cubicBezTo>
                  <a:cubicBezTo>
                    <a:pt x="45556" y="44181"/>
                    <a:pt x="45556" y="43718"/>
                    <a:pt x="45498" y="43199"/>
                  </a:cubicBezTo>
                  <a:cubicBezTo>
                    <a:pt x="50638" y="43199"/>
                    <a:pt x="54912" y="39330"/>
                    <a:pt x="55547" y="34247"/>
                  </a:cubicBezTo>
                  <a:cubicBezTo>
                    <a:pt x="58319" y="7623"/>
                    <a:pt x="23148" y="-11320"/>
                    <a:pt x="2068" y="5660"/>
                  </a:cubicBezTo>
                  <a:close/>
                  <a:moveTo>
                    <a:pt x="23379" y="20329"/>
                  </a:moveTo>
                  <a:lnTo>
                    <a:pt x="22628" y="19347"/>
                  </a:lnTo>
                  <a:lnTo>
                    <a:pt x="22628" y="19347"/>
                  </a:lnTo>
                  <a:lnTo>
                    <a:pt x="23841" y="19347"/>
                  </a:lnTo>
                  <a:cubicBezTo>
                    <a:pt x="25285" y="19809"/>
                    <a:pt x="26613" y="20387"/>
                    <a:pt x="27999" y="20964"/>
                  </a:cubicBezTo>
                  <a:lnTo>
                    <a:pt x="29962" y="22119"/>
                  </a:lnTo>
                  <a:cubicBezTo>
                    <a:pt x="30655" y="22581"/>
                    <a:pt x="31291" y="23159"/>
                    <a:pt x="31984" y="23678"/>
                  </a:cubicBezTo>
                  <a:lnTo>
                    <a:pt x="32734" y="24487"/>
                  </a:lnTo>
                  <a:lnTo>
                    <a:pt x="34352" y="26566"/>
                  </a:lnTo>
                  <a:cubicBezTo>
                    <a:pt x="34525" y="26855"/>
                    <a:pt x="34698" y="27201"/>
                    <a:pt x="34814" y="27548"/>
                  </a:cubicBezTo>
                  <a:cubicBezTo>
                    <a:pt x="34987" y="27836"/>
                    <a:pt x="35102" y="28125"/>
                    <a:pt x="35218" y="28472"/>
                  </a:cubicBezTo>
                  <a:cubicBezTo>
                    <a:pt x="35218" y="28876"/>
                    <a:pt x="35218" y="29511"/>
                    <a:pt x="35565" y="30089"/>
                  </a:cubicBezTo>
                  <a:lnTo>
                    <a:pt x="34814" y="30089"/>
                  </a:lnTo>
                  <a:lnTo>
                    <a:pt x="34352" y="30089"/>
                  </a:lnTo>
                  <a:lnTo>
                    <a:pt x="32330" y="28876"/>
                  </a:lnTo>
                  <a:cubicBezTo>
                    <a:pt x="30944" y="28010"/>
                    <a:pt x="29674" y="27028"/>
                    <a:pt x="28403" y="25989"/>
                  </a:cubicBezTo>
                  <a:lnTo>
                    <a:pt x="26959" y="24776"/>
                  </a:lnTo>
                  <a:lnTo>
                    <a:pt x="26497" y="24256"/>
                  </a:lnTo>
                  <a:cubicBezTo>
                    <a:pt x="25458" y="22985"/>
                    <a:pt x="24534" y="21715"/>
                    <a:pt x="23668" y="20329"/>
                  </a:cubicBezTo>
                  <a:close/>
                </a:path>
              </a:pathLst>
            </a:custGeom>
            <a:solidFill>
              <a:srgbClr val="F2A0A1"/>
            </a:solidFill>
            <a:ln w="5748"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A4E4698-D075-E6E3-A148-8E0D9754DA65}"/>
                </a:ext>
              </a:extLst>
            </p:cNvPr>
            <p:cNvSpPr/>
            <p:nvPr/>
          </p:nvSpPr>
          <p:spPr>
            <a:xfrm>
              <a:off x="10923196" y="2847417"/>
              <a:ext cx="69403" cy="116722"/>
            </a:xfrm>
            <a:custGeom>
              <a:avLst/>
              <a:gdLst>
                <a:gd name="connsiteX0" fmla="*/ 9455 w 69403"/>
                <a:gd name="connsiteY0" fmla="*/ 3394 h 116722"/>
                <a:gd name="connsiteX1" fmla="*/ -1114 w 69403"/>
                <a:gd name="connsiteY1" fmla="*/ 53465 h 116722"/>
                <a:gd name="connsiteX2" fmla="*/ 14710 w 69403"/>
                <a:gd name="connsiteY2" fmla="*/ 95335 h 116722"/>
                <a:gd name="connsiteX3" fmla="*/ 24470 w 69403"/>
                <a:gd name="connsiteY3" fmla="*/ 104633 h 116722"/>
                <a:gd name="connsiteX4" fmla="*/ 26896 w 69403"/>
                <a:gd name="connsiteY4" fmla="*/ 110004 h 116722"/>
                <a:gd name="connsiteX5" fmla="*/ 40179 w 69403"/>
                <a:gd name="connsiteY5" fmla="*/ 115087 h 116722"/>
                <a:gd name="connsiteX6" fmla="*/ 44857 w 69403"/>
                <a:gd name="connsiteY6" fmla="*/ 110697 h 116722"/>
                <a:gd name="connsiteX7" fmla="*/ 54270 w 69403"/>
                <a:gd name="connsiteY7" fmla="*/ 108041 h 116722"/>
                <a:gd name="connsiteX8" fmla="*/ 67669 w 69403"/>
                <a:gd name="connsiteY8" fmla="*/ 91062 h 116722"/>
                <a:gd name="connsiteX9" fmla="*/ 59410 w 69403"/>
                <a:gd name="connsiteY9" fmla="*/ 66806 h 116722"/>
                <a:gd name="connsiteX10" fmla="*/ 33075 w 69403"/>
                <a:gd name="connsiteY10" fmla="*/ 23376 h 116722"/>
                <a:gd name="connsiteX11" fmla="*/ 26780 w 69403"/>
                <a:gd name="connsiteY11" fmla="*/ 5126 h 116722"/>
                <a:gd name="connsiteX12" fmla="*/ 13497 w 69403"/>
                <a:gd name="connsiteY12" fmla="*/ 90 h 116722"/>
                <a:gd name="connsiteX13" fmla="*/ 9455 w 69403"/>
                <a:gd name="connsiteY13" fmla="*/ 3394 h 116722"/>
                <a:gd name="connsiteX14" fmla="*/ 19157 w 69403"/>
                <a:gd name="connsiteY14" fmla="*/ 53696 h 116722"/>
                <a:gd name="connsiteX15" fmla="*/ 27415 w 69403"/>
                <a:gd name="connsiteY15" fmla="*/ 75353 h 116722"/>
                <a:gd name="connsiteX16" fmla="*/ 25568 w 69403"/>
                <a:gd name="connsiteY16" fmla="*/ 75353 h 116722"/>
                <a:gd name="connsiteX17" fmla="*/ 19215 w 69403"/>
                <a:gd name="connsiteY17" fmla="*/ 54505 h 116722"/>
                <a:gd name="connsiteX18" fmla="*/ 19157 w 69403"/>
                <a:gd name="connsiteY18" fmla="*/ 53696 h 11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403" h="116722">
                  <a:moveTo>
                    <a:pt x="9455" y="3394"/>
                  </a:moveTo>
                  <a:cubicBezTo>
                    <a:pt x="1081" y="18675"/>
                    <a:pt x="-2615" y="36099"/>
                    <a:pt x="-1114" y="53465"/>
                  </a:cubicBezTo>
                  <a:cubicBezTo>
                    <a:pt x="157" y="68654"/>
                    <a:pt x="5643" y="83150"/>
                    <a:pt x="14710" y="95335"/>
                  </a:cubicBezTo>
                  <a:cubicBezTo>
                    <a:pt x="17482" y="98916"/>
                    <a:pt x="20774" y="102034"/>
                    <a:pt x="24470" y="104633"/>
                  </a:cubicBezTo>
                  <a:lnTo>
                    <a:pt x="26896" y="110004"/>
                  </a:lnTo>
                  <a:cubicBezTo>
                    <a:pt x="29206" y="115029"/>
                    <a:pt x="35097" y="117281"/>
                    <a:pt x="40179" y="115087"/>
                  </a:cubicBezTo>
                  <a:cubicBezTo>
                    <a:pt x="42200" y="114163"/>
                    <a:pt x="43817" y="112603"/>
                    <a:pt x="44857" y="110697"/>
                  </a:cubicBezTo>
                  <a:cubicBezTo>
                    <a:pt x="48148" y="110466"/>
                    <a:pt x="51325" y="109542"/>
                    <a:pt x="54270" y="108041"/>
                  </a:cubicBezTo>
                  <a:cubicBezTo>
                    <a:pt x="61143" y="104807"/>
                    <a:pt x="66110" y="98512"/>
                    <a:pt x="67669" y="91062"/>
                  </a:cubicBezTo>
                  <a:cubicBezTo>
                    <a:pt x="69286" y="81879"/>
                    <a:pt x="63915" y="74256"/>
                    <a:pt x="59410" y="66806"/>
                  </a:cubicBezTo>
                  <a:lnTo>
                    <a:pt x="33075" y="23376"/>
                  </a:lnTo>
                  <a:lnTo>
                    <a:pt x="26780" y="5126"/>
                  </a:lnTo>
                  <a:cubicBezTo>
                    <a:pt x="24528" y="67"/>
                    <a:pt x="18579" y="-2185"/>
                    <a:pt x="13497" y="90"/>
                  </a:cubicBezTo>
                  <a:cubicBezTo>
                    <a:pt x="11880" y="818"/>
                    <a:pt x="10495" y="1956"/>
                    <a:pt x="9455" y="3394"/>
                  </a:cubicBezTo>
                  <a:close/>
                  <a:moveTo>
                    <a:pt x="19157" y="53696"/>
                  </a:moveTo>
                  <a:cubicBezTo>
                    <a:pt x="21582" y="61088"/>
                    <a:pt x="24412" y="68250"/>
                    <a:pt x="27415" y="75353"/>
                  </a:cubicBezTo>
                  <a:lnTo>
                    <a:pt x="25568" y="75353"/>
                  </a:lnTo>
                  <a:cubicBezTo>
                    <a:pt x="22333" y="68769"/>
                    <a:pt x="20196" y="61724"/>
                    <a:pt x="19215" y="54505"/>
                  </a:cubicBezTo>
                  <a:cubicBezTo>
                    <a:pt x="19215" y="54505"/>
                    <a:pt x="19215" y="53985"/>
                    <a:pt x="19157" y="53696"/>
                  </a:cubicBezTo>
                  <a:close/>
                </a:path>
              </a:pathLst>
            </a:custGeom>
            <a:solidFill>
              <a:srgbClr val="F2A0A1"/>
            </a:solidFill>
            <a:ln w="5748"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2B930F0-A475-BC66-4C85-F26B2F25FCD0}"/>
                </a:ext>
              </a:extLst>
            </p:cNvPr>
            <p:cNvSpPr/>
            <p:nvPr/>
          </p:nvSpPr>
          <p:spPr>
            <a:xfrm>
              <a:off x="10931236" y="2771057"/>
              <a:ext cx="23067" cy="26978"/>
            </a:xfrm>
            <a:custGeom>
              <a:avLst/>
              <a:gdLst>
                <a:gd name="connsiteX0" fmla="*/ 7016 w 23067"/>
                <a:gd name="connsiteY0" fmla="*/ -696 h 26978"/>
                <a:gd name="connsiteX1" fmla="*/ 12098 w 23067"/>
                <a:gd name="connsiteY1" fmla="*/ -118 h 26978"/>
                <a:gd name="connsiteX2" fmla="*/ 14408 w 23067"/>
                <a:gd name="connsiteY2" fmla="*/ 1094 h 26978"/>
                <a:gd name="connsiteX3" fmla="*/ 17701 w 23067"/>
                <a:gd name="connsiteY3" fmla="*/ 5137 h 26978"/>
                <a:gd name="connsiteX4" fmla="*/ 20761 w 23067"/>
                <a:gd name="connsiteY4" fmla="*/ 12010 h 26978"/>
                <a:gd name="connsiteX5" fmla="*/ 21570 w 23067"/>
                <a:gd name="connsiteY5" fmla="*/ 15937 h 26978"/>
                <a:gd name="connsiteX6" fmla="*/ 20992 w 23067"/>
                <a:gd name="connsiteY6" fmla="*/ 19691 h 26978"/>
                <a:gd name="connsiteX7" fmla="*/ 18913 w 23067"/>
                <a:gd name="connsiteY7" fmla="*/ 22925 h 26978"/>
                <a:gd name="connsiteX8" fmla="*/ 15736 w 23067"/>
                <a:gd name="connsiteY8" fmla="*/ 25293 h 26978"/>
                <a:gd name="connsiteX9" fmla="*/ 13138 w 23067"/>
                <a:gd name="connsiteY9" fmla="*/ 26043 h 26978"/>
                <a:gd name="connsiteX10" fmla="*/ 8056 w 23067"/>
                <a:gd name="connsiteY10" fmla="*/ 25524 h 26978"/>
                <a:gd name="connsiteX11" fmla="*/ 5745 w 23067"/>
                <a:gd name="connsiteY11" fmla="*/ 24311 h 26978"/>
                <a:gd name="connsiteX12" fmla="*/ 2454 w 23067"/>
                <a:gd name="connsiteY12" fmla="*/ 20210 h 26978"/>
                <a:gd name="connsiteX13" fmla="*/ -607 w 23067"/>
                <a:gd name="connsiteY13" fmla="*/ 13338 h 26978"/>
                <a:gd name="connsiteX14" fmla="*/ -1416 w 23067"/>
                <a:gd name="connsiteY14" fmla="*/ 9469 h 26978"/>
                <a:gd name="connsiteX15" fmla="*/ 1241 w 23067"/>
                <a:gd name="connsiteY15" fmla="*/ 2423 h 26978"/>
                <a:gd name="connsiteX16" fmla="*/ 4417 w 23067"/>
                <a:gd name="connsiteY16" fmla="*/ 55 h 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67" h="26978">
                  <a:moveTo>
                    <a:pt x="7016" y="-696"/>
                  </a:moveTo>
                  <a:cubicBezTo>
                    <a:pt x="8749" y="-938"/>
                    <a:pt x="10482" y="-742"/>
                    <a:pt x="12098" y="-118"/>
                  </a:cubicBezTo>
                  <a:lnTo>
                    <a:pt x="14408" y="1094"/>
                  </a:lnTo>
                  <a:cubicBezTo>
                    <a:pt x="15852" y="2123"/>
                    <a:pt x="17007" y="3520"/>
                    <a:pt x="17701" y="5137"/>
                  </a:cubicBezTo>
                  <a:lnTo>
                    <a:pt x="20761" y="12010"/>
                  </a:lnTo>
                  <a:cubicBezTo>
                    <a:pt x="21396" y="13217"/>
                    <a:pt x="21685" y="14580"/>
                    <a:pt x="21570" y="15937"/>
                  </a:cubicBezTo>
                  <a:cubicBezTo>
                    <a:pt x="21743" y="17219"/>
                    <a:pt x="21512" y="18518"/>
                    <a:pt x="20992" y="19691"/>
                  </a:cubicBezTo>
                  <a:cubicBezTo>
                    <a:pt x="20588" y="20927"/>
                    <a:pt x="19894" y="22041"/>
                    <a:pt x="18913" y="22925"/>
                  </a:cubicBezTo>
                  <a:cubicBezTo>
                    <a:pt x="18047" y="23964"/>
                    <a:pt x="16950" y="24779"/>
                    <a:pt x="15736" y="25293"/>
                  </a:cubicBezTo>
                  <a:lnTo>
                    <a:pt x="13138" y="26043"/>
                  </a:lnTo>
                  <a:cubicBezTo>
                    <a:pt x="11405" y="26338"/>
                    <a:pt x="9673" y="26159"/>
                    <a:pt x="8056" y="25524"/>
                  </a:cubicBezTo>
                  <a:lnTo>
                    <a:pt x="5745" y="24311"/>
                  </a:lnTo>
                  <a:cubicBezTo>
                    <a:pt x="4302" y="23248"/>
                    <a:pt x="3205" y="21839"/>
                    <a:pt x="2454" y="20210"/>
                  </a:cubicBezTo>
                  <a:lnTo>
                    <a:pt x="-607" y="13338"/>
                  </a:lnTo>
                  <a:cubicBezTo>
                    <a:pt x="-1242" y="12154"/>
                    <a:pt x="-1531" y="10808"/>
                    <a:pt x="-1416" y="9469"/>
                  </a:cubicBezTo>
                  <a:cubicBezTo>
                    <a:pt x="-1589" y="6847"/>
                    <a:pt x="-607" y="4288"/>
                    <a:pt x="1241" y="2423"/>
                  </a:cubicBezTo>
                  <a:cubicBezTo>
                    <a:pt x="2107" y="1383"/>
                    <a:pt x="3205" y="569"/>
                    <a:pt x="4417" y="55"/>
                  </a:cubicBezTo>
                  <a:close/>
                </a:path>
              </a:pathLst>
            </a:custGeom>
            <a:solidFill>
              <a:srgbClr val="F2A0A1"/>
            </a:solidFill>
            <a:ln w="5748"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88292B6-D97D-4297-086A-192955F6D0BA}"/>
                </a:ext>
              </a:extLst>
            </p:cNvPr>
            <p:cNvSpPr/>
            <p:nvPr/>
          </p:nvSpPr>
          <p:spPr>
            <a:xfrm>
              <a:off x="10887696" y="2840072"/>
              <a:ext cx="23096" cy="27146"/>
            </a:xfrm>
            <a:custGeom>
              <a:avLst/>
              <a:gdLst>
                <a:gd name="connsiteX0" fmla="*/ 7069 w 23096"/>
                <a:gd name="connsiteY0" fmla="*/ -697 h 27146"/>
                <a:gd name="connsiteX1" fmla="*/ 12151 w 23096"/>
                <a:gd name="connsiteY1" fmla="*/ -119 h 27146"/>
                <a:gd name="connsiteX2" fmla="*/ 14403 w 23096"/>
                <a:gd name="connsiteY2" fmla="*/ 1093 h 27146"/>
                <a:gd name="connsiteX3" fmla="*/ 17753 w 23096"/>
                <a:gd name="connsiteY3" fmla="*/ 5136 h 27146"/>
                <a:gd name="connsiteX4" fmla="*/ 20814 w 23096"/>
                <a:gd name="connsiteY4" fmla="*/ 12009 h 27146"/>
                <a:gd name="connsiteX5" fmla="*/ 21622 w 23096"/>
                <a:gd name="connsiteY5" fmla="*/ 15936 h 27146"/>
                <a:gd name="connsiteX6" fmla="*/ 21044 w 23096"/>
                <a:gd name="connsiteY6" fmla="*/ 19690 h 27146"/>
                <a:gd name="connsiteX7" fmla="*/ 15732 w 23096"/>
                <a:gd name="connsiteY7" fmla="*/ 25465 h 27146"/>
                <a:gd name="connsiteX8" fmla="*/ 13132 w 23096"/>
                <a:gd name="connsiteY8" fmla="*/ 26216 h 27146"/>
                <a:gd name="connsiteX9" fmla="*/ 8050 w 23096"/>
                <a:gd name="connsiteY9" fmla="*/ 25696 h 27146"/>
                <a:gd name="connsiteX10" fmla="*/ 5798 w 23096"/>
                <a:gd name="connsiteY10" fmla="*/ 24483 h 27146"/>
                <a:gd name="connsiteX11" fmla="*/ 2448 w 23096"/>
                <a:gd name="connsiteY11" fmla="*/ 20383 h 27146"/>
                <a:gd name="connsiteX12" fmla="*/ -613 w 23096"/>
                <a:gd name="connsiteY12" fmla="*/ 13510 h 27146"/>
                <a:gd name="connsiteX13" fmla="*/ -1421 w 23096"/>
                <a:gd name="connsiteY13" fmla="*/ 9641 h 27146"/>
                <a:gd name="connsiteX14" fmla="*/ 1294 w 23096"/>
                <a:gd name="connsiteY14" fmla="*/ 2595 h 27146"/>
                <a:gd name="connsiteX15" fmla="*/ 4470 w 23096"/>
                <a:gd name="connsiteY15" fmla="*/ 227 h 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96" h="27146">
                  <a:moveTo>
                    <a:pt x="7069" y="-697"/>
                  </a:moveTo>
                  <a:cubicBezTo>
                    <a:pt x="8801" y="-939"/>
                    <a:pt x="10534" y="-737"/>
                    <a:pt x="12151" y="-119"/>
                  </a:cubicBezTo>
                  <a:lnTo>
                    <a:pt x="14403" y="1093"/>
                  </a:lnTo>
                  <a:cubicBezTo>
                    <a:pt x="15847" y="2098"/>
                    <a:pt x="17060" y="3502"/>
                    <a:pt x="17753" y="5136"/>
                  </a:cubicBezTo>
                  <a:lnTo>
                    <a:pt x="20814" y="12009"/>
                  </a:lnTo>
                  <a:cubicBezTo>
                    <a:pt x="21449" y="13222"/>
                    <a:pt x="21680" y="14579"/>
                    <a:pt x="21622" y="15936"/>
                  </a:cubicBezTo>
                  <a:cubicBezTo>
                    <a:pt x="21737" y="17218"/>
                    <a:pt x="21564" y="18506"/>
                    <a:pt x="21044" y="19690"/>
                  </a:cubicBezTo>
                  <a:cubicBezTo>
                    <a:pt x="20005" y="22173"/>
                    <a:pt x="18099" y="24218"/>
                    <a:pt x="15732" y="25465"/>
                  </a:cubicBezTo>
                  <a:lnTo>
                    <a:pt x="13132" y="26216"/>
                  </a:lnTo>
                  <a:cubicBezTo>
                    <a:pt x="11400" y="26505"/>
                    <a:pt x="9667" y="26325"/>
                    <a:pt x="8050" y="25696"/>
                  </a:cubicBezTo>
                  <a:lnTo>
                    <a:pt x="5798" y="24483"/>
                  </a:lnTo>
                  <a:cubicBezTo>
                    <a:pt x="4354" y="23438"/>
                    <a:pt x="3199" y="22023"/>
                    <a:pt x="2448" y="20383"/>
                  </a:cubicBezTo>
                  <a:lnTo>
                    <a:pt x="-613" y="13510"/>
                  </a:lnTo>
                  <a:cubicBezTo>
                    <a:pt x="-1190" y="12315"/>
                    <a:pt x="-1479" y="10981"/>
                    <a:pt x="-1421" y="9641"/>
                  </a:cubicBezTo>
                  <a:cubicBezTo>
                    <a:pt x="-1594" y="7007"/>
                    <a:pt x="-613" y="4432"/>
                    <a:pt x="1294" y="2595"/>
                  </a:cubicBezTo>
                  <a:cubicBezTo>
                    <a:pt x="2102" y="1544"/>
                    <a:pt x="3199" y="724"/>
                    <a:pt x="4470" y="227"/>
                  </a:cubicBezTo>
                  <a:close/>
                </a:path>
              </a:pathLst>
            </a:custGeom>
            <a:solidFill>
              <a:srgbClr val="F2A0A1"/>
            </a:solidFill>
            <a:ln w="5748"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8459E01-E7C8-95E8-A0C4-2BFD33C2DBA1}"/>
                </a:ext>
              </a:extLst>
            </p:cNvPr>
            <p:cNvSpPr/>
            <p:nvPr/>
          </p:nvSpPr>
          <p:spPr>
            <a:xfrm>
              <a:off x="10876220" y="2927837"/>
              <a:ext cx="26836" cy="42915"/>
            </a:xfrm>
            <a:custGeom>
              <a:avLst/>
              <a:gdLst>
                <a:gd name="connsiteX0" fmla="*/ 7399 w 26836"/>
                <a:gd name="connsiteY0" fmla="*/ -678 h 42915"/>
                <a:gd name="connsiteX1" fmla="*/ 14734 w 26836"/>
                <a:gd name="connsiteY1" fmla="*/ 1112 h 42915"/>
                <a:gd name="connsiteX2" fmla="*/ 20509 w 26836"/>
                <a:gd name="connsiteY2" fmla="*/ 38594 h 42915"/>
                <a:gd name="connsiteX3" fmla="*/ 6359 w 26836"/>
                <a:gd name="connsiteY3" fmla="*/ 39691 h 42915"/>
                <a:gd name="connsiteX4" fmla="*/ 4165 w 26836"/>
                <a:gd name="connsiteY4" fmla="*/ 27043 h 42915"/>
                <a:gd name="connsiteX5" fmla="*/ 4858 w 26836"/>
                <a:gd name="connsiteY5" fmla="*/ 25195 h 42915"/>
                <a:gd name="connsiteX6" fmla="*/ 4858 w 26836"/>
                <a:gd name="connsiteY6" fmla="*/ 23289 h 42915"/>
                <a:gd name="connsiteX7" fmla="*/ 4511 w 26836"/>
                <a:gd name="connsiteY7" fmla="*/ 21095 h 42915"/>
                <a:gd name="connsiteX8" fmla="*/ 3703 w 26836"/>
                <a:gd name="connsiteY8" fmla="*/ 19189 h 42915"/>
                <a:gd name="connsiteX9" fmla="*/ 2259 w 26836"/>
                <a:gd name="connsiteY9" fmla="*/ 17456 h 42915"/>
                <a:gd name="connsiteX10" fmla="*/ -1322 w 26836"/>
                <a:gd name="connsiteY10" fmla="*/ 11219 h 42915"/>
                <a:gd name="connsiteX11" fmla="*/ 411 w 26836"/>
                <a:gd name="connsiteY11" fmla="*/ 3884 h 42915"/>
                <a:gd name="connsiteX12" fmla="*/ 7399 w 26836"/>
                <a:gd name="connsiteY12" fmla="*/ -678 h 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36" h="42915">
                  <a:moveTo>
                    <a:pt x="7399" y="-678"/>
                  </a:moveTo>
                  <a:cubicBezTo>
                    <a:pt x="9998" y="-1082"/>
                    <a:pt x="12597" y="-447"/>
                    <a:pt x="14734" y="1112"/>
                  </a:cubicBezTo>
                  <a:cubicBezTo>
                    <a:pt x="26284" y="10122"/>
                    <a:pt x="28825" y="26524"/>
                    <a:pt x="20509" y="38594"/>
                  </a:cubicBezTo>
                  <a:cubicBezTo>
                    <a:pt x="16928" y="42810"/>
                    <a:pt x="10576" y="43329"/>
                    <a:pt x="6359" y="39691"/>
                  </a:cubicBezTo>
                  <a:cubicBezTo>
                    <a:pt x="2664" y="36572"/>
                    <a:pt x="1739" y="31259"/>
                    <a:pt x="4165" y="27043"/>
                  </a:cubicBezTo>
                  <a:lnTo>
                    <a:pt x="4858" y="25195"/>
                  </a:lnTo>
                  <a:lnTo>
                    <a:pt x="4858" y="23289"/>
                  </a:lnTo>
                  <a:cubicBezTo>
                    <a:pt x="4800" y="22539"/>
                    <a:pt x="4685" y="21788"/>
                    <a:pt x="4511" y="21095"/>
                  </a:cubicBezTo>
                  <a:cubicBezTo>
                    <a:pt x="4511" y="20459"/>
                    <a:pt x="3992" y="19824"/>
                    <a:pt x="3703" y="19189"/>
                  </a:cubicBezTo>
                  <a:cubicBezTo>
                    <a:pt x="3241" y="18612"/>
                    <a:pt x="2779" y="18034"/>
                    <a:pt x="2259" y="17456"/>
                  </a:cubicBezTo>
                  <a:cubicBezTo>
                    <a:pt x="353" y="15897"/>
                    <a:pt x="-917" y="13645"/>
                    <a:pt x="-1322" y="11219"/>
                  </a:cubicBezTo>
                  <a:cubicBezTo>
                    <a:pt x="-1726" y="8620"/>
                    <a:pt x="-1090" y="6021"/>
                    <a:pt x="411" y="3884"/>
                  </a:cubicBezTo>
                  <a:cubicBezTo>
                    <a:pt x="1971" y="1459"/>
                    <a:pt x="4511" y="-216"/>
                    <a:pt x="7399" y="-678"/>
                  </a:cubicBezTo>
                  <a:close/>
                </a:path>
              </a:pathLst>
            </a:custGeom>
            <a:solidFill>
              <a:srgbClr val="F2A0A1"/>
            </a:solidFill>
            <a:ln w="5748"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4A1ADC6-A882-DF82-C953-9234A10C970A}"/>
                </a:ext>
              </a:extLst>
            </p:cNvPr>
            <p:cNvSpPr/>
            <p:nvPr/>
          </p:nvSpPr>
          <p:spPr>
            <a:xfrm>
              <a:off x="10494978" y="3302165"/>
              <a:ext cx="273747" cy="362586"/>
            </a:xfrm>
            <a:custGeom>
              <a:avLst/>
              <a:gdLst>
                <a:gd name="connsiteX0" fmla="*/ 267362 w 273747"/>
                <a:gd name="connsiteY0" fmla="*/ 226483 h 362586"/>
                <a:gd name="connsiteX1" fmla="*/ 244896 w 273747"/>
                <a:gd name="connsiteY1" fmla="*/ 33244 h 362586"/>
                <a:gd name="connsiteX2" fmla="*/ 177326 w 273747"/>
                <a:gd name="connsiteY2" fmla="*/ 17593 h 362586"/>
                <a:gd name="connsiteX3" fmla="*/ 106522 w 273747"/>
                <a:gd name="connsiteY3" fmla="*/ 42542 h 362586"/>
                <a:gd name="connsiteX4" fmla="*/ 124483 w 273747"/>
                <a:gd name="connsiteY4" fmla="*/ 217762 h 362586"/>
                <a:gd name="connsiteX5" fmla="*/ 124483 w 273747"/>
                <a:gd name="connsiteY5" fmla="*/ 221632 h 362586"/>
                <a:gd name="connsiteX6" fmla="*/ 22031 w 273747"/>
                <a:gd name="connsiteY6" fmla="*/ 278691 h 362586"/>
                <a:gd name="connsiteX7" fmla="*/ 18450 w 273747"/>
                <a:gd name="connsiteY7" fmla="*/ 282502 h 362586"/>
                <a:gd name="connsiteX8" fmla="*/ 1124 w 273747"/>
                <a:gd name="connsiteY8" fmla="*/ 309646 h 362586"/>
                <a:gd name="connsiteX9" fmla="*/ 43110 w 273747"/>
                <a:gd name="connsiteY9" fmla="*/ 361623 h 362586"/>
                <a:gd name="connsiteX10" fmla="*/ 167913 w 273747"/>
                <a:gd name="connsiteY10" fmla="*/ 351401 h 362586"/>
                <a:gd name="connsiteX11" fmla="*/ 260316 w 273747"/>
                <a:gd name="connsiteY11" fmla="*/ 325239 h 362586"/>
                <a:gd name="connsiteX12" fmla="*/ 267362 w 273747"/>
                <a:gd name="connsiteY12" fmla="*/ 226483 h 36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747" h="362586">
                  <a:moveTo>
                    <a:pt x="267362" y="226483"/>
                  </a:moveTo>
                  <a:lnTo>
                    <a:pt x="244896" y="33244"/>
                  </a:lnTo>
                  <a:cubicBezTo>
                    <a:pt x="241893" y="-4526"/>
                    <a:pt x="196558" y="-5970"/>
                    <a:pt x="177326" y="17593"/>
                  </a:cubicBezTo>
                  <a:cubicBezTo>
                    <a:pt x="158037" y="-15672"/>
                    <a:pt x="104270" y="-1696"/>
                    <a:pt x="106522" y="42542"/>
                  </a:cubicBezTo>
                  <a:cubicBezTo>
                    <a:pt x="108428" y="78638"/>
                    <a:pt x="123328" y="181609"/>
                    <a:pt x="124483" y="217762"/>
                  </a:cubicBezTo>
                  <a:cubicBezTo>
                    <a:pt x="124483" y="219148"/>
                    <a:pt x="124483" y="220361"/>
                    <a:pt x="124483" y="221632"/>
                  </a:cubicBezTo>
                  <a:cubicBezTo>
                    <a:pt x="86078" y="231796"/>
                    <a:pt x="50907" y="251432"/>
                    <a:pt x="22031" y="278691"/>
                  </a:cubicBezTo>
                  <a:cubicBezTo>
                    <a:pt x="20760" y="279904"/>
                    <a:pt x="19547" y="281174"/>
                    <a:pt x="18450" y="282502"/>
                  </a:cubicBezTo>
                  <a:cubicBezTo>
                    <a:pt x="10538" y="290010"/>
                    <a:pt x="4589" y="299308"/>
                    <a:pt x="1124" y="309646"/>
                  </a:cubicBezTo>
                  <a:cubicBezTo>
                    <a:pt x="-9387" y="338522"/>
                    <a:pt x="13945" y="364106"/>
                    <a:pt x="43110" y="361623"/>
                  </a:cubicBezTo>
                  <a:lnTo>
                    <a:pt x="167913" y="351401"/>
                  </a:lnTo>
                  <a:cubicBezTo>
                    <a:pt x="198694" y="348917"/>
                    <a:pt x="238601" y="352210"/>
                    <a:pt x="260316" y="325239"/>
                  </a:cubicBezTo>
                  <a:cubicBezTo>
                    <a:pt x="280587" y="299251"/>
                    <a:pt x="269499" y="256398"/>
                    <a:pt x="267362" y="226483"/>
                  </a:cubicBezTo>
                  <a:close/>
                </a:path>
              </a:pathLst>
            </a:custGeom>
            <a:solidFill>
              <a:srgbClr val="E96163"/>
            </a:solidFill>
            <a:ln w="5748" cap="flat">
              <a:noFill/>
              <a:prstDash val="solid"/>
              <a:miter/>
            </a:ln>
          </p:spPr>
          <p:txBody>
            <a:bodyPr rtlCol="0" anchor="ctr"/>
            <a:lstStyle/>
            <a:p>
              <a:endParaRPr lang="en-US"/>
            </a:p>
          </p:txBody>
        </p:sp>
      </p:grpSp>
      <p:pic>
        <p:nvPicPr>
          <p:cNvPr id="142" name="Graphic 141">
            <a:extLst>
              <a:ext uri="{FF2B5EF4-FFF2-40B4-BE49-F238E27FC236}">
                <a16:creationId xmlns:a16="http://schemas.microsoft.com/office/drawing/2014/main" id="{667FC5E3-37D9-C554-7414-A4505B49B1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3156" y="5018164"/>
            <a:ext cx="2153463" cy="1688208"/>
          </a:xfrm>
          <a:prstGeom prst="rect">
            <a:avLst/>
          </a:prstGeom>
        </p:spPr>
      </p:pic>
      <p:pic>
        <p:nvPicPr>
          <p:cNvPr id="143" name="Graphic 142">
            <a:extLst>
              <a:ext uri="{FF2B5EF4-FFF2-40B4-BE49-F238E27FC236}">
                <a16:creationId xmlns:a16="http://schemas.microsoft.com/office/drawing/2014/main" id="{072833CC-FF34-F5C1-C54F-F617EE1E1B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7756447" y="483801"/>
            <a:ext cx="1810905" cy="2138592"/>
          </a:xfrm>
          <a:prstGeom prst="rect">
            <a:avLst/>
          </a:prstGeom>
        </p:spPr>
      </p:pic>
      <p:pic>
        <p:nvPicPr>
          <p:cNvPr id="144" name="Graphic 143">
            <a:extLst>
              <a:ext uri="{FF2B5EF4-FFF2-40B4-BE49-F238E27FC236}">
                <a16:creationId xmlns:a16="http://schemas.microsoft.com/office/drawing/2014/main" id="{55911363-E180-8D49-F70B-472E85880E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71576" y="160106"/>
            <a:ext cx="2206356" cy="1905489"/>
          </a:xfrm>
          <a:prstGeom prst="rect">
            <a:avLst/>
          </a:prstGeom>
        </p:spPr>
      </p:pic>
      <p:pic>
        <p:nvPicPr>
          <p:cNvPr id="145" name="Graphic 144">
            <a:extLst>
              <a:ext uri="{FF2B5EF4-FFF2-40B4-BE49-F238E27FC236}">
                <a16:creationId xmlns:a16="http://schemas.microsoft.com/office/drawing/2014/main" id="{8A6F3285-E501-96A0-5BA5-98BC8EE885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3682631">
            <a:off x="10521731" y="2755621"/>
            <a:ext cx="1720952" cy="1651559"/>
          </a:xfrm>
          <a:prstGeom prst="rect">
            <a:avLst/>
          </a:prstGeom>
        </p:spPr>
      </p:pic>
    </p:spTree>
    <p:extLst>
      <p:ext uri="{BB962C8B-B14F-4D97-AF65-F5344CB8AC3E}">
        <p14:creationId xmlns:p14="http://schemas.microsoft.com/office/powerpoint/2010/main" val="147994529"/>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E91D6-A68B-A13B-7B9C-7BF647C281DC}"/>
              </a:ext>
            </a:extLst>
          </p:cNvPr>
          <p:cNvSpPr txBox="1"/>
          <p:nvPr/>
        </p:nvSpPr>
        <p:spPr>
          <a:xfrm>
            <a:off x="996593" y="349321"/>
            <a:ext cx="6883686" cy="1107996"/>
          </a:xfrm>
          <a:prstGeom prst="rect">
            <a:avLst/>
          </a:prstGeom>
          <a:noFill/>
        </p:spPr>
        <p:txBody>
          <a:bodyPr wrap="square" rtlCol="0">
            <a:spAutoFit/>
          </a:bodyPr>
          <a:lstStyle/>
          <a:p>
            <a:pPr algn="ctr"/>
            <a:r>
              <a:rPr lang="en-US" sz="6600" dirty="0" err="1">
                <a:ln>
                  <a:solidFill>
                    <a:schemeClr val="accent6">
                      <a:lumMod val="50000"/>
                    </a:schemeClr>
                  </a:solidFill>
                </a:ln>
                <a:solidFill>
                  <a:srgbClr val="8BCDFF"/>
                </a:solidFill>
                <a:latin typeface="iCiel Soup of Justice" pitchFamily="50" charset="0"/>
              </a:rPr>
              <a:t>Yêu</a:t>
            </a:r>
            <a:r>
              <a:rPr lang="en-US" sz="6600" dirty="0">
                <a:ln>
                  <a:solidFill>
                    <a:schemeClr val="accent6">
                      <a:lumMod val="50000"/>
                    </a:schemeClr>
                  </a:solidFill>
                </a:ln>
                <a:solidFill>
                  <a:srgbClr val="8BCDFF"/>
                </a:solidFill>
                <a:latin typeface="iCiel Soup of Justice" pitchFamily="50" charset="0"/>
              </a:rPr>
              <a:t> </a:t>
            </a:r>
            <a:r>
              <a:rPr lang="en-US" sz="6600" dirty="0" err="1">
                <a:ln>
                  <a:solidFill>
                    <a:schemeClr val="accent6">
                      <a:lumMod val="50000"/>
                    </a:schemeClr>
                  </a:solidFill>
                </a:ln>
                <a:solidFill>
                  <a:srgbClr val="8BCDFF"/>
                </a:solidFill>
                <a:latin typeface="iCiel Soup of Justice" pitchFamily="50" charset="0"/>
              </a:rPr>
              <a:t>cầu</a:t>
            </a:r>
            <a:r>
              <a:rPr lang="en-US" sz="6600" dirty="0">
                <a:ln>
                  <a:solidFill>
                    <a:schemeClr val="accent6">
                      <a:lumMod val="50000"/>
                    </a:schemeClr>
                  </a:solidFill>
                </a:ln>
                <a:solidFill>
                  <a:srgbClr val="8BCDFF"/>
                </a:solidFill>
                <a:latin typeface="iCiel Soup of Justice" pitchFamily="50" charset="0"/>
              </a:rPr>
              <a:t> </a:t>
            </a:r>
            <a:r>
              <a:rPr lang="en-US" sz="6600" dirty="0" err="1">
                <a:ln>
                  <a:solidFill>
                    <a:schemeClr val="accent6">
                      <a:lumMod val="50000"/>
                    </a:schemeClr>
                  </a:solidFill>
                </a:ln>
                <a:solidFill>
                  <a:srgbClr val="8BCDFF"/>
                </a:solidFill>
                <a:latin typeface="iCiel Soup of Justice" pitchFamily="50" charset="0"/>
              </a:rPr>
              <a:t>cần</a:t>
            </a:r>
            <a:r>
              <a:rPr lang="en-US" sz="6600" dirty="0">
                <a:ln>
                  <a:solidFill>
                    <a:schemeClr val="accent6">
                      <a:lumMod val="50000"/>
                    </a:schemeClr>
                  </a:solidFill>
                </a:ln>
                <a:solidFill>
                  <a:srgbClr val="8BCDFF"/>
                </a:solidFill>
                <a:latin typeface="iCiel Soup of Justice" pitchFamily="50" charset="0"/>
              </a:rPr>
              <a:t> </a:t>
            </a:r>
            <a:r>
              <a:rPr lang="en-US" sz="6600" dirty="0" err="1">
                <a:ln>
                  <a:solidFill>
                    <a:schemeClr val="accent6">
                      <a:lumMod val="50000"/>
                    </a:schemeClr>
                  </a:solidFill>
                </a:ln>
                <a:solidFill>
                  <a:srgbClr val="8BCDFF"/>
                </a:solidFill>
                <a:latin typeface="iCiel Soup of Justice" pitchFamily="50" charset="0"/>
              </a:rPr>
              <a:t>đạt</a:t>
            </a:r>
            <a:endParaRPr lang="en-US" sz="6600" dirty="0">
              <a:ln>
                <a:solidFill>
                  <a:schemeClr val="accent6">
                    <a:lumMod val="50000"/>
                  </a:schemeClr>
                </a:solidFill>
              </a:ln>
              <a:solidFill>
                <a:srgbClr val="8BCDFF"/>
              </a:solidFill>
              <a:latin typeface="iCiel Soup of Justice" pitchFamily="50" charset="0"/>
            </a:endParaRPr>
          </a:p>
        </p:txBody>
      </p:sp>
      <p:pic>
        <p:nvPicPr>
          <p:cNvPr id="3" name="Graphic 2">
            <a:extLst>
              <a:ext uri="{FF2B5EF4-FFF2-40B4-BE49-F238E27FC236}">
                <a16:creationId xmlns:a16="http://schemas.microsoft.com/office/drawing/2014/main" id="{BEA4BCAC-5808-316B-4B7D-C5A319234D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662" y="1613279"/>
            <a:ext cx="7228552" cy="1144756"/>
          </a:xfrm>
          <a:prstGeom prst="rect">
            <a:avLst/>
          </a:prstGeom>
        </p:spPr>
      </p:pic>
      <p:pic>
        <p:nvPicPr>
          <p:cNvPr id="5" name="Graphic 4">
            <a:extLst>
              <a:ext uri="{FF2B5EF4-FFF2-40B4-BE49-F238E27FC236}">
                <a16:creationId xmlns:a16="http://schemas.microsoft.com/office/drawing/2014/main" id="{9A1E14D4-31F9-10F0-DFAE-DC441F68C2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564" y="3009022"/>
            <a:ext cx="7567599" cy="1144756"/>
          </a:xfrm>
          <a:prstGeom prst="rect">
            <a:avLst/>
          </a:prstGeom>
        </p:spPr>
      </p:pic>
      <p:pic>
        <p:nvPicPr>
          <p:cNvPr id="9" name="Graphic 8">
            <a:extLst>
              <a:ext uri="{FF2B5EF4-FFF2-40B4-BE49-F238E27FC236}">
                <a16:creationId xmlns:a16="http://schemas.microsoft.com/office/drawing/2014/main" id="{4213DABF-B320-861C-FA7F-E614B65BD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7965" y="4444466"/>
            <a:ext cx="6973410" cy="1144756"/>
          </a:xfrm>
          <a:prstGeom prst="rect">
            <a:avLst/>
          </a:prstGeom>
        </p:spPr>
      </p:pic>
      <p:sp>
        <p:nvSpPr>
          <p:cNvPr id="11" name="TextBox 10">
            <a:extLst>
              <a:ext uri="{FF2B5EF4-FFF2-40B4-BE49-F238E27FC236}">
                <a16:creationId xmlns:a16="http://schemas.microsoft.com/office/drawing/2014/main" id="{9BFD8966-1C63-B092-6259-A0E452F6092A}"/>
              </a:ext>
            </a:extLst>
          </p:cNvPr>
          <p:cNvSpPr txBox="1"/>
          <p:nvPr/>
        </p:nvSpPr>
        <p:spPr>
          <a:xfrm>
            <a:off x="1767154" y="1869897"/>
            <a:ext cx="379116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chia</a:t>
            </a:r>
          </a:p>
        </p:txBody>
      </p:sp>
      <p:sp>
        <p:nvSpPr>
          <p:cNvPr id="12" name="TextBox 11">
            <a:extLst>
              <a:ext uri="{FF2B5EF4-FFF2-40B4-BE49-F238E27FC236}">
                <a16:creationId xmlns:a16="http://schemas.microsoft.com/office/drawing/2014/main" id="{57421845-FBCF-113A-B70A-54D18A1B10D5}"/>
              </a:ext>
            </a:extLst>
          </p:cNvPr>
          <p:cNvSpPr txBox="1"/>
          <p:nvPr/>
        </p:nvSpPr>
        <p:spPr>
          <a:xfrm>
            <a:off x="1796263" y="3104346"/>
            <a:ext cx="6114838"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CA6FA517-AF06-49C7-EDD5-050269846B7B}"/>
              </a:ext>
            </a:extLst>
          </p:cNvPr>
          <p:cNvSpPr txBox="1"/>
          <p:nvPr/>
        </p:nvSpPr>
        <p:spPr>
          <a:xfrm>
            <a:off x="1794552" y="4725950"/>
            <a:ext cx="587853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00161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4E51D2C-8EAF-42B2-9BB9-25561A4225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699" y="635918"/>
            <a:ext cx="4954354" cy="1144756"/>
          </a:xfrm>
          <a:prstGeom prst="rect">
            <a:avLst/>
          </a:prstGeom>
        </p:spPr>
      </p:pic>
      <p:pic>
        <p:nvPicPr>
          <p:cNvPr id="4" name="Graphic 3">
            <a:extLst>
              <a:ext uri="{FF2B5EF4-FFF2-40B4-BE49-F238E27FC236}">
                <a16:creationId xmlns:a16="http://schemas.microsoft.com/office/drawing/2014/main" id="{BF91FBC6-3E38-402B-A204-78E80A02A6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15" y="1983148"/>
            <a:ext cx="4954354" cy="1144756"/>
          </a:xfrm>
          <a:prstGeom prst="rect">
            <a:avLst/>
          </a:prstGeom>
        </p:spPr>
      </p:pic>
      <p:pic>
        <p:nvPicPr>
          <p:cNvPr id="5" name="Graphic 4">
            <a:extLst>
              <a:ext uri="{FF2B5EF4-FFF2-40B4-BE49-F238E27FC236}">
                <a16:creationId xmlns:a16="http://schemas.microsoft.com/office/drawing/2014/main" id="{F8212C77-DAC6-4F00-989C-B54D322F18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842" y="3377666"/>
            <a:ext cx="4954354" cy="1144756"/>
          </a:xfrm>
          <a:prstGeom prst="rect">
            <a:avLst/>
          </a:prstGeom>
        </p:spPr>
      </p:pic>
      <p:sp>
        <p:nvSpPr>
          <p:cNvPr id="29" name="TextBox 28">
            <a:extLst>
              <a:ext uri="{FF2B5EF4-FFF2-40B4-BE49-F238E27FC236}">
                <a16:creationId xmlns:a16="http://schemas.microsoft.com/office/drawing/2014/main" id="{3688B296-961B-6949-0590-D4C986051C47}"/>
              </a:ext>
            </a:extLst>
          </p:cNvPr>
          <p:cNvSpPr txBox="1"/>
          <p:nvPr/>
        </p:nvSpPr>
        <p:spPr>
          <a:xfrm>
            <a:off x="390419" y="369870"/>
            <a:ext cx="4602821" cy="1446550"/>
          </a:xfrm>
          <a:prstGeom prst="rect">
            <a:avLst/>
          </a:prstGeom>
          <a:noFill/>
        </p:spPr>
        <p:txBody>
          <a:bodyPr wrap="square" rtlCol="0">
            <a:spAutoFit/>
          </a:bodyPr>
          <a:lstStyle/>
          <a:p>
            <a:pPr algn="ctr"/>
            <a:r>
              <a:rPr lang="en-US" sz="8800" dirty="0">
                <a:ln>
                  <a:solidFill>
                    <a:srgbClr val="FFC000"/>
                  </a:solidFill>
                </a:ln>
                <a:solidFill>
                  <a:schemeClr val="bg1"/>
                </a:solidFill>
                <a:latin typeface="iCiel Soup of Justice" pitchFamily="50" charset="0"/>
              </a:rPr>
              <a:t>DẶN DÒ</a:t>
            </a:r>
          </a:p>
        </p:txBody>
      </p:sp>
      <p:sp>
        <p:nvSpPr>
          <p:cNvPr id="30" name="TextBox 29">
            <a:extLst>
              <a:ext uri="{FF2B5EF4-FFF2-40B4-BE49-F238E27FC236}">
                <a16:creationId xmlns:a16="http://schemas.microsoft.com/office/drawing/2014/main" id="{F5C816A7-CE5D-8068-25BF-2FDD34CBBBD8}"/>
              </a:ext>
            </a:extLst>
          </p:cNvPr>
          <p:cNvSpPr txBox="1"/>
          <p:nvPr/>
        </p:nvSpPr>
        <p:spPr>
          <a:xfrm>
            <a:off x="606174" y="2311686"/>
            <a:ext cx="432542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endParaRPr lang="en-US" sz="24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20EF4EF-227A-A4A9-F94E-3533F32E106A}"/>
              </a:ext>
            </a:extLst>
          </p:cNvPr>
          <p:cNvSpPr txBox="1"/>
          <p:nvPr/>
        </p:nvSpPr>
        <p:spPr>
          <a:xfrm>
            <a:off x="604462" y="3717534"/>
            <a:ext cx="432542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3840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0D12D3F-AFD0-2A49-747F-1BD65A735A7F}"/>
              </a:ext>
            </a:extLst>
          </p:cNvPr>
          <p:cNvSpPr/>
          <p:nvPr/>
        </p:nvSpPr>
        <p:spPr>
          <a:xfrm>
            <a:off x="5907642" y="788327"/>
            <a:ext cx="5756966" cy="5586146"/>
          </a:xfrm>
          <a:custGeom>
            <a:avLst/>
            <a:gdLst>
              <a:gd name="connsiteX0" fmla="*/ 1325381 w 3986393"/>
              <a:gd name="connsiteY0" fmla="*/ 71353 h 5447874"/>
              <a:gd name="connsiteX1" fmla="*/ 2404167 w 3986393"/>
              <a:gd name="connsiteY1" fmla="*/ 61078 h 5447874"/>
              <a:gd name="connsiteX2" fmla="*/ 3441857 w 3986393"/>
              <a:gd name="connsiteY2" fmla="*/ 574786 h 5447874"/>
              <a:gd name="connsiteX3" fmla="*/ 3924742 w 3986393"/>
              <a:gd name="connsiteY3" fmla="*/ 2249474 h 5447874"/>
              <a:gd name="connsiteX4" fmla="*/ 3924742 w 3986393"/>
              <a:gd name="connsiteY4" fmla="*/ 3831694 h 5447874"/>
              <a:gd name="connsiteX5" fmla="*/ 3421309 w 3986393"/>
              <a:gd name="connsiteY5" fmla="*/ 4900207 h 5447874"/>
              <a:gd name="connsiteX6" fmla="*/ 2321974 w 3986393"/>
              <a:gd name="connsiteY6" fmla="*/ 5321447 h 5447874"/>
              <a:gd name="connsiteX7" fmla="*/ 1089075 w 3986393"/>
              <a:gd name="connsiteY7" fmla="*/ 5424189 h 5447874"/>
              <a:gd name="connsiteX8" fmla="*/ 523996 w 3986393"/>
              <a:gd name="connsiteY8" fmla="*/ 4931029 h 5447874"/>
              <a:gd name="connsiteX9" fmla="*/ 236320 w 3986393"/>
              <a:gd name="connsiteY9" fmla="*/ 3718678 h 5447874"/>
              <a:gd name="connsiteX10" fmla="*/ 14 w 3986393"/>
              <a:gd name="connsiteY10" fmla="*/ 1889878 h 5447874"/>
              <a:gd name="connsiteX11" fmla="*/ 246594 w 3986393"/>
              <a:gd name="connsiteY11" fmla="*/ 615883 h 5447874"/>
              <a:gd name="connsiteX12" fmla="*/ 1325381 w 3986393"/>
              <a:gd name="connsiteY12" fmla="*/ 71353 h 544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6393" h="5447874">
                <a:moveTo>
                  <a:pt x="1325381" y="71353"/>
                </a:moveTo>
                <a:cubicBezTo>
                  <a:pt x="1684976" y="-21114"/>
                  <a:pt x="2051421" y="-22827"/>
                  <a:pt x="2404167" y="61078"/>
                </a:cubicBezTo>
                <a:cubicBezTo>
                  <a:pt x="2756913" y="144983"/>
                  <a:pt x="3188428" y="210053"/>
                  <a:pt x="3441857" y="574786"/>
                </a:cubicBezTo>
                <a:cubicBezTo>
                  <a:pt x="3695286" y="939519"/>
                  <a:pt x="3844261" y="1706656"/>
                  <a:pt x="3924742" y="2249474"/>
                </a:cubicBezTo>
                <a:cubicBezTo>
                  <a:pt x="4005223" y="2792292"/>
                  <a:pt x="4008647" y="3389905"/>
                  <a:pt x="3924742" y="3831694"/>
                </a:cubicBezTo>
                <a:cubicBezTo>
                  <a:pt x="3840837" y="4273483"/>
                  <a:pt x="3688437" y="4651915"/>
                  <a:pt x="3421309" y="4900207"/>
                </a:cubicBezTo>
                <a:cubicBezTo>
                  <a:pt x="3154181" y="5148499"/>
                  <a:pt x="2710680" y="5234117"/>
                  <a:pt x="2321974" y="5321447"/>
                </a:cubicBezTo>
                <a:cubicBezTo>
                  <a:pt x="1933268" y="5408777"/>
                  <a:pt x="1388738" y="5489259"/>
                  <a:pt x="1089075" y="5424189"/>
                </a:cubicBezTo>
                <a:cubicBezTo>
                  <a:pt x="789412" y="5359119"/>
                  <a:pt x="666122" y="5215281"/>
                  <a:pt x="523996" y="4931029"/>
                </a:cubicBezTo>
                <a:cubicBezTo>
                  <a:pt x="381870" y="4646777"/>
                  <a:pt x="323650" y="4225537"/>
                  <a:pt x="236320" y="3718678"/>
                </a:cubicBezTo>
                <a:cubicBezTo>
                  <a:pt x="148990" y="3211820"/>
                  <a:pt x="-1698" y="2407010"/>
                  <a:pt x="14" y="1889878"/>
                </a:cubicBezTo>
                <a:cubicBezTo>
                  <a:pt x="1726" y="1372746"/>
                  <a:pt x="18850" y="920683"/>
                  <a:pt x="246594" y="615883"/>
                </a:cubicBezTo>
                <a:cubicBezTo>
                  <a:pt x="474338" y="311083"/>
                  <a:pt x="965786" y="163820"/>
                  <a:pt x="1325381" y="71353"/>
                </a:cubicBezTo>
                <a:close/>
              </a:path>
            </a:pathLst>
          </a:cu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20619C-8365-97CB-4DC7-0AC443A5CE7F}"/>
              </a:ext>
            </a:extLst>
          </p:cNvPr>
          <p:cNvSpPr txBox="1"/>
          <p:nvPr/>
        </p:nvSpPr>
        <p:spPr>
          <a:xfrm>
            <a:off x="6096000" y="2519571"/>
            <a:ext cx="5260367" cy="2123658"/>
          </a:xfrm>
          <a:prstGeom prst="rect">
            <a:avLst/>
          </a:prstGeom>
          <a:noFill/>
        </p:spPr>
        <p:txBody>
          <a:bodyPr wrap="square" rtlCol="0">
            <a:spAutoFit/>
          </a:bodyPr>
          <a:lstStyle/>
          <a:p>
            <a:pPr algn="ctr"/>
            <a:r>
              <a:rPr lang="en-US" sz="6600" dirty="0">
                <a:ln>
                  <a:solidFill>
                    <a:schemeClr val="accent6">
                      <a:lumMod val="50000"/>
                    </a:schemeClr>
                  </a:solidFill>
                </a:ln>
                <a:solidFill>
                  <a:srgbClr val="8BCDFF"/>
                </a:solidFill>
                <a:latin typeface="iCiel Soup of Justice" pitchFamily="50" charset="0"/>
              </a:rPr>
              <a:t>TẠM BIỆT VÀ HẸN GẶP LẠI</a:t>
            </a:r>
          </a:p>
        </p:txBody>
      </p:sp>
    </p:spTree>
    <p:extLst>
      <p:ext uri="{BB962C8B-B14F-4D97-AF65-F5344CB8AC3E}">
        <p14:creationId xmlns:p14="http://schemas.microsoft.com/office/powerpoint/2010/main" val="385908104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B92C4-D806-FB79-BCCB-F6BBCEAAA31F}"/>
              </a:ext>
            </a:extLst>
          </p:cNvPr>
          <p:cNvSpPr txBox="1"/>
          <p:nvPr/>
        </p:nvSpPr>
        <p:spPr>
          <a:xfrm>
            <a:off x="2342508" y="349323"/>
            <a:ext cx="2712378" cy="1015663"/>
          </a:xfrm>
          <a:prstGeom prst="rect">
            <a:avLst/>
          </a:prstGeom>
          <a:noFill/>
        </p:spPr>
        <p:txBody>
          <a:bodyPr wrap="square" rtlCol="0">
            <a:spAutoFit/>
          </a:bodyPr>
          <a:lstStyle/>
          <a:p>
            <a:pPr algn="ctr"/>
            <a:r>
              <a:rPr lang="en-US" sz="6000" b="1" dirty="0" err="1">
                <a:solidFill>
                  <a:schemeClr val="accent2">
                    <a:lumMod val="75000"/>
                  </a:schemeClr>
                </a:solidFill>
                <a:latin typeface="iCiel Grandma" panose="02000503000000020003" pitchFamily="50" charset="0"/>
              </a:rPr>
              <a:t>Trò</a:t>
            </a:r>
            <a:r>
              <a:rPr lang="en-US" sz="6000" b="1" dirty="0">
                <a:solidFill>
                  <a:schemeClr val="accent2">
                    <a:lumMod val="75000"/>
                  </a:schemeClr>
                </a:solidFill>
                <a:latin typeface="iCiel Grandma" panose="02000503000000020003" pitchFamily="50" charset="0"/>
              </a:rPr>
              <a:t> </a:t>
            </a:r>
            <a:r>
              <a:rPr lang="en-US" sz="6000" b="1" dirty="0" err="1">
                <a:solidFill>
                  <a:schemeClr val="accent2">
                    <a:lumMod val="75000"/>
                  </a:schemeClr>
                </a:solidFill>
                <a:latin typeface="iCiel Grandma" panose="02000503000000020003" pitchFamily="50" charset="0"/>
              </a:rPr>
              <a:t>chơi</a:t>
            </a:r>
            <a:endParaRPr lang="en-US" sz="6000" b="1" dirty="0">
              <a:solidFill>
                <a:schemeClr val="accent2">
                  <a:lumMod val="75000"/>
                </a:schemeClr>
              </a:solidFill>
              <a:latin typeface="iCiel Grandma" panose="02000503000000020003" pitchFamily="50" charset="0"/>
            </a:endParaRPr>
          </a:p>
        </p:txBody>
      </p:sp>
      <p:sp>
        <p:nvSpPr>
          <p:cNvPr id="6" name="TextBox 5">
            <a:extLst>
              <a:ext uri="{FF2B5EF4-FFF2-40B4-BE49-F238E27FC236}">
                <a16:creationId xmlns:a16="http://schemas.microsoft.com/office/drawing/2014/main" id="{4631FFE9-5793-98CF-7C3D-F17BCF632E8A}"/>
              </a:ext>
            </a:extLst>
          </p:cNvPr>
          <p:cNvSpPr txBox="1"/>
          <p:nvPr/>
        </p:nvSpPr>
        <p:spPr>
          <a:xfrm>
            <a:off x="390421" y="1561674"/>
            <a:ext cx="5373382" cy="1569660"/>
          </a:xfrm>
          <a:prstGeom prst="rect">
            <a:avLst/>
          </a:prstGeom>
          <a:noFill/>
        </p:spPr>
        <p:txBody>
          <a:bodyPr wrap="square" rtlCol="0">
            <a:spAutoFit/>
          </a:bodyPr>
          <a:lstStyle/>
          <a:p>
            <a:pPr algn="ctr"/>
            <a:r>
              <a:rPr lang="en-US" sz="9600" dirty="0">
                <a:solidFill>
                  <a:srgbClr val="E96163"/>
                </a:solidFill>
                <a:latin typeface="SVN-Gretoon" panose="02040603050506020204" pitchFamily="18" charset="0"/>
              </a:rPr>
              <a:t>K</a:t>
            </a:r>
            <a:r>
              <a:rPr lang="en-US" sz="9600" dirty="0">
                <a:solidFill>
                  <a:srgbClr val="7CBF33"/>
                </a:solidFill>
                <a:latin typeface="SVN-Gretoon" panose="02040603050506020204" pitchFamily="18" charset="0"/>
              </a:rPr>
              <a:t>H</a:t>
            </a:r>
            <a:r>
              <a:rPr lang="en-US" sz="9600" dirty="0">
                <a:solidFill>
                  <a:srgbClr val="FFC000"/>
                </a:solidFill>
                <a:latin typeface="SVN-Gretoon" panose="02040603050506020204" pitchFamily="18" charset="0"/>
              </a:rPr>
              <a:t>Ủ</a:t>
            </a:r>
            <a:r>
              <a:rPr lang="en-US" sz="9600" dirty="0">
                <a:solidFill>
                  <a:srgbClr val="9751CB"/>
                </a:solidFill>
                <a:latin typeface="SVN-Gretoon" panose="02040603050506020204" pitchFamily="18" charset="0"/>
              </a:rPr>
              <a:t>N</a:t>
            </a:r>
            <a:r>
              <a:rPr lang="en-US" sz="9600" dirty="0">
                <a:solidFill>
                  <a:schemeClr val="accent4"/>
                </a:solidFill>
                <a:latin typeface="SVN-Gretoon" panose="02040603050506020204" pitchFamily="18" charset="0"/>
              </a:rPr>
              <a:t>G</a:t>
            </a:r>
          </a:p>
        </p:txBody>
      </p:sp>
      <p:sp>
        <p:nvSpPr>
          <p:cNvPr id="8" name="TextBox 7">
            <a:extLst>
              <a:ext uri="{FF2B5EF4-FFF2-40B4-BE49-F238E27FC236}">
                <a16:creationId xmlns:a16="http://schemas.microsoft.com/office/drawing/2014/main" id="{CB97CFCA-2924-C836-87EB-FF595D633C2B}"/>
              </a:ext>
            </a:extLst>
          </p:cNvPr>
          <p:cNvSpPr txBox="1"/>
          <p:nvPr/>
        </p:nvSpPr>
        <p:spPr>
          <a:xfrm>
            <a:off x="5740685" y="2673280"/>
            <a:ext cx="4523198" cy="1569660"/>
          </a:xfrm>
          <a:prstGeom prst="rect">
            <a:avLst/>
          </a:prstGeom>
          <a:noFill/>
        </p:spPr>
        <p:txBody>
          <a:bodyPr wrap="square">
            <a:spAutoFit/>
          </a:bodyPr>
          <a:lstStyle/>
          <a:p>
            <a:r>
              <a:rPr kumimoji="0" lang="en-US" sz="9600" b="0" i="0" u="none" strike="noStrike" kern="1200" cap="none" spc="0" normalizeH="0" baseline="0" noProof="0" dirty="0">
                <a:ln>
                  <a:noFill/>
                </a:ln>
                <a:solidFill>
                  <a:srgbClr val="9751CB"/>
                </a:solidFill>
                <a:effectLst/>
                <a:uLnTx/>
                <a:uFillTx/>
                <a:latin typeface="SVN-Gretoon" panose="02040603050506020204" pitchFamily="18" charset="0"/>
                <a:ea typeface="+mn-ea"/>
              </a:rPr>
              <a:t>L</a:t>
            </a:r>
            <a:r>
              <a:rPr kumimoji="0" lang="en-US" sz="9600" b="0" i="0" u="none" strike="noStrike" kern="1200" cap="none" spc="0" normalizeH="0" baseline="0" noProof="0" dirty="0">
                <a:ln>
                  <a:noFill/>
                </a:ln>
                <a:solidFill>
                  <a:srgbClr val="E96163"/>
                </a:solidFill>
                <a:effectLst/>
                <a:uLnTx/>
                <a:uFillTx/>
                <a:latin typeface="SVN-Gretoon" panose="02040603050506020204" pitchFamily="18" charset="0"/>
                <a:ea typeface="+mn-ea"/>
              </a:rPr>
              <a:t>O</a:t>
            </a:r>
            <a:r>
              <a:rPr kumimoji="0" lang="en-US" sz="9600" b="0" i="0" u="none" strike="noStrike" kern="1200" cap="none" spc="0" normalizeH="0" baseline="0" noProof="0" dirty="0">
                <a:ln>
                  <a:noFill/>
                </a:ln>
                <a:solidFill>
                  <a:srgbClr val="4BB2FF"/>
                </a:solidFill>
                <a:effectLst/>
                <a:uLnTx/>
                <a:uFillTx/>
                <a:latin typeface="SVN-Gretoon" panose="02040603050506020204" pitchFamily="18" charset="0"/>
                <a:ea typeface="+mn-ea"/>
              </a:rPr>
              <a:t>N</a:t>
            </a:r>
            <a:r>
              <a:rPr kumimoji="0" lang="en-US" sz="9600" b="0" i="0" u="none" strike="noStrike" kern="1200" cap="none" spc="0" normalizeH="0" baseline="0" noProof="0" dirty="0">
                <a:ln>
                  <a:noFill/>
                </a:ln>
                <a:solidFill>
                  <a:srgbClr val="FFC000"/>
                </a:solidFill>
                <a:effectLst/>
                <a:uLnTx/>
                <a:uFillTx/>
                <a:latin typeface="SVN-Gretoon" panose="02040603050506020204" pitchFamily="18" charset="0"/>
                <a:ea typeface="+mn-ea"/>
              </a:rPr>
              <a:t>G</a:t>
            </a:r>
            <a:endParaRPr lang="en-US" dirty="0">
              <a:solidFill>
                <a:srgbClr val="FFC000"/>
              </a:solidFill>
            </a:endParaRPr>
          </a:p>
        </p:txBody>
      </p:sp>
      <p:sp>
        <p:nvSpPr>
          <p:cNvPr id="10" name="TextBox 9">
            <a:extLst>
              <a:ext uri="{FF2B5EF4-FFF2-40B4-BE49-F238E27FC236}">
                <a16:creationId xmlns:a16="http://schemas.microsoft.com/office/drawing/2014/main" id="{C3057685-7CCB-82D4-CB12-267333E0B7DA}"/>
              </a:ext>
            </a:extLst>
          </p:cNvPr>
          <p:cNvSpPr txBox="1"/>
          <p:nvPr/>
        </p:nvSpPr>
        <p:spPr>
          <a:xfrm>
            <a:off x="3932434" y="4465266"/>
            <a:ext cx="3567701" cy="1569660"/>
          </a:xfrm>
          <a:prstGeom prst="rect">
            <a:avLst/>
          </a:prstGeom>
          <a:noFill/>
        </p:spPr>
        <p:txBody>
          <a:bodyPr wrap="square">
            <a:spAutoFit/>
          </a:bodyPr>
          <a:lstStyle/>
          <a:p>
            <a:r>
              <a:rPr kumimoji="0" lang="en-US" sz="9600" b="0" i="0" u="none" strike="noStrike" kern="1200" cap="none" spc="0" normalizeH="0" baseline="0" noProof="0" dirty="0">
                <a:ln>
                  <a:noFill/>
                </a:ln>
                <a:solidFill>
                  <a:srgbClr val="E96163"/>
                </a:solidFill>
                <a:effectLst/>
                <a:uLnTx/>
                <a:uFillTx/>
                <a:latin typeface="SVN-Gretoon" panose="02040603050506020204" pitchFamily="18" charset="0"/>
                <a:ea typeface="+mn-ea"/>
              </a:rPr>
              <a:t>C</a:t>
            </a:r>
            <a:r>
              <a:rPr kumimoji="0" lang="en-US" sz="9600" b="0" i="0" u="none" strike="noStrike" kern="1200" cap="none" spc="0" normalizeH="0" baseline="0" noProof="0" dirty="0">
                <a:ln>
                  <a:noFill/>
                </a:ln>
                <a:solidFill>
                  <a:srgbClr val="7CBF33"/>
                </a:solidFill>
                <a:effectLst/>
                <a:uLnTx/>
                <a:uFillTx/>
                <a:latin typeface="SVN-Gretoon" panose="02040603050506020204" pitchFamily="18" charset="0"/>
                <a:ea typeface="+mn-ea"/>
              </a:rPr>
              <a:t>O</a:t>
            </a:r>
            <a:r>
              <a:rPr kumimoji="0" lang="en-US" sz="9600" b="0" i="0" u="none" strike="noStrike" kern="1200" cap="none" spc="0" normalizeH="0" baseline="0" noProof="0" dirty="0">
                <a:ln>
                  <a:noFill/>
                </a:ln>
                <a:solidFill>
                  <a:srgbClr val="FFC000"/>
                </a:solidFill>
                <a:effectLst/>
                <a:uLnTx/>
                <a:uFillTx/>
                <a:latin typeface="SVN-Gretoon" panose="02040603050506020204" pitchFamily="18" charset="0"/>
                <a:ea typeface="+mn-ea"/>
              </a:rPr>
              <a:t>N</a:t>
            </a:r>
            <a:endParaRPr lang="en-US" dirty="0">
              <a:solidFill>
                <a:srgbClr val="FFC000"/>
              </a:solidFill>
            </a:endParaRPr>
          </a:p>
        </p:txBody>
      </p:sp>
      <p:pic>
        <p:nvPicPr>
          <p:cNvPr id="9" name="Picture 8">
            <a:extLst>
              <a:ext uri="{FF2B5EF4-FFF2-40B4-BE49-F238E27FC236}">
                <a16:creationId xmlns:a16="http://schemas.microsoft.com/office/drawing/2014/main" id="{4FF7EEDE-7AD3-434B-BF15-AF9763CEB989}"/>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57238" y="227742"/>
            <a:ext cx="1506298" cy="1506298"/>
          </a:xfrm>
          <a:prstGeom prst="ellipse">
            <a:avLst/>
          </a:prstGeom>
        </p:spPr>
      </p:pic>
    </p:spTree>
    <p:extLst>
      <p:ext uri="{BB962C8B-B14F-4D97-AF65-F5344CB8AC3E}">
        <p14:creationId xmlns:p14="http://schemas.microsoft.com/office/powerpoint/2010/main" val="319538911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grpId="0" nodeType="withEffect">
                                  <p:stCondLst>
                                    <p:cond delay="30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60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0D12D3F-AFD0-2A49-747F-1BD65A735A7F}"/>
              </a:ext>
            </a:extLst>
          </p:cNvPr>
          <p:cNvSpPr/>
          <p:nvPr/>
        </p:nvSpPr>
        <p:spPr>
          <a:xfrm>
            <a:off x="6096000" y="788327"/>
            <a:ext cx="4921335" cy="5586146"/>
          </a:xfrm>
          <a:custGeom>
            <a:avLst/>
            <a:gdLst>
              <a:gd name="connsiteX0" fmla="*/ 1325381 w 3986393"/>
              <a:gd name="connsiteY0" fmla="*/ 71353 h 5447874"/>
              <a:gd name="connsiteX1" fmla="*/ 2404167 w 3986393"/>
              <a:gd name="connsiteY1" fmla="*/ 61078 h 5447874"/>
              <a:gd name="connsiteX2" fmla="*/ 3441857 w 3986393"/>
              <a:gd name="connsiteY2" fmla="*/ 574786 h 5447874"/>
              <a:gd name="connsiteX3" fmla="*/ 3924742 w 3986393"/>
              <a:gd name="connsiteY3" fmla="*/ 2249474 h 5447874"/>
              <a:gd name="connsiteX4" fmla="*/ 3924742 w 3986393"/>
              <a:gd name="connsiteY4" fmla="*/ 3831694 h 5447874"/>
              <a:gd name="connsiteX5" fmla="*/ 3421309 w 3986393"/>
              <a:gd name="connsiteY5" fmla="*/ 4900207 h 5447874"/>
              <a:gd name="connsiteX6" fmla="*/ 2321974 w 3986393"/>
              <a:gd name="connsiteY6" fmla="*/ 5321447 h 5447874"/>
              <a:gd name="connsiteX7" fmla="*/ 1089075 w 3986393"/>
              <a:gd name="connsiteY7" fmla="*/ 5424189 h 5447874"/>
              <a:gd name="connsiteX8" fmla="*/ 523996 w 3986393"/>
              <a:gd name="connsiteY8" fmla="*/ 4931029 h 5447874"/>
              <a:gd name="connsiteX9" fmla="*/ 236320 w 3986393"/>
              <a:gd name="connsiteY9" fmla="*/ 3718678 h 5447874"/>
              <a:gd name="connsiteX10" fmla="*/ 14 w 3986393"/>
              <a:gd name="connsiteY10" fmla="*/ 1889878 h 5447874"/>
              <a:gd name="connsiteX11" fmla="*/ 246594 w 3986393"/>
              <a:gd name="connsiteY11" fmla="*/ 615883 h 5447874"/>
              <a:gd name="connsiteX12" fmla="*/ 1325381 w 3986393"/>
              <a:gd name="connsiteY12" fmla="*/ 71353 h 544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6393" h="5447874">
                <a:moveTo>
                  <a:pt x="1325381" y="71353"/>
                </a:moveTo>
                <a:cubicBezTo>
                  <a:pt x="1684976" y="-21114"/>
                  <a:pt x="2051421" y="-22827"/>
                  <a:pt x="2404167" y="61078"/>
                </a:cubicBezTo>
                <a:cubicBezTo>
                  <a:pt x="2756913" y="144983"/>
                  <a:pt x="3188428" y="210053"/>
                  <a:pt x="3441857" y="574786"/>
                </a:cubicBezTo>
                <a:cubicBezTo>
                  <a:pt x="3695286" y="939519"/>
                  <a:pt x="3844261" y="1706656"/>
                  <a:pt x="3924742" y="2249474"/>
                </a:cubicBezTo>
                <a:cubicBezTo>
                  <a:pt x="4005223" y="2792292"/>
                  <a:pt x="4008647" y="3389905"/>
                  <a:pt x="3924742" y="3831694"/>
                </a:cubicBezTo>
                <a:cubicBezTo>
                  <a:pt x="3840837" y="4273483"/>
                  <a:pt x="3688437" y="4651915"/>
                  <a:pt x="3421309" y="4900207"/>
                </a:cubicBezTo>
                <a:cubicBezTo>
                  <a:pt x="3154181" y="5148499"/>
                  <a:pt x="2710680" y="5234117"/>
                  <a:pt x="2321974" y="5321447"/>
                </a:cubicBezTo>
                <a:cubicBezTo>
                  <a:pt x="1933268" y="5408777"/>
                  <a:pt x="1388738" y="5489259"/>
                  <a:pt x="1089075" y="5424189"/>
                </a:cubicBezTo>
                <a:cubicBezTo>
                  <a:pt x="789412" y="5359119"/>
                  <a:pt x="666122" y="5215281"/>
                  <a:pt x="523996" y="4931029"/>
                </a:cubicBezTo>
                <a:cubicBezTo>
                  <a:pt x="381870" y="4646777"/>
                  <a:pt x="323650" y="4225537"/>
                  <a:pt x="236320" y="3718678"/>
                </a:cubicBezTo>
                <a:cubicBezTo>
                  <a:pt x="148990" y="3211820"/>
                  <a:pt x="-1698" y="2407010"/>
                  <a:pt x="14" y="1889878"/>
                </a:cubicBezTo>
                <a:cubicBezTo>
                  <a:pt x="1726" y="1372746"/>
                  <a:pt x="18850" y="920683"/>
                  <a:pt x="246594" y="615883"/>
                </a:cubicBezTo>
                <a:cubicBezTo>
                  <a:pt x="474338" y="311083"/>
                  <a:pt x="965786" y="163820"/>
                  <a:pt x="1325381" y="7135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6F8B81-8182-BCC4-9E16-C68B4DB5DE87}"/>
              </a:ext>
            </a:extLst>
          </p:cNvPr>
          <p:cNvSpPr txBox="1"/>
          <p:nvPr/>
        </p:nvSpPr>
        <p:spPr>
          <a:xfrm>
            <a:off x="6603714" y="1873240"/>
            <a:ext cx="4214974" cy="3416320"/>
          </a:xfrm>
          <a:prstGeom prst="rect">
            <a:avLst/>
          </a:prstGeom>
          <a:noFill/>
        </p:spPr>
        <p:txBody>
          <a:bodyPr wrap="square">
            <a:spAutoFit/>
          </a:bodyPr>
          <a:lstStyle/>
          <a:p>
            <a:r>
              <a:rPr lang="en-US" sz="3600" dirty="0" err="1">
                <a:latin typeface="iCiel Cadena" panose="02000503000000020004" pitchFamily="50" charset="0"/>
              </a:rPr>
              <a:t>các</a:t>
            </a:r>
            <a:r>
              <a:rPr lang="en-US" sz="3600" dirty="0">
                <a:latin typeface="iCiel Cadena" panose="02000503000000020004" pitchFamily="50" charset="0"/>
              </a:rPr>
              <a:t> </a:t>
            </a:r>
            <a:r>
              <a:rPr lang="en-US" sz="3600" dirty="0" err="1">
                <a:latin typeface="iCiel Cadena" panose="02000503000000020004" pitchFamily="50" charset="0"/>
              </a:rPr>
              <a:t>bạn</a:t>
            </a:r>
            <a:r>
              <a:rPr lang="en-US" sz="3600" dirty="0">
                <a:latin typeface="iCiel Cadena" panose="02000503000000020004" pitchFamily="50" charset="0"/>
              </a:rPr>
              <a:t> </a:t>
            </a:r>
            <a:r>
              <a:rPr lang="en-US" sz="3600" dirty="0" err="1">
                <a:latin typeface="iCiel Cadena" panose="02000503000000020004" pitchFamily="50" charset="0"/>
              </a:rPr>
              <a:t>gồm</a:t>
            </a:r>
            <a:r>
              <a:rPr lang="en-US" sz="3600" dirty="0">
                <a:latin typeface="iCiel Cadena" panose="02000503000000020004" pitchFamily="50" charset="0"/>
              </a:rPr>
              <a:t> </a:t>
            </a:r>
            <a:r>
              <a:rPr lang="en-US" sz="3600" dirty="0" err="1">
                <a:latin typeface="iCiel Cadena" panose="02000503000000020004" pitchFamily="50" charset="0"/>
              </a:rPr>
              <a:t>có</a:t>
            </a:r>
            <a:r>
              <a:rPr lang="en-US" sz="3600" dirty="0">
                <a:latin typeface="iCiel Cadena" panose="02000503000000020004" pitchFamily="50" charset="0"/>
              </a:rPr>
              <a:t> 4 </a:t>
            </a:r>
            <a:r>
              <a:rPr lang="en-US" sz="3600" dirty="0" err="1">
                <a:latin typeface="iCiel Cadena" panose="02000503000000020004" pitchFamily="50" charset="0"/>
              </a:rPr>
              <a:t>thử</a:t>
            </a:r>
            <a:r>
              <a:rPr lang="en-US" sz="3600" dirty="0">
                <a:latin typeface="iCiel Cadena" panose="02000503000000020004" pitchFamily="50" charset="0"/>
              </a:rPr>
              <a:t> </a:t>
            </a:r>
            <a:r>
              <a:rPr lang="en-US" sz="3600" dirty="0" err="1">
                <a:latin typeface="iCiel Cadena" panose="02000503000000020004" pitchFamily="50" charset="0"/>
              </a:rPr>
              <a:t>thách</a:t>
            </a:r>
            <a:r>
              <a:rPr lang="en-US" sz="3600" dirty="0">
                <a:latin typeface="iCiel Cadena" panose="02000503000000020004" pitchFamily="50" charset="0"/>
              </a:rPr>
              <a:t>. </a:t>
            </a:r>
            <a:r>
              <a:rPr lang="en-US" sz="3600" dirty="0" err="1">
                <a:latin typeface="iCiel Cadena" panose="02000503000000020004" pitchFamily="50" charset="0"/>
              </a:rPr>
              <a:t>Vượt</a:t>
            </a:r>
            <a:r>
              <a:rPr lang="en-US" sz="3600" dirty="0">
                <a:latin typeface="iCiel Cadena" panose="02000503000000020004" pitchFamily="50" charset="0"/>
              </a:rPr>
              <a:t> qua </a:t>
            </a:r>
            <a:r>
              <a:rPr lang="en-US" sz="3600" dirty="0" err="1">
                <a:latin typeface="iCiel Cadena" panose="02000503000000020004" pitchFamily="50" charset="0"/>
              </a:rPr>
              <a:t>mỗi</a:t>
            </a:r>
            <a:r>
              <a:rPr lang="en-US" sz="3600" dirty="0">
                <a:latin typeface="iCiel Cadena" panose="02000503000000020004" pitchFamily="50" charset="0"/>
              </a:rPr>
              <a:t> </a:t>
            </a:r>
            <a:r>
              <a:rPr lang="en-US" sz="3600" dirty="0" err="1">
                <a:latin typeface="iCiel Cadena" panose="02000503000000020004" pitchFamily="50" charset="0"/>
              </a:rPr>
              <a:t>thử</a:t>
            </a:r>
            <a:r>
              <a:rPr lang="en-US" sz="3600" dirty="0">
                <a:latin typeface="iCiel Cadena" panose="02000503000000020004" pitchFamily="50" charset="0"/>
              </a:rPr>
              <a:t> </a:t>
            </a:r>
            <a:r>
              <a:rPr lang="en-US" sz="3600" dirty="0" err="1">
                <a:latin typeface="iCiel Cadena" panose="02000503000000020004" pitchFamily="50" charset="0"/>
              </a:rPr>
              <a:t>thách</a:t>
            </a:r>
            <a:r>
              <a:rPr lang="en-US" sz="3600" dirty="0">
                <a:latin typeface="iCiel Cadena" panose="02000503000000020004" pitchFamily="50" charset="0"/>
              </a:rPr>
              <a:t>, </a:t>
            </a:r>
            <a:r>
              <a:rPr lang="en-US" sz="3600" dirty="0" err="1">
                <a:latin typeface="iCiel Cadena" panose="02000503000000020004" pitchFamily="50" charset="0"/>
              </a:rPr>
              <a:t>các</a:t>
            </a:r>
            <a:r>
              <a:rPr lang="en-US" sz="3600" dirty="0">
                <a:latin typeface="iCiel Cadena" panose="02000503000000020004" pitchFamily="50" charset="0"/>
              </a:rPr>
              <a:t> </a:t>
            </a:r>
            <a:r>
              <a:rPr lang="en-US" sz="3600" dirty="0" err="1">
                <a:latin typeface="iCiel Cadena" panose="02000503000000020004" pitchFamily="50" charset="0"/>
              </a:rPr>
              <a:t>bạn</a:t>
            </a:r>
            <a:r>
              <a:rPr lang="en-US" sz="3600" dirty="0">
                <a:latin typeface="iCiel Cadena" panose="02000503000000020004" pitchFamily="50" charset="0"/>
              </a:rPr>
              <a:t> </a:t>
            </a:r>
            <a:r>
              <a:rPr lang="en-US" sz="3600" dirty="0" err="1">
                <a:latin typeface="iCiel Cadena" panose="02000503000000020004" pitchFamily="50" charset="0"/>
              </a:rPr>
              <a:t>sẽ</a:t>
            </a:r>
            <a:r>
              <a:rPr lang="en-US" sz="3600" dirty="0">
                <a:latin typeface="iCiel Cadena" panose="02000503000000020004" pitchFamily="50" charset="0"/>
              </a:rPr>
              <a:t> </a:t>
            </a:r>
            <a:r>
              <a:rPr lang="en-US" sz="3600" dirty="0" err="1">
                <a:latin typeface="iCiel Cadena" panose="02000503000000020004" pitchFamily="50" charset="0"/>
              </a:rPr>
              <a:t>giúp</a:t>
            </a:r>
            <a:r>
              <a:rPr lang="en-US" sz="3600" dirty="0">
                <a:latin typeface="iCiel Cadena" panose="02000503000000020004" pitchFamily="50" charset="0"/>
              </a:rPr>
              <a:t> </a:t>
            </a:r>
            <a:r>
              <a:rPr lang="en-US" sz="3600" dirty="0" err="1">
                <a:latin typeface="iCiel Cadena" panose="02000503000000020004" pitchFamily="50" charset="0"/>
              </a:rPr>
              <a:t>một</a:t>
            </a:r>
            <a:r>
              <a:rPr lang="en-US" sz="3600" dirty="0">
                <a:latin typeface="iCiel Cadena" panose="02000503000000020004" pitchFamily="50" charset="0"/>
              </a:rPr>
              <a:t> </a:t>
            </a:r>
            <a:r>
              <a:rPr lang="en-US" sz="3600" dirty="0" err="1">
                <a:latin typeface="iCiel Cadena" panose="02000503000000020004" pitchFamily="50" charset="0"/>
              </a:rPr>
              <a:t>bé</a:t>
            </a:r>
            <a:r>
              <a:rPr lang="en-US" sz="3600" dirty="0">
                <a:latin typeface="iCiel Cadena" panose="02000503000000020004" pitchFamily="50" charset="0"/>
              </a:rPr>
              <a:t> </a:t>
            </a:r>
            <a:r>
              <a:rPr lang="en-US" sz="3600" dirty="0" err="1">
                <a:latin typeface="iCiel Cadena" panose="02000503000000020004" pitchFamily="50" charset="0"/>
              </a:rPr>
              <a:t>khủng</a:t>
            </a:r>
            <a:r>
              <a:rPr lang="en-US" sz="3600" dirty="0">
                <a:latin typeface="iCiel Cadena" panose="02000503000000020004" pitchFamily="50" charset="0"/>
              </a:rPr>
              <a:t> long </a:t>
            </a:r>
            <a:r>
              <a:rPr lang="en-US" sz="3600" dirty="0" err="1">
                <a:latin typeface="iCiel Cadena" panose="02000503000000020004" pitchFamily="50" charset="0"/>
              </a:rPr>
              <a:t>được</a:t>
            </a:r>
            <a:r>
              <a:rPr lang="en-US" sz="3600" dirty="0">
                <a:latin typeface="iCiel Cadena" panose="02000503000000020004" pitchFamily="50" charset="0"/>
              </a:rPr>
              <a:t> </a:t>
            </a:r>
            <a:r>
              <a:rPr lang="en-US" sz="3600" dirty="0" err="1">
                <a:latin typeface="iCiel Cadena" panose="02000503000000020004" pitchFamily="50" charset="0"/>
              </a:rPr>
              <a:t>ra</a:t>
            </a:r>
            <a:r>
              <a:rPr lang="en-US" sz="3600" dirty="0">
                <a:latin typeface="iCiel Cadena" panose="02000503000000020004" pitchFamily="50" charset="0"/>
              </a:rPr>
              <a:t> </a:t>
            </a:r>
            <a:r>
              <a:rPr lang="en-US" sz="3600" dirty="0" err="1">
                <a:latin typeface="iCiel Cadena" panose="02000503000000020004" pitchFamily="50" charset="0"/>
              </a:rPr>
              <a:t>đời</a:t>
            </a:r>
            <a:r>
              <a:rPr lang="en-US" sz="3600" dirty="0">
                <a:latin typeface="iCiel Cadena" panose="02000503000000020004" pitchFamily="50" charset="0"/>
              </a:rPr>
              <a:t> </a:t>
            </a:r>
            <a:r>
              <a:rPr lang="en-US" sz="3600" dirty="0" err="1">
                <a:latin typeface="iCiel Cadena" panose="02000503000000020004" pitchFamily="50" charset="0"/>
              </a:rPr>
              <a:t>đấy</a:t>
            </a:r>
            <a:r>
              <a:rPr lang="en-US" sz="3600" dirty="0">
                <a:latin typeface="iCiel Cadena" panose="02000503000000020004" pitchFamily="50" charset="0"/>
              </a:rPr>
              <a:t>!</a:t>
            </a:r>
          </a:p>
        </p:txBody>
      </p:sp>
    </p:spTree>
    <p:extLst>
      <p:ext uri="{BB962C8B-B14F-4D97-AF65-F5344CB8AC3E}">
        <p14:creationId xmlns:p14="http://schemas.microsoft.com/office/powerpoint/2010/main" val="314838936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9222E70-BD9C-B5A7-7DA5-803800EBB4B7}"/>
              </a:ext>
            </a:extLst>
          </p:cNvPr>
          <p:cNvSpPr/>
          <p:nvPr/>
        </p:nvSpPr>
        <p:spPr>
          <a:xfrm>
            <a:off x="534256" y="359596"/>
            <a:ext cx="4458984" cy="10582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2B802DDD-8CBC-4035-9879-DDD07C1102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1915" y="3429000"/>
            <a:ext cx="9524580" cy="3150438"/>
          </a:xfrm>
          <a:prstGeom prst="rect">
            <a:avLst/>
          </a:prstGeom>
        </p:spPr>
      </p:pic>
      <p:sp>
        <p:nvSpPr>
          <p:cNvPr id="8" name="TextBox 7">
            <a:extLst>
              <a:ext uri="{FF2B5EF4-FFF2-40B4-BE49-F238E27FC236}">
                <a16:creationId xmlns:a16="http://schemas.microsoft.com/office/drawing/2014/main" id="{E70AB086-07AC-0E4B-4269-ACC852BC47F0}"/>
              </a:ext>
            </a:extLst>
          </p:cNvPr>
          <p:cNvSpPr txBox="1"/>
          <p:nvPr/>
        </p:nvSpPr>
        <p:spPr>
          <a:xfrm>
            <a:off x="667821" y="421242"/>
            <a:ext cx="4962418" cy="923330"/>
          </a:xfrm>
          <a:prstGeom prst="rect">
            <a:avLst/>
          </a:prstGeom>
          <a:noFill/>
        </p:spPr>
        <p:txBody>
          <a:bodyPr wrap="square" rtlCol="0">
            <a:spAutoFit/>
          </a:bodyPr>
          <a:lstStyle/>
          <a:p>
            <a:r>
              <a:rPr lang="en-US" sz="5400" dirty="0">
                <a:solidFill>
                  <a:srgbClr val="7CBF33"/>
                </a:solidFill>
                <a:latin typeface="iCiel Pony" panose="02000000000000000000" pitchFamily="2" charset="0"/>
              </a:rPr>
              <a:t>THỬ THÁCH 1</a:t>
            </a:r>
          </a:p>
        </p:txBody>
      </p:sp>
      <p:sp>
        <p:nvSpPr>
          <p:cNvPr id="10" name="TextBox 9">
            <a:extLst>
              <a:ext uri="{FF2B5EF4-FFF2-40B4-BE49-F238E27FC236}">
                <a16:creationId xmlns:a16="http://schemas.microsoft.com/office/drawing/2014/main" id="{0842BB99-0C18-84B8-E579-49D8B55B8B4D}"/>
              </a:ext>
            </a:extLst>
          </p:cNvPr>
          <p:cNvSpPr txBox="1"/>
          <p:nvPr/>
        </p:nvSpPr>
        <p:spPr>
          <a:xfrm>
            <a:off x="1839074" y="3667874"/>
            <a:ext cx="1828801" cy="523220"/>
          </a:xfrm>
          <a:prstGeom prst="rect">
            <a:avLst/>
          </a:prstGeom>
          <a:noFill/>
        </p:spPr>
        <p:txBody>
          <a:bodyPr wrap="square" rtlCol="0">
            <a:spAutoFit/>
          </a:bodyPr>
          <a:lstStyle/>
          <a:p>
            <a:r>
              <a:rPr lang="en-US" sz="2800" dirty="0" err="1">
                <a:solidFill>
                  <a:srgbClr val="FFC000"/>
                </a:solidFill>
                <a:latin typeface="iCiel Cadena" panose="02000503000000020004" pitchFamily="50" charset="0"/>
              </a:rPr>
              <a:t>Bài</a:t>
            </a:r>
            <a:r>
              <a:rPr lang="en-US" sz="2800" dirty="0">
                <a:solidFill>
                  <a:srgbClr val="FFC000"/>
                </a:solidFill>
                <a:latin typeface="iCiel Cadena" panose="02000503000000020004" pitchFamily="50" charset="0"/>
              </a:rPr>
              <a:t> 1: </a:t>
            </a:r>
            <a:r>
              <a:rPr lang="en-US" sz="2800" dirty="0" err="1">
                <a:solidFill>
                  <a:srgbClr val="FFC000"/>
                </a:solidFill>
                <a:latin typeface="iCiel Cadena" panose="02000503000000020004" pitchFamily="50" charset="0"/>
              </a:rPr>
              <a:t>Tính</a:t>
            </a:r>
            <a:endParaRPr lang="en-US" sz="2800" dirty="0">
              <a:solidFill>
                <a:srgbClr val="FFC000"/>
              </a:solidFill>
              <a:latin typeface="iCiel Cadena" panose="02000503000000020004" pitchFamily="50"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DE7C3BA-850C-646D-9CF8-84C568450C2D}"/>
                  </a:ext>
                </a:extLst>
              </p:cNvPr>
              <p:cNvSpPr txBox="1"/>
              <p:nvPr/>
            </p:nvSpPr>
            <p:spPr>
              <a:xfrm>
                <a:off x="2178121" y="4284324"/>
                <a:ext cx="1952090" cy="70224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12</m:t>
                        </m:r>
                      </m:num>
                      <m:den>
                        <m:r>
                          <a:rPr lang="en-US" sz="2800" b="0" i="1" smtClean="0">
                            <a:latin typeface="Cambria Math" panose="02040503050406030204" pitchFamily="18" charset="0"/>
                          </a:rPr>
                          <m:t>17</m:t>
                        </m:r>
                      </m:den>
                    </m:f>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6 ; </m:t>
                    </m:r>
                  </m:oMath>
                </a14:m>
                <a:endParaRPr lang="en-US" sz="2800" dirty="0"/>
              </a:p>
            </p:txBody>
          </p:sp>
        </mc:Choice>
        <mc:Fallback xmlns="">
          <p:sp>
            <p:nvSpPr>
              <p:cNvPr id="2" name="TextBox 1">
                <a:extLst>
                  <a:ext uri="{FF2B5EF4-FFF2-40B4-BE49-F238E27FC236}">
                    <a16:creationId xmlns:a16="http://schemas.microsoft.com/office/drawing/2014/main" id="{FDE7C3BA-850C-646D-9CF8-84C568450C2D}"/>
                  </a:ext>
                </a:extLst>
              </p:cNvPr>
              <p:cNvSpPr txBox="1">
                <a:spLocks noRot="1" noChangeAspect="1" noMove="1" noResize="1" noEditPoints="1" noAdjustHandles="1" noChangeArrowheads="1" noChangeShapeType="1" noTextEdit="1"/>
              </p:cNvSpPr>
              <p:nvPr/>
            </p:nvSpPr>
            <p:spPr>
              <a:xfrm>
                <a:off x="2178121" y="4284324"/>
                <a:ext cx="1952090" cy="702244"/>
              </a:xfrm>
              <a:prstGeom prst="rect">
                <a:avLst/>
              </a:prstGeom>
              <a:blipFill>
                <a:blip r:embed="rId4"/>
                <a:stretch>
                  <a:fillRect l="-6231" b="-1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13F9810-B7DF-4E00-72D4-C56BC74A5C22}"/>
                  </a:ext>
                </a:extLst>
              </p:cNvPr>
              <p:cNvSpPr txBox="1"/>
              <p:nvPr/>
            </p:nvSpPr>
            <p:spPr>
              <a:xfrm>
                <a:off x="4416175" y="4251789"/>
                <a:ext cx="1952090" cy="70160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16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8</m:t>
                        </m:r>
                      </m:num>
                      <m:den>
                        <m:r>
                          <a:rPr lang="en-US" sz="2800" b="0" i="1" smtClean="0">
                            <a:latin typeface="Cambria Math" panose="02040503050406030204" pitchFamily="18" charset="0"/>
                          </a:rPr>
                          <m:t>11</m:t>
                        </m:r>
                      </m:den>
                    </m:f>
                    <m:r>
                      <a:rPr lang="en-US" sz="2800" b="0" i="1" smtClean="0">
                        <a:latin typeface="Cambria Math" panose="02040503050406030204" pitchFamily="18" charset="0"/>
                      </a:rPr>
                      <m:t>; </m:t>
                    </m:r>
                  </m:oMath>
                </a14:m>
                <a:endParaRPr lang="en-US" sz="2800" dirty="0"/>
              </a:p>
            </p:txBody>
          </p:sp>
        </mc:Choice>
        <mc:Fallback xmlns="">
          <p:sp>
            <p:nvSpPr>
              <p:cNvPr id="3" name="TextBox 2">
                <a:extLst>
                  <a:ext uri="{FF2B5EF4-FFF2-40B4-BE49-F238E27FC236}">
                    <a16:creationId xmlns:a16="http://schemas.microsoft.com/office/drawing/2014/main" id="{313F9810-B7DF-4E00-72D4-C56BC74A5C22}"/>
                  </a:ext>
                </a:extLst>
              </p:cNvPr>
              <p:cNvSpPr txBox="1">
                <a:spLocks noRot="1" noChangeAspect="1" noMove="1" noResize="1" noEditPoints="1" noAdjustHandles="1" noChangeArrowheads="1" noChangeShapeType="1" noTextEdit="1"/>
              </p:cNvSpPr>
              <p:nvPr/>
            </p:nvSpPr>
            <p:spPr>
              <a:xfrm>
                <a:off x="4416175" y="4251789"/>
                <a:ext cx="1952090" cy="701602"/>
              </a:xfrm>
              <a:prstGeom prst="rect">
                <a:avLst/>
              </a:prstGeom>
              <a:blipFill>
                <a:blip r:embed="rId5"/>
                <a:stretch>
                  <a:fillRect l="-6231"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B738573-B9CF-0049-12A8-1DD607F37C15}"/>
                  </a:ext>
                </a:extLst>
              </p:cNvPr>
              <p:cNvSpPr txBox="1"/>
              <p:nvPr/>
            </p:nvSpPr>
            <p:spPr>
              <a:xfrm>
                <a:off x="6489841" y="4250077"/>
                <a:ext cx="2304837" cy="7042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9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5</m:t>
                        </m:r>
                      </m:den>
                    </m:f>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4</m:t>
                        </m:r>
                      </m:num>
                      <m:den>
                        <m:r>
                          <a:rPr lang="en-US" sz="2800" b="0" i="1" smtClean="0">
                            <a:latin typeface="Cambria Math" panose="02040503050406030204" pitchFamily="18" charset="0"/>
                            <a:ea typeface="Cambria Math" panose="02040503050406030204" pitchFamily="18" charset="0"/>
                          </a:rPr>
                          <m:t>15</m:t>
                        </m:r>
                      </m:den>
                    </m:f>
                    <m:r>
                      <a:rPr lang="en-US" sz="2800" b="0" i="1" smtClean="0">
                        <a:latin typeface="Cambria Math" panose="02040503050406030204" pitchFamily="18" charset="0"/>
                      </a:rPr>
                      <m:t>; </m:t>
                    </m:r>
                  </m:oMath>
                </a14:m>
                <a:endParaRPr lang="en-US" sz="2800" dirty="0"/>
              </a:p>
            </p:txBody>
          </p:sp>
        </mc:Choice>
        <mc:Fallback xmlns="">
          <p:sp>
            <p:nvSpPr>
              <p:cNvPr id="4" name="TextBox 3">
                <a:extLst>
                  <a:ext uri="{FF2B5EF4-FFF2-40B4-BE49-F238E27FC236}">
                    <a16:creationId xmlns:a16="http://schemas.microsoft.com/office/drawing/2014/main" id="{CB738573-B9CF-0049-12A8-1DD607F37C15}"/>
                  </a:ext>
                </a:extLst>
              </p:cNvPr>
              <p:cNvSpPr txBox="1">
                <a:spLocks noRot="1" noChangeAspect="1" noMove="1" noResize="1" noEditPoints="1" noAdjustHandles="1" noChangeArrowheads="1" noChangeShapeType="1" noTextEdit="1"/>
              </p:cNvSpPr>
              <p:nvPr/>
            </p:nvSpPr>
            <p:spPr>
              <a:xfrm>
                <a:off x="6489841" y="4250077"/>
                <a:ext cx="2304837" cy="704295"/>
              </a:xfrm>
              <a:prstGeom prst="rect">
                <a:avLst/>
              </a:prstGeom>
              <a:blipFill>
                <a:blip r:embed="rId6"/>
                <a:stretch>
                  <a:fillRect l="-1587"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B19975-DED8-FDB7-8BAE-AEB4DC680AF4}"/>
                  </a:ext>
                </a:extLst>
              </p:cNvPr>
              <p:cNvSpPr txBox="1"/>
              <p:nvPr/>
            </p:nvSpPr>
            <p:spPr>
              <a:xfrm>
                <a:off x="2291136" y="5455578"/>
                <a:ext cx="178770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72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45</m:t>
                    </m:r>
                  </m:oMath>
                </a14:m>
                <a:r>
                  <a:rPr lang="en-US" sz="2400" dirty="0">
                    <a:latin typeface="Times New Roman" panose="02020603050405020304" pitchFamily="18" charset="0"/>
                    <a:cs typeface="Times New Roman" panose="02020603050405020304" pitchFamily="18" charset="0"/>
                  </a:rPr>
                  <a:t>  </a:t>
                </a:r>
              </a:p>
            </p:txBody>
          </p:sp>
        </mc:Choice>
        <mc:Fallback xmlns="">
          <p:sp>
            <p:nvSpPr>
              <p:cNvPr id="7" name="TextBox 6">
                <a:extLst>
                  <a:ext uri="{FF2B5EF4-FFF2-40B4-BE49-F238E27FC236}">
                    <a16:creationId xmlns:a16="http://schemas.microsoft.com/office/drawing/2014/main" id="{B8B19975-DED8-FDB7-8BAE-AEB4DC680AF4}"/>
                  </a:ext>
                </a:extLst>
              </p:cNvPr>
              <p:cNvSpPr txBox="1">
                <a:spLocks noRot="1" noChangeAspect="1" noMove="1" noResize="1" noEditPoints="1" noAdjustHandles="1" noChangeArrowheads="1" noChangeShapeType="1" noTextEdit="1"/>
              </p:cNvSpPr>
              <p:nvPr/>
            </p:nvSpPr>
            <p:spPr>
              <a:xfrm>
                <a:off x="2291136" y="5455578"/>
                <a:ext cx="1787703" cy="461665"/>
              </a:xfrm>
              <a:prstGeom prst="rect">
                <a:avLst/>
              </a:prstGeom>
              <a:blipFill>
                <a:blip r:embed="rId7"/>
                <a:stretch>
                  <a:fillRect l="-546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EB9083-5B76-45EC-1B22-EAF7B356A6D1}"/>
                  </a:ext>
                </a:extLst>
              </p:cNvPr>
              <p:cNvSpPr txBox="1"/>
              <p:nvPr/>
            </p:nvSpPr>
            <p:spPr>
              <a:xfrm>
                <a:off x="2309972" y="5905929"/>
                <a:ext cx="178770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1</a:t>
                </a:r>
                <a14:m>
                  <m:oMath xmlns:m="http://schemas.openxmlformats.org/officeDocument/2006/math">
                    <m:r>
                      <a:rPr lang="en-US" sz="2400" b="0" i="0" smtClean="0">
                        <a:latin typeface="Cambria Math" panose="02040503050406030204" pitchFamily="18" charset="0"/>
                        <a:ea typeface="Cambria Math" panose="02040503050406030204" pitchFamily="18" charset="0"/>
                        <a:cs typeface="Times New Roman" panose="02020603050405020304" pitchFamily="18" charset="0"/>
                      </a:rPr>
                      <m:t>5</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50</m:t>
                    </m:r>
                  </m:oMath>
                </a14:m>
                <a:r>
                  <a:rPr lang="en-US" sz="2400" dirty="0">
                    <a:latin typeface="Times New Roman" panose="02020603050405020304" pitchFamily="18" charset="0"/>
                    <a:cs typeface="Times New Roman" panose="02020603050405020304" pitchFamily="18" charset="0"/>
                  </a:rPr>
                  <a:t>  </a:t>
                </a:r>
              </a:p>
            </p:txBody>
          </p:sp>
        </mc:Choice>
        <mc:Fallback xmlns="">
          <p:sp>
            <p:nvSpPr>
              <p:cNvPr id="13" name="TextBox 12">
                <a:extLst>
                  <a:ext uri="{FF2B5EF4-FFF2-40B4-BE49-F238E27FC236}">
                    <a16:creationId xmlns:a16="http://schemas.microsoft.com/office/drawing/2014/main" id="{02EB9083-5B76-45EC-1B22-EAF7B356A6D1}"/>
                  </a:ext>
                </a:extLst>
              </p:cNvPr>
              <p:cNvSpPr txBox="1">
                <a:spLocks noRot="1" noChangeAspect="1" noMove="1" noResize="1" noEditPoints="1" noAdjustHandles="1" noChangeArrowheads="1" noChangeShapeType="1" noTextEdit="1"/>
              </p:cNvSpPr>
              <p:nvPr/>
            </p:nvSpPr>
            <p:spPr>
              <a:xfrm>
                <a:off x="2309972" y="5905929"/>
                <a:ext cx="1787703" cy="461665"/>
              </a:xfrm>
              <a:prstGeom prst="rect">
                <a:avLst/>
              </a:prstGeom>
              <a:blipFill>
                <a:blip r:embed="rId8"/>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4EA73B9-DF8B-7021-E5AB-159888953262}"/>
                  </a:ext>
                </a:extLst>
              </p:cNvPr>
              <p:cNvSpPr txBox="1"/>
              <p:nvPr/>
            </p:nvSpPr>
            <p:spPr>
              <a:xfrm>
                <a:off x="4178157" y="5380235"/>
                <a:ext cx="20274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2</a:t>
                </a:r>
                <a14:m>
                  <m:oMath xmlns:m="http://schemas.openxmlformats.org/officeDocument/2006/math">
                    <m:r>
                      <a:rPr lang="en-US" sz="2400" b="0" i="0" smtClean="0">
                        <a:latin typeface="Cambria Math" panose="02040503050406030204" pitchFamily="18" charset="0"/>
                        <a:ea typeface="Cambria Math" panose="02040503050406030204" pitchFamily="18" charset="0"/>
                        <a:cs typeface="Times New Roman" panose="02020603050405020304" pitchFamily="18" charset="0"/>
                      </a:rPr>
                      <m:t>81,6</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8</m:t>
                    </m:r>
                  </m:oMath>
                </a14:m>
                <a:r>
                  <a:rPr lang="en-US" sz="2400" dirty="0">
                    <a:latin typeface="Times New Roman" panose="02020603050405020304" pitchFamily="18" charset="0"/>
                    <a:cs typeface="Times New Roman" panose="02020603050405020304" pitchFamily="18" charset="0"/>
                  </a:rPr>
                  <a:t>  </a:t>
                </a:r>
              </a:p>
            </p:txBody>
          </p:sp>
        </mc:Choice>
        <mc:Fallback xmlns="">
          <p:sp>
            <p:nvSpPr>
              <p:cNvPr id="14" name="TextBox 13">
                <a:extLst>
                  <a:ext uri="{FF2B5EF4-FFF2-40B4-BE49-F238E27FC236}">
                    <a16:creationId xmlns:a16="http://schemas.microsoft.com/office/drawing/2014/main" id="{04EA73B9-DF8B-7021-E5AB-159888953262}"/>
                  </a:ext>
                </a:extLst>
              </p:cNvPr>
              <p:cNvSpPr txBox="1">
                <a:spLocks noRot="1" noChangeAspect="1" noMove="1" noResize="1" noEditPoints="1" noAdjustHandles="1" noChangeArrowheads="1" noChangeShapeType="1" noTextEdit="1"/>
              </p:cNvSpPr>
              <p:nvPr/>
            </p:nvSpPr>
            <p:spPr>
              <a:xfrm>
                <a:off x="4178157" y="5380235"/>
                <a:ext cx="2027434" cy="461665"/>
              </a:xfrm>
              <a:prstGeom prst="rect">
                <a:avLst/>
              </a:prstGeom>
              <a:blipFill>
                <a:blip r:embed="rId9"/>
                <a:stretch>
                  <a:fillRect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51E5BB4-3A65-73A0-3CDD-7B62950BC675}"/>
                  </a:ext>
                </a:extLst>
              </p:cNvPr>
              <p:cNvSpPr txBox="1"/>
              <p:nvPr/>
            </p:nvSpPr>
            <p:spPr>
              <a:xfrm>
                <a:off x="4161034" y="5892231"/>
                <a:ext cx="20274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912,8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28</m:t>
                    </m:r>
                  </m:oMath>
                </a14:m>
                <a:r>
                  <a:rPr lang="en-US" sz="2400" dirty="0">
                    <a:latin typeface="Times New Roman" panose="02020603050405020304" pitchFamily="18" charset="0"/>
                    <a:cs typeface="Times New Roman" panose="02020603050405020304" pitchFamily="18" charset="0"/>
                  </a:rPr>
                  <a:t>  </a:t>
                </a:r>
              </a:p>
            </p:txBody>
          </p:sp>
        </mc:Choice>
        <mc:Fallback xmlns="">
          <p:sp>
            <p:nvSpPr>
              <p:cNvPr id="15" name="TextBox 14">
                <a:extLst>
                  <a:ext uri="{FF2B5EF4-FFF2-40B4-BE49-F238E27FC236}">
                    <a16:creationId xmlns:a16="http://schemas.microsoft.com/office/drawing/2014/main" id="{C51E5BB4-3A65-73A0-3CDD-7B62950BC675}"/>
                  </a:ext>
                </a:extLst>
              </p:cNvPr>
              <p:cNvSpPr txBox="1">
                <a:spLocks noRot="1" noChangeAspect="1" noMove="1" noResize="1" noEditPoints="1" noAdjustHandles="1" noChangeArrowheads="1" noChangeShapeType="1" noTextEdit="1"/>
              </p:cNvSpPr>
              <p:nvPr/>
            </p:nvSpPr>
            <p:spPr>
              <a:xfrm>
                <a:off x="4161034" y="5892231"/>
                <a:ext cx="2027434" cy="461665"/>
              </a:xfrm>
              <a:prstGeom prst="rect">
                <a:avLst/>
              </a:prstGeom>
              <a:blipFill>
                <a:blip r:embed="rId10"/>
                <a:stretch>
                  <a:fillRect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D2A654A-500A-BC12-9224-F42375318162}"/>
                  </a:ext>
                </a:extLst>
              </p:cNvPr>
              <p:cNvSpPr txBox="1"/>
              <p:nvPr/>
            </p:nvSpPr>
            <p:spPr>
              <a:xfrm>
                <a:off x="6447033" y="5337426"/>
                <a:ext cx="252230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300,72</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53,7</m:t>
                    </m:r>
                  </m:oMath>
                </a14:m>
                <a:r>
                  <a:rPr lang="en-US" sz="2400" dirty="0">
                    <a:latin typeface="Times New Roman" panose="02020603050405020304" pitchFamily="18" charset="0"/>
                    <a:cs typeface="Times New Roman" panose="02020603050405020304" pitchFamily="18" charset="0"/>
                  </a:rPr>
                  <a:t>  </a:t>
                </a:r>
              </a:p>
            </p:txBody>
          </p:sp>
        </mc:Choice>
        <mc:Fallback xmlns="">
          <p:sp>
            <p:nvSpPr>
              <p:cNvPr id="16" name="TextBox 15">
                <a:extLst>
                  <a:ext uri="{FF2B5EF4-FFF2-40B4-BE49-F238E27FC236}">
                    <a16:creationId xmlns:a16="http://schemas.microsoft.com/office/drawing/2014/main" id="{9D2A654A-500A-BC12-9224-F42375318162}"/>
                  </a:ext>
                </a:extLst>
              </p:cNvPr>
              <p:cNvSpPr txBox="1">
                <a:spLocks noRot="1" noChangeAspect="1" noMove="1" noResize="1" noEditPoints="1" noAdjustHandles="1" noChangeArrowheads="1" noChangeShapeType="1" noTextEdit="1"/>
              </p:cNvSpPr>
              <p:nvPr/>
            </p:nvSpPr>
            <p:spPr>
              <a:xfrm>
                <a:off x="6447033" y="5337426"/>
                <a:ext cx="2522306" cy="461665"/>
              </a:xfrm>
              <a:prstGeom prst="rect">
                <a:avLst/>
              </a:prstGeom>
              <a:blipFill>
                <a:blip r:embed="rId11"/>
                <a:stretch>
                  <a:fillRect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C513905-1BF0-A202-815E-F52B775199E3}"/>
                  </a:ext>
                </a:extLst>
              </p:cNvPr>
              <p:cNvSpPr txBox="1"/>
              <p:nvPr/>
            </p:nvSpPr>
            <p:spPr>
              <a:xfrm>
                <a:off x="6445320" y="5849422"/>
                <a:ext cx="252230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0,162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0,36</m:t>
                    </m:r>
                  </m:oMath>
                </a14:m>
                <a:r>
                  <a:rPr lang="en-US" sz="2400" dirty="0">
                    <a:latin typeface="Times New Roman" panose="02020603050405020304" pitchFamily="18" charset="0"/>
                    <a:cs typeface="Times New Roman" panose="02020603050405020304" pitchFamily="18" charset="0"/>
                  </a:rPr>
                  <a:t>  </a:t>
                </a:r>
              </a:p>
            </p:txBody>
          </p:sp>
        </mc:Choice>
        <mc:Fallback xmlns="">
          <p:sp>
            <p:nvSpPr>
              <p:cNvPr id="17" name="TextBox 16">
                <a:extLst>
                  <a:ext uri="{FF2B5EF4-FFF2-40B4-BE49-F238E27FC236}">
                    <a16:creationId xmlns:a16="http://schemas.microsoft.com/office/drawing/2014/main" id="{8C513905-1BF0-A202-815E-F52B775199E3}"/>
                  </a:ext>
                </a:extLst>
              </p:cNvPr>
              <p:cNvSpPr txBox="1">
                <a:spLocks noRot="1" noChangeAspect="1" noMove="1" noResize="1" noEditPoints="1" noAdjustHandles="1" noChangeArrowheads="1" noChangeShapeType="1" noTextEdit="1"/>
              </p:cNvSpPr>
              <p:nvPr/>
            </p:nvSpPr>
            <p:spPr>
              <a:xfrm>
                <a:off x="6445320" y="5849422"/>
                <a:ext cx="2522306" cy="461665"/>
              </a:xfrm>
              <a:prstGeom prst="rect">
                <a:avLst/>
              </a:prstGeom>
              <a:blipFill>
                <a:blip r:embed="rId12"/>
                <a:stretch>
                  <a:fillRect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179058184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P spid="2" grpId="0"/>
      <p:bldP spid="3" grpId="0"/>
      <p:bldP spid="4" grpId="0"/>
      <p:bldP spid="7"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2D27938-D095-C853-9B14-2C52B5A2C39B}"/>
              </a:ext>
            </a:extLst>
          </p:cNvPr>
          <p:cNvSpPr/>
          <p:nvPr/>
        </p:nvSpPr>
        <p:spPr>
          <a:xfrm>
            <a:off x="2743199" y="437007"/>
            <a:ext cx="8930803" cy="6288786"/>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rgbClr val="A2D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C33FFD7-62DE-42D7-B48B-979F0C996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1780" y="3084527"/>
            <a:ext cx="3219450" cy="3571875"/>
          </a:xfrm>
          <a:prstGeom prst="rect">
            <a:avLst/>
          </a:prstGeom>
        </p:spPr>
      </p:pic>
      <p:sp>
        <p:nvSpPr>
          <p:cNvPr id="7" name="Freeform: Shape 6">
            <a:extLst>
              <a:ext uri="{FF2B5EF4-FFF2-40B4-BE49-F238E27FC236}">
                <a16:creationId xmlns:a16="http://schemas.microsoft.com/office/drawing/2014/main" id="{DF41FAF8-26C8-CB2F-F2B8-0FEAEB0B1D6F}"/>
              </a:ext>
            </a:extLst>
          </p:cNvPr>
          <p:cNvSpPr/>
          <p:nvPr/>
        </p:nvSpPr>
        <p:spPr>
          <a:xfrm>
            <a:off x="503340" y="403366"/>
            <a:ext cx="2354420" cy="2403379"/>
          </a:xfrm>
          <a:custGeom>
            <a:avLst/>
            <a:gdLst>
              <a:gd name="connsiteX0" fmla="*/ 735262 w 2384117"/>
              <a:gd name="connsiteY0" fmla="*/ 72299 h 2036562"/>
              <a:gd name="connsiteX1" fmla="*/ 2183918 w 2384117"/>
              <a:gd name="connsiteY1" fmla="*/ 72299 h 2036562"/>
              <a:gd name="connsiteX2" fmla="*/ 2296934 w 2384117"/>
              <a:gd name="connsiteY2" fmla="*/ 1048344 h 2036562"/>
              <a:gd name="connsiteX3" fmla="*/ 1475001 w 2384117"/>
              <a:gd name="connsiteY3" fmla="*/ 1603149 h 2036562"/>
              <a:gd name="connsiteX4" fmla="*/ 1413356 w 2384117"/>
              <a:gd name="connsiteY4" fmla="*/ 2034663 h 2036562"/>
              <a:gd name="connsiteX5" fmla="*/ 1022938 w 2384117"/>
              <a:gd name="connsiteY5" fmla="*/ 1746987 h 2036562"/>
              <a:gd name="connsiteX6" fmla="*/ 262651 w 2384117"/>
              <a:gd name="connsiteY6" fmla="*/ 1418214 h 2036562"/>
              <a:gd name="connsiteX7" fmla="*/ 5797 w 2384117"/>
              <a:gd name="connsiteY7" fmla="*/ 452443 h 2036562"/>
              <a:gd name="connsiteX8" fmla="*/ 468134 w 2384117"/>
              <a:gd name="connsiteY8" fmla="*/ 123670 h 2036562"/>
              <a:gd name="connsiteX9" fmla="*/ 796907 w 2384117"/>
              <a:gd name="connsiteY9" fmla="*/ 72299 h 2036562"/>
              <a:gd name="connsiteX10" fmla="*/ 735262 w 2384117"/>
              <a:gd name="connsiteY10" fmla="*/ 72299 h 2036562"/>
              <a:gd name="connsiteX0" fmla="*/ 735262 w 2384117"/>
              <a:gd name="connsiteY0" fmla="*/ 159054 h 2123317"/>
              <a:gd name="connsiteX1" fmla="*/ 2183918 w 2384117"/>
              <a:gd name="connsiteY1" fmla="*/ 159054 h 2123317"/>
              <a:gd name="connsiteX2" fmla="*/ 2296934 w 2384117"/>
              <a:gd name="connsiteY2" fmla="*/ 1135099 h 2123317"/>
              <a:gd name="connsiteX3" fmla="*/ 1475001 w 2384117"/>
              <a:gd name="connsiteY3" fmla="*/ 1689904 h 2123317"/>
              <a:gd name="connsiteX4" fmla="*/ 1413356 w 2384117"/>
              <a:gd name="connsiteY4" fmla="*/ 2121418 h 2123317"/>
              <a:gd name="connsiteX5" fmla="*/ 1022938 w 2384117"/>
              <a:gd name="connsiteY5" fmla="*/ 1833742 h 2123317"/>
              <a:gd name="connsiteX6" fmla="*/ 262651 w 2384117"/>
              <a:gd name="connsiteY6" fmla="*/ 1504969 h 2123317"/>
              <a:gd name="connsiteX7" fmla="*/ 5797 w 2384117"/>
              <a:gd name="connsiteY7" fmla="*/ 539198 h 2123317"/>
              <a:gd name="connsiteX8" fmla="*/ 468134 w 2384117"/>
              <a:gd name="connsiteY8" fmla="*/ 210425 h 2123317"/>
              <a:gd name="connsiteX9" fmla="*/ 838004 w 2384117"/>
              <a:gd name="connsiteY9" fmla="*/ 374 h 2123317"/>
              <a:gd name="connsiteX10" fmla="*/ 735262 w 2384117"/>
              <a:gd name="connsiteY10" fmla="*/ 159054 h 2123317"/>
              <a:gd name="connsiteX0" fmla="*/ 1125680 w 2364585"/>
              <a:gd name="connsiteY0" fmla="*/ 122707 h 2124307"/>
              <a:gd name="connsiteX1" fmla="*/ 2183918 w 2364585"/>
              <a:gd name="connsiteY1" fmla="*/ 160044 h 2124307"/>
              <a:gd name="connsiteX2" fmla="*/ 2296934 w 2364585"/>
              <a:gd name="connsiteY2" fmla="*/ 1136089 h 2124307"/>
              <a:gd name="connsiteX3" fmla="*/ 1475001 w 2364585"/>
              <a:gd name="connsiteY3" fmla="*/ 1690894 h 2124307"/>
              <a:gd name="connsiteX4" fmla="*/ 1413356 w 2364585"/>
              <a:gd name="connsiteY4" fmla="*/ 2122408 h 2124307"/>
              <a:gd name="connsiteX5" fmla="*/ 1022938 w 2364585"/>
              <a:gd name="connsiteY5" fmla="*/ 1834732 h 2124307"/>
              <a:gd name="connsiteX6" fmla="*/ 262651 w 2364585"/>
              <a:gd name="connsiteY6" fmla="*/ 1505959 h 2124307"/>
              <a:gd name="connsiteX7" fmla="*/ 5797 w 2364585"/>
              <a:gd name="connsiteY7" fmla="*/ 540188 h 2124307"/>
              <a:gd name="connsiteX8" fmla="*/ 468134 w 2364585"/>
              <a:gd name="connsiteY8" fmla="*/ 211415 h 2124307"/>
              <a:gd name="connsiteX9" fmla="*/ 838004 w 2364585"/>
              <a:gd name="connsiteY9" fmla="*/ 1364 h 2124307"/>
              <a:gd name="connsiteX10" fmla="*/ 1125680 w 2364585"/>
              <a:gd name="connsiteY10" fmla="*/ 122707 h 2124307"/>
              <a:gd name="connsiteX0" fmla="*/ 1125680 w 2364585"/>
              <a:gd name="connsiteY0" fmla="*/ 122084 h 2123684"/>
              <a:gd name="connsiteX1" fmla="*/ 2183918 w 2364585"/>
              <a:gd name="connsiteY1" fmla="*/ 159421 h 2123684"/>
              <a:gd name="connsiteX2" fmla="*/ 2296934 w 2364585"/>
              <a:gd name="connsiteY2" fmla="*/ 1135466 h 2123684"/>
              <a:gd name="connsiteX3" fmla="*/ 1475001 w 2364585"/>
              <a:gd name="connsiteY3" fmla="*/ 1690271 h 2123684"/>
              <a:gd name="connsiteX4" fmla="*/ 1413356 w 2364585"/>
              <a:gd name="connsiteY4" fmla="*/ 2121785 h 2123684"/>
              <a:gd name="connsiteX5" fmla="*/ 1022938 w 2364585"/>
              <a:gd name="connsiteY5" fmla="*/ 1834109 h 2123684"/>
              <a:gd name="connsiteX6" fmla="*/ 262651 w 2364585"/>
              <a:gd name="connsiteY6" fmla="*/ 1505336 h 2123684"/>
              <a:gd name="connsiteX7" fmla="*/ 5797 w 2364585"/>
              <a:gd name="connsiteY7" fmla="*/ 539565 h 2123684"/>
              <a:gd name="connsiteX8" fmla="*/ 468134 w 2364585"/>
              <a:gd name="connsiteY8" fmla="*/ 210792 h 2123684"/>
              <a:gd name="connsiteX9" fmla="*/ 838004 w 2364585"/>
              <a:gd name="connsiteY9" fmla="*/ 741 h 2123684"/>
              <a:gd name="connsiteX10" fmla="*/ 1125680 w 2364585"/>
              <a:gd name="connsiteY10" fmla="*/ 122084 h 2123684"/>
              <a:gd name="connsiteX0" fmla="*/ 1228421 w 2360123"/>
              <a:gd name="connsiteY0" fmla="*/ 26608 h 2205556"/>
              <a:gd name="connsiteX1" fmla="*/ 2183918 w 2360123"/>
              <a:gd name="connsiteY1" fmla="*/ 241293 h 2205556"/>
              <a:gd name="connsiteX2" fmla="*/ 2296934 w 2360123"/>
              <a:gd name="connsiteY2" fmla="*/ 1217338 h 2205556"/>
              <a:gd name="connsiteX3" fmla="*/ 1475001 w 2360123"/>
              <a:gd name="connsiteY3" fmla="*/ 1772143 h 2205556"/>
              <a:gd name="connsiteX4" fmla="*/ 1413356 w 2360123"/>
              <a:gd name="connsiteY4" fmla="*/ 2203657 h 2205556"/>
              <a:gd name="connsiteX5" fmla="*/ 1022938 w 2360123"/>
              <a:gd name="connsiteY5" fmla="*/ 1915981 h 2205556"/>
              <a:gd name="connsiteX6" fmla="*/ 262651 w 2360123"/>
              <a:gd name="connsiteY6" fmla="*/ 1587208 h 2205556"/>
              <a:gd name="connsiteX7" fmla="*/ 5797 w 2360123"/>
              <a:gd name="connsiteY7" fmla="*/ 621437 h 2205556"/>
              <a:gd name="connsiteX8" fmla="*/ 468134 w 2360123"/>
              <a:gd name="connsiteY8" fmla="*/ 292664 h 2205556"/>
              <a:gd name="connsiteX9" fmla="*/ 838004 w 2360123"/>
              <a:gd name="connsiteY9" fmla="*/ 82613 h 2205556"/>
              <a:gd name="connsiteX10" fmla="*/ 1228421 w 2360123"/>
              <a:gd name="connsiteY10" fmla="*/ 26608 h 2205556"/>
              <a:gd name="connsiteX0" fmla="*/ 1225126 w 2356828"/>
              <a:gd name="connsiteY0" fmla="*/ 26608 h 2205556"/>
              <a:gd name="connsiteX1" fmla="*/ 2180623 w 2356828"/>
              <a:gd name="connsiteY1" fmla="*/ 241293 h 2205556"/>
              <a:gd name="connsiteX2" fmla="*/ 2293639 w 2356828"/>
              <a:gd name="connsiteY2" fmla="*/ 1217338 h 2205556"/>
              <a:gd name="connsiteX3" fmla="*/ 1471706 w 2356828"/>
              <a:gd name="connsiteY3" fmla="*/ 1772143 h 2205556"/>
              <a:gd name="connsiteX4" fmla="*/ 1410061 w 2356828"/>
              <a:gd name="connsiteY4" fmla="*/ 2203657 h 2205556"/>
              <a:gd name="connsiteX5" fmla="*/ 1019643 w 2356828"/>
              <a:gd name="connsiteY5" fmla="*/ 1915981 h 2205556"/>
              <a:gd name="connsiteX6" fmla="*/ 259356 w 2356828"/>
              <a:gd name="connsiteY6" fmla="*/ 1587208 h 2205556"/>
              <a:gd name="connsiteX7" fmla="*/ 2502 w 2356828"/>
              <a:gd name="connsiteY7" fmla="*/ 621437 h 2205556"/>
              <a:gd name="connsiteX8" fmla="*/ 382646 w 2356828"/>
              <a:gd name="connsiteY8" fmla="*/ 301998 h 2205556"/>
              <a:gd name="connsiteX9" fmla="*/ 834709 w 2356828"/>
              <a:gd name="connsiteY9" fmla="*/ 82613 h 2205556"/>
              <a:gd name="connsiteX10" fmla="*/ 1225126 w 2356828"/>
              <a:gd name="connsiteY10" fmla="*/ 26608 h 2205556"/>
              <a:gd name="connsiteX0" fmla="*/ 1225126 w 2356828"/>
              <a:gd name="connsiteY0" fmla="*/ 4615 h 2183563"/>
              <a:gd name="connsiteX1" fmla="*/ 2180623 w 2356828"/>
              <a:gd name="connsiteY1" fmla="*/ 219300 h 2183563"/>
              <a:gd name="connsiteX2" fmla="*/ 2293639 w 2356828"/>
              <a:gd name="connsiteY2" fmla="*/ 1195345 h 2183563"/>
              <a:gd name="connsiteX3" fmla="*/ 1471706 w 2356828"/>
              <a:gd name="connsiteY3" fmla="*/ 1750150 h 2183563"/>
              <a:gd name="connsiteX4" fmla="*/ 1410061 w 2356828"/>
              <a:gd name="connsiteY4" fmla="*/ 2181664 h 2183563"/>
              <a:gd name="connsiteX5" fmla="*/ 1019643 w 2356828"/>
              <a:gd name="connsiteY5" fmla="*/ 1893988 h 2183563"/>
              <a:gd name="connsiteX6" fmla="*/ 259356 w 2356828"/>
              <a:gd name="connsiteY6" fmla="*/ 1565215 h 2183563"/>
              <a:gd name="connsiteX7" fmla="*/ 2502 w 2356828"/>
              <a:gd name="connsiteY7" fmla="*/ 599444 h 2183563"/>
              <a:gd name="connsiteX8" fmla="*/ 382646 w 2356828"/>
              <a:gd name="connsiteY8" fmla="*/ 280005 h 2183563"/>
              <a:gd name="connsiteX9" fmla="*/ 598404 w 2356828"/>
              <a:gd name="connsiteY9" fmla="*/ 88622 h 2183563"/>
              <a:gd name="connsiteX10" fmla="*/ 1225126 w 2356828"/>
              <a:gd name="connsiteY10" fmla="*/ 4615 h 2183563"/>
              <a:gd name="connsiteX0" fmla="*/ 1222718 w 2354420"/>
              <a:gd name="connsiteY0" fmla="*/ 4532 h 2183480"/>
              <a:gd name="connsiteX1" fmla="*/ 2178215 w 2354420"/>
              <a:gd name="connsiteY1" fmla="*/ 219217 h 2183480"/>
              <a:gd name="connsiteX2" fmla="*/ 2291231 w 2354420"/>
              <a:gd name="connsiteY2" fmla="*/ 1195262 h 2183480"/>
              <a:gd name="connsiteX3" fmla="*/ 1469298 w 2354420"/>
              <a:gd name="connsiteY3" fmla="*/ 1750067 h 2183480"/>
              <a:gd name="connsiteX4" fmla="*/ 1407653 w 2354420"/>
              <a:gd name="connsiteY4" fmla="*/ 2181581 h 2183480"/>
              <a:gd name="connsiteX5" fmla="*/ 1017235 w 2354420"/>
              <a:gd name="connsiteY5" fmla="*/ 1893905 h 2183480"/>
              <a:gd name="connsiteX6" fmla="*/ 256948 w 2354420"/>
              <a:gd name="connsiteY6" fmla="*/ 1565132 h 2183480"/>
              <a:gd name="connsiteX7" fmla="*/ 94 w 2354420"/>
              <a:gd name="connsiteY7" fmla="*/ 599361 h 2183480"/>
              <a:gd name="connsiteX8" fmla="*/ 277496 w 2354420"/>
              <a:gd name="connsiteY8" fmla="*/ 270588 h 2183480"/>
              <a:gd name="connsiteX9" fmla="*/ 595996 w 2354420"/>
              <a:gd name="connsiteY9" fmla="*/ 88539 h 2183480"/>
              <a:gd name="connsiteX10" fmla="*/ 1222718 w 2354420"/>
              <a:gd name="connsiteY10" fmla="*/ 4532 h 218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4420" h="2183480">
                <a:moveTo>
                  <a:pt x="1222718" y="4532"/>
                </a:moveTo>
                <a:cubicBezTo>
                  <a:pt x="1486421" y="26312"/>
                  <a:pt x="2000130" y="20762"/>
                  <a:pt x="2178215" y="219217"/>
                </a:cubicBezTo>
                <a:cubicBezTo>
                  <a:pt x="2356300" y="417672"/>
                  <a:pt x="2409384" y="940120"/>
                  <a:pt x="2291231" y="1195262"/>
                </a:cubicBezTo>
                <a:cubicBezTo>
                  <a:pt x="2173078" y="1450404"/>
                  <a:pt x="1616561" y="1585681"/>
                  <a:pt x="1469298" y="1750067"/>
                </a:cubicBezTo>
                <a:cubicBezTo>
                  <a:pt x="1322035" y="1914453"/>
                  <a:pt x="1482997" y="2157608"/>
                  <a:pt x="1407653" y="2181581"/>
                </a:cubicBezTo>
                <a:cubicBezTo>
                  <a:pt x="1332309" y="2205554"/>
                  <a:pt x="1209019" y="1996647"/>
                  <a:pt x="1017235" y="1893905"/>
                </a:cubicBezTo>
                <a:cubicBezTo>
                  <a:pt x="825451" y="1791163"/>
                  <a:pt x="426471" y="1780889"/>
                  <a:pt x="256948" y="1565132"/>
                </a:cubicBezTo>
                <a:cubicBezTo>
                  <a:pt x="87425" y="1349375"/>
                  <a:pt x="-3331" y="815118"/>
                  <a:pt x="94" y="599361"/>
                </a:cubicBezTo>
                <a:cubicBezTo>
                  <a:pt x="3519" y="383604"/>
                  <a:pt x="145644" y="333945"/>
                  <a:pt x="277496" y="270588"/>
                </a:cubicBezTo>
                <a:cubicBezTo>
                  <a:pt x="409348" y="207231"/>
                  <a:pt x="438459" y="132882"/>
                  <a:pt x="595996" y="88539"/>
                </a:cubicBezTo>
                <a:cubicBezTo>
                  <a:pt x="753533" y="44196"/>
                  <a:pt x="959015" y="-17248"/>
                  <a:pt x="1222718" y="453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3D2688-C43F-FADF-DF14-24E790C2EB4F}"/>
              </a:ext>
            </a:extLst>
          </p:cNvPr>
          <p:cNvSpPr txBox="1"/>
          <p:nvPr/>
        </p:nvSpPr>
        <p:spPr>
          <a:xfrm>
            <a:off x="513707" y="678094"/>
            <a:ext cx="2095929" cy="1384995"/>
          </a:xfrm>
          <a:prstGeom prst="rect">
            <a:avLst/>
          </a:prstGeom>
          <a:noFill/>
        </p:spPr>
        <p:txBody>
          <a:bodyPr wrap="square" rtlCol="0">
            <a:spAutoFit/>
          </a:bodyPr>
          <a:lstStyle/>
          <a:p>
            <a:pPr algn="ctr"/>
            <a:r>
              <a:rPr lang="en-US" sz="2800" dirty="0" err="1">
                <a:latin typeface="iCiel Cadena" panose="02000503000000020004" pitchFamily="50" charset="0"/>
              </a:rPr>
              <a:t>Mời</a:t>
            </a:r>
            <a:r>
              <a:rPr lang="en-US" sz="2800" dirty="0">
                <a:latin typeface="iCiel Cadena" panose="02000503000000020004" pitchFamily="50" charset="0"/>
              </a:rPr>
              <a:t> </a:t>
            </a:r>
            <a:r>
              <a:rPr lang="en-US" sz="2800" dirty="0" err="1">
                <a:latin typeface="iCiel Cadena" panose="02000503000000020004" pitchFamily="50" charset="0"/>
              </a:rPr>
              <a:t>bạn</a:t>
            </a:r>
            <a:r>
              <a:rPr lang="en-US" sz="2800" dirty="0">
                <a:latin typeface="iCiel Cadena" panose="02000503000000020004" pitchFamily="50" charset="0"/>
              </a:rPr>
              <a:t> </a:t>
            </a:r>
            <a:r>
              <a:rPr lang="en-US" sz="2800" dirty="0" err="1">
                <a:latin typeface="iCiel Cadena" panose="02000503000000020004" pitchFamily="50" charset="0"/>
              </a:rPr>
              <a:t>điền</a:t>
            </a:r>
            <a:r>
              <a:rPr lang="en-US" sz="2800" dirty="0">
                <a:latin typeface="iCiel Cadena" panose="02000503000000020004" pitchFamily="50" charset="0"/>
              </a:rPr>
              <a:t> </a:t>
            </a:r>
            <a:r>
              <a:rPr lang="en-US" sz="2800" dirty="0" err="1">
                <a:latin typeface="iCiel Cadena" panose="02000503000000020004" pitchFamily="50" charset="0"/>
              </a:rPr>
              <a:t>vào</a:t>
            </a:r>
            <a:r>
              <a:rPr lang="en-US" sz="2800" dirty="0">
                <a:latin typeface="iCiel Cadena" panose="02000503000000020004" pitchFamily="50" charset="0"/>
              </a:rPr>
              <a:t> </a:t>
            </a:r>
            <a:r>
              <a:rPr lang="en-US" sz="2800" dirty="0" err="1">
                <a:latin typeface="iCiel Cadena" panose="02000503000000020004" pitchFamily="50" charset="0"/>
              </a:rPr>
              <a:t>chỗ</a:t>
            </a:r>
            <a:r>
              <a:rPr lang="en-US" sz="2800" dirty="0">
                <a:latin typeface="iCiel Cadena" panose="02000503000000020004" pitchFamily="50" charset="0"/>
              </a:rPr>
              <a:t> </a:t>
            </a:r>
            <a:r>
              <a:rPr lang="en-US" sz="2800" dirty="0" err="1">
                <a:latin typeface="iCiel Cadena" panose="02000503000000020004" pitchFamily="50" charset="0"/>
              </a:rPr>
              <a:t>chấm</a:t>
            </a:r>
            <a:endParaRPr lang="en-US" sz="2800" dirty="0">
              <a:latin typeface="iCiel Cadena" panose="02000503000000020004" pitchFamily="50" charset="0"/>
            </a:endParaRPr>
          </a:p>
        </p:txBody>
      </p:sp>
      <p:sp>
        <p:nvSpPr>
          <p:cNvPr id="12" name="TextBox 11">
            <a:extLst>
              <a:ext uri="{FF2B5EF4-FFF2-40B4-BE49-F238E27FC236}">
                <a16:creationId xmlns:a16="http://schemas.microsoft.com/office/drawing/2014/main" id="{3CA9E30D-0A85-FFF4-5B4E-631D6B6EBECC}"/>
              </a:ext>
            </a:extLst>
          </p:cNvPr>
          <p:cNvSpPr txBox="1"/>
          <p:nvPr/>
        </p:nvSpPr>
        <p:spPr>
          <a:xfrm>
            <a:off x="3213241" y="1811685"/>
            <a:ext cx="7852025" cy="1569660"/>
          </a:xfrm>
          <a:prstGeom prst="rect">
            <a:avLst/>
          </a:prstGeom>
          <a:noFill/>
        </p:spPr>
        <p:txBody>
          <a:bodyPr wrap="square">
            <a:spAutoFit/>
          </a:bodyPr>
          <a:lstStyle/>
          <a:p>
            <a:pPr algn="ctr"/>
            <a:r>
              <a:rPr lang="vi-VN" sz="3200" b="0" i="0" dirty="0">
                <a:solidFill>
                  <a:srgbClr val="000000"/>
                </a:solidFill>
                <a:effectLst/>
                <a:latin typeface="iCiel Cadena" panose="02000503000000020004" pitchFamily="50" charset="0"/>
              </a:rPr>
              <a:t>Muốn nhân hai phân số ta lấy</a:t>
            </a:r>
            <a:r>
              <a:rPr lang="en-US" sz="3200" b="0" i="0" dirty="0">
                <a:solidFill>
                  <a:srgbClr val="000000"/>
                </a:solidFill>
                <a:effectLst/>
                <a:latin typeface="iCiel Cadena" panose="02000503000000020004" pitchFamily="50" charset="0"/>
              </a:rPr>
              <a:t>:</a:t>
            </a:r>
          </a:p>
          <a:p>
            <a:pPr algn="l"/>
            <a:r>
              <a:rPr lang="en-US" sz="3200" b="0" i="0" dirty="0">
                <a:solidFill>
                  <a:srgbClr val="000000"/>
                </a:solidFill>
                <a:effectLst/>
                <a:latin typeface="iCiel Cadena" panose="02000503000000020004" pitchFamily="50" charset="0"/>
              </a:rPr>
              <a:t>…………………………………………………….</a:t>
            </a:r>
          </a:p>
          <a:p>
            <a:pPr algn="l"/>
            <a:endParaRPr lang="en-US" sz="3200" dirty="0">
              <a:solidFill>
                <a:srgbClr val="000000"/>
              </a:solidFill>
              <a:latin typeface="iCiel Cadena" panose="02000503000000020004" pitchFamily="50" charset="0"/>
            </a:endParaRPr>
          </a:p>
        </p:txBody>
      </p:sp>
      <p:grpSp>
        <p:nvGrpSpPr>
          <p:cNvPr id="13" name="Google Shape;1564;p36">
            <a:extLst>
              <a:ext uri="{FF2B5EF4-FFF2-40B4-BE49-F238E27FC236}">
                <a16:creationId xmlns:a16="http://schemas.microsoft.com/office/drawing/2014/main" id="{79F9E26D-A322-E062-BF15-0C42B755E331}"/>
              </a:ext>
            </a:extLst>
          </p:cNvPr>
          <p:cNvGrpSpPr/>
          <p:nvPr/>
        </p:nvGrpSpPr>
        <p:grpSpPr>
          <a:xfrm>
            <a:off x="6810305" y="986318"/>
            <a:ext cx="813120" cy="612822"/>
            <a:chOff x="5197967" y="3714018"/>
            <a:chExt cx="386455" cy="287569"/>
          </a:xfrm>
        </p:grpSpPr>
        <p:sp>
          <p:nvSpPr>
            <p:cNvPr id="14" name="Google Shape;1565;p36">
              <a:extLst>
                <a:ext uri="{FF2B5EF4-FFF2-40B4-BE49-F238E27FC236}">
                  <a16:creationId xmlns:a16="http://schemas.microsoft.com/office/drawing/2014/main" id="{EEBD06F7-C1A8-BFA4-BDC1-572499F155F3}"/>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66;p36">
              <a:extLst>
                <a:ext uri="{FF2B5EF4-FFF2-40B4-BE49-F238E27FC236}">
                  <a16:creationId xmlns:a16="http://schemas.microsoft.com/office/drawing/2014/main" id="{AC4E6274-D3F1-BF3E-CADB-08EE11175319}"/>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67;p36">
              <a:extLst>
                <a:ext uri="{FF2B5EF4-FFF2-40B4-BE49-F238E27FC236}">
                  <a16:creationId xmlns:a16="http://schemas.microsoft.com/office/drawing/2014/main" id="{95D603FB-B7BD-9D42-4188-958796B78A2B}"/>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68;p36">
              <a:extLst>
                <a:ext uri="{FF2B5EF4-FFF2-40B4-BE49-F238E27FC236}">
                  <a16:creationId xmlns:a16="http://schemas.microsoft.com/office/drawing/2014/main" id="{22278942-68C6-0477-3F21-F891CF1640F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a:extLst>
              <a:ext uri="{FF2B5EF4-FFF2-40B4-BE49-F238E27FC236}">
                <a16:creationId xmlns:a16="http://schemas.microsoft.com/office/drawing/2014/main" id="{26BF3FAA-8E8F-E239-7135-0D18181C11AD}"/>
              </a:ext>
            </a:extLst>
          </p:cNvPr>
          <p:cNvSpPr txBox="1"/>
          <p:nvPr/>
        </p:nvSpPr>
        <p:spPr>
          <a:xfrm>
            <a:off x="3123345" y="2584823"/>
            <a:ext cx="8270696" cy="584775"/>
          </a:xfrm>
          <a:prstGeom prst="rect">
            <a:avLst/>
          </a:prstGeom>
          <a:solidFill>
            <a:srgbClr val="A2D668"/>
          </a:solidFill>
        </p:spPr>
        <p:txBody>
          <a:bodyPr wrap="square">
            <a:spAutoFit/>
          </a:bodyPr>
          <a:lstStyle/>
          <a:p>
            <a:r>
              <a:rPr lang="en-US" sz="3200" b="0" i="0" dirty="0" err="1">
                <a:solidFill>
                  <a:schemeClr val="accent2">
                    <a:lumMod val="75000"/>
                  </a:schemeClr>
                </a:solidFill>
                <a:effectLst/>
                <a:latin typeface="iCiel Cadena" panose="02000503000000020004" pitchFamily="50" charset="0"/>
              </a:rPr>
              <a:t>tử</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số</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nhân</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với</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tử</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số</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mẫu</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số</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nhân</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với</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mẫu</a:t>
            </a:r>
            <a:r>
              <a:rPr lang="en-US" sz="3200" b="0" i="0" dirty="0">
                <a:solidFill>
                  <a:schemeClr val="accent2">
                    <a:lumMod val="75000"/>
                  </a:schemeClr>
                </a:solidFill>
                <a:effectLst/>
                <a:latin typeface="iCiel Cadena" panose="02000503000000020004" pitchFamily="50" charset="0"/>
              </a:rPr>
              <a:t> </a:t>
            </a:r>
            <a:r>
              <a:rPr lang="en-US" sz="3200" b="0" i="0" dirty="0" err="1">
                <a:solidFill>
                  <a:schemeClr val="accent2">
                    <a:lumMod val="75000"/>
                  </a:schemeClr>
                </a:solidFill>
                <a:effectLst/>
                <a:latin typeface="iCiel Cadena" panose="02000503000000020004" pitchFamily="50" charset="0"/>
              </a:rPr>
              <a:t>số</a:t>
            </a:r>
            <a:endParaRPr lang="en-US" sz="3200" dirty="0">
              <a:solidFill>
                <a:schemeClr val="accent2">
                  <a:lumMod val="75000"/>
                </a:schemeClr>
              </a:solidFill>
              <a:latin typeface="iCiel Cadena" panose="02000503000000020004" pitchFamily="50" charset="0"/>
            </a:endParaRPr>
          </a:p>
        </p:txBody>
      </p:sp>
      <p:sp>
        <p:nvSpPr>
          <p:cNvPr id="29" name="TextBox 28">
            <a:extLst>
              <a:ext uri="{FF2B5EF4-FFF2-40B4-BE49-F238E27FC236}">
                <a16:creationId xmlns:a16="http://schemas.microsoft.com/office/drawing/2014/main" id="{A19C10AC-ED87-E7E2-0DAE-70428418F66F}"/>
              </a:ext>
            </a:extLst>
          </p:cNvPr>
          <p:cNvSpPr txBox="1"/>
          <p:nvPr/>
        </p:nvSpPr>
        <p:spPr>
          <a:xfrm>
            <a:off x="3233790" y="3838899"/>
            <a:ext cx="840682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iCiel Cadena" panose="02000503000000020004" pitchFamily="50" charset="0"/>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iCiel Cadena" panose="02000503000000020004" pitchFamily="50" charset="0"/>
                <a:ea typeface="+mn-ea"/>
              </a:rPr>
              <a:t>Muốn chia hai phân số ta lấy</a:t>
            </a:r>
            <a:r>
              <a:rPr kumimoji="0" lang="en-US" sz="3200" b="0" i="0" u="none" strike="noStrike" kern="1200" cap="none" spc="0" normalizeH="0" baseline="0" noProof="0" dirty="0">
                <a:ln>
                  <a:noFill/>
                </a:ln>
                <a:solidFill>
                  <a:srgbClr val="000000"/>
                </a:solidFill>
                <a:effectLst/>
                <a:uLnTx/>
                <a:uFillTx/>
                <a:latin typeface="iCiel Cadena" panose="02000503000000020004" pitchFamily="50" charset="0"/>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iCiel Cadena" panose="02000503000000020004" pitchFamily="50" charset="0"/>
                <a:ea typeface="+mn-ea"/>
              </a:rPr>
              <a:t>………………………………………………………..</a:t>
            </a:r>
            <a:endParaRPr kumimoji="0" lang="vi-VN" sz="3200" b="0" i="0" u="none" strike="noStrike" kern="1200" cap="none" spc="0" normalizeH="0" baseline="0" noProof="0" dirty="0">
              <a:ln>
                <a:noFill/>
              </a:ln>
              <a:solidFill>
                <a:srgbClr val="000000"/>
              </a:solidFill>
              <a:effectLst/>
              <a:uLnTx/>
              <a:uFillTx/>
              <a:latin typeface="iCiel Cadena" panose="02000503000000020004" pitchFamily="50" charset="0"/>
              <a:ea typeface="+mn-ea"/>
            </a:endParaRPr>
          </a:p>
        </p:txBody>
      </p:sp>
      <p:grpSp>
        <p:nvGrpSpPr>
          <p:cNvPr id="30" name="Google Shape;1564;p36">
            <a:extLst>
              <a:ext uri="{FF2B5EF4-FFF2-40B4-BE49-F238E27FC236}">
                <a16:creationId xmlns:a16="http://schemas.microsoft.com/office/drawing/2014/main" id="{A37A57CA-D8DF-C05A-B6EE-5E2C04526AAE}"/>
              </a:ext>
            </a:extLst>
          </p:cNvPr>
          <p:cNvGrpSpPr/>
          <p:nvPr/>
        </p:nvGrpSpPr>
        <p:grpSpPr>
          <a:xfrm>
            <a:off x="6788044" y="3491500"/>
            <a:ext cx="813120" cy="612822"/>
            <a:chOff x="5197967" y="3714018"/>
            <a:chExt cx="386455" cy="287569"/>
          </a:xfrm>
        </p:grpSpPr>
        <p:sp>
          <p:nvSpPr>
            <p:cNvPr id="31" name="Google Shape;1565;p36">
              <a:extLst>
                <a:ext uri="{FF2B5EF4-FFF2-40B4-BE49-F238E27FC236}">
                  <a16:creationId xmlns:a16="http://schemas.microsoft.com/office/drawing/2014/main" id="{17D77544-B280-5BE7-AC21-CA6BAC56A2B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66;p36">
              <a:extLst>
                <a:ext uri="{FF2B5EF4-FFF2-40B4-BE49-F238E27FC236}">
                  <a16:creationId xmlns:a16="http://schemas.microsoft.com/office/drawing/2014/main" id="{2D696E62-9B7F-F995-69F9-D028F26D63B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67;p36">
              <a:extLst>
                <a:ext uri="{FF2B5EF4-FFF2-40B4-BE49-F238E27FC236}">
                  <a16:creationId xmlns:a16="http://schemas.microsoft.com/office/drawing/2014/main" id="{E4D39EF9-FEC9-C0A0-E071-83F3BA73CADB}"/>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68;p36">
              <a:extLst>
                <a:ext uri="{FF2B5EF4-FFF2-40B4-BE49-F238E27FC236}">
                  <a16:creationId xmlns:a16="http://schemas.microsoft.com/office/drawing/2014/main" id="{8750312B-50D8-C78A-6410-1CA851BC84C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a:extLst>
              <a:ext uri="{FF2B5EF4-FFF2-40B4-BE49-F238E27FC236}">
                <a16:creationId xmlns:a16="http://schemas.microsoft.com/office/drawing/2014/main" id="{A8973A71-7001-13F3-AC9E-15D4D75124A7}"/>
              </a:ext>
            </a:extLst>
          </p:cNvPr>
          <p:cNvSpPr txBox="1"/>
          <p:nvPr/>
        </p:nvSpPr>
        <p:spPr>
          <a:xfrm>
            <a:off x="3089952" y="4968339"/>
            <a:ext cx="8468475" cy="1077218"/>
          </a:xfrm>
          <a:prstGeom prst="rect">
            <a:avLst/>
          </a:prstGeom>
          <a:solidFill>
            <a:srgbClr val="A2D668"/>
          </a:solidFill>
        </p:spPr>
        <p:txBody>
          <a:bodyPr wrap="square">
            <a:spAutoFit/>
          </a:bodyPr>
          <a:lstStyle/>
          <a:p>
            <a:r>
              <a:rPr kumimoji="0" lang="en-US" sz="32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phân</a:t>
            </a:r>
            <a:r>
              <a:rPr kumimoji="0" lang="en-US" sz="3200" b="0" i="0" u="none" strike="noStrike" kern="1200" cap="none" spc="0" normalizeH="0" baseline="0" noProof="0" dirty="0">
                <a:ln>
                  <a:noFill/>
                </a:ln>
                <a:solidFill>
                  <a:srgbClr val="D91E21"/>
                </a:solidFill>
                <a:effectLst/>
                <a:uLnTx/>
                <a:uFillTx/>
                <a:latin typeface="iCiel Cadena" panose="02000503000000020004" pitchFamily="50" charset="0"/>
                <a:ea typeface="+mn-ea"/>
              </a:rPr>
              <a:t> </a:t>
            </a:r>
            <a:r>
              <a:rPr kumimoji="0" lang="en-US" sz="3200" b="0" i="0" u="none" strike="noStrike" kern="1200" cap="none" spc="0" normalizeH="0" baseline="0" noProof="0" dirty="0" err="1">
                <a:ln>
                  <a:noFill/>
                </a:ln>
                <a:solidFill>
                  <a:srgbClr val="D91E21"/>
                </a:solidFill>
                <a:effectLst/>
                <a:uLnTx/>
                <a:uFillTx/>
                <a:latin typeface="iCiel Cadena" panose="02000503000000020004" pitchFamily="50" charset="0"/>
                <a:ea typeface="+mn-ea"/>
              </a:rPr>
              <a:t>số</a:t>
            </a:r>
            <a:r>
              <a:rPr kumimoji="0" lang="en-US" sz="3200" b="0" i="0" u="none" strike="noStrike" kern="1200" cap="none" spc="0" normalizeH="0" baseline="0" noProof="0" dirty="0">
                <a:ln>
                  <a:noFill/>
                </a:ln>
                <a:solidFill>
                  <a:srgbClr val="D91E21"/>
                </a:solidFill>
                <a:effectLst/>
                <a:uLnTx/>
                <a:uFillTx/>
                <a:latin typeface="iCiel Cadena" panose="02000503000000020004" pitchFamily="50" charset="0"/>
                <a:ea typeface="+mn-ea"/>
              </a:rPr>
              <a:t> </a:t>
            </a:r>
            <a:r>
              <a:rPr kumimoji="0" lang="vi-VN" sz="3200" b="0" i="0" u="none" strike="noStrike" kern="1200" cap="none" spc="0" normalizeH="0" baseline="0" noProof="0" dirty="0">
                <a:ln>
                  <a:noFill/>
                </a:ln>
                <a:solidFill>
                  <a:srgbClr val="D91E21"/>
                </a:solidFill>
                <a:effectLst/>
                <a:uLnTx/>
                <a:uFillTx/>
                <a:latin typeface="iCiel Cadena" panose="02000503000000020004" pitchFamily="50" charset="0"/>
                <a:ea typeface="+mn-ea"/>
              </a:rPr>
              <a:t>thứ nhất nhân với phân số thứ hai đảo ngược</a:t>
            </a:r>
            <a:endParaRPr lang="en-US" dirty="0">
              <a:solidFill>
                <a:srgbClr val="D91E21"/>
              </a:solidFill>
            </a:endParaRPr>
          </a:p>
        </p:txBody>
      </p:sp>
    </p:spTree>
    <p:extLst>
      <p:ext uri="{BB962C8B-B14F-4D97-AF65-F5344CB8AC3E}">
        <p14:creationId xmlns:p14="http://schemas.microsoft.com/office/powerpoint/2010/main" val="26975542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par>
                                <p:cTn id="33" presetID="53" presetClass="entr" presetSubtype="16"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27" grpId="0" animBg="1"/>
      <p:bldP spid="29" grpId="0"/>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4F37E46-5C81-8F70-437C-9A29A552957D}"/>
              </a:ext>
            </a:extLst>
          </p:cNvPr>
          <p:cNvSpPr/>
          <p:nvPr/>
        </p:nvSpPr>
        <p:spPr>
          <a:xfrm>
            <a:off x="1469205" y="287676"/>
            <a:ext cx="8219325" cy="6078522"/>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18B626-1C91-08E2-C718-CB3AAAE63EEF}"/>
                  </a:ext>
                </a:extLst>
              </p:cNvPr>
              <p:cNvSpPr txBox="1"/>
              <p:nvPr/>
            </p:nvSpPr>
            <p:spPr>
              <a:xfrm>
                <a:off x="2116475" y="1089061"/>
                <a:ext cx="2065107" cy="7042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12</m:t>
                        </m:r>
                      </m:num>
                      <m:den>
                        <m:r>
                          <a:rPr lang="en-US" sz="2800" b="0" i="1" smtClean="0">
                            <a:latin typeface="Cambria Math" panose="02040503050406030204" pitchFamily="18" charset="0"/>
                          </a:rPr>
                          <m:t>17</m:t>
                        </m:r>
                      </m:den>
                    </m:f>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6=</m:t>
                    </m:r>
                  </m:oMath>
                </a14:m>
                <a:endParaRPr lang="en-US" sz="2800" dirty="0"/>
              </a:p>
            </p:txBody>
          </p:sp>
        </mc:Choice>
        <mc:Fallback xmlns="">
          <p:sp>
            <p:nvSpPr>
              <p:cNvPr id="11" name="TextBox 10">
                <a:extLst>
                  <a:ext uri="{FF2B5EF4-FFF2-40B4-BE49-F238E27FC236}">
                    <a16:creationId xmlns:a16="http://schemas.microsoft.com/office/drawing/2014/main" id="{6918B626-1C91-08E2-C718-CB3AAAE63EEF}"/>
                  </a:ext>
                </a:extLst>
              </p:cNvPr>
              <p:cNvSpPr txBox="1">
                <a:spLocks noRot="1" noChangeAspect="1" noMove="1" noResize="1" noEditPoints="1" noAdjustHandles="1" noChangeArrowheads="1" noChangeShapeType="1" noTextEdit="1"/>
              </p:cNvSpPr>
              <p:nvPr/>
            </p:nvSpPr>
            <p:spPr>
              <a:xfrm>
                <a:off x="2116475" y="1089061"/>
                <a:ext cx="2065107" cy="704295"/>
              </a:xfrm>
              <a:prstGeom prst="rect">
                <a:avLst/>
              </a:prstGeom>
              <a:blipFill>
                <a:blip r:embed="rId2"/>
                <a:stretch>
                  <a:fillRect l="-5900" b="-1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B63AA3-F235-48BB-E996-2E1E4C99A1D9}"/>
                  </a:ext>
                </a:extLst>
              </p:cNvPr>
              <p:cNvSpPr txBox="1"/>
              <p:nvPr/>
            </p:nvSpPr>
            <p:spPr>
              <a:xfrm>
                <a:off x="3850240" y="977216"/>
                <a:ext cx="1872466"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12</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17</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6</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4" name="TextBox 13">
                <a:extLst>
                  <a:ext uri="{FF2B5EF4-FFF2-40B4-BE49-F238E27FC236}">
                    <a16:creationId xmlns:a16="http://schemas.microsoft.com/office/drawing/2014/main" id="{C0B63AA3-F235-48BB-E996-2E1E4C99A1D9}"/>
                  </a:ext>
                </a:extLst>
              </p:cNvPr>
              <p:cNvSpPr txBox="1">
                <a:spLocks noRot="1" noChangeAspect="1" noMove="1" noResize="1" noEditPoints="1" noAdjustHandles="1" noChangeArrowheads="1" noChangeShapeType="1" noTextEdit="1"/>
              </p:cNvSpPr>
              <p:nvPr/>
            </p:nvSpPr>
            <p:spPr>
              <a:xfrm>
                <a:off x="3850240" y="977216"/>
                <a:ext cx="1872466" cy="7861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F8D201E-50AB-0866-1F25-91C60197B9B6}"/>
                  </a:ext>
                </a:extLst>
              </p:cNvPr>
              <p:cNvSpPr txBox="1"/>
              <p:nvPr/>
            </p:nvSpPr>
            <p:spPr>
              <a:xfrm>
                <a:off x="5319444" y="997764"/>
                <a:ext cx="1687531"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12</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17 ×6</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oMath>
                  </m:oMathPara>
                </a14:m>
                <a:endParaRPr lang="en-US" sz="1600" dirty="0"/>
              </a:p>
            </p:txBody>
          </p:sp>
        </mc:Choice>
        <mc:Fallback xmlns="">
          <p:sp>
            <p:nvSpPr>
              <p:cNvPr id="16" name="TextBox 15">
                <a:extLst>
                  <a:ext uri="{FF2B5EF4-FFF2-40B4-BE49-F238E27FC236}">
                    <a16:creationId xmlns:a16="http://schemas.microsoft.com/office/drawing/2014/main" id="{BF8D201E-50AB-0866-1F25-91C60197B9B6}"/>
                  </a:ext>
                </a:extLst>
              </p:cNvPr>
              <p:cNvSpPr txBox="1">
                <a:spLocks noRot="1" noChangeAspect="1" noMove="1" noResize="1" noEditPoints="1" noAdjustHandles="1" noChangeArrowheads="1" noChangeShapeType="1" noTextEdit="1"/>
              </p:cNvSpPr>
              <p:nvPr/>
            </p:nvSpPr>
            <p:spPr>
              <a:xfrm>
                <a:off x="5319444" y="997764"/>
                <a:ext cx="1687531" cy="7861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B4CF8C8-E9F3-2A86-6DE0-8C14A78342ED}"/>
                  </a:ext>
                </a:extLst>
              </p:cNvPr>
              <p:cNvSpPr txBox="1"/>
              <p:nvPr/>
            </p:nvSpPr>
            <p:spPr>
              <a:xfrm>
                <a:off x="6822040" y="1014472"/>
                <a:ext cx="1479479" cy="7861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6 ×2</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17 ×6 </m:t>
                          </m:r>
                        </m:den>
                      </m:f>
                    </m:oMath>
                  </m:oMathPara>
                </a14:m>
                <a:endParaRPr lang="en-US" dirty="0"/>
              </a:p>
            </p:txBody>
          </p:sp>
        </mc:Choice>
        <mc:Fallback xmlns="">
          <p:sp>
            <p:nvSpPr>
              <p:cNvPr id="18" name="TextBox 17">
                <a:extLst>
                  <a:ext uri="{FF2B5EF4-FFF2-40B4-BE49-F238E27FC236}">
                    <a16:creationId xmlns:a16="http://schemas.microsoft.com/office/drawing/2014/main" id="{9B4CF8C8-E9F3-2A86-6DE0-8C14A78342ED}"/>
                  </a:ext>
                </a:extLst>
              </p:cNvPr>
              <p:cNvSpPr txBox="1">
                <a:spLocks noRot="1" noChangeAspect="1" noMove="1" noResize="1" noEditPoints="1" noAdjustHandles="1" noChangeArrowheads="1" noChangeShapeType="1" noTextEdit="1"/>
              </p:cNvSpPr>
              <p:nvPr/>
            </p:nvSpPr>
            <p:spPr>
              <a:xfrm>
                <a:off x="6822040" y="1014472"/>
                <a:ext cx="1479479" cy="7861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123E10B-7447-5DA5-7654-74A2E4226F1A}"/>
                  </a:ext>
                </a:extLst>
              </p:cNvPr>
              <p:cNvSpPr txBox="1"/>
              <p:nvPr/>
            </p:nvSpPr>
            <p:spPr>
              <a:xfrm>
                <a:off x="8021549" y="1015112"/>
                <a:ext cx="1225193" cy="78489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17</m:t>
                          </m:r>
                        </m:den>
                      </m:f>
                    </m:oMath>
                  </m:oMathPara>
                </a14:m>
                <a:endParaRPr lang="en-US" dirty="0"/>
              </a:p>
            </p:txBody>
          </p:sp>
        </mc:Choice>
        <mc:Fallback xmlns="">
          <p:sp>
            <p:nvSpPr>
              <p:cNvPr id="22" name="TextBox 21">
                <a:extLst>
                  <a:ext uri="{FF2B5EF4-FFF2-40B4-BE49-F238E27FC236}">
                    <a16:creationId xmlns:a16="http://schemas.microsoft.com/office/drawing/2014/main" id="{9123E10B-7447-5DA5-7654-74A2E4226F1A}"/>
                  </a:ext>
                </a:extLst>
              </p:cNvPr>
              <p:cNvSpPr txBox="1">
                <a:spLocks noRot="1" noChangeAspect="1" noMove="1" noResize="1" noEditPoints="1" noAdjustHandles="1" noChangeArrowheads="1" noChangeShapeType="1" noTextEdit="1"/>
              </p:cNvSpPr>
              <p:nvPr/>
            </p:nvSpPr>
            <p:spPr>
              <a:xfrm>
                <a:off x="8021549" y="1015112"/>
                <a:ext cx="1225193" cy="784895"/>
              </a:xfrm>
              <a:prstGeom prst="rect">
                <a:avLst/>
              </a:prstGeom>
              <a:blipFill>
                <a:blip r:embed="rId6"/>
                <a:stretch>
                  <a:fillRect/>
                </a:stretch>
              </a:blipFill>
            </p:spPr>
            <p:txBody>
              <a:bodyPr/>
              <a:lstStyle/>
              <a:p>
                <a:r>
                  <a:rPr lang="en-US">
                    <a:noFill/>
                  </a:rPr>
                  <a:t> </a:t>
                </a:r>
              </a:p>
            </p:txBody>
          </p:sp>
        </mc:Fallback>
      </mc:AlternateContent>
      <p:grpSp>
        <p:nvGrpSpPr>
          <p:cNvPr id="23" name="Google Shape;1564;p36">
            <a:extLst>
              <a:ext uri="{FF2B5EF4-FFF2-40B4-BE49-F238E27FC236}">
                <a16:creationId xmlns:a16="http://schemas.microsoft.com/office/drawing/2014/main" id="{1114CA0E-9176-EF85-D60C-FB09572FAEAE}"/>
              </a:ext>
            </a:extLst>
          </p:cNvPr>
          <p:cNvGrpSpPr/>
          <p:nvPr/>
        </p:nvGrpSpPr>
        <p:grpSpPr>
          <a:xfrm>
            <a:off x="8957604" y="1017140"/>
            <a:ext cx="813120" cy="612822"/>
            <a:chOff x="5197967" y="3714018"/>
            <a:chExt cx="386455" cy="287569"/>
          </a:xfrm>
        </p:grpSpPr>
        <p:sp>
          <p:nvSpPr>
            <p:cNvPr id="24" name="Google Shape;1565;p36">
              <a:extLst>
                <a:ext uri="{FF2B5EF4-FFF2-40B4-BE49-F238E27FC236}">
                  <a16:creationId xmlns:a16="http://schemas.microsoft.com/office/drawing/2014/main" id="{4F178CB0-33B3-7C17-CC84-6173E506182D}"/>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66;p36">
              <a:extLst>
                <a:ext uri="{FF2B5EF4-FFF2-40B4-BE49-F238E27FC236}">
                  <a16:creationId xmlns:a16="http://schemas.microsoft.com/office/drawing/2014/main" id="{5CCCF7E3-1857-7678-A630-DE6333E12517}"/>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67;p36">
              <a:extLst>
                <a:ext uri="{FF2B5EF4-FFF2-40B4-BE49-F238E27FC236}">
                  <a16:creationId xmlns:a16="http://schemas.microsoft.com/office/drawing/2014/main" id="{F90F3E0A-928A-15EF-6CF3-F6D35B80F69E}"/>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68;p36">
              <a:extLst>
                <a:ext uri="{FF2B5EF4-FFF2-40B4-BE49-F238E27FC236}">
                  <a16:creationId xmlns:a16="http://schemas.microsoft.com/office/drawing/2014/main" id="{CE04BB8E-B03B-4437-719D-578C609ECA1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BF03893-8115-C033-085D-D0AEA6F99F71}"/>
                  </a:ext>
                </a:extLst>
              </p:cNvPr>
              <p:cNvSpPr txBox="1"/>
              <p:nvPr/>
            </p:nvSpPr>
            <p:spPr>
              <a:xfrm>
                <a:off x="2021558" y="2732438"/>
                <a:ext cx="2065107" cy="7042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16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8</m:t>
                        </m:r>
                      </m:num>
                      <m:den>
                        <m:r>
                          <a:rPr lang="en-US" sz="2800" i="1">
                            <a:latin typeface="Cambria Math" panose="02040503050406030204" pitchFamily="18" charset="0"/>
                          </a:rPr>
                          <m:t>11</m:t>
                        </m:r>
                      </m:den>
                    </m:f>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oMath>
                </a14:m>
                <a:endParaRPr lang="en-US" sz="2800" dirty="0"/>
              </a:p>
            </p:txBody>
          </p:sp>
        </mc:Choice>
        <mc:Fallback xmlns="">
          <p:sp>
            <p:nvSpPr>
              <p:cNvPr id="28" name="TextBox 27">
                <a:extLst>
                  <a:ext uri="{FF2B5EF4-FFF2-40B4-BE49-F238E27FC236}">
                    <a16:creationId xmlns:a16="http://schemas.microsoft.com/office/drawing/2014/main" id="{BBF03893-8115-C033-085D-D0AEA6F99F71}"/>
                  </a:ext>
                </a:extLst>
              </p:cNvPr>
              <p:cNvSpPr txBox="1">
                <a:spLocks noRot="1" noChangeAspect="1" noMove="1" noResize="1" noEditPoints="1" noAdjustHandles="1" noChangeArrowheads="1" noChangeShapeType="1" noTextEdit="1"/>
              </p:cNvSpPr>
              <p:nvPr/>
            </p:nvSpPr>
            <p:spPr>
              <a:xfrm>
                <a:off x="2021558" y="2732438"/>
                <a:ext cx="2065107" cy="704295"/>
              </a:xfrm>
              <a:prstGeom prst="rect">
                <a:avLst/>
              </a:prstGeom>
              <a:blipFill>
                <a:blip r:embed="rId7"/>
                <a:stretch>
                  <a:fillRect l="-6213"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14863FA-CC4C-3003-DAFC-508F5CE0F562}"/>
                  </a:ext>
                </a:extLst>
              </p:cNvPr>
              <p:cNvSpPr txBox="1"/>
              <p:nvPr/>
            </p:nvSpPr>
            <p:spPr>
              <a:xfrm>
                <a:off x="3519019" y="2661690"/>
                <a:ext cx="1872466"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16 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8</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29" name="TextBox 28">
                <a:extLst>
                  <a:ext uri="{FF2B5EF4-FFF2-40B4-BE49-F238E27FC236}">
                    <a16:creationId xmlns:a16="http://schemas.microsoft.com/office/drawing/2014/main" id="{114863FA-CC4C-3003-DAFC-508F5CE0F562}"/>
                  </a:ext>
                </a:extLst>
              </p:cNvPr>
              <p:cNvSpPr txBox="1">
                <a:spLocks noRot="1" noChangeAspect="1" noMove="1" noResize="1" noEditPoints="1" noAdjustHandles="1" noChangeArrowheads="1" noChangeShapeType="1" noTextEdit="1"/>
              </p:cNvSpPr>
              <p:nvPr/>
            </p:nvSpPr>
            <p:spPr>
              <a:xfrm>
                <a:off x="3519019" y="2661690"/>
                <a:ext cx="1872466" cy="7861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CBCBFAA-6547-708E-4BAA-E1D34CC34BEC}"/>
                  </a:ext>
                </a:extLst>
              </p:cNvPr>
              <p:cNvSpPr txBox="1"/>
              <p:nvPr/>
            </p:nvSpPr>
            <p:spPr>
              <a:xfrm>
                <a:off x="5163495" y="2640529"/>
                <a:ext cx="1687531"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16 ×11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8</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oMath>
                  </m:oMathPara>
                </a14:m>
                <a:endParaRPr lang="en-US" sz="1600" dirty="0"/>
              </a:p>
            </p:txBody>
          </p:sp>
        </mc:Choice>
        <mc:Fallback xmlns="">
          <p:sp>
            <p:nvSpPr>
              <p:cNvPr id="30" name="TextBox 29">
                <a:extLst>
                  <a:ext uri="{FF2B5EF4-FFF2-40B4-BE49-F238E27FC236}">
                    <a16:creationId xmlns:a16="http://schemas.microsoft.com/office/drawing/2014/main" id="{BCBCBFAA-6547-708E-4BAA-E1D34CC34BEC}"/>
                  </a:ext>
                </a:extLst>
              </p:cNvPr>
              <p:cNvSpPr txBox="1">
                <a:spLocks noRot="1" noChangeAspect="1" noMove="1" noResize="1" noEditPoints="1" noAdjustHandles="1" noChangeArrowheads="1" noChangeShapeType="1" noTextEdit="1"/>
              </p:cNvSpPr>
              <p:nvPr/>
            </p:nvSpPr>
            <p:spPr>
              <a:xfrm>
                <a:off x="5163495" y="2640529"/>
                <a:ext cx="1687531" cy="7861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F147167-9BF2-E0EA-8EAE-AB4E860C99F2}"/>
                  </a:ext>
                </a:extLst>
              </p:cNvPr>
              <p:cNvSpPr txBox="1"/>
              <p:nvPr/>
            </p:nvSpPr>
            <p:spPr>
              <a:xfrm>
                <a:off x="6707312" y="2646351"/>
                <a:ext cx="1479479" cy="7861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8×2 ×11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8</m:t>
                          </m:r>
                        </m:den>
                      </m:f>
                    </m:oMath>
                  </m:oMathPara>
                </a14:m>
                <a:endParaRPr lang="en-US" dirty="0"/>
              </a:p>
            </p:txBody>
          </p:sp>
        </mc:Choice>
        <mc:Fallback xmlns="">
          <p:sp>
            <p:nvSpPr>
              <p:cNvPr id="31" name="TextBox 30">
                <a:extLst>
                  <a:ext uri="{FF2B5EF4-FFF2-40B4-BE49-F238E27FC236}">
                    <a16:creationId xmlns:a16="http://schemas.microsoft.com/office/drawing/2014/main" id="{EF147167-9BF2-E0EA-8EAE-AB4E860C99F2}"/>
                  </a:ext>
                </a:extLst>
              </p:cNvPr>
              <p:cNvSpPr txBox="1">
                <a:spLocks noRot="1" noChangeAspect="1" noMove="1" noResize="1" noEditPoints="1" noAdjustHandles="1" noChangeArrowheads="1" noChangeShapeType="1" noTextEdit="1"/>
              </p:cNvSpPr>
              <p:nvPr/>
            </p:nvSpPr>
            <p:spPr>
              <a:xfrm>
                <a:off x="6707312" y="2646351"/>
                <a:ext cx="1479479" cy="786177"/>
              </a:xfrm>
              <a:prstGeom prst="rect">
                <a:avLst/>
              </a:prstGeom>
              <a:blipFill>
                <a:blip r:embed="rId10"/>
                <a:stretch>
                  <a:fillRect r="-4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2BBAA2F-EA09-A87D-CB9A-7F563AA7DEBB}"/>
                  </a:ext>
                </a:extLst>
              </p:cNvPr>
              <p:cNvSpPr txBox="1"/>
              <p:nvPr/>
            </p:nvSpPr>
            <p:spPr>
              <a:xfrm>
                <a:off x="8211621" y="2832048"/>
                <a:ext cx="1225193"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=22</m:t>
                      </m:r>
                    </m:oMath>
                  </m:oMathPara>
                </a14:m>
                <a:endParaRPr lang="en-US" dirty="0"/>
              </a:p>
            </p:txBody>
          </p:sp>
        </mc:Choice>
        <mc:Fallback xmlns="">
          <p:sp>
            <p:nvSpPr>
              <p:cNvPr id="32" name="TextBox 31">
                <a:extLst>
                  <a:ext uri="{FF2B5EF4-FFF2-40B4-BE49-F238E27FC236}">
                    <a16:creationId xmlns:a16="http://schemas.microsoft.com/office/drawing/2014/main" id="{52BBAA2F-EA09-A87D-CB9A-7F563AA7DEBB}"/>
                  </a:ext>
                </a:extLst>
              </p:cNvPr>
              <p:cNvSpPr txBox="1">
                <a:spLocks noRot="1" noChangeAspect="1" noMove="1" noResize="1" noEditPoints="1" noAdjustHandles="1" noChangeArrowheads="1" noChangeShapeType="1" noTextEdit="1"/>
              </p:cNvSpPr>
              <p:nvPr/>
            </p:nvSpPr>
            <p:spPr>
              <a:xfrm>
                <a:off x="8211621" y="2832048"/>
                <a:ext cx="1225193" cy="461665"/>
              </a:xfrm>
              <a:prstGeom prst="rect">
                <a:avLst/>
              </a:prstGeom>
              <a:blipFill>
                <a:blip r:embed="rId11"/>
                <a:stretch>
                  <a:fillRect/>
                </a:stretch>
              </a:blipFill>
            </p:spPr>
            <p:txBody>
              <a:bodyPr/>
              <a:lstStyle/>
              <a:p>
                <a:r>
                  <a:rPr lang="en-US">
                    <a:noFill/>
                  </a:rPr>
                  <a:t> </a:t>
                </a:r>
              </a:p>
            </p:txBody>
          </p:sp>
        </mc:Fallback>
      </mc:AlternateContent>
      <p:grpSp>
        <p:nvGrpSpPr>
          <p:cNvPr id="33" name="Google Shape;1564;p36">
            <a:extLst>
              <a:ext uri="{FF2B5EF4-FFF2-40B4-BE49-F238E27FC236}">
                <a16:creationId xmlns:a16="http://schemas.microsoft.com/office/drawing/2014/main" id="{44E9982A-895C-8EBB-206A-83ABFD572C03}"/>
              </a:ext>
            </a:extLst>
          </p:cNvPr>
          <p:cNvGrpSpPr/>
          <p:nvPr/>
        </p:nvGrpSpPr>
        <p:grpSpPr>
          <a:xfrm>
            <a:off x="9223876" y="2692562"/>
            <a:ext cx="813120" cy="612822"/>
            <a:chOff x="5197967" y="3714018"/>
            <a:chExt cx="386455" cy="287569"/>
          </a:xfrm>
        </p:grpSpPr>
        <p:sp>
          <p:nvSpPr>
            <p:cNvPr id="34" name="Google Shape;1565;p36">
              <a:extLst>
                <a:ext uri="{FF2B5EF4-FFF2-40B4-BE49-F238E27FC236}">
                  <a16:creationId xmlns:a16="http://schemas.microsoft.com/office/drawing/2014/main" id="{CDC79049-9D22-953E-C891-FFB70C5FEB63}"/>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66;p36">
              <a:extLst>
                <a:ext uri="{FF2B5EF4-FFF2-40B4-BE49-F238E27FC236}">
                  <a16:creationId xmlns:a16="http://schemas.microsoft.com/office/drawing/2014/main" id="{DA3EAAAC-3399-4D79-EB81-082E438C2FBF}"/>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67;p36">
              <a:extLst>
                <a:ext uri="{FF2B5EF4-FFF2-40B4-BE49-F238E27FC236}">
                  <a16:creationId xmlns:a16="http://schemas.microsoft.com/office/drawing/2014/main" id="{1E6312D2-C8EE-9159-75DB-91CD227B309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68;p36">
              <a:extLst>
                <a:ext uri="{FF2B5EF4-FFF2-40B4-BE49-F238E27FC236}">
                  <a16:creationId xmlns:a16="http://schemas.microsoft.com/office/drawing/2014/main" id="{B9908BE1-685A-55B5-9F65-9728C4335942}"/>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67507F2-FBD0-20C8-E0E4-CE607AAE6009}"/>
                  </a:ext>
                </a:extLst>
              </p:cNvPr>
              <p:cNvSpPr txBox="1"/>
              <p:nvPr/>
            </p:nvSpPr>
            <p:spPr>
              <a:xfrm>
                <a:off x="1477272" y="4136696"/>
                <a:ext cx="2065107" cy="113518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9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5</m:t>
                        </m:r>
                      </m:den>
                    </m:f>
                    <m:r>
                      <a:rPr lang="en-US" sz="2800" i="1">
                        <a:latin typeface="Cambria Math" panose="02040503050406030204" pitchFamily="18" charset="0"/>
                        <a:ea typeface="Cambria Math" panose="02040503050406030204" pitchFamily="18" charset="0"/>
                      </a:rPr>
                      <m:t>× </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4</m:t>
                        </m:r>
                      </m:num>
                      <m:den>
                        <m:r>
                          <a:rPr lang="en-US" sz="2800" i="1">
                            <a:latin typeface="Cambria Math" panose="02040503050406030204" pitchFamily="18" charset="0"/>
                            <a:ea typeface="Cambria Math" panose="02040503050406030204" pitchFamily="18" charset="0"/>
                          </a:rPr>
                          <m:t>15</m:t>
                        </m:r>
                      </m:den>
                    </m:f>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 </m:t>
                    </m:r>
                  </m:oMath>
                </a14:m>
                <a:endParaRPr lang="en-US" sz="2800" dirty="0"/>
              </a:p>
            </p:txBody>
          </p:sp>
        </mc:Choice>
        <mc:Fallback xmlns="">
          <p:sp>
            <p:nvSpPr>
              <p:cNvPr id="38" name="TextBox 37">
                <a:extLst>
                  <a:ext uri="{FF2B5EF4-FFF2-40B4-BE49-F238E27FC236}">
                    <a16:creationId xmlns:a16="http://schemas.microsoft.com/office/drawing/2014/main" id="{C67507F2-FBD0-20C8-E0E4-CE607AAE6009}"/>
                  </a:ext>
                </a:extLst>
              </p:cNvPr>
              <p:cNvSpPr txBox="1">
                <a:spLocks noRot="1" noChangeAspect="1" noMove="1" noResize="1" noEditPoints="1" noAdjustHandles="1" noChangeArrowheads="1" noChangeShapeType="1" noTextEdit="1"/>
              </p:cNvSpPr>
              <p:nvPr/>
            </p:nvSpPr>
            <p:spPr>
              <a:xfrm>
                <a:off x="1477272" y="4136696"/>
                <a:ext cx="2065107" cy="1135183"/>
              </a:xfrm>
              <a:prstGeom prst="rect">
                <a:avLst/>
              </a:prstGeom>
              <a:blipFill>
                <a:blip r:embed="rId12"/>
                <a:stretch>
                  <a:fillRect l="-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D7F7F33-8DF2-60E6-8A80-8AAD98DEE189}"/>
                  </a:ext>
                </a:extLst>
              </p:cNvPr>
              <p:cNvSpPr txBox="1"/>
              <p:nvPr/>
            </p:nvSpPr>
            <p:spPr>
              <a:xfrm>
                <a:off x="3331028" y="4044177"/>
                <a:ext cx="2090057" cy="8180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9</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5</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3</m:t>
                          </m:r>
                        </m:den>
                      </m:f>
                      <m:r>
                        <a:rPr lang="en-US" sz="2400" i="1">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 </m:t>
                      </m:r>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4</m:t>
                          </m:r>
                        </m:num>
                        <m:den>
                          <m:r>
                            <a:rPr lang="en-US" sz="2400" b="0" i="1" smtClean="0">
                              <a:solidFill>
                                <a:prstClr val="black"/>
                              </a:solidFill>
                              <a:latin typeface="Cambria Math" panose="02040503050406030204" pitchFamily="18" charset="0"/>
                            </a:rPr>
                            <m:t>15</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39" name="TextBox 38">
                <a:extLst>
                  <a:ext uri="{FF2B5EF4-FFF2-40B4-BE49-F238E27FC236}">
                    <a16:creationId xmlns:a16="http://schemas.microsoft.com/office/drawing/2014/main" id="{BD7F7F33-8DF2-60E6-8A80-8AAD98DEE189}"/>
                  </a:ext>
                </a:extLst>
              </p:cNvPr>
              <p:cNvSpPr txBox="1">
                <a:spLocks noRot="1" noChangeAspect="1" noMove="1" noResize="1" noEditPoints="1" noAdjustHandles="1" noChangeArrowheads="1" noChangeShapeType="1" noTextEdit="1"/>
              </p:cNvSpPr>
              <p:nvPr/>
            </p:nvSpPr>
            <p:spPr>
              <a:xfrm>
                <a:off x="3331028" y="4044177"/>
                <a:ext cx="2090057" cy="81804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301E70A-FE91-63AF-863C-9CA6EC103A57}"/>
                  </a:ext>
                </a:extLst>
              </p:cNvPr>
              <p:cNvSpPr txBox="1"/>
              <p:nvPr/>
            </p:nvSpPr>
            <p:spPr>
              <a:xfrm>
                <a:off x="5305009" y="4066558"/>
                <a:ext cx="1687531" cy="7936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9×5×4 </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3×15</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oMath>
                  </m:oMathPara>
                </a14:m>
                <a:endParaRPr lang="en-US" sz="1600" dirty="0"/>
              </a:p>
            </p:txBody>
          </p:sp>
        </mc:Choice>
        <mc:Fallback xmlns="">
          <p:sp>
            <p:nvSpPr>
              <p:cNvPr id="40" name="TextBox 39">
                <a:extLst>
                  <a:ext uri="{FF2B5EF4-FFF2-40B4-BE49-F238E27FC236}">
                    <a16:creationId xmlns:a16="http://schemas.microsoft.com/office/drawing/2014/main" id="{7301E70A-FE91-63AF-863C-9CA6EC103A57}"/>
                  </a:ext>
                </a:extLst>
              </p:cNvPr>
              <p:cNvSpPr txBox="1">
                <a:spLocks noRot="1" noChangeAspect="1" noMove="1" noResize="1" noEditPoints="1" noAdjustHandles="1" noChangeArrowheads="1" noChangeShapeType="1" noTextEdit="1"/>
              </p:cNvSpPr>
              <p:nvPr/>
            </p:nvSpPr>
            <p:spPr>
              <a:xfrm>
                <a:off x="5305009" y="4066558"/>
                <a:ext cx="1687531" cy="79367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34B0050-67B8-0D3C-416D-539A7FBEAA65}"/>
                  </a:ext>
                </a:extLst>
              </p:cNvPr>
              <p:cNvSpPr txBox="1"/>
              <p:nvPr/>
            </p:nvSpPr>
            <p:spPr>
              <a:xfrm>
                <a:off x="3104140" y="5073865"/>
                <a:ext cx="3438174" cy="7861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3×3×5×4</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3×3×5</m:t>
                          </m:r>
                        </m:den>
                      </m:f>
                    </m:oMath>
                  </m:oMathPara>
                </a14:m>
                <a:endParaRPr lang="en-US" dirty="0"/>
              </a:p>
            </p:txBody>
          </p:sp>
        </mc:Choice>
        <mc:Fallback xmlns="">
          <p:sp>
            <p:nvSpPr>
              <p:cNvPr id="41" name="TextBox 40">
                <a:extLst>
                  <a:ext uri="{FF2B5EF4-FFF2-40B4-BE49-F238E27FC236}">
                    <a16:creationId xmlns:a16="http://schemas.microsoft.com/office/drawing/2014/main" id="{A34B0050-67B8-0D3C-416D-539A7FBEAA65}"/>
                  </a:ext>
                </a:extLst>
              </p:cNvPr>
              <p:cNvSpPr txBox="1">
                <a:spLocks noRot="1" noChangeAspect="1" noMove="1" noResize="1" noEditPoints="1" noAdjustHandles="1" noChangeArrowheads="1" noChangeShapeType="1" noTextEdit="1"/>
              </p:cNvSpPr>
              <p:nvPr/>
            </p:nvSpPr>
            <p:spPr>
              <a:xfrm>
                <a:off x="3104140" y="5073865"/>
                <a:ext cx="3438174" cy="78617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640E1D5-3C4A-ACA8-65FF-EE8B98C1D6A3}"/>
                  </a:ext>
                </a:extLst>
              </p:cNvPr>
              <p:cNvSpPr txBox="1"/>
              <p:nvPr/>
            </p:nvSpPr>
            <p:spPr>
              <a:xfrm>
                <a:off x="5272478" y="5259562"/>
                <a:ext cx="1225193"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=4</m:t>
                      </m:r>
                    </m:oMath>
                  </m:oMathPara>
                </a14:m>
                <a:endParaRPr lang="en-US" dirty="0"/>
              </a:p>
            </p:txBody>
          </p:sp>
        </mc:Choice>
        <mc:Fallback xmlns="">
          <p:sp>
            <p:nvSpPr>
              <p:cNvPr id="42" name="TextBox 41">
                <a:extLst>
                  <a:ext uri="{FF2B5EF4-FFF2-40B4-BE49-F238E27FC236}">
                    <a16:creationId xmlns:a16="http://schemas.microsoft.com/office/drawing/2014/main" id="{A640E1D5-3C4A-ACA8-65FF-EE8B98C1D6A3}"/>
                  </a:ext>
                </a:extLst>
              </p:cNvPr>
              <p:cNvSpPr txBox="1">
                <a:spLocks noRot="1" noChangeAspect="1" noMove="1" noResize="1" noEditPoints="1" noAdjustHandles="1" noChangeArrowheads="1" noChangeShapeType="1" noTextEdit="1"/>
              </p:cNvSpPr>
              <p:nvPr/>
            </p:nvSpPr>
            <p:spPr>
              <a:xfrm>
                <a:off x="5272478" y="5259562"/>
                <a:ext cx="1225193" cy="461665"/>
              </a:xfrm>
              <a:prstGeom prst="rect">
                <a:avLst/>
              </a:prstGeom>
              <a:blipFill>
                <a:blip r:embed="rId16"/>
                <a:stretch>
                  <a:fillRect/>
                </a:stretch>
              </a:blipFill>
            </p:spPr>
            <p:txBody>
              <a:bodyPr/>
              <a:lstStyle/>
              <a:p>
                <a:r>
                  <a:rPr lang="en-US">
                    <a:noFill/>
                  </a:rPr>
                  <a:t> </a:t>
                </a:r>
              </a:p>
            </p:txBody>
          </p:sp>
        </mc:Fallback>
      </mc:AlternateContent>
      <p:grpSp>
        <p:nvGrpSpPr>
          <p:cNvPr id="43" name="Google Shape;1564;p36">
            <a:extLst>
              <a:ext uri="{FF2B5EF4-FFF2-40B4-BE49-F238E27FC236}">
                <a16:creationId xmlns:a16="http://schemas.microsoft.com/office/drawing/2014/main" id="{155D490D-71DC-E186-FE0B-03AFD2400F96}"/>
              </a:ext>
            </a:extLst>
          </p:cNvPr>
          <p:cNvGrpSpPr/>
          <p:nvPr/>
        </p:nvGrpSpPr>
        <p:grpSpPr>
          <a:xfrm>
            <a:off x="6371818" y="5120076"/>
            <a:ext cx="813120" cy="612822"/>
            <a:chOff x="5197967" y="3714018"/>
            <a:chExt cx="386455" cy="287569"/>
          </a:xfrm>
        </p:grpSpPr>
        <p:sp>
          <p:nvSpPr>
            <p:cNvPr id="44" name="Google Shape;1565;p36">
              <a:extLst>
                <a:ext uri="{FF2B5EF4-FFF2-40B4-BE49-F238E27FC236}">
                  <a16:creationId xmlns:a16="http://schemas.microsoft.com/office/drawing/2014/main" id="{774BFA35-48F9-A532-D71F-241D47D6A1A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6;p36">
              <a:extLst>
                <a:ext uri="{FF2B5EF4-FFF2-40B4-BE49-F238E27FC236}">
                  <a16:creationId xmlns:a16="http://schemas.microsoft.com/office/drawing/2014/main" id="{CB135AFF-95BD-BB4C-93A3-106FBD77AA70}"/>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7;p36">
              <a:extLst>
                <a:ext uri="{FF2B5EF4-FFF2-40B4-BE49-F238E27FC236}">
                  <a16:creationId xmlns:a16="http://schemas.microsoft.com/office/drawing/2014/main" id="{236DAD06-2DBD-0DBA-CA70-715739509C06}"/>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68;p36">
              <a:extLst>
                <a:ext uri="{FF2B5EF4-FFF2-40B4-BE49-F238E27FC236}">
                  <a16:creationId xmlns:a16="http://schemas.microsoft.com/office/drawing/2014/main" id="{22591EF5-1B91-2AC0-DDFA-37E7CEAF18D2}"/>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6627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left)">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left)">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left)">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p:cTn id="96" dur="500" fill="hold"/>
                                        <p:tgtEl>
                                          <p:spTgt spid="43"/>
                                        </p:tgtEl>
                                        <p:attrNameLst>
                                          <p:attrName>ppt_w</p:attrName>
                                        </p:attrNameLst>
                                      </p:cBhvr>
                                      <p:tavLst>
                                        <p:tav tm="0">
                                          <p:val>
                                            <p:fltVal val="0"/>
                                          </p:val>
                                        </p:tav>
                                        <p:tav tm="100000">
                                          <p:val>
                                            <p:strVal val="#ppt_w"/>
                                          </p:val>
                                        </p:tav>
                                      </p:tavLst>
                                    </p:anim>
                                    <p:anim calcmode="lin" valueType="num">
                                      <p:cBhvr>
                                        <p:cTn id="97" dur="500" fill="hold"/>
                                        <p:tgtEl>
                                          <p:spTgt spid="43"/>
                                        </p:tgtEl>
                                        <p:attrNameLst>
                                          <p:attrName>ppt_h</p:attrName>
                                        </p:attrNameLst>
                                      </p:cBhvr>
                                      <p:tavLst>
                                        <p:tav tm="0">
                                          <p:val>
                                            <p:fltVal val="0"/>
                                          </p:val>
                                        </p:tav>
                                        <p:tav tm="100000">
                                          <p:val>
                                            <p:strVal val="#ppt_h"/>
                                          </p:val>
                                        </p:tav>
                                      </p:tavLst>
                                    </p:anim>
                                    <p:animEffect transition="in" filter="fade">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8" grpId="0"/>
      <p:bldP spid="22" grpId="0"/>
      <p:bldP spid="28" grpId="0"/>
      <p:bldP spid="29" grpId="0"/>
      <p:bldP spid="30" grpId="0"/>
      <p:bldP spid="31" grpId="0"/>
      <p:bldP spid="32"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4F37E46-5C81-8F70-437C-9A29A552957D}"/>
              </a:ext>
            </a:extLst>
          </p:cNvPr>
          <p:cNvSpPr/>
          <p:nvPr/>
        </p:nvSpPr>
        <p:spPr>
          <a:xfrm>
            <a:off x="1469205" y="287676"/>
            <a:ext cx="8219325" cy="6078522"/>
          </a:xfrm>
          <a:custGeom>
            <a:avLst/>
            <a:gdLst>
              <a:gd name="connsiteX0" fmla="*/ 861060 w 8302110"/>
              <a:gd name="connsiteY0" fmla="*/ 467281 h 6026602"/>
              <a:gd name="connsiteX1" fmla="*/ 2597392 w 8302110"/>
              <a:gd name="connsiteY1" fmla="*/ 4944 h 6026602"/>
              <a:gd name="connsiteX2" fmla="*/ 4837159 w 8302110"/>
              <a:gd name="connsiteY2" fmla="*/ 220701 h 6026602"/>
              <a:gd name="connsiteX3" fmla="*/ 6963909 w 8302110"/>
              <a:gd name="connsiteY3" fmla="*/ 179604 h 6026602"/>
              <a:gd name="connsiteX4" fmla="*/ 8052970 w 8302110"/>
              <a:gd name="connsiteY4" fmla="*/ 1402229 h 6026602"/>
              <a:gd name="connsiteX5" fmla="*/ 8094067 w 8302110"/>
              <a:gd name="connsiteY5" fmla="*/ 3015272 h 6026602"/>
              <a:gd name="connsiteX6" fmla="*/ 8268727 w 8302110"/>
              <a:gd name="connsiteY6" fmla="*/ 4957088 h 6026602"/>
              <a:gd name="connsiteX7" fmla="*/ 7344053 w 8302110"/>
              <a:gd name="connsiteY7" fmla="*/ 5984503 h 6026602"/>
              <a:gd name="connsiteX8" fmla="*/ 4600853 w 8302110"/>
              <a:gd name="connsiteY8" fmla="*/ 5840665 h 6026602"/>
              <a:gd name="connsiteX9" fmla="*/ 2063136 w 8302110"/>
              <a:gd name="connsiteY9" fmla="*/ 5953681 h 6026602"/>
              <a:gd name="connsiteX10" fmla="*/ 552835 w 8302110"/>
              <a:gd name="connsiteY10" fmla="*/ 5707101 h 6026602"/>
              <a:gd name="connsiteX11" fmla="*/ 8305 w 8302110"/>
              <a:gd name="connsiteY11" fmla="*/ 4063236 h 6026602"/>
              <a:gd name="connsiteX12" fmla="*/ 224062 w 8302110"/>
              <a:gd name="connsiteY12" fmla="*/ 2552935 h 6026602"/>
              <a:gd name="connsiteX13" fmla="*/ 234336 w 8302110"/>
              <a:gd name="connsiteY13" fmla="*/ 1207020 h 6026602"/>
              <a:gd name="connsiteX14" fmla="*/ 861060 w 8302110"/>
              <a:gd name="connsiteY14" fmla="*/ 467281 h 602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2110" h="6026602">
                <a:moveTo>
                  <a:pt x="861060" y="467281"/>
                </a:moveTo>
                <a:cubicBezTo>
                  <a:pt x="1254903" y="266935"/>
                  <a:pt x="1934709" y="46041"/>
                  <a:pt x="2597392" y="4944"/>
                </a:cubicBezTo>
                <a:cubicBezTo>
                  <a:pt x="3260075" y="-36153"/>
                  <a:pt x="4109406" y="191591"/>
                  <a:pt x="4837159" y="220701"/>
                </a:cubicBezTo>
                <a:cubicBezTo>
                  <a:pt x="5564912" y="249811"/>
                  <a:pt x="6427940" y="-17317"/>
                  <a:pt x="6963909" y="179604"/>
                </a:cubicBezTo>
                <a:cubicBezTo>
                  <a:pt x="7499878" y="376525"/>
                  <a:pt x="7864610" y="929618"/>
                  <a:pt x="8052970" y="1402229"/>
                </a:cubicBezTo>
                <a:cubicBezTo>
                  <a:pt x="8241330" y="1874840"/>
                  <a:pt x="8058108" y="2422796"/>
                  <a:pt x="8094067" y="3015272"/>
                </a:cubicBezTo>
                <a:cubicBezTo>
                  <a:pt x="8130026" y="3607748"/>
                  <a:pt x="8393729" y="4462216"/>
                  <a:pt x="8268727" y="4957088"/>
                </a:cubicBezTo>
                <a:cubicBezTo>
                  <a:pt x="8143725" y="5451960"/>
                  <a:pt x="7955365" y="5837240"/>
                  <a:pt x="7344053" y="5984503"/>
                </a:cubicBezTo>
                <a:cubicBezTo>
                  <a:pt x="6732741" y="6131766"/>
                  <a:pt x="5481006" y="5845802"/>
                  <a:pt x="4600853" y="5840665"/>
                </a:cubicBezTo>
                <a:cubicBezTo>
                  <a:pt x="3720700" y="5835528"/>
                  <a:pt x="2737806" y="5975942"/>
                  <a:pt x="2063136" y="5953681"/>
                </a:cubicBezTo>
                <a:cubicBezTo>
                  <a:pt x="1388466" y="5931420"/>
                  <a:pt x="895307" y="6022175"/>
                  <a:pt x="552835" y="5707101"/>
                </a:cubicBezTo>
                <a:cubicBezTo>
                  <a:pt x="210363" y="5392027"/>
                  <a:pt x="63100" y="4588930"/>
                  <a:pt x="8305" y="4063236"/>
                </a:cubicBezTo>
                <a:cubicBezTo>
                  <a:pt x="-46491" y="3537542"/>
                  <a:pt x="186390" y="3028971"/>
                  <a:pt x="224062" y="2552935"/>
                </a:cubicBezTo>
                <a:cubicBezTo>
                  <a:pt x="261734" y="2076899"/>
                  <a:pt x="129882" y="1554629"/>
                  <a:pt x="234336" y="1207020"/>
                </a:cubicBezTo>
                <a:cubicBezTo>
                  <a:pt x="338790" y="859411"/>
                  <a:pt x="467217" y="667627"/>
                  <a:pt x="861060" y="467281"/>
                </a:cubicBezTo>
                <a:close/>
              </a:path>
            </a:pathLst>
          </a:cu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oogle Shape;1564;p36">
            <a:extLst>
              <a:ext uri="{FF2B5EF4-FFF2-40B4-BE49-F238E27FC236}">
                <a16:creationId xmlns:a16="http://schemas.microsoft.com/office/drawing/2014/main" id="{1114CA0E-9176-EF85-D60C-FB09572FAEAE}"/>
              </a:ext>
            </a:extLst>
          </p:cNvPr>
          <p:cNvGrpSpPr/>
          <p:nvPr/>
        </p:nvGrpSpPr>
        <p:grpSpPr>
          <a:xfrm>
            <a:off x="4015490" y="1017140"/>
            <a:ext cx="813120" cy="612822"/>
            <a:chOff x="5197967" y="3714018"/>
            <a:chExt cx="386455" cy="287569"/>
          </a:xfrm>
        </p:grpSpPr>
        <p:sp>
          <p:nvSpPr>
            <p:cNvPr id="24" name="Google Shape;1565;p36">
              <a:extLst>
                <a:ext uri="{FF2B5EF4-FFF2-40B4-BE49-F238E27FC236}">
                  <a16:creationId xmlns:a16="http://schemas.microsoft.com/office/drawing/2014/main" id="{4F178CB0-33B3-7C17-CC84-6173E506182D}"/>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66;p36">
              <a:extLst>
                <a:ext uri="{FF2B5EF4-FFF2-40B4-BE49-F238E27FC236}">
                  <a16:creationId xmlns:a16="http://schemas.microsoft.com/office/drawing/2014/main" id="{5CCCF7E3-1857-7678-A630-DE6333E12517}"/>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67;p36">
              <a:extLst>
                <a:ext uri="{FF2B5EF4-FFF2-40B4-BE49-F238E27FC236}">
                  <a16:creationId xmlns:a16="http://schemas.microsoft.com/office/drawing/2014/main" id="{F90F3E0A-928A-15EF-6CF3-F6D35B80F69E}"/>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68;p36">
              <a:extLst>
                <a:ext uri="{FF2B5EF4-FFF2-40B4-BE49-F238E27FC236}">
                  <a16:creationId xmlns:a16="http://schemas.microsoft.com/office/drawing/2014/main" id="{CE04BB8E-B03B-4437-719D-578C609ECA1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 name="Straight Connector 3">
            <a:extLst>
              <a:ext uri="{FF2B5EF4-FFF2-40B4-BE49-F238E27FC236}">
                <a16:creationId xmlns:a16="http://schemas.microsoft.com/office/drawing/2014/main" id="{073C146E-CC68-F3DF-5D4D-7C0F5D739AE6}"/>
              </a:ext>
            </a:extLst>
          </p:cNvPr>
          <p:cNvCxnSpPr/>
          <p:nvPr/>
        </p:nvCxnSpPr>
        <p:spPr>
          <a:xfrm>
            <a:off x="3189514" y="1175657"/>
            <a:ext cx="0" cy="93617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C141B85E-7083-A128-7793-19373462A02F}"/>
              </a:ext>
            </a:extLst>
          </p:cNvPr>
          <p:cNvCxnSpPr>
            <a:cxnSpLocks/>
          </p:cNvCxnSpPr>
          <p:nvPr/>
        </p:nvCxnSpPr>
        <p:spPr>
          <a:xfrm flipH="1">
            <a:off x="3189514" y="1513114"/>
            <a:ext cx="62048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324D8D7-6E94-D441-936C-B6A70395C871}"/>
              </a:ext>
            </a:extLst>
          </p:cNvPr>
          <p:cNvSpPr txBox="1"/>
          <p:nvPr/>
        </p:nvSpPr>
        <p:spPr>
          <a:xfrm>
            <a:off x="2362200" y="1055917"/>
            <a:ext cx="5551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72</a:t>
            </a:r>
          </a:p>
        </p:txBody>
      </p:sp>
      <p:sp>
        <p:nvSpPr>
          <p:cNvPr id="12" name="TextBox 11">
            <a:extLst>
              <a:ext uri="{FF2B5EF4-FFF2-40B4-BE49-F238E27FC236}">
                <a16:creationId xmlns:a16="http://schemas.microsoft.com/office/drawing/2014/main" id="{DED2394F-3CCD-C711-61F4-8E9DB3C1C9E5}"/>
              </a:ext>
            </a:extLst>
          </p:cNvPr>
          <p:cNvSpPr txBox="1"/>
          <p:nvPr/>
        </p:nvSpPr>
        <p:spPr>
          <a:xfrm>
            <a:off x="3233057" y="1045029"/>
            <a:ext cx="5551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45</a:t>
            </a:r>
          </a:p>
        </p:txBody>
      </p:sp>
      <p:sp>
        <p:nvSpPr>
          <p:cNvPr id="13" name="TextBox 12">
            <a:extLst>
              <a:ext uri="{FF2B5EF4-FFF2-40B4-BE49-F238E27FC236}">
                <a16:creationId xmlns:a16="http://schemas.microsoft.com/office/drawing/2014/main" id="{773726D1-0DD8-C413-A0FB-D4990354266C}"/>
              </a:ext>
            </a:extLst>
          </p:cNvPr>
          <p:cNvSpPr txBox="1"/>
          <p:nvPr/>
        </p:nvSpPr>
        <p:spPr>
          <a:xfrm>
            <a:off x="3189514" y="1632858"/>
            <a:ext cx="35922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id="{9B3187CF-66D0-53F2-82AA-20B08DB0AF05}"/>
              </a:ext>
            </a:extLst>
          </p:cNvPr>
          <p:cNvSpPr txBox="1"/>
          <p:nvPr/>
        </p:nvSpPr>
        <p:spPr>
          <a:xfrm>
            <a:off x="2362200" y="1469573"/>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27</a:t>
            </a:r>
          </a:p>
        </p:txBody>
      </p:sp>
      <p:sp>
        <p:nvSpPr>
          <p:cNvPr id="17" name="TextBox 16">
            <a:extLst>
              <a:ext uri="{FF2B5EF4-FFF2-40B4-BE49-F238E27FC236}">
                <a16:creationId xmlns:a16="http://schemas.microsoft.com/office/drawing/2014/main" id="{BF007F53-8A2A-5D60-0BCE-3238AECA0AF4}"/>
              </a:ext>
            </a:extLst>
          </p:cNvPr>
          <p:cNvSpPr txBox="1"/>
          <p:nvPr/>
        </p:nvSpPr>
        <p:spPr>
          <a:xfrm>
            <a:off x="2677886" y="1469574"/>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sp>
        <p:nvSpPr>
          <p:cNvPr id="19" name="TextBox 18">
            <a:extLst>
              <a:ext uri="{FF2B5EF4-FFF2-40B4-BE49-F238E27FC236}">
                <a16:creationId xmlns:a16="http://schemas.microsoft.com/office/drawing/2014/main" id="{15E217F5-8FD4-9CA0-6E25-6C0299D1C663}"/>
              </a:ext>
            </a:extLst>
          </p:cNvPr>
          <p:cNvSpPr txBox="1"/>
          <p:nvPr/>
        </p:nvSpPr>
        <p:spPr>
          <a:xfrm>
            <a:off x="3309258" y="1632860"/>
            <a:ext cx="3156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E4703689-1767-4389-A082-6E00B3726E25}"/>
              </a:ext>
            </a:extLst>
          </p:cNvPr>
          <p:cNvSpPr txBox="1"/>
          <p:nvPr/>
        </p:nvSpPr>
        <p:spPr>
          <a:xfrm>
            <a:off x="3418115" y="1643745"/>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a:t>
            </a:r>
          </a:p>
        </p:txBody>
      </p:sp>
      <p:sp>
        <p:nvSpPr>
          <p:cNvPr id="21" name="TextBox 20">
            <a:extLst>
              <a:ext uri="{FF2B5EF4-FFF2-40B4-BE49-F238E27FC236}">
                <a16:creationId xmlns:a16="http://schemas.microsoft.com/office/drawing/2014/main" id="{9CF774BB-0A9C-25EE-E008-5A72783C318A}"/>
              </a:ext>
            </a:extLst>
          </p:cNvPr>
          <p:cNvSpPr txBox="1"/>
          <p:nvPr/>
        </p:nvSpPr>
        <p:spPr>
          <a:xfrm>
            <a:off x="2677888" y="1894116"/>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cxnSp>
        <p:nvCxnSpPr>
          <p:cNvPr id="48" name="Straight Connector 47">
            <a:extLst>
              <a:ext uri="{FF2B5EF4-FFF2-40B4-BE49-F238E27FC236}">
                <a16:creationId xmlns:a16="http://schemas.microsoft.com/office/drawing/2014/main" id="{7B7841AC-5B0C-27A6-E296-A07CE7C761A5}"/>
              </a:ext>
            </a:extLst>
          </p:cNvPr>
          <p:cNvCxnSpPr/>
          <p:nvPr/>
        </p:nvCxnSpPr>
        <p:spPr>
          <a:xfrm>
            <a:off x="7282542" y="1186542"/>
            <a:ext cx="0" cy="93617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B3103810-4A73-878D-D725-703CC7FC24E7}"/>
              </a:ext>
            </a:extLst>
          </p:cNvPr>
          <p:cNvCxnSpPr>
            <a:cxnSpLocks/>
          </p:cNvCxnSpPr>
          <p:nvPr/>
        </p:nvCxnSpPr>
        <p:spPr>
          <a:xfrm flipH="1">
            <a:off x="7282542" y="1523999"/>
            <a:ext cx="62048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8C0460E4-85F8-5E0B-E58F-E829CD4E10FC}"/>
              </a:ext>
            </a:extLst>
          </p:cNvPr>
          <p:cNvSpPr txBox="1"/>
          <p:nvPr/>
        </p:nvSpPr>
        <p:spPr>
          <a:xfrm>
            <a:off x="6172200" y="1066802"/>
            <a:ext cx="91439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281,6</a:t>
            </a:r>
          </a:p>
        </p:txBody>
      </p:sp>
      <p:sp>
        <p:nvSpPr>
          <p:cNvPr id="51" name="TextBox 50">
            <a:extLst>
              <a:ext uri="{FF2B5EF4-FFF2-40B4-BE49-F238E27FC236}">
                <a16:creationId xmlns:a16="http://schemas.microsoft.com/office/drawing/2014/main" id="{E84C8B8F-3C37-1A19-2A86-138946428234}"/>
              </a:ext>
            </a:extLst>
          </p:cNvPr>
          <p:cNvSpPr txBox="1"/>
          <p:nvPr/>
        </p:nvSpPr>
        <p:spPr>
          <a:xfrm>
            <a:off x="7326085" y="1055914"/>
            <a:ext cx="5551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8</a:t>
            </a:r>
          </a:p>
        </p:txBody>
      </p:sp>
      <p:sp>
        <p:nvSpPr>
          <p:cNvPr id="52" name="TextBox 51">
            <a:extLst>
              <a:ext uri="{FF2B5EF4-FFF2-40B4-BE49-F238E27FC236}">
                <a16:creationId xmlns:a16="http://schemas.microsoft.com/office/drawing/2014/main" id="{42A669C0-2EE0-C3D6-0136-832FF7B4CF53}"/>
              </a:ext>
            </a:extLst>
          </p:cNvPr>
          <p:cNvSpPr txBox="1"/>
          <p:nvPr/>
        </p:nvSpPr>
        <p:spPr>
          <a:xfrm>
            <a:off x="7282542" y="1643743"/>
            <a:ext cx="35922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a:t>
            </a:r>
          </a:p>
        </p:txBody>
      </p:sp>
      <p:sp>
        <p:nvSpPr>
          <p:cNvPr id="53" name="TextBox 52">
            <a:extLst>
              <a:ext uri="{FF2B5EF4-FFF2-40B4-BE49-F238E27FC236}">
                <a16:creationId xmlns:a16="http://schemas.microsoft.com/office/drawing/2014/main" id="{471C1D50-6CAC-3157-0071-9B842CD97798}"/>
              </a:ext>
            </a:extLst>
          </p:cNvPr>
          <p:cNvSpPr txBox="1"/>
          <p:nvPr/>
        </p:nvSpPr>
        <p:spPr>
          <a:xfrm>
            <a:off x="6313716" y="1458687"/>
            <a:ext cx="3810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a:t>
            </a:r>
          </a:p>
        </p:txBody>
      </p:sp>
      <p:sp>
        <p:nvSpPr>
          <p:cNvPr id="54" name="TextBox 53">
            <a:extLst>
              <a:ext uri="{FF2B5EF4-FFF2-40B4-BE49-F238E27FC236}">
                <a16:creationId xmlns:a16="http://schemas.microsoft.com/office/drawing/2014/main" id="{FB116A1B-B435-3227-7627-52FDA80A28F4}"/>
              </a:ext>
            </a:extLst>
          </p:cNvPr>
          <p:cNvSpPr txBox="1"/>
          <p:nvPr/>
        </p:nvSpPr>
        <p:spPr>
          <a:xfrm>
            <a:off x="6477001" y="1458685"/>
            <a:ext cx="46808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55" name="TextBox 54">
            <a:extLst>
              <a:ext uri="{FF2B5EF4-FFF2-40B4-BE49-F238E27FC236}">
                <a16:creationId xmlns:a16="http://schemas.microsoft.com/office/drawing/2014/main" id="{B9048560-E1E4-3F41-1BB9-AF4819506D04}"/>
              </a:ext>
            </a:extLst>
          </p:cNvPr>
          <p:cNvSpPr txBox="1"/>
          <p:nvPr/>
        </p:nvSpPr>
        <p:spPr>
          <a:xfrm>
            <a:off x="7434943" y="1643744"/>
            <a:ext cx="3156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a:t>
            </a:r>
          </a:p>
        </p:txBody>
      </p:sp>
      <p:sp>
        <p:nvSpPr>
          <p:cNvPr id="56" name="TextBox 55">
            <a:extLst>
              <a:ext uri="{FF2B5EF4-FFF2-40B4-BE49-F238E27FC236}">
                <a16:creationId xmlns:a16="http://schemas.microsoft.com/office/drawing/2014/main" id="{B18E3885-333B-870B-94AE-E2DDC1F18FD3}"/>
              </a:ext>
            </a:extLst>
          </p:cNvPr>
          <p:cNvSpPr txBox="1"/>
          <p:nvPr/>
        </p:nvSpPr>
        <p:spPr>
          <a:xfrm>
            <a:off x="7587346" y="1654630"/>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57" name="TextBox 56">
            <a:extLst>
              <a:ext uri="{FF2B5EF4-FFF2-40B4-BE49-F238E27FC236}">
                <a16:creationId xmlns:a16="http://schemas.microsoft.com/office/drawing/2014/main" id="{6ED96ED9-46BA-249A-3F18-DEFC950A247A}"/>
              </a:ext>
            </a:extLst>
          </p:cNvPr>
          <p:cNvSpPr txBox="1"/>
          <p:nvPr/>
        </p:nvSpPr>
        <p:spPr>
          <a:xfrm>
            <a:off x="6487887" y="1883230"/>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58" name="TextBox 57">
            <a:extLst>
              <a:ext uri="{FF2B5EF4-FFF2-40B4-BE49-F238E27FC236}">
                <a16:creationId xmlns:a16="http://schemas.microsoft.com/office/drawing/2014/main" id="{F1D518F8-42FA-6B72-49B5-AD5ECE108EE7}"/>
              </a:ext>
            </a:extLst>
          </p:cNvPr>
          <p:cNvSpPr txBox="1"/>
          <p:nvPr/>
        </p:nvSpPr>
        <p:spPr>
          <a:xfrm>
            <a:off x="6651174" y="1883229"/>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a:t>
            </a:r>
          </a:p>
        </p:txBody>
      </p:sp>
      <p:sp>
        <p:nvSpPr>
          <p:cNvPr id="59" name="TextBox 58">
            <a:extLst>
              <a:ext uri="{FF2B5EF4-FFF2-40B4-BE49-F238E27FC236}">
                <a16:creationId xmlns:a16="http://schemas.microsoft.com/office/drawing/2014/main" id="{2A06B340-7206-D298-732F-EAB032FE81F8}"/>
              </a:ext>
            </a:extLst>
          </p:cNvPr>
          <p:cNvSpPr txBox="1"/>
          <p:nvPr/>
        </p:nvSpPr>
        <p:spPr>
          <a:xfrm>
            <a:off x="7750631" y="1665514"/>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60" name="TextBox 59">
            <a:extLst>
              <a:ext uri="{FF2B5EF4-FFF2-40B4-BE49-F238E27FC236}">
                <a16:creationId xmlns:a16="http://schemas.microsoft.com/office/drawing/2014/main" id="{37B76343-8576-400E-DB1E-8DE649DC5BC5}"/>
              </a:ext>
            </a:extLst>
          </p:cNvPr>
          <p:cNvSpPr txBox="1"/>
          <p:nvPr/>
        </p:nvSpPr>
        <p:spPr>
          <a:xfrm>
            <a:off x="6683831" y="2285999"/>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grpSp>
        <p:nvGrpSpPr>
          <p:cNvPr id="61" name="Google Shape;1564;p36">
            <a:extLst>
              <a:ext uri="{FF2B5EF4-FFF2-40B4-BE49-F238E27FC236}">
                <a16:creationId xmlns:a16="http://schemas.microsoft.com/office/drawing/2014/main" id="{1384B9BA-F5D0-2320-7FB5-D3AC4D40A4DF}"/>
              </a:ext>
            </a:extLst>
          </p:cNvPr>
          <p:cNvGrpSpPr/>
          <p:nvPr/>
        </p:nvGrpSpPr>
        <p:grpSpPr>
          <a:xfrm>
            <a:off x="8315347" y="1180426"/>
            <a:ext cx="813120" cy="612822"/>
            <a:chOff x="5197967" y="3714018"/>
            <a:chExt cx="386455" cy="287569"/>
          </a:xfrm>
        </p:grpSpPr>
        <p:sp>
          <p:nvSpPr>
            <p:cNvPr id="62" name="Google Shape;1565;p36">
              <a:extLst>
                <a:ext uri="{FF2B5EF4-FFF2-40B4-BE49-F238E27FC236}">
                  <a16:creationId xmlns:a16="http://schemas.microsoft.com/office/drawing/2014/main" id="{A123D2E5-B8C2-427F-CEF3-1E65F095E2BB}"/>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66;p36">
              <a:extLst>
                <a:ext uri="{FF2B5EF4-FFF2-40B4-BE49-F238E27FC236}">
                  <a16:creationId xmlns:a16="http://schemas.microsoft.com/office/drawing/2014/main" id="{93E88E67-7871-421E-0922-FE60CB86757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67;p36">
              <a:extLst>
                <a:ext uri="{FF2B5EF4-FFF2-40B4-BE49-F238E27FC236}">
                  <a16:creationId xmlns:a16="http://schemas.microsoft.com/office/drawing/2014/main" id="{B99FC6F4-D8AB-684E-6F90-73280A76DE59}"/>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68;p36">
              <a:extLst>
                <a:ext uri="{FF2B5EF4-FFF2-40B4-BE49-F238E27FC236}">
                  <a16:creationId xmlns:a16="http://schemas.microsoft.com/office/drawing/2014/main" id="{806FD156-6B58-4A78-3D15-7AFDC322918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6" name="Straight Connector 65">
            <a:extLst>
              <a:ext uri="{FF2B5EF4-FFF2-40B4-BE49-F238E27FC236}">
                <a16:creationId xmlns:a16="http://schemas.microsoft.com/office/drawing/2014/main" id="{FD747FEC-F52C-4010-30D6-DEA3A29D933D}"/>
              </a:ext>
            </a:extLst>
          </p:cNvPr>
          <p:cNvCxnSpPr/>
          <p:nvPr/>
        </p:nvCxnSpPr>
        <p:spPr>
          <a:xfrm>
            <a:off x="5532633" y="3835807"/>
            <a:ext cx="0" cy="93617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3B371DCA-362B-7CCA-D8AC-FFA33167B7B8}"/>
              </a:ext>
            </a:extLst>
          </p:cNvPr>
          <p:cNvCxnSpPr>
            <a:cxnSpLocks/>
          </p:cNvCxnSpPr>
          <p:nvPr/>
        </p:nvCxnSpPr>
        <p:spPr>
          <a:xfrm flipH="1">
            <a:off x="5532633" y="4173264"/>
            <a:ext cx="62048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B5361CA1-A0BA-A343-537E-30067BA2322B}"/>
              </a:ext>
            </a:extLst>
          </p:cNvPr>
          <p:cNvSpPr txBox="1"/>
          <p:nvPr/>
        </p:nvSpPr>
        <p:spPr>
          <a:xfrm>
            <a:off x="4340099" y="3716067"/>
            <a:ext cx="122849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300,7 2</a:t>
            </a:r>
          </a:p>
        </p:txBody>
      </p:sp>
      <p:sp>
        <p:nvSpPr>
          <p:cNvPr id="69" name="TextBox 68">
            <a:extLst>
              <a:ext uri="{FF2B5EF4-FFF2-40B4-BE49-F238E27FC236}">
                <a16:creationId xmlns:a16="http://schemas.microsoft.com/office/drawing/2014/main" id="{05E498F2-5EBE-DA61-8C05-19F927CC0477}"/>
              </a:ext>
            </a:extLst>
          </p:cNvPr>
          <p:cNvSpPr txBox="1"/>
          <p:nvPr/>
        </p:nvSpPr>
        <p:spPr>
          <a:xfrm>
            <a:off x="5576176" y="3715453"/>
            <a:ext cx="76297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53,7</a:t>
            </a:r>
          </a:p>
        </p:txBody>
      </p:sp>
      <p:sp>
        <p:nvSpPr>
          <p:cNvPr id="70" name="TextBox 69">
            <a:extLst>
              <a:ext uri="{FF2B5EF4-FFF2-40B4-BE49-F238E27FC236}">
                <a16:creationId xmlns:a16="http://schemas.microsoft.com/office/drawing/2014/main" id="{9BFD1421-EABF-D10E-D40D-7A8E1B5D3978}"/>
              </a:ext>
            </a:extLst>
          </p:cNvPr>
          <p:cNvSpPr txBox="1"/>
          <p:nvPr/>
        </p:nvSpPr>
        <p:spPr>
          <a:xfrm>
            <a:off x="5532633" y="4293008"/>
            <a:ext cx="35922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a:t>
            </a:r>
          </a:p>
        </p:txBody>
      </p:sp>
      <p:sp>
        <p:nvSpPr>
          <p:cNvPr id="71" name="TextBox 70">
            <a:extLst>
              <a:ext uri="{FF2B5EF4-FFF2-40B4-BE49-F238E27FC236}">
                <a16:creationId xmlns:a16="http://schemas.microsoft.com/office/drawing/2014/main" id="{45D287B9-88D4-EBE0-6C9F-D62573C05C99}"/>
              </a:ext>
            </a:extLst>
          </p:cNvPr>
          <p:cNvSpPr txBox="1"/>
          <p:nvPr/>
        </p:nvSpPr>
        <p:spPr>
          <a:xfrm>
            <a:off x="4563807" y="4107952"/>
            <a:ext cx="71711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322</a:t>
            </a:r>
          </a:p>
        </p:txBody>
      </p:sp>
      <p:sp>
        <p:nvSpPr>
          <p:cNvPr id="72" name="TextBox 71">
            <a:extLst>
              <a:ext uri="{FF2B5EF4-FFF2-40B4-BE49-F238E27FC236}">
                <a16:creationId xmlns:a16="http://schemas.microsoft.com/office/drawing/2014/main" id="{DB3B2E1E-BC9A-7463-4030-E7AD82BB621B}"/>
              </a:ext>
            </a:extLst>
          </p:cNvPr>
          <p:cNvSpPr txBox="1"/>
          <p:nvPr/>
        </p:nvSpPr>
        <p:spPr>
          <a:xfrm>
            <a:off x="5066137" y="4107950"/>
            <a:ext cx="4202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74" name="TextBox 73">
            <a:extLst>
              <a:ext uri="{FF2B5EF4-FFF2-40B4-BE49-F238E27FC236}">
                <a16:creationId xmlns:a16="http://schemas.microsoft.com/office/drawing/2014/main" id="{12E59300-7DF0-FCF6-A583-11A216FED96F}"/>
              </a:ext>
            </a:extLst>
          </p:cNvPr>
          <p:cNvSpPr txBox="1"/>
          <p:nvPr/>
        </p:nvSpPr>
        <p:spPr>
          <a:xfrm>
            <a:off x="5683325" y="4293621"/>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77" name="TextBox 76">
            <a:extLst>
              <a:ext uri="{FF2B5EF4-FFF2-40B4-BE49-F238E27FC236}">
                <a16:creationId xmlns:a16="http://schemas.microsoft.com/office/drawing/2014/main" id="{9FFA0246-4007-9725-08F8-0EE12AABA375}"/>
              </a:ext>
            </a:extLst>
          </p:cNvPr>
          <p:cNvSpPr txBox="1"/>
          <p:nvPr/>
        </p:nvSpPr>
        <p:spPr>
          <a:xfrm>
            <a:off x="5805514" y="4304505"/>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a:t>
            </a:r>
          </a:p>
        </p:txBody>
      </p:sp>
      <p:sp>
        <p:nvSpPr>
          <p:cNvPr id="78" name="TextBox 77">
            <a:extLst>
              <a:ext uri="{FF2B5EF4-FFF2-40B4-BE49-F238E27FC236}">
                <a16:creationId xmlns:a16="http://schemas.microsoft.com/office/drawing/2014/main" id="{252252A3-1A69-06A7-8429-B18AA18B18FD}"/>
              </a:ext>
            </a:extLst>
          </p:cNvPr>
          <p:cNvSpPr txBox="1"/>
          <p:nvPr/>
        </p:nvSpPr>
        <p:spPr>
          <a:xfrm>
            <a:off x="5057212" y="4575668"/>
            <a:ext cx="4898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0</a:t>
            </a:r>
          </a:p>
        </p:txBody>
      </p:sp>
      <p:cxnSp>
        <p:nvCxnSpPr>
          <p:cNvPr id="80" name="Straight Connector 79">
            <a:extLst>
              <a:ext uri="{FF2B5EF4-FFF2-40B4-BE49-F238E27FC236}">
                <a16:creationId xmlns:a16="http://schemas.microsoft.com/office/drawing/2014/main" id="{C2F81AAC-E430-4A20-0B43-AD1AE594C127}"/>
              </a:ext>
            </a:extLst>
          </p:cNvPr>
          <p:cNvCxnSpPr>
            <a:cxnSpLocks/>
          </p:cNvCxnSpPr>
          <p:nvPr/>
        </p:nvCxnSpPr>
        <p:spPr>
          <a:xfrm flipV="1">
            <a:off x="4868668" y="3965825"/>
            <a:ext cx="134847" cy="17466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87" name="TextBox 86">
            <a:extLst>
              <a:ext uri="{FF2B5EF4-FFF2-40B4-BE49-F238E27FC236}">
                <a16:creationId xmlns:a16="http://schemas.microsoft.com/office/drawing/2014/main" id="{2BD2B28E-8AB3-2653-E2AC-8F78F7F12003}"/>
              </a:ext>
            </a:extLst>
          </p:cNvPr>
          <p:cNvSpPr txBox="1"/>
          <p:nvPr/>
        </p:nvSpPr>
        <p:spPr>
          <a:xfrm>
            <a:off x="4932211" y="3689614"/>
            <a:ext cx="35898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p>
        </p:txBody>
      </p:sp>
      <p:cxnSp>
        <p:nvCxnSpPr>
          <p:cNvPr id="88" name="Straight Connector 87">
            <a:extLst>
              <a:ext uri="{FF2B5EF4-FFF2-40B4-BE49-F238E27FC236}">
                <a16:creationId xmlns:a16="http://schemas.microsoft.com/office/drawing/2014/main" id="{E214550D-712A-7ABA-D326-72A64A0F443E}"/>
              </a:ext>
            </a:extLst>
          </p:cNvPr>
          <p:cNvCxnSpPr>
            <a:cxnSpLocks/>
          </p:cNvCxnSpPr>
          <p:nvPr/>
        </p:nvCxnSpPr>
        <p:spPr>
          <a:xfrm flipV="1">
            <a:off x="5945742" y="3953839"/>
            <a:ext cx="134847" cy="17466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9" name="Google Shape;1564;p36">
            <a:extLst>
              <a:ext uri="{FF2B5EF4-FFF2-40B4-BE49-F238E27FC236}">
                <a16:creationId xmlns:a16="http://schemas.microsoft.com/office/drawing/2014/main" id="{76439F3E-5EB1-941D-12BA-C6DC7D271154}"/>
              </a:ext>
            </a:extLst>
          </p:cNvPr>
          <p:cNvGrpSpPr/>
          <p:nvPr/>
        </p:nvGrpSpPr>
        <p:grpSpPr>
          <a:xfrm>
            <a:off x="6515657" y="4106849"/>
            <a:ext cx="813120" cy="612822"/>
            <a:chOff x="5197967" y="3714018"/>
            <a:chExt cx="386455" cy="287569"/>
          </a:xfrm>
        </p:grpSpPr>
        <p:sp>
          <p:nvSpPr>
            <p:cNvPr id="90" name="Google Shape;1565;p36">
              <a:extLst>
                <a:ext uri="{FF2B5EF4-FFF2-40B4-BE49-F238E27FC236}">
                  <a16:creationId xmlns:a16="http://schemas.microsoft.com/office/drawing/2014/main" id="{520655E5-5592-7A65-04E4-94A2B253BCF4}"/>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66;p36">
              <a:extLst>
                <a:ext uri="{FF2B5EF4-FFF2-40B4-BE49-F238E27FC236}">
                  <a16:creationId xmlns:a16="http://schemas.microsoft.com/office/drawing/2014/main" id="{03D14877-6269-F0BA-66A5-AE7FAC9979D4}"/>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67;p36">
              <a:extLst>
                <a:ext uri="{FF2B5EF4-FFF2-40B4-BE49-F238E27FC236}">
                  <a16:creationId xmlns:a16="http://schemas.microsoft.com/office/drawing/2014/main" id="{4956F392-27F5-3C01-2614-6ACE4A1EBA4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68;p36">
              <a:extLst>
                <a:ext uri="{FF2B5EF4-FFF2-40B4-BE49-F238E27FC236}">
                  <a16:creationId xmlns:a16="http://schemas.microsoft.com/office/drawing/2014/main" id="{03DD5B59-0E1D-D3B4-C14D-08208E92463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24223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up)">
                                      <p:cBhvr>
                                        <p:cTn id="68" dur="500"/>
                                        <p:tgtEl>
                                          <p:spTgt spid="48"/>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barn(inVertical)">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arn(inVertic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barn(inVertical)">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barn(inVertical)">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barn(inVertical)">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barn(inVertical)">
                                      <p:cBhvr>
                                        <p:cTn id="102" dur="500"/>
                                        <p:tgtEl>
                                          <p:spTgt spid="57"/>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arn(inVertical)">
                                      <p:cBhvr>
                                        <p:cTn id="107" dur="500"/>
                                        <p:tgtEl>
                                          <p:spTgt spid="56"/>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barn(inVertical)">
                                      <p:cBhvr>
                                        <p:cTn id="112" dur="500"/>
                                        <p:tgtEl>
                                          <p:spTgt spid="58"/>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barn(inVertical)">
                                      <p:cBhvr>
                                        <p:cTn id="117" dur="500"/>
                                        <p:tgtEl>
                                          <p:spTgt spid="59"/>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barn(inVertical)">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p:cTn id="127" dur="500" fill="hold"/>
                                        <p:tgtEl>
                                          <p:spTgt spid="61"/>
                                        </p:tgtEl>
                                        <p:attrNameLst>
                                          <p:attrName>ppt_w</p:attrName>
                                        </p:attrNameLst>
                                      </p:cBhvr>
                                      <p:tavLst>
                                        <p:tav tm="0">
                                          <p:val>
                                            <p:fltVal val="0"/>
                                          </p:val>
                                        </p:tav>
                                        <p:tav tm="100000">
                                          <p:val>
                                            <p:strVal val="#ppt_w"/>
                                          </p:val>
                                        </p:tav>
                                      </p:tavLst>
                                    </p:anim>
                                    <p:anim calcmode="lin" valueType="num">
                                      <p:cBhvr>
                                        <p:cTn id="128" dur="500" fill="hold"/>
                                        <p:tgtEl>
                                          <p:spTgt spid="61"/>
                                        </p:tgtEl>
                                        <p:attrNameLst>
                                          <p:attrName>ppt_h</p:attrName>
                                        </p:attrNameLst>
                                      </p:cBhvr>
                                      <p:tavLst>
                                        <p:tav tm="0">
                                          <p:val>
                                            <p:fltVal val="0"/>
                                          </p:val>
                                        </p:tav>
                                        <p:tav tm="100000">
                                          <p:val>
                                            <p:strVal val="#ppt_h"/>
                                          </p:val>
                                        </p:tav>
                                      </p:tavLst>
                                    </p:anim>
                                    <p:animEffect transition="in" filter="fade">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wipe(down)">
                                      <p:cBhvr>
                                        <p:cTn id="134" dur="500"/>
                                        <p:tgtEl>
                                          <p:spTgt spid="6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wipe(up)">
                                      <p:cBhvr>
                                        <p:cTn id="139" dur="500"/>
                                        <p:tgtEl>
                                          <p:spTgt spid="66"/>
                                        </p:tgtEl>
                                      </p:cBhvr>
                                    </p:animEffect>
                                  </p:childTnLst>
                                </p:cTn>
                              </p:par>
                            </p:childTnLst>
                          </p:cTn>
                        </p:par>
                        <p:par>
                          <p:cTn id="140" fill="hold">
                            <p:stCondLst>
                              <p:cond delay="500"/>
                            </p:stCondLst>
                            <p:childTnLst>
                              <p:par>
                                <p:cTn id="141" presetID="22" presetClass="entr" presetSubtype="8" fill="hold" nodeType="after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wipe(left)">
                                      <p:cBhvr>
                                        <p:cTn id="143" dur="500"/>
                                        <p:tgtEl>
                                          <p:spTgt spid="67"/>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barn(inVertical)">
                                      <p:cBhvr>
                                        <p:cTn id="148" dur="500"/>
                                        <p:tgtEl>
                                          <p:spTgt spid="69"/>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barn(inVertical)">
                                      <p:cBhvr>
                                        <p:cTn id="153" dur="500"/>
                                        <p:tgtEl>
                                          <p:spTgt spid="87"/>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nodeType="click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up)">
                                      <p:cBhvr>
                                        <p:cTn id="158" dur="500"/>
                                        <p:tgtEl>
                                          <p:spTgt spid="80"/>
                                        </p:tgtEl>
                                      </p:cBhvr>
                                    </p:animEffect>
                                  </p:childTnLst>
                                </p:cTn>
                              </p:par>
                            </p:childTnLst>
                          </p:cTn>
                        </p:par>
                        <p:par>
                          <p:cTn id="159" fill="hold">
                            <p:stCondLst>
                              <p:cond delay="500"/>
                            </p:stCondLst>
                            <p:childTnLst>
                              <p:par>
                                <p:cTn id="160" presetID="22" presetClass="entr" presetSubtype="1" fill="hold"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up)">
                                      <p:cBhvr>
                                        <p:cTn id="162" dur="500"/>
                                        <p:tgtEl>
                                          <p:spTgt spid="88"/>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70"/>
                                        </p:tgtEl>
                                        <p:attrNameLst>
                                          <p:attrName>style.visibility</p:attrName>
                                        </p:attrNameLst>
                                      </p:cBhvr>
                                      <p:to>
                                        <p:strVal val="visible"/>
                                      </p:to>
                                    </p:set>
                                    <p:animEffect transition="in" filter="barn(inVertical)">
                                      <p:cBhvr>
                                        <p:cTn id="167" dur="500"/>
                                        <p:tgtEl>
                                          <p:spTgt spid="70"/>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grpId="0" nodeType="clickEffect">
                                  <p:stCondLst>
                                    <p:cond delay="0"/>
                                  </p:stCondLst>
                                  <p:childTnLst>
                                    <p:set>
                                      <p:cBhvr>
                                        <p:cTn id="171" dur="1" fill="hold">
                                          <p:stCondLst>
                                            <p:cond delay="0"/>
                                          </p:stCondLst>
                                        </p:cTn>
                                        <p:tgtEl>
                                          <p:spTgt spid="71"/>
                                        </p:tgtEl>
                                        <p:attrNameLst>
                                          <p:attrName>style.visibility</p:attrName>
                                        </p:attrNameLst>
                                      </p:cBhvr>
                                      <p:to>
                                        <p:strVal val="visible"/>
                                      </p:to>
                                    </p:set>
                                    <p:animEffect transition="in" filter="barn(inVertical)">
                                      <p:cBhvr>
                                        <p:cTn id="172" dur="500"/>
                                        <p:tgtEl>
                                          <p:spTgt spid="71"/>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grpId="0" nodeType="clickEffect">
                                  <p:stCondLst>
                                    <p:cond delay="0"/>
                                  </p:stCondLst>
                                  <p:childTnLst>
                                    <p:set>
                                      <p:cBhvr>
                                        <p:cTn id="176" dur="1" fill="hold">
                                          <p:stCondLst>
                                            <p:cond delay="0"/>
                                          </p:stCondLst>
                                        </p:cTn>
                                        <p:tgtEl>
                                          <p:spTgt spid="74"/>
                                        </p:tgtEl>
                                        <p:attrNameLst>
                                          <p:attrName>style.visibility</p:attrName>
                                        </p:attrNameLst>
                                      </p:cBhvr>
                                      <p:to>
                                        <p:strVal val="visible"/>
                                      </p:to>
                                    </p:set>
                                    <p:animEffect transition="in" filter="barn(inVertical)">
                                      <p:cBhvr>
                                        <p:cTn id="177" dur="500"/>
                                        <p:tgtEl>
                                          <p:spTgt spid="74"/>
                                        </p:tgtEl>
                                      </p:cBhvr>
                                    </p:animEffect>
                                  </p:childTnLst>
                                </p:cTn>
                              </p:par>
                            </p:childTnLst>
                          </p:cTn>
                        </p:par>
                      </p:childTnLst>
                    </p:cTn>
                  </p:par>
                  <p:par>
                    <p:cTn id="178" fill="hold">
                      <p:stCondLst>
                        <p:cond delay="indefinite"/>
                      </p:stCondLst>
                      <p:childTnLst>
                        <p:par>
                          <p:cTn id="179" fill="hold">
                            <p:stCondLst>
                              <p:cond delay="0"/>
                            </p:stCondLst>
                            <p:childTnLst>
                              <p:par>
                                <p:cTn id="180" presetID="16" presetClass="entr" presetSubtype="21" fill="hold" grpId="0" nodeType="clickEffect">
                                  <p:stCondLst>
                                    <p:cond delay="0"/>
                                  </p:stCondLst>
                                  <p:childTnLst>
                                    <p:set>
                                      <p:cBhvr>
                                        <p:cTn id="181" dur="1" fill="hold">
                                          <p:stCondLst>
                                            <p:cond delay="0"/>
                                          </p:stCondLst>
                                        </p:cTn>
                                        <p:tgtEl>
                                          <p:spTgt spid="72"/>
                                        </p:tgtEl>
                                        <p:attrNameLst>
                                          <p:attrName>style.visibility</p:attrName>
                                        </p:attrNameLst>
                                      </p:cBhvr>
                                      <p:to>
                                        <p:strVal val="visible"/>
                                      </p:to>
                                    </p:set>
                                    <p:animEffect transition="in" filter="barn(inVertical)">
                                      <p:cBhvr>
                                        <p:cTn id="182" dur="500"/>
                                        <p:tgtEl>
                                          <p:spTgt spid="72"/>
                                        </p:tgtEl>
                                      </p:cBhvr>
                                    </p:animEffect>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77"/>
                                        </p:tgtEl>
                                        <p:attrNameLst>
                                          <p:attrName>style.visibility</p:attrName>
                                        </p:attrNameLst>
                                      </p:cBhvr>
                                      <p:to>
                                        <p:strVal val="visible"/>
                                      </p:to>
                                    </p:set>
                                    <p:animEffect transition="in" filter="barn(inVertical)">
                                      <p:cBhvr>
                                        <p:cTn id="187" dur="500"/>
                                        <p:tgtEl>
                                          <p:spTgt spid="77"/>
                                        </p:tgtEl>
                                      </p:cBhvr>
                                    </p:animEffect>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grpId="0" nodeType="clickEffect">
                                  <p:stCondLst>
                                    <p:cond delay="0"/>
                                  </p:stCondLst>
                                  <p:childTnLst>
                                    <p:set>
                                      <p:cBhvr>
                                        <p:cTn id="191" dur="1" fill="hold">
                                          <p:stCondLst>
                                            <p:cond delay="0"/>
                                          </p:stCondLst>
                                        </p:cTn>
                                        <p:tgtEl>
                                          <p:spTgt spid="78"/>
                                        </p:tgtEl>
                                        <p:attrNameLst>
                                          <p:attrName>style.visibility</p:attrName>
                                        </p:attrNameLst>
                                      </p:cBhvr>
                                      <p:to>
                                        <p:strVal val="visible"/>
                                      </p:to>
                                    </p:set>
                                    <p:animEffect transition="in" filter="barn(inVertical)">
                                      <p:cBhvr>
                                        <p:cTn id="192" dur="500"/>
                                        <p:tgtEl>
                                          <p:spTgt spid="78"/>
                                        </p:tgtEl>
                                      </p:cBhvr>
                                    </p:animEffect>
                                  </p:childTnLst>
                                </p:cTn>
                              </p:par>
                            </p:childTnLst>
                          </p:cTn>
                        </p:par>
                      </p:childTnLst>
                    </p:cTn>
                  </p:par>
                  <p:par>
                    <p:cTn id="193" fill="hold">
                      <p:stCondLst>
                        <p:cond delay="indefinite"/>
                      </p:stCondLst>
                      <p:childTnLst>
                        <p:par>
                          <p:cTn id="194" fill="hold">
                            <p:stCondLst>
                              <p:cond delay="0"/>
                            </p:stCondLst>
                            <p:childTnLst>
                              <p:par>
                                <p:cTn id="195" presetID="53" presetClass="entr" presetSubtype="16" fill="hold" nodeType="clickEffect">
                                  <p:stCondLst>
                                    <p:cond delay="0"/>
                                  </p:stCondLst>
                                  <p:childTnLst>
                                    <p:set>
                                      <p:cBhvr>
                                        <p:cTn id="196" dur="1" fill="hold">
                                          <p:stCondLst>
                                            <p:cond delay="0"/>
                                          </p:stCondLst>
                                        </p:cTn>
                                        <p:tgtEl>
                                          <p:spTgt spid="89"/>
                                        </p:tgtEl>
                                        <p:attrNameLst>
                                          <p:attrName>style.visibility</p:attrName>
                                        </p:attrNameLst>
                                      </p:cBhvr>
                                      <p:to>
                                        <p:strVal val="visible"/>
                                      </p:to>
                                    </p:set>
                                    <p:anim calcmode="lin" valueType="num">
                                      <p:cBhvr>
                                        <p:cTn id="197" dur="500" fill="hold"/>
                                        <p:tgtEl>
                                          <p:spTgt spid="89"/>
                                        </p:tgtEl>
                                        <p:attrNameLst>
                                          <p:attrName>ppt_w</p:attrName>
                                        </p:attrNameLst>
                                      </p:cBhvr>
                                      <p:tavLst>
                                        <p:tav tm="0">
                                          <p:val>
                                            <p:fltVal val="0"/>
                                          </p:val>
                                        </p:tav>
                                        <p:tav tm="100000">
                                          <p:val>
                                            <p:strVal val="#ppt_w"/>
                                          </p:val>
                                        </p:tav>
                                      </p:tavLst>
                                    </p:anim>
                                    <p:anim calcmode="lin" valueType="num">
                                      <p:cBhvr>
                                        <p:cTn id="198" dur="500" fill="hold"/>
                                        <p:tgtEl>
                                          <p:spTgt spid="89"/>
                                        </p:tgtEl>
                                        <p:attrNameLst>
                                          <p:attrName>ppt_h</p:attrName>
                                        </p:attrNameLst>
                                      </p:cBhvr>
                                      <p:tavLst>
                                        <p:tav tm="0">
                                          <p:val>
                                            <p:fltVal val="0"/>
                                          </p:val>
                                        </p:tav>
                                        <p:tav tm="100000">
                                          <p:val>
                                            <p:strVal val="#ppt_h"/>
                                          </p:val>
                                        </p:tav>
                                      </p:tavLst>
                                    </p:anim>
                                    <p:animEffect transition="in" filter="fade">
                                      <p:cBhvr>
                                        <p:cTn id="19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p:bldP spid="17" grpId="0"/>
      <p:bldP spid="19" grpId="0"/>
      <p:bldP spid="20" grpId="0"/>
      <p:bldP spid="21" grpId="0"/>
      <p:bldP spid="50" grpId="0"/>
      <p:bldP spid="51" grpId="0"/>
      <p:bldP spid="52" grpId="0"/>
      <p:bldP spid="53" grpId="0"/>
      <p:bldP spid="54" grpId="0"/>
      <p:bldP spid="55" grpId="0"/>
      <p:bldP spid="56" grpId="0"/>
      <p:bldP spid="57" grpId="0"/>
      <p:bldP spid="58" grpId="0"/>
      <p:bldP spid="59" grpId="0"/>
      <p:bldP spid="60" grpId="0"/>
      <p:bldP spid="68" grpId="0"/>
      <p:bldP spid="69" grpId="0"/>
      <p:bldP spid="70" grpId="0"/>
      <p:bldP spid="71" grpId="0"/>
      <p:bldP spid="72" grpId="0"/>
      <p:bldP spid="74" grpId="0"/>
      <p:bldP spid="77" grpId="0"/>
      <p:bldP spid="78" grpId="0"/>
      <p:bldP spid="87" grpId="0"/>
    </p:bldLst>
  </p:timing>
</p:sld>
</file>

<file path=ppt/theme/theme1.xml><?xml version="1.0" encoding="utf-8"?>
<a:theme xmlns:a="http://schemas.openxmlformats.org/drawingml/2006/main" name="Office Theme">
  <a:themeElements>
    <a:clrScheme name="PowerPointHub-Dinosaur">
      <a:dk1>
        <a:sysClr val="windowText" lastClr="000000"/>
      </a:dk1>
      <a:lt1>
        <a:sysClr val="window" lastClr="FFFFFF"/>
      </a:lt1>
      <a:dk2>
        <a:srgbClr val="003C3A"/>
      </a:dk2>
      <a:lt2>
        <a:srgbClr val="E7E6E6"/>
      </a:lt2>
      <a:accent1>
        <a:srgbClr val="EDB73E"/>
      </a:accent1>
      <a:accent2>
        <a:srgbClr val="E96163"/>
      </a:accent2>
      <a:accent3>
        <a:srgbClr val="8FA515"/>
      </a:accent3>
      <a:accent4>
        <a:srgbClr val="E39822"/>
      </a:accent4>
      <a:accent5>
        <a:srgbClr val="E1494B"/>
      </a:accent5>
      <a:accent6>
        <a:srgbClr val="393C4B"/>
      </a:accent6>
      <a:hlink>
        <a:srgbClr val="0563C1"/>
      </a:hlink>
      <a:folHlink>
        <a:srgbClr val="954F72"/>
      </a:folHlink>
    </a:clrScheme>
    <a:fontScheme name="Patrick Hand-IBM Plex Sans Light">
      <a:majorFont>
        <a:latin typeface="Patrick Hand"/>
        <a:ea typeface=""/>
        <a:cs typeface="Patrick Hand"/>
      </a:majorFont>
      <a:minorFont>
        <a:latin typeface="IBM Plex Sans Light"/>
        <a:ea typeface=""/>
        <a:cs typeface="IBM Plex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3120</TotalTime>
  <Words>889</Words>
  <Application>Microsoft Office PowerPoint</Application>
  <PresentationFormat>Widescreen</PresentationFormat>
  <Paragraphs>203</Paragraphs>
  <Slides>31</Slides>
  <Notes>0</Notes>
  <HiddenSlides>0</HiddenSlides>
  <MMClips>8</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iCiel Grandma</vt:lpstr>
      <vt:lpstr>iCiel Soup of Justice</vt:lpstr>
      <vt:lpstr>iCiel Pony</vt:lpstr>
      <vt:lpstr>SVN-Showcase Script</vt:lpstr>
      <vt:lpstr>IBM Plex Sans Light</vt:lpstr>
      <vt:lpstr>SVN-Gretoon</vt:lpstr>
      <vt:lpstr>Arial</vt:lpstr>
      <vt:lpstr>SVN-Dessert Menu Script</vt:lpstr>
      <vt:lpstr>Times New Roman</vt:lpstr>
      <vt:lpstr>iCiel Cadena</vt:lpstr>
      <vt:lpstr>Patrick Hand</vt:lpstr>
      <vt:lpstr>iCiel Crocante</vt:lpstr>
      <vt:lpstr>SVN-ARCO Typography</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9Slide</cp:lastModifiedBy>
  <cp:revision>26</cp:revision>
  <dcterms:created xsi:type="dcterms:W3CDTF">2021-10-29T15:43:42Z</dcterms:created>
  <dcterms:modified xsi:type="dcterms:W3CDTF">2023-04-18T12:06:49Z</dcterms:modified>
  <cp:category>9Slide.vn</cp:category>
</cp:coreProperties>
</file>