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0"/>
  </p:notesMasterIdLst>
  <p:sldIdLst>
    <p:sldId id="278" r:id="rId2"/>
    <p:sldId id="266" r:id="rId3"/>
    <p:sldId id="263" r:id="rId4"/>
    <p:sldId id="261" r:id="rId5"/>
    <p:sldId id="256" r:id="rId6"/>
    <p:sldId id="258" r:id="rId7"/>
    <p:sldId id="299" r:id="rId8"/>
    <p:sldId id="257" r:id="rId9"/>
    <p:sldId id="300" r:id="rId10"/>
    <p:sldId id="301" r:id="rId11"/>
    <p:sldId id="265" r:id="rId12"/>
    <p:sldId id="302" r:id="rId13"/>
    <p:sldId id="303" r:id="rId14"/>
    <p:sldId id="305" r:id="rId15"/>
    <p:sldId id="304" r:id="rId16"/>
    <p:sldId id="270" r:id="rId17"/>
    <p:sldId id="306" r:id="rId18"/>
    <p:sldId id="307" r:id="rId19"/>
    <p:sldId id="308" r:id="rId20"/>
    <p:sldId id="309" r:id="rId21"/>
    <p:sldId id="310" r:id="rId22"/>
    <p:sldId id="311" r:id="rId23"/>
    <p:sldId id="277" r:id="rId24"/>
    <p:sldId id="313" r:id="rId25"/>
    <p:sldId id="314" r:id="rId26"/>
    <p:sldId id="315" r:id="rId27"/>
    <p:sldId id="312" r:id="rId28"/>
    <p:sldId id="280" r:id="rId29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Catamaran" panose="020B0604020202020204" charset="0"/>
      <p:regular r:id="rId32"/>
      <p:bold r:id="rId33"/>
    </p:embeddedFont>
    <p:embeddedFont>
      <p:font typeface="Comfortaa" panose="00000500000000000000" pitchFamily="2" charset="0"/>
      <p:regular r:id="rId34"/>
      <p:bold r:id="rId35"/>
    </p:embeddedFont>
    <p:embeddedFont>
      <p:font typeface="iCiel Cadena" panose="02000503000000020004" pitchFamily="2" charset="0"/>
      <p:bold r:id="rId36"/>
    </p:embeddedFont>
    <p:embeddedFont>
      <p:font typeface="iCiel Pony" panose="02000000000000000000" pitchFamily="2" charset="0"/>
      <p:regular r:id="rId37"/>
    </p:embeddedFont>
    <p:embeddedFont>
      <p:font typeface="iCiel Smoothy Cursive" panose="00000500000000000000" pitchFamily="2" charset="0"/>
      <p:regular r:id="rId38"/>
    </p:embeddedFont>
    <p:embeddedFont>
      <p:font typeface="Open Sans" panose="020B0606030504020204" pitchFamily="34" charset="0"/>
      <p:regular r:id="rId39"/>
      <p:bold r:id="rId40"/>
      <p:italic r:id="rId41"/>
      <p:boldItalic r:id="rId42"/>
    </p:embeddedFont>
    <p:embeddedFont>
      <p:font typeface="Rammetto One" panose="020B0604020202020204" charset="0"/>
      <p:regular r:id="rId43"/>
    </p:embeddedFont>
    <p:embeddedFont>
      <p:font typeface="Roboto Slab Light" pitchFamily="2" charset="0"/>
      <p:regular r:id="rId44"/>
      <p:bold r:id="rId45"/>
    </p:embeddedFont>
    <p:embeddedFont>
      <p:font typeface="SVN-ARCO Typography" panose="020B0603050302020204" charset="2"/>
      <p:regular r:id="rId46"/>
    </p:embeddedFont>
    <p:embeddedFont>
      <p:font typeface="SVN-Bango" panose="02000000000000000000" pitchFamily="50" charset="0"/>
      <p:regular r:id="rId47"/>
    </p:embeddedFont>
    <p:embeddedFont>
      <p:font typeface="SVN-Dessert Menu Script" panose="00000500000000000000" pitchFamily="2" charset="0"/>
      <p:regular r:id="rId48"/>
    </p:embeddedFont>
    <p:embeddedFont>
      <p:font typeface="SVN-Freestyle" pitchFamily="50" charset="0"/>
      <p:regular r:id="rId49"/>
    </p:embeddedFont>
    <p:embeddedFont>
      <p:font typeface="SVN-Showcase Script" pitchFamily="2" charset="0"/>
      <p:regular r:id="rId50"/>
    </p:embeddedFont>
    <p:embeddedFont>
      <p:font typeface="SVN-Whimsy" panose="02040603050506020204" pitchFamily="18" charset="0"/>
      <p:regular r:id="rId51"/>
    </p:embeddedFont>
    <p:embeddedFont>
      <p:font typeface="SVN-Ziclets" panose="02000603000000000000" pitchFamily="2" charset="0"/>
      <p:regular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112368-F82E-49DA-B61E-D87943C2AA94}">
  <a:tblStyle styleId="{F7112368-F82E-49DA-B61E-D87943C2AA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092" y="588"/>
      </p:cViewPr>
      <p:guideLst>
        <p:guide orient="horz" pos="1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ac85b9cf0f_0_7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ac85b9cf0f_0_7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dc549e8603_0_5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dc549e8603_0_5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885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dc549e8603_0_5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dc549e8603_0_5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44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50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596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25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e935a6402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e935a6402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e935a6402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e935a6402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718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e935a6402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e935a6402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572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e935a6402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e935a6402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61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de935a6402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de935a6402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e935a6402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e935a6402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762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e935a6402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e935a6402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5052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de935a6402_0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de935a6402_0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6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de935a6402_0_2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9" name="Google Shape;3049;gde935a6402_0_2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" name="Google Shape;3048;gde935a6402_0_2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9" name="Google Shape;3049;gde935a6402_0_2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688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" name="Google Shape;4218;gac85b9cf0f_0_7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9" name="Google Shape;4219;gac85b9cf0f_0_7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d3373fd7fb_0_6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d3373fd7fb_0_6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de935a6402_0_1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de935a6402_0_1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gde935a6402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8" name="Google Shape;1738;gde935a6402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70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2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49550" y="-49600"/>
            <a:ext cx="9468000" cy="5293200"/>
          </a:xfrm>
          <a:prstGeom prst="rect">
            <a:avLst/>
          </a:prstGeom>
          <a:solidFill>
            <a:srgbClr val="EFFB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25151" y="2671488"/>
            <a:ext cx="9085050" cy="2889675"/>
          </a:xfrm>
          <a:custGeom>
            <a:avLst/>
            <a:gdLst/>
            <a:ahLst/>
            <a:cxnLst/>
            <a:rect l="l" t="t" r="r" b="b"/>
            <a:pathLst>
              <a:path w="363402" h="115587" extrusionOk="0">
                <a:moveTo>
                  <a:pt x="11720" y="43736"/>
                </a:moveTo>
                <a:cubicBezTo>
                  <a:pt x="9098" y="28934"/>
                  <a:pt x="-3014" y="22047"/>
                  <a:pt x="11086" y="14758"/>
                </a:cubicBezTo>
                <a:cubicBezTo>
                  <a:pt x="25186" y="7469"/>
                  <a:pt x="71327" y="63"/>
                  <a:pt x="96319" y="0"/>
                </a:cubicBezTo>
                <a:cubicBezTo>
                  <a:pt x="121311" y="-63"/>
                  <a:pt x="135403" y="5859"/>
                  <a:pt x="161037" y="14382"/>
                </a:cubicBezTo>
                <a:cubicBezTo>
                  <a:pt x="186671" y="22905"/>
                  <a:pt x="218099" y="46675"/>
                  <a:pt x="250125" y="51136"/>
                </a:cubicBezTo>
                <a:cubicBezTo>
                  <a:pt x="282151" y="55597"/>
                  <a:pt x="335550" y="36354"/>
                  <a:pt x="353194" y="41148"/>
                </a:cubicBezTo>
                <a:cubicBezTo>
                  <a:pt x="370838" y="45942"/>
                  <a:pt x="361384" y="67781"/>
                  <a:pt x="355991" y="79899"/>
                </a:cubicBezTo>
                <a:cubicBezTo>
                  <a:pt x="350598" y="92017"/>
                  <a:pt x="375698" y="109911"/>
                  <a:pt x="320835" y="113856"/>
                </a:cubicBezTo>
                <a:cubicBezTo>
                  <a:pt x="265973" y="117801"/>
                  <a:pt x="78335" y="115258"/>
                  <a:pt x="26816" y="103571"/>
                </a:cubicBezTo>
                <a:cubicBezTo>
                  <a:pt x="-24703" y="91884"/>
                  <a:pt x="14342" y="58538"/>
                  <a:pt x="11720" y="4373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16453" y="-184140"/>
            <a:ext cx="9483975" cy="1796175"/>
          </a:xfrm>
          <a:custGeom>
            <a:avLst/>
            <a:gdLst/>
            <a:ahLst/>
            <a:cxnLst/>
            <a:rect l="l" t="t" r="r" b="b"/>
            <a:pathLst>
              <a:path w="379359" h="71847" extrusionOk="0">
                <a:moveTo>
                  <a:pt x="2322" y="10646"/>
                </a:moveTo>
                <a:cubicBezTo>
                  <a:pt x="-4301" y="14993"/>
                  <a:pt x="5082" y="22513"/>
                  <a:pt x="7704" y="28446"/>
                </a:cubicBezTo>
                <a:cubicBezTo>
                  <a:pt x="10326" y="34380"/>
                  <a:pt x="15297" y="40370"/>
                  <a:pt x="18053" y="46247"/>
                </a:cubicBezTo>
                <a:cubicBezTo>
                  <a:pt x="20809" y="52124"/>
                  <a:pt x="17349" y="60333"/>
                  <a:pt x="24239" y="63709"/>
                </a:cubicBezTo>
                <a:cubicBezTo>
                  <a:pt x="31129" y="67085"/>
                  <a:pt x="42949" y="68902"/>
                  <a:pt x="59395" y="66505"/>
                </a:cubicBezTo>
                <a:cubicBezTo>
                  <a:pt x="75841" y="64108"/>
                  <a:pt x="98345" y="50590"/>
                  <a:pt x="122914" y="49327"/>
                </a:cubicBezTo>
                <a:cubicBezTo>
                  <a:pt x="147483" y="48064"/>
                  <a:pt x="180774" y="58796"/>
                  <a:pt x="206808" y="58929"/>
                </a:cubicBezTo>
                <a:cubicBezTo>
                  <a:pt x="232842" y="59062"/>
                  <a:pt x="255280" y="47995"/>
                  <a:pt x="279117" y="50126"/>
                </a:cubicBezTo>
                <a:cubicBezTo>
                  <a:pt x="302954" y="52257"/>
                  <a:pt x="336419" y="70428"/>
                  <a:pt x="349828" y="71713"/>
                </a:cubicBezTo>
                <a:cubicBezTo>
                  <a:pt x="363237" y="72998"/>
                  <a:pt x="358644" y="64842"/>
                  <a:pt x="359573" y="57838"/>
                </a:cubicBezTo>
                <a:cubicBezTo>
                  <a:pt x="360502" y="50834"/>
                  <a:pt x="355822" y="38933"/>
                  <a:pt x="355403" y="29688"/>
                </a:cubicBezTo>
                <a:cubicBezTo>
                  <a:pt x="354984" y="20443"/>
                  <a:pt x="408385" y="6921"/>
                  <a:pt x="357058" y="2367"/>
                </a:cubicBezTo>
                <a:cubicBezTo>
                  <a:pt x="305732" y="-2186"/>
                  <a:pt x="106567" y="987"/>
                  <a:pt x="47444" y="2367"/>
                </a:cubicBezTo>
                <a:cubicBezTo>
                  <a:pt x="-11679" y="3747"/>
                  <a:pt x="8945" y="6300"/>
                  <a:pt x="2322" y="1064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413075" y="3505820"/>
            <a:ext cx="8747050" cy="1929550"/>
          </a:xfrm>
          <a:custGeom>
            <a:avLst/>
            <a:gdLst/>
            <a:ahLst/>
            <a:cxnLst/>
            <a:rect l="l" t="t" r="r" b="b"/>
            <a:pathLst>
              <a:path w="349882" h="77182" extrusionOk="0">
                <a:moveTo>
                  <a:pt x="320611" y="30365"/>
                </a:moveTo>
                <a:cubicBezTo>
                  <a:pt x="309933" y="18114"/>
                  <a:pt x="295044" y="-3192"/>
                  <a:pt x="271873" y="403"/>
                </a:cubicBezTo>
                <a:cubicBezTo>
                  <a:pt x="248702" y="3999"/>
                  <a:pt x="203293" y="42017"/>
                  <a:pt x="181587" y="51938"/>
                </a:cubicBezTo>
                <a:cubicBezTo>
                  <a:pt x="159881" y="61859"/>
                  <a:pt x="153863" y="59462"/>
                  <a:pt x="141637" y="59928"/>
                </a:cubicBezTo>
                <a:cubicBezTo>
                  <a:pt x="129411" y="60394"/>
                  <a:pt x="124411" y="54069"/>
                  <a:pt x="108231" y="54735"/>
                </a:cubicBezTo>
                <a:cubicBezTo>
                  <a:pt x="92052" y="55401"/>
                  <a:pt x="59966" y="61793"/>
                  <a:pt x="44560" y="63923"/>
                </a:cubicBezTo>
                <a:cubicBezTo>
                  <a:pt x="29154" y="66054"/>
                  <a:pt x="22163" y="66053"/>
                  <a:pt x="15796" y="67518"/>
                </a:cubicBezTo>
                <a:cubicBezTo>
                  <a:pt x="9429" y="68983"/>
                  <a:pt x="-9912" y="71647"/>
                  <a:pt x="6359" y="72712"/>
                </a:cubicBezTo>
                <a:cubicBezTo>
                  <a:pt x="22630" y="73778"/>
                  <a:pt x="58493" y="73711"/>
                  <a:pt x="113424" y="73911"/>
                </a:cubicBezTo>
                <a:cubicBezTo>
                  <a:pt x="168355" y="74111"/>
                  <a:pt x="301412" y="81169"/>
                  <a:pt x="335943" y="73911"/>
                </a:cubicBezTo>
                <a:cubicBezTo>
                  <a:pt x="370474" y="66653"/>
                  <a:pt x="331289" y="42616"/>
                  <a:pt x="320611" y="30365"/>
                </a:cubicBezTo>
                <a:close/>
              </a:path>
            </a:pathLst>
          </a:custGeom>
          <a:solidFill>
            <a:srgbClr val="000000">
              <a:alpha val="2680"/>
            </a:srgbClr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031300" y="1285575"/>
            <a:ext cx="5081400" cy="19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802750" y="3045087"/>
            <a:ext cx="35385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241567" y="-918644"/>
            <a:ext cx="1496126" cy="5571031"/>
          </a:xfrm>
          <a:custGeom>
            <a:avLst/>
            <a:gdLst/>
            <a:ahLst/>
            <a:cxnLst/>
            <a:rect l="l" t="t" r="r" b="b"/>
            <a:pathLst>
              <a:path w="12328" h="45905" extrusionOk="0">
                <a:moveTo>
                  <a:pt x="8264" y="1"/>
                </a:moveTo>
                <a:cubicBezTo>
                  <a:pt x="8091" y="1"/>
                  <a:pt x="7924" y="7"/>
                  <a:pt x="7745" y="7"/>
                </a:cubicBezTo>
                <a:cubicBezTo>
                  <a:pt x="7400" y="20"/>
                  <a:pt x="7112" y="33"/>
                  <a:pt x="6836" y="52"/>
                </a:cubicBezTo>
                <a:cubicBezTo>
                  <a:pt x="6702" y="65"/>
                  <a:pt x="6561" y="78"/>
                  <a:pt x="6414" y="90"/>
                </a:cubicBezTo>
                <a:cubicBezTo>
                  <a:pt x="6331" y="97"/>
                  <a:pt x="6248" y="110"/>
                  <a:pt x="6158" y="116"/>
                </a:cubicBezTo>
                <a:cubicBezTo>
                  <a:pt x="5863" y="135"/>
                  <a:pt x="5556" y="148"/>
                  <a:pt x="5313" y="154"/>
                </a:cubicBezTo>
                <a:lnTo>
                  <a:pt x="5108" y="161"/>
                </a:lnTo>
                <a:cubicBezTo>
                  <a:pt x="4737" y="167"/>
                  <a:pt x="4340" y="186"/>
                  <a:pt x="3950" y="225"/>
                </a:cubicBezTo>
                <a:cubicBezTo>
                  <a:pt x="3726" y="250"/>
                  <a:pt x="3547" y="276"/>
                  <a:pt x="3380" y="308"/>
                </a:cubicBezTo>
                <a:cubicBezTo>
                  <a:pt x="3201" y="340"/>
                  <a:pt x="3022" y="378"/>
                  <a:pt x="2843" y="436"/>
                </a:cubicBezTo>
                <a:cubicBezTo>
                  <a:pt x="2657" y="487"/>
                  <a:pt x="2471" y="558"/>
                  <a:pt x="2292" y="647"/>
                </a:cubicBezTo>
                <a:cubicBezTo>
                  <a:pt x="2145" y="718"/>
                  <a:pt x="1998" y="801"/>
                  <a:pt x="1863" y="903"/>
                </a:cubicBezTo>
                <a:cubicBezTo>
                  <a:pt x="1774" y="961"/>
                  <a:pt x="1697" y="1025"/>
                  <a:pt x="1620" y="1102"/>
                </a:cubicBezTo>
                <a:cubicBezTo>
                  <a:pt x="1562" y="1153"/>
                  <a:pt x="1505" y="1211"/>
                  <a:pt x="1454" y="1268"/>
                </a:cubicBezTo>
                <a:cubicBezTo>
                  <a:pt x="1332" y="1403"/>
                  <a:pt x="1230" y="1550"/>
                  <a:pt x="1134" y="1703"/>
                </a:cubicBezTo>
                <a:cubicBezTo>
                  <a:pt x="1063" y="1831"/>
                  <a:pt x="999" y="1959"/>
                  <a:pt x="948" y="2081"/>
                </a:cubicBezTo>
                <a:cubicBezTo>
                  <a:pt x="884" y="2228"/>
                  <a:pt x="839" y="2343"/>
                  <a:pt x="801" y="2452"/>
                </a:cubicBezTo>
                <a:cubicBezTo>
                  <a:pt x="718" y="2695"/>
                  <a:pt x="647" y="2945"/>
                  <a:pt x="590" y="3195"/>
                </a:cubicBezTo>
                <a:cubicBezTo>
                  <a:pt x="519" y="3495"/>
                  <a:pt x="462" y="3803"/>
                  <a:pt x="423" y="4110"/>
                </a:cubicBezTo>
                <a:cubicBezTo>
                  <a:pt x="385" y="4385"/>
                  <a:pt x="353" y="4660"/>
                  <a:pt x="334" y="4923"/>
                </a:cubicBezTo>
                <a:cubicBezTo>
                  <a:pt x="282" y="5544"/>
                  <a:pt x="257" y="6177"/>
                  <a:pt x="244" y="6721"/>
                </a:cubicBezTo>
                <a:lnTo>
                  <a:pt x="225" y="7310"/>
                </a:lnTo>
                <a:lnTo>
                  <a:pt x="225" y="7387"/>
                </a:lnTo>
                <a:cubicBezTo>
                  <a:pt x="206" y="7860"/>
                  <a:pt x="193" y="8340"/>
                  <a:pt x="180" y="8821"/>
                </a:cubicBezTo>
                <a:cubicBezTo>
                  <a:pt x="135" y="10395"/>
                  <a:pt x="110" y="11937"/>
                  <a:pt x="103" y="13410"/>
                </a:cubicBezTo>
                <a:lnTo>
                  <a:pt x="103" y="15118"/>
                </a:lnTo>
                <a:lnTo>
                  <a:pt x="103" y="15720"/>
                </a:lnTo>
                <a:cubicBezTo>
                  <a:pt x="103" y="16495"/>
                  <a:pt x="97" y="17269"/>
                  <a:pt x="97" y="18043"/>
                </a:cubicBezTo>
                <a:cubicBezTo>
                  <a:pt x="97" y="19925"/>
                  <a:pt x="90" y="21359"/>
                  <a:pt x="84" y="22690"/>
                </a:cubicBezTo>
                <a:cubicBezTo>
                  <a:pt x="78" y="24412"/>
                  <a:pt x="65" y="25929"/>
                  <a:pt x="52" y="27337"/>
                </a:cubicBezTo>
                <a:cubicBezTo>
                  <a:pt x="46" y="27849"/>
                  <a:pt x="46" y="28367"/>
                  <a:pt x="39" y="28879"/>
                </a:cubicBezTo>
                <a:lnTo>
                  <a:pt x="39" y="28956"/>
                </a:lnTo>
                <a:cubicBezTo>
                  <a:pt x="26" y="29890"/>
                  <a:pt x="20" y="30946"/>
                  <a:pt x="14" y="31971"/>
                </a:cubicBezTo>
                <a:cubicBezTo>
                  <a:pt x="1" y="33487"/>
                  <a:pt x="7" y="35049"/>
                  <a:pt x="14" y="36604"/>
                </a:cubicBezTo>
                <a:cubicBezTo>
                  <a:pt x="20" y="37398"/>
                  <a:pt x="26" y="38172"/>
                  <a:pt x="33" y="38915"/>
                </a:cubicBezTo>
                <a:cubicBezTo>
                  <a:pt x="39" y="39318"/>
                  <a:pt x="39" y="39715"/>
                  <a:pt x="46" y="40118"/>
                </a:cubicBezTo>
                <a:lnTo>
                  <a:pt x="46" y="40189"/>
                </a:lnTo>
                <a:cubicBezTo>
                  <a:pt x="46" y="40304"/>
                  <a:pt x="46" y="40413"/>
                  <a:pt x="46" y="40534"/>
                </a:cubicBezTo>
                <a:cubicBezTo>
                  <a:pt x="46" y="40656"/>
                  <a:pt x="46" y="40784"/>
                  <a:pt x="39" y="40905"/>
                </a:cubicBezTo>
                <a:cubicBezTo>
                  <a:pt x="39" y="41033"/>
                  <a:pt x="33" y="41149"/>
                  <a:pt x="26" y="41270"/>
                </a:cubicBezTo>
                <a:lnTo>
                  <a:pt x="26" y="41341"/>
                </a:lnTo>
                <a:cubicBezTo>
                  <a:pt x="26" y="41488"/>
                  <a:pt x="14" y="41629"/>
                  <a:pt x="14" y="41776"/>
                </a:cubicBezTo>
                <a:cubicBezTo>
                  <a:pt x="14" y="42032"/>
                  <a:pt x="7" y="42326"/>
                  <a:pt x="14" y="42614"/>
                </a:cubicBezTo>
                <a:cubicBezTo>
                  <a:pt x="26" y="42954"/>
                  <a:pt x="39" y="43216"/>
                  <a:pt x="71" y="43453"/>
                </a:cubicBezTo>
                <a:cubicBezTo>
                  <a:pt x="84" y="43574"/>
                  <a:pt x="103" y="43709"/>
                  <a:pt x="129" y="43843"/>
                </a:cubicBezTo>
                <a:cubicBezTo>
                  <a:pt x="154" y="43965"/>
                  <a:pt x="180" y="44086"/>
                  <a:pt x="218" y="44214"/>
                </a:cubicBezTo>
                <a:cubicBezTo>
                  <a:pt x="250" y="44336"/>
                  <a:pt x="289" y="44451"/>
                  <a:pt x="340" y="44566"/>
                </a:cubicBezTo>
                <a:cubicBezTo>
                  <a:pt x="359" y="44624"/>
                  <a:pt x="385" y="44682"/>
                  <a:pt x="410" y="44726"/>
                </a:cubicBezTo>
                <a:cubicBezTo>
                  <a:pt x="442" y="44778"/>
                  <a:pt x="468" y="44822"/>
                  <a:pt x="494" y="44874"/>
                </a:cubicBezTo>
                <a:cubicBezTo>
                  <a:pt x="538" y="44950"/>
                  <a:pt x="583" y="45021"/>
                  <a:pt x="641" y="45091"/>
                </a:cubicBezTo>
                <a:lnTo>
                  <a:pt x="647" y="45098"/>
                </a:lnTo>
                <a:cubicBezTo>
                  <a:pt x="673" y="45136"/>
                  <a:pt x="698" y="45168"/>
                  <a:pt x="730" y="45206"/>
                </a:cubicBezTo>
                <a:cubicBezTo>
                  <a:pt x="762" y="45238"/>
                  <a:pt x="794" y="45277"/>
                  <a:pt x="826" y="45309"/>
                </a:cubicBezTo>
                <a:cubicBezTo>
                  <a:pt x="890" y="45373"/>
                  <a:pt x="961" y="45437"/>
                  <a:pt x="1038" y="45494"/>
                </a:cubicBezTo>
                <a:cubicBezTo>
                  <a:pt x="1076" y="45520"/>
                  <a:pt x="1108" y="45546"/>
                  <a:pt x="1146" y="45571"/>
                </a:cubicBezTo>
                <a:cubicBezTo>
                  <a:pt x="1185" y="45590"/>
                  <a:pt x="1223" y="45616"/>
                  <a:pt x="1262" y="45635"/>
                </a:cubicBezTo>
                <a:cubicBezTo>
                  <a:pt x="1326" y="45674"/>
                  <a:pt x="1396" y="45706"/>
                  <a:pt x="1466" y="45731"/>
                </a:cubicBezTo>
                <a:cubicBezTo>
                  <a:pt x="1543" y="45763"/>
                  <a:pt x="1620" y="45789"/>
                  <a:pt x="1703" y="45814"/>
                </a:cubicBezTo>
                <a:cubicBezTo>
                  <a:pt x="1876" y="45859"/>
                  <a:pt x="2055" y="45885"/>
                  <a:pt x="2234" y="45898"/>
                </a:cubicBezTo>
                <a:cubicBezTo>
                  <a:pt x="2305" y="45904"/>
                  <a:pt x="2375" y="45904"/>
                  <a:pt x="2446" y="45904"/>
                </a:cubicBezTo>
                <a:cubicBezTo>
                  <a:pt x="2555" y="45904"/>
                  <a:pt x="2663" y="45898"/>
                  <a:pt x="2772" y="45891"/>
                </a:cubicBezTo>
                <a:cubicBezTo>
                  <a:pt x="3143" y="45853"/>
                  <a:pt x="3508" y="45782"/>
                  <a:pt x="3867" y="45680"/>
                </a:cubicBezTo>
                <a:cubicBezTo>
                  <a:pt x="4167" y="45590"/>
                  <a:pt x="4487" y="45488"/>
                  <a:pt x="4871" y="45341"/>
                </a:cubicBezTo>
                <a:lnTo>
                  <a:pt x="4897" y="45334"/>
                </a:lnTo>
                <a:cubicBezTo>
                  <a:pt x="4948" y="45315"/>
                  <a:pt x="4999" y="45296"/>
                  <a:pt x="5057" y="45277"/>
                </a:cubicBezTo>
                <a:cubicBezTo>
                  <a:pt x="5115" y="45258"/>
                  <a:pt x="5179" y="45238"/>
                  <a:pt x="5236" y="45219"/>
                </a:cubicBezTo>
                <a:lnTo>
                  <a:pt x="5332" y="45194"/>
                </a:lnTo>
                <a:lnTo>
                  <a:pt x="5358" y="45187"/>
                </a:lnTo>
                <a:cubicBezTo>
                  <a:pt x="5428" y="45168"/>
                  <a:pt x="5511" y="45149"/>
                  <a:pt x="5588" y="45123"/>
                </a:cubicBezTo>
                <a:lnTo>
                  <a:pt x="5614" y="45117"/>
                </a:lnTo>
                <a:cubicBezTo>
                  <a:pt x="5665" y="45098"/>
                  <a:pt x="5716" y="45085"/>
                  <a:pt x="5761" y="45066"/>
                </a:cubicBezTo>
                <a:lnTo>
                  <a:pt x="5774" y="45059"/>
                </a:lnTo>
                <a:cubicBezTo>
                  <a:pt x="5831" y="45040"/>
                  <a:pt x="5883" y="45014"/>
                  <a:pt x="5927" y="44989"/>
                </a:cubicBezTo>
                <a:lnTo>
                  <a:pt x="5953" y="44976"/>
                </a:lnTo>
                <a:lnTo>
                  <a:pt x="5959" y="44976"/>
                </a:lnTo>
                <a:cubicBezTo>
                  <a:pt x="5991" y="44957"/>
                  <a:pt x="6017" y="44944"/>
                  <a:pt x="6049" y="44925"/>
                </a:cubicBezTo>
                <a:cubicBezTo>
                  <a:pt x="6087" y="44899"/>
                  <a:pt x="6119" y="44880"/>
                  <a:pt x="6158" y="44848"/>
                </a:cubicBezTo>
                <a:lnTo>
                  <a:pt x="6190" y="44822"/>
                </a:lnTo>
                <a:lnTo>
                  <a:pt x="6209" y="44810"/>
                </a:lnTo>
                <a:cubicBezTo>
                  <a:pt x="6221" y="44791"/>
                  <a:pt x="6234" y="44773"/>
                  <a:pt x="6229" y="44749"/>
                </a:cubicBezTo>
                <a:lnTo>
                  <a:pt x="6229" y="44749"/>
                </a:lnTo>
                <a:cubicBezTo>
                  <a:pt x="6231" y="44752"/>
                  <a:pt x="6237" y="44752"/>
                  <a:pt x="6248" y="44752"/>
                </a:cubicBezTo>
                <a:cubicBezTo>
                  <a:pt x="6260" y="44752"/>
                  <a:pt x="6273" y="44746"/>
                  <a:pt x="6280" y="44733"/>
                </a:cubicBezTo>
                <a:cubicBezTo>
                  <a:pt x="6286" y="44720"/>
                  <a:pt x="6292" y="44707"/>
                  <a:pt x="6292" y="44688"/>
                </a:cubicBezTo>
                <a:cubicBezTo>
                  <a:pt x="6331" y="44266"/>
                  <a:pt x="6350" y="43824"/>
                  <a:pt x="6350" y="43376"/>
                </a:cubicBezTo>
                <a:cubicBezTo>
                  <a:pt x="6356" y="42794"/>
                  <a:pt x="6331" y="42198"/>
                  <a:pt x="6273" y="41597"/>
                </a:cubicBezTo>
                <a:cubicBezTo>
                  <a:pt x="6222" y="40995"/>
                  <a:pt x="6145" y="40381"/>
                  <a:pt x="6049" y="39779"/>
                </a:cubicBezTo>
                <a:cubicBezTo>
                  <a:pt x="5851" y="38569"/>
                  <a:pt x="5569" y="37379"/>
                  <a:pt x="5198" y="36220"/>
                </a:cubicBezTo>
                <a:cubicBezTo>
                  <a:pt x="4871" y="35164"/>
                  <a:pt x="4455" y="34134"/>
                  <a:pt x="3950" y="33155"/>
                </a:cubicBezTo>
                <a:cubicBezTo>
                  <a:pt x="4353" y="32879"/>
                  <a:pt x="4737" y="32572"/>
                  <a:pt x="5102" y="32233"/>
                </a:cubicBezTo>
                <a:cubicBezTo>
                  <a:pt x="5467" y="31894"/>
                  <a:pt x="5812" y="31535"/>
                  <a:pt x="6132" y="31158"/>
                </a:cubicBezTo>
                <a:cubicBezTo>
                  <a:pt x="6657" y="30543"/>
                  <a:pt x="7131" y="29897"/>
                  <a:pt x="7566" y="29218"/>
                </a:cubicBezTo>
                <a:cubicBezTo>
                  <a:pt x="7988" y="28553"/>
                  <a:pt x="8392" y="27842"/>
                  <a:pt x="8769" y="27093"/>
                </a:cubicBezTo>
                <a:cubicBezTo>
                  <a:pt x="8980" y="26671"/>
                  <a:pt x="9166" y="26293"/>
                  <a:pt x="9326" y="25935"/>
                </a:cubicBezTo>
                <a:cubicBezTo>
                  <a:pt x="9512" y="25513"/>
                  <a:pt x="9684" y="25090"/>
                  <a:pt x="9844" y="24668"/>
                </a:cubicBezTo>
                <a:cubicBezTo>
                  <a:pt x="10165" y="23829"/>
                  <a:pt x="10446" y="22952"/>
                  <a:pt x="10696" y="22056"/>
                </a:cubicBezTo>
                <a:cubicBezTo>
                  <a:pt x="11189" y="20220"/>
                  <a:pt x="11547" y="18344"/>
                  <a:pt x="11771" y="16456"/>
                </a:cubicBezTo>
                <a:cubicBezTo>
                  <a:pt x="11829" y="15982"/>
                  <a:pt x="11873" y="15522"/>
                  <a:pt x="11912" y="15080"/>
                </a:cubicBezTo>
                <a:cubicBezTo>
                  <a:pt x="11950" y="14696"/>
                  <a:pt x="11982" y="14299"/>
                  <a:pt x="12014" y="13922"/>
                </a:cubicBezTo>
                <a:lnTo>
                  <a:pt x="12014" y="13877"/>
                </a:lnTo>
                <a:lnTo>
                  <a:pt x="12014" y="13832"/>
                </a:lnTo>
                <a:lnTo>
                  <a:pt x="12014" y="13762"/>
                </a:lnTo>
                <a:cubicBezTo>
                  <a:pt x="12104" y="12674"/>
                  <a:pt x="12161" y="11848"/>
                  <a:pt x="12206" y="11067"/>
                </a:cubicBezTo>
                <a:cubicBezTo>
                  <a:pt x="12270" y="10024"/>
                  <a:pt x="12302" y="9109"/>
                  <a:pt x="12315" y="8264"/>
                </a:cubicBezTo>
                <a:cubicBezTo>
                  <a:pt x="12328" y="7246"/>
                  <a:pt x="12315" y="6324"/>
                  <a:pt x="12270" y="5467"/>
                </a:cubicBezTo>
                <a:cubicBezTo>
                  <a:pt x="12213" y="4481"/>
                  <a:pt x="12129" y="3604"/>
                  <a:pt x="12001" y="2785"/>
                </a:cubicBezTo>
                <a:cubicBezTo>
                  <a:pt x="11931" y="2305"/>
                  <a:pt x="11854" y="1876"/>
                  <a:pt x="11765" y="1479"/>
                </a:cubicBezTo>
                <a:cubicBezTo>
                  <a:pt x="11669" y="1044"/>
                  <a:pt x="11560" y="628"/>
                  <a:pt x="11445" y="231"/>
                </a:cubicBezTo>
                <a:cubicBezTo>
                  <a:pt x="11438" y="218"/>
                  <a:pt x="11432" y="199"/>
                  <a:pt x="11419" y="193"/>
                </a:cubicBezTo>
                <a:cubicBezTo>
                  <a:pt x="11413" y="167"/>
                  <a:pt x="11393" y="148"/>
                  <a:pt x="11368" y="142"/>
                </a:cubicBezTo>
                <a:lnTo>
                  <a:pt x="11304" y="135"/>
                </a:lnTo>
                <a:lnTo>
                  <a:pt x="11285" y="135"/>
                </a:lnTo>
                <a:cubicBezTo>
                  <a:pt x="10299" y="71"/>
                  <a:pt x="9275" y="1"/>
                  <a:pt x="82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27611" y="-919373"/>
            <a:ext cx="1482170" cy="3811554"/>
          </a:xfrm>
          <a:custGeom>
            <a:avLst/>
            <a:gdLst/>
            <a:ahLst/>
            <a:cxnLst/>
            <a:rect l="l" t="t" r="r" b="b"/>
            <a:pathLst>
              <a:path w="12213" h="31407" extrusionOk="0">
                <a:moveTo>
                  <a:pt x="8155" y="0"/>
                </a:moveTo>
                <a:cubicBezTo>
                  <a:pt x="7982" y="0"/>
                  <a:pt x="7816" y="7"/>
                  <a:pt x="7637" y="7"/>
                </a:cubicBezTo>
                <a:cubicBezTo>
                  <a:pt x="7291" y="20"/>
                  <a:pt x="7003" y="32"/>
                  <a:pt x="6728" y="52"/>
                </a:cubicBezTo>
                <a:cubicBezTo>
                  <a:pt x="6600" y="64"/>
                  <a:pt x="6453" y="77"/>
                  <a:pt x="6305" y="90"/>
                </a:cubicBezTo>
                <a:cubicBezTo>
                  <a:pt x="6222" y="103"/>
                  <a:pt x="6139" y="109"/>
                  <a:pt x="6049" y="116"/>
                </a:cubicBezTo>
                <a:cubicBezTo>
                  <a:pt x="5755" y="135"/>
                  <a:pt x="5448" y="148"/>
                  <a:pt x="5204" y="154"/>
                </a:cubicBezTo>
                <a:lnTo>
                  <a:pt x="5000" y="160"/>
                </a:lnTo>
                <a:cubicBezTo>
                  <a:pt x="4628" y="167"/>
                  <a:pt x="4238" y="186"/>
                  <a:pt x="3841" y="224"/>
                </a:cubicBezTo>
                <a:cubicBezTo>
                  <a:pt x="3617" y="250"/>
                  <a:pt x="3432" y="276"/>
                  <a:pt x="3272" y="308"/>
                </a:cubicBezTo>
                <a:cubicBezTo>
                  <a:pt x="3092" y="340"/>
                  <a:pt x="2913" y="384"/>
                  <a:pt x="2734" y="436"/>
                </a:cubicBezTo>
                <a:cubicBezTo>
                  <a:pt x="2542" y="487"/>
                  <a:pt x="2363" y="557"/>
                  <a:pt x="2183" y="647"/>
                </a:cubicBezTo>
                <a:cubicBezTo>
                  <a:pt x="2036" y="717"/>
                  <a:pt x="1889" y="800"/>
                  <a:pt x="1755" y="903"/>
                </a:cubicBezTo>
                <a:cubicBezTo>
                  <a:pt x="1665" y="960"/>
                  <a:pt x="1588" y="1031"/>
                  <a:pt x="1511" y="1101"/>
                </a:cubicBezTo>
                <a:cubicBezTo>
                  <a:pt x="1460" y="1152"/>
                  <a:pt x="1396" y="1210"/>
                  <a:pt x="1345" y="1268"/>
                </a:cubicBezTo>
                <a:cubicBezTo>
                  <a:pt x="1223" y="1402"/>
                  <a:pt x="1115" y="1549"/>
                  <a:pt x="1025" y="1709"/>
                </a:cubicBezTo>
                <a:cubicBezTo>
                  <a:pt x="955" y="1831"/>
                  <a:pt x="897" y="1953"/>
                  <a:pt x="839" y="2087"/>
                </a:cubicBezTo>
                <a:cubicBezTo>
                  <a:pt x="775" y="2228"/>
                  <a:pt x="731" y="2343"/>
                  <a:pt x="692" y="2458"/>
                </a:cubicBezTo>
                <a:cubicBezTo>
                  <a:pt x="609" y="2695"/>
                  <a:pt x="539" y="2945"/>
                  <a:pt x="481" y="3194"/>
                </a:cubicBezTo>
                <a:cubicBezTo>
                  <a:pt x="411" y="3501"/>
                  <a:pt x="353" y="3809"/>
                  <a:pt x="315" y="4109"/>
                </a:cubicBezTo>
                <a:cubicBezTo>
                  <a:pt x="276" y="4385"/>
                  <a:pt x="244" y="4660"/>
                  <a:pt x="225" y="4929"/>
                </a:cubicBezTo>
                <a:cubicBezTo>
                  <a:pt x="174" y="5543"/>
                  <a:pt x="148" y="6177"/>
                  <a:pt x="129" y="6721"/>
                </a:cubicBezTo>
                <a:lnTo>
                  <a:pt x="110" y="7310"/>
                </a:lnTo>
                <a:lnTo>
                  <a:pt x="110" y="7386"/>
                </a:lnTo>
                <a:cubicBezTo>
                  <a:pt x="97" y="7860"/>
                  <a:pt x="78" y="8340"/>
                  <a:pt x="65" y="8820"/>
                </a:cubicBezTo>
                <a:cubicBezTo>
                  <a:pt x="33" y="10062"/>
                  <a:pt x="14" y="11284"/>
                  <a:pt x="1" y="12449"/>
                </a:cubicBezTo>
                <a:cubicBezTo>
                  <a:pt x="116" y="12577"/>
                  <a:pt x="238" y="12692"/>
                  <a:pt x="359" y="12808"/>
                </a:cubicBezTo>
                <a:cubicBezTo>
                  <a:pt x="897" y="13294"/>
                  <a:pt x="1499" y="13716"/>
                  <a:pt x="2139" y="14056"/>
                </a:cubicBezTo>
                <a:cubicBezTo>
                  <a:pt x="3016" y="14523"/>
                  <a:pt x="3944" y="14868"/>
                  <a:pt x="4904" y="15099"/>
                </a:cubicBezTo>
                <a:cubicBezTo>
                  <a:pt x="4980" y="15118"/>
                  <a:pt x="5051" y="15131"/>
                  <a:pt x="5121" y="15144"/>
                </a:cubicBezTo>
                <a:cubicBezTo>
                  <a:pt x="5128" y="15355"/>
                  <a:pt x="5128" y="15560"/>
                  <a:pt x="5128" y="15764"/>
                </a:cubicBezTo>
                <a:cubicBezTo>
                  <a:pt x="5121" y="16148"/>
                  <a:pt x="5108" y="16526"/>
                  <a:pt x="5076" y="16910"/>
                </a:cubicBezTo>
                <a:cubicBezTo>
                  <a:pt x="5019" y="17646"/>
                  <a:pt x="4929" y="18376"/>
                  <a:pt x="4801" y="19099"/>
                </a:cubicBezTo>
                <a:cubicBezTo>
                  <a:pt x="4699" y="19733"/>
                  <a:pt x="4558" y="20360"/>
                  <a:pt x="4404" y="20981"/>
                </a:cubicBezTo>
                <a:cubicBezTo>
                  <a:pt x="4251" y="21595"/>
                  <a:pt x="4059" y="22203"/>
                  <a:pt x="3848" y="22798"/>
                </a:cubicBezTo>
                <a:cubicBezTo>
                  <a:pt x="3796" y="22952"/>
                  <a:pt x="3739" y="23106"/>
                  <a:pt x="3681" y="23253"/>
                </a:cubicBezTo>
                <a:cubicBezTo>
                  <a:pt x="3464" y="23835"/>
                  <a:pt x="3214" y="24399"/>
                  <a:pt x="2932" y="24949"/>
                </a:cubicBezTo>
                <a:cubicBezTo>
                  <a:pt x="2664" y="25474"/>
                  <a:pt x="2363" y="25973"/>
                  <a:pt x="2036" y="26453"/>
                </a:cubicBezTo>
                <a:cubicBezTo>
                  <a:pt x="1902" y="26645"/>
                  <a:pt x="1761" y="26837"/>
                  <a:pt x="1614" y="27023"/>
                </a:cubicBezTo>
                <a:cubicBezTo>
                  <a:pt x="1588" y="27042"/>
                  <a:pt x="1588" y="27080"/>
                  <a:pt x="1614" y="27099"/>
                </a:cubicBezTo>
                <a:cubicBezTo>
                  <a:pt x="1623" y="27112"/>
                  <a:pt x="1638" y="27119"/>
                  <a:pt x="1652" y="27119"/>
                </a:cubicBezTo>
                <a:cubicBezTo>
                  <a:pt x="1667" y="27119"/>
                  <a:pt x="1681" y="27112"/>
                  <a:pt x="1691" y="27099"/>
                </a:cubicBezTo>
                <a:cubicBezTo>
                  <a:pt x="2132" y="26549"/>
                  <a:pt x="2523" y="25967"/>
                  <a:pt x="2862" y="25352"/>
                </a:cubicBezTo>
                <a:cubicBezTo>
                  <a:pt x="3163" y="24815"/>
                  <a:pt x="3432" y="24264"/>
                  <a:pt x="3668" y="23701"/>
                </a:cubicBezTo>
                <a:cubicBezTo>
                  <a:pt x="3796" y="23406"/>
                  <a:pt x="3912" y="23112"/>
                  <a:pt x="4020" y="22818"/>
                </a:cubicBezTo>
                <a:cubicBezTo>
                  <a:pt x="4129" y="22517"/>
                  <a:pt x="4232" y="22216"/>
                  <a:pt x="4334" y="21909"/>
                </a:cubicBezTo>
                <a:cubicBezTo>
                  <a:pt x="4532" y="21301"/>
                  <a:pt x="4705" y="20674"/>
                  <a:pt x="4846" y="20053"/>
                </a:cubicBezTo>
                <a:cubicBezTo>
                  <a:pt x="4987" y="19438"/>
                  <a:pt x="5108" y="18811"/>
                  <a:pt x="5198" y="18184"/>
                </a:cubicBezTo>
                <a:cubicBezTo>
                  <a:pt x="5288" y="17576"/>
                  <a:pt x="5358" y="16961"/>
                  <a:pt x="5396" y="16347"/>
                </a:cubicBezTo>
                <a:cubicBezTo>
                  <a:pt x="5422" y="15969"/>
                  <a:pt x="5435" y="15592"/>
                  <a:pt x="5435" y="15208"/>
                </a:cubicBezTo>
                <a:cubicBezTo>
                  <a:pt x="6144" y="15346"/>
                  <a:pt x="6859" y="15418"/>
                  <a:pt x="7578" y="15418"/>
                </a:cubicBezTo>
                <a:cubicBezTo>
                  <a:pt x="7689" y="15418"/>
                  <a:pt x="7800" y="15416"/>
                  <a:pt x="7912" y="15412"/>
                </a:cubicBezTo>
                <a:cubicBezTo>
                  <a:pt x="8104" y="15406"/>
                  <a:pt x="8302" y="15393"/>
                  <a:pt x="8501" y="15374"/>
                </a:cubicBezTo>
                <a:cubicBezTo>
                  <a:pt x="8507" y="15496"/>
                  <a:pt x="8520" y="15617"/>
                  <a:pt x="8520" y="15745"/>
                </a:cubicBezTo>
                <a:cubicBezTo>
                  <a:pt x="8526" y="16091"/>
                  <a:pt x="8520" y="16430"/>
                  <a:pt x="8494" y="16776"/>
                </a:cubicBezTo>
                <a:cubicBezTo>
                  <a:pt x="8424" y="17653"/>
                  <a:pt x="8277" y="18523"/>
                  <a:pt x="8053" y="19374"/>
                </a:cubicBezTo>
                <a:cubicBezTo>
                  <a:pt x="8046" y="19413"/>
                  <a:pt x="8065" y="19445"/>
                  <a:pt x="8104" y="19451"/>
                </a:cubicBezTo>
                <a:cubicBezTo>
                  <a:pt x="8108" y="19452"/>
                  <a:pt x="8112" y="19452"/>
                  <a:pt x="8116" y="19452"/>
                </a:cubicBezTo>
                <a:cubicBezTo>
                  <a:pt x="8144" y="19452"/>
                  <a:pt x="8169" y="19433"/>
                  <a:pt x="8181" y="19400"/>
                </a:cubicBezTo>
                <a:cubicBezTo>
                  <a:pt x="8277" y="19022"/>
                  <a:pt x="8373" y="18638"/>
                  <a:pt x="8449" y="18248"/>
                </a:cubicBezTo>
                <a:cubicBezTo>
                  <a:pt x="8571" y="17659"/>
                  <a:pt x="8661" y="17070"/>
                  <a:pt x="8712" y="16469"/>
                </a:cubicBezTo>
                <a:cubicBezTo>
                  <a:pt x="8731" y="16174"/>
                  <a:pt x="8750" y="15873"/>
                  <a:pt x="8750" y="15572"/>
                </a:cubicBezTo>
                <a:lnTo>
                  <a:pt x="8750" y="15348"/>
                </a:lnTo>
                <a:cubicBezTo>
                  <a:pt x="8859" y="15336"/>
                  <a:pt x="8961" y="15316"/>
                  <a:pt x="9070" y="15304"/>
                </a:cubicBezTo>
                <a:cubicBezTo>
                  <a:pt x="9429" y="15246"/>
                  <a:pt x="9781" y="15169"/>
                  <a:pt x="10126" y="15060"/>
                </a:cubicBezTo>
                <a:cubicBezTo>
                  <a:pt x="10133" y="15169"/>
                  <a:pt x="10139" y="15272"/>
                  <a:pt x="10139" y="15374"/>
                </a:cubicBezTo>
                <a:cubicBezTo>
                  <a:pt x="10146" y="15700"/>
                  <a:pt x="10133" y="16027"/>
                  <a:pt x="10107" y="16347"/>
                </a:cubicBezTo>
                <a:cubicBezTo>
                  <a:pt x="10107" y="16398"/>
                  <a:pt x="10101" y="16456"/>
                  <a:pt x="10094" y="16507"/>
                </a:cubicBezTo>
                <a:cubicBezTo>
                  <a:pt x="9998" y="17493"/>
                  <a:pt x="9819" y="18465"/>
                  <a:pt x="9563" y="19419"/>
                </a:cubicBezTo>
                <a:cubicBezTo>
                  <a:pt x="9435" y="19886"/>
                  <a:pt x="9301" y="20347"/>
                  <a:pt x="9160" y="20808"/>
                </a:cubicBezTo>
                <a:cubicBezTo>
                  <a:pt x="9025" y="21243"/>
                  <a:pt x="8885" y="21678"/>
                  <a:pt x="8737" y="22114"/>
                </a:cubicBezTo>
                <a:cubicBezTo>
                  <a:pt x="8590" y="22517"/>
                  <a:pt x="8437" y="22920"/>
                  <a:pt x="8270" y="23310"/>
                </a:cubicBezTo>
                <a:cubicBezTo>
                  <a:pt x="7893" y="24200"/>
                  <a:pt x="7464" y="25058"/>
                  <a:pt x="6990" y="25896"/>
                </a:cubicBezTo>
                <a:cubicBezTo>
                  <a:pt x="6753" y="26312"/>
                  <a:pt x="6504" y="26722"/>
                  <a:pt x="6254" y="27119"/>
                </a:cubicBezTo>
                <a:cubicBezTo>
                  <a:pt x="5998" y="27515"/>
                  <a:pt x="5736" y="27912"/>
                  <a:pt x="5467" y="28296"/>
                </a:cubicBezTo>
                <a:cubicBezTo>
                  <a:pt x="5102" y="28815"/>
                  <a:pt x="4724" y="29327"/>
                  <a:pt x="4334" y="29832"/>
                </a:cubicBezTo>
                <a:cubicBezTo>
                  <a:pt x="3950" y="30332"/>
                  <a:pt x="3553" y="30824"/>
                  <a:pt x="3150" y="31304"/>
                </a:cubicBezTo>
                <a:cubicBezTo>
                  <a:pt x="3124" y="31330"/>
                  <a:pt x="3124" y="31369"/>
                  <a:pt x="3150" y="31388"/>
                </a:cubicBezTo>
                <a:cubicBezTo>
                  <a:pt x="3163" y="31401"/>
                  <a:pt x="3179" y="31407"/>
                  <a:pt x="3194" y="31407"/>
                </a:cubicBezTo>
                <a:cubicBezTo>
                  <a:pt x="3209" y="31407"/>
                  <a:pt x="3224" y="31401"/>
                  <a:pt x="3233" y="31388"/>
                </a:cubicBezTo>
                <a:cubicBezTo>
                  <a:pt x="3572" y="30984"/>
                  <a:pt x="3905" y="30575"/>
                  <a:pt x="4232" y="30165"/>
                </a:cubicBezTo>
                <a:cubicBezTo>
                  <a:pt x="5422" y="28668"/>
                  <a:pt x="6529" y="27099"/>
                  <a:pt x="7451" y="25429"/>
                </a:cubicBezTo>
                <a:cubicBezTo>
                  <a:pt x="7918" y="24584"/>
                  <a:pt x="8334" y="23714"/>
                  <a:pt x="8693" y="22818"/>
                </a:cubicBezTo>
                <a:cubicBezTo>
                  <a:pt x="8872" y="22370"/>
                  <a:pt x="9038" y="21915"/>
                  <a:pt x="9192" y="21461"/>
                </a:cubicBezTo>
                <a:cubicBezTo>
                  <a:pt x="9345" y="21019"/>
                  <a:pt x="9486" y="20571"/>
                  <a:pt x="9621" y="20123"/>
                </a:cubicBezTo>
                <a:cubicBezTo>
                  <a:pt x="9915" y="19182"/>
                  <a:pt x="10139" y="18216"/>
                  <a:pt x="10299" y="17243"/>
                </a:cubicBezTo>
                <a:cubicBezTo>
                  <a:pt x="10370" y="16763"/>
                  <a:pt x="10421" y="16277"/>
                  <a:pt x="10440" y="15790"/>
                </a:cubicBezTo>
                <a:cubicBezTo>
                  <a:pt x="10453" y="15515"/>
                  <a:pt x="10446" y="15240"/>
                  <a:pt x="10434" y="14964"/>
                </a:cubicBezTo>
                <a:cubicBezTo>
                  <a:pt x="10613" y="14900"/>
                  <a:pt x="10792" y="14830"/>
                  <a:pt x="10971" y="14747"/>
                </a:cubicBezTo>
                <a:cubicBezTo>
                  <a:pt x="11227" y="14632"/>
                  <a:pt x="11483" y="14497"/>
                  <a:pt x="11720" y="14344"/>
                </a:cubicBezTo>
                <a:cubicBezTo>
                  <a:pt x="11771" y="14312"/>
                  <a:pt x="11822" y="14280"/>
                  <a:pt x="11867" y="14248"/>
                </a:cubicBezTo>
                <a:cubicBezTo>
                  <a:pt x="11880" y="14158"/>
                  <a:pt x="11886" y="14062"/>
                  <a:pt x="11893" y="13972"/>
                </a:cubicBezTo>
                <a:lnTo>
                  <a:pt x="11899" y="13928"/>
                </a:lnTo>
                <a:lnTo>
                  <a:pt x="11899" y="13889"/>
                </a:lnTo>
                <a:lnTo>
                  <a:pt x="11899" y="13838"/>
                </a:lnTo>
                <a:lnTo>
                  <a:pt x="11899" y="13774"/>
                </a:lnTo>
                <a:cubicBezTo>
                  <a:pt x="11989" y="12686"/>
                  <a:pt x="12046" y="11854"/>
                  <a:pt x="12091" y="11073"/>
                </a:cubicBezTo>
                <a:cubicBezTo>
                  <a:pt x="12155" y="10036"/>
                  <a:pt x="12187" y="9121"/>
                  <a:pt x="12200" y="8276"/>
                </a:cubicBezTo>
                <a:cubicBezTo>
                  <a:pt x="12213" y="7252"/>
                  <a:pt x="12200" y="6337"/>
                  <a:pt x="12155" y="5473"/>
                </a:cubicBezTo>
                <a:cubicBezTo>
                  <a:pt x="12098" y="4487"/>
                  <a:pt x="12014" y="3610"/>
                  <a:pt x="11886" y="2785"/>
                </a:cubicBezTo>
                <a:cubicBezTo>
                  <a:pt x="11816" y="2311"/>
                  <a:pt x="11739" y="1882"/>
                  <a:pt x="11650" y="1485"/>
                </a:cubicBezTo>
                <a:cubicBezTo>
                  <a:pt x="11554" y="1050"/>
                  <a:pt x="11445" y="628"/>
                  <a:pt x="11330" y="237"/>
                </a:cubicBezTo>
                <a:cubicBezTo>
                  <a:pt x="11323" y="224"/>
                  <a:pt x="11317" y="205"/>
                  <a:pt x="11304" y="199"/>
                </a:cubicBezTo>
                <a:cubicBezTo>
                  <a:pt x="11298" y="173"/>
                  <a:pt x="11278" y="154"/>
                  <a:pt x="11253" y="148"/>
                </a:cubicBezTo>
                <a:lnTo>
                  <a:pt x="11189" y="141"/>
                </a:lnTo>
                <a:lnTo>
                  <a:pt x="11163" y="141"/>
                </a:lnTo>
                <a:cubicBezTo>
                  <a:pt x="10178" y="77"/>
                  <a:pt x="9160" y="0"/>
                  <a:pt x="8155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13402" y="3155403"/>
            <a:ext cx="309347" cy="1198551"/>
          </a:xfrm>
          <a:custGeom>
            <a:avLst/>
            <a:gdLst/>
            <a:ahLst/>
            <a:cxnLst/>
            <a:rect l="l" t="t" r="r" b="b"/>
            <a:pathLst>
              <a:path w="2549" h="9876" extrusionOk="0">
                <a:moveTo>
                  <a:pt x="97" y="1"/>
                </a:moveTo>
                <a:cubicBezTo>
                  <a:pt x="84" y="1"/>
                  <a:pt x="70" y="4"/>
                  <a:pt x="58" y="12"/>
                </a:cubicBezTo>
                <a:cubicBezTo>
                  <a:pt x="14" y="38"/>
                  <a:pt x="1" y="89"/>
                  <a:pt x="26" y="134"/>
                </a:cubicBezTo>
                <a:cubicBezTo>
                  <a:pt x="314" y="646"/>
                  <a:pt x="577" y="1171"/>
                  <a:pt x="807" y="1715"/>
                </a:cubicBezTo>
                <a:lnTo>
                  <a:pt x="807" y="1721"/>
                </a:lnTo>
                <a:cubicBezTo>
                  <a:pt x="807" y="1728"/>
                  <a:pt x="814" y="1734"/>
                  <a:pt x="814" y="1741"/>
                </a:cubicBezTo>
                <a:lnTo>
                  <a:pt x="814" y="1734"/>
                </a:lnTo>
                <a:cubicBezTo>
                  <a:pt x="935" y="2022"/>
                  <a:pt x="1050" y="2310"/>
                  <a:pt x="1153" y="2598"/>
                </a:cubicBezTo>
                <a:cubicBezTo>
                  <a:pt x="1607" y="3833"/>
                  <a:pt x="1927" y="5113"/>
                  <a:pt x="2113" y="6413"/>
                </a:cubicBezTo>
                <a:cubicBezTo>
                  <a:pt x="2183" y="6970"/>
                  <a:pt x="2228" y="7533"/>
                  <a:pt x="2241" y="8096"/>
                </a:cubicBezTo>
                <a:cubicBezTo>
                  <a:pt x="2247" y="8371"/>
                  <a:pt x="2241" y="8646"/>
                  <a:pt x="2228" y="8922"/>
                </a:cubicBezTo>
                <a:cubicBezTo>
                  <a:pt x="2222" y="9056"/>
                  <a:pt x="2215" y="9197"/>
                  <a:pt x="2209" y="9331"/>
                </a:cubicBezTo>
                <a:cubicBezTo>
                  <a:pt x="2202" y="9395"/>
                  <a:pt x="2196" y="9466"/>
                  <a:pt x="2190" y="9530"/>
                </a:cubicBezTo>
                <a:cubicBezTo>
                  <a:pt x="2183" y="9600"/>
                  <a:pt x="2183" y="9664"/>
                  <a:pt x="2170" y="9728"/>
                </a:cubicBezTo>
                <a:cubicBezTo>
                  <a:pt x="2170" y="9767"/>
                  <a:pt x="2190" y="9805"/>
                  <a:pt x="2215" y="9837"/>
                </a:cubicBezTo>
                <a:cubicBezTo>
                  <a:pt x="2247" y="9863"/>
                  <a:pt x="2279" y="9875"/>
                  <a:pt x="2324" y="9875"/>
                </a:cubicBezTo>
                <a:cubicBezTo>
                  <a:pt x="2362" y="9875"/>
                  <a:pt x="2401" y="9863"/>
                  <a:pt x="2426" y="9837"/>
                </a:cubicBezTo>
                <a:cubicBezTo>
                  <a:pt x="2446" y="9818"/>
                  <a:pt x="2458" y="9792"/>
                  <a:pt x="2465" y="9767"/>
                </a:cubicBezTo>
                <a:cubicBezTo>
                  <a:pt x="2465" y="9754"/>
                  <a:pt x="2465" y="9741"/>
                  <a:pt x="2471" y="9728"/>
                </a:cubicBezTo>
                <a:cubicBezTo>
                  <a:pt x="2478" y="9715"/>
                  <a:pt x="2471" y="9722"/>
                  <a:pt x="2471" y="9715"/>
                </a:cubicBezTo>
                <a:cubicBezTo>
                  <a:pt x="2484" y="9626"/>
                  <a:pt x="2497" y="9530"/>
                  <a:pt x="2503" y="9440"/>
                </a:cubicBezTo>
                <a:cubicBezTo>
                  <a:pt x="2510" y="9344"/>
                  <a:pt x="2522" y="9255"/>
                  <a:pt x="2522" y="9165"/>
                </a:cubicBezTo>
                <a:cubicBezTo>
                  <a:pt x="2535" y="8973"/>
                  <a:pt x="2542" y="8781"/>
                  <a:pt x="2548" y="8582"/>
                </a:cubicBezTo>
                <a:cubicBezTo>
                  <a:pt x="2548" y="8198"/>
                  <a:pt x="2535" y="7808"/>
                  <a:pt x="2503" y="7424"/>
                </a:cubicBezTo>
                <a:cubicBezTo>
                  <a:pt x="2452" y="6765"/>
                  <a:pt x="2356" y="6112"/>
                  <a:pt x="2222" y="5466"/>
                </a:cubicBezTo>
                <a:cubicBezTo>
                  <a:pt x="2087" y="4819"/>
                  <a:pt x="1914" y="4173"/>
                  <a:pt x="1710" y="3545"/>
                </a:cubicBezTo>
                <a:cubicBezTo>
                  <a:pt x="1511" y="2918"/>
                  <a:pt x="1281" y="2310"/>
                  <a:pt x="1012" y="1709"/>
                </a:cubicBezTo>
                <a:cubicBezTo>
                  <a:pt x="762" y="1145"/>
                  <a:pt x="481" y="588"/>
                  <a:pt x="174" y="44"/>
                </a:cubicBezTo>
                <a:cubicBezTo>
                  <a:pt x="156" y="18"/>
                  <a:pt x="126" y="1"/>
                  <a:pt x="97" y="1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15708" y="3420930"/>
            <a:ext cx="118205" cy="995152"/>
          </a:xfrm>
          <a:custGeom>
            <a:avLst/>
            <a:gdLst/>
            <a:ahLst/>
            <a:cxnLst/>
            <a:rect l="l" t="t" r="r" b="b"/>
            <a:pathLst>
              <a:path w="974" h="8200" extrusionOk="0">
                <a:moveTo>
                  <a:pt x="27" y="1"/>
                </a:moveTo>
                <a:cubicBezTo>
                  <a:pt x="14" y="7"/>
                  <a:pt x="1" y="20"/>
                  <a:pt x="7" y="39"/>
                </a:cubicBezTo>
                <a:cubicBezTo>
                  <a:pt x="14" y="77"/>
                  <a:pt x="20" y="109"/>
                  <a:pt x="33" y="148"/>
                </a:cubicBezTo>
                <a:cubicBezTo>
                  <a:pt x="244" y="1159"/>
                  <a:pt x="443" y="2177"/>
                  <a:pt x="577" y="3201"/>
                </a:cubicBezTo>
                <a:lnTo>
                  <a:pt x="577" y="3188"/>
                </a:lnTo>
                <a:cubicBezTo>
                  <a:pt x="660" y="3783"/>
                  <a:pt x="718" y="4385"/>
                  <a:pt x="756" y="4986"/>
                </a:cubicBezTo>
                <a:cubicBezTo>
                  <a:pt x="782" y="5498"/>
                  <a:pt x="795" y="6017"/>
                  <a:pt x="788" y="6529"/>
                </a:cubicBezTo>
                <a:cubicBezTo>
                  <a:pt x="782" y="6785"/>
                  <a:pt x="769" y="7041"/>
                  <a:pt x="750" y="7303"/>
                </a:cubicBezTo>
                <a:cubicBezTo>
                  <a:pt x="737" y="7566"/>
                  <a:pt x="711" y="7828"/>
                  <a:pt x="686" y="8091"/>
                </a:cubicBezTo>
                <a:cubicBezTo>
                  <a:pt x="686" y="8116"/>
                  <a:pt x="699" y="8148"/>
                  <a:pt x="724" y="8167"/>
                </a:cubicBezTo>
                <a:cubicBezTo>
                  <a:pt x="743" y="8187"/>
                  <a:pt x="769" y="8199"/>
                  <a:pt x="801" y="8199"/>
                </a:cubicBezTo>
                <a:cubicBezTo>
                  <a:pt x="833" y="8199"/>
                  <a:pt x="859" y="8187"/>
                  <a:pt x="884" y="8167"/>
                </a:cubicBezTo>
                <a:cubicBezTo>
                  <a:pt x="897" y="8155"/>
                  <a:pt x="903" y="8135"/>
                  <a:pt x="910" y="8116"/>
                </a:cubicBezTo>
                <a:cubicBezTo>
                  <a:pt x="916" y="8103"/>
                  <a:pt x="916" y="8097"/>
                  <a:pt x="916" y="8084"/>
                </a:cubicBezTo>
                <a:cubicBezTo>
                  <a:pt x="948" y="7758"/>
                  <a:pt x="961" y="7431"/>
                  <a:pt x="967" y="7099"/>
                </a:cubicBezTo>
                <a:cubicBezTo>
                  <a:pt x="974" y="6778"/>
                  <a:pt x="974" y="6458"/>
                  <a:pt x="961" y="6138"/>
                </a:cubicBezTo>
                <a:cubicBezTo>
                  <a:pt x="948" y="5626"/>
                  <a:pt x="910" y="5114"/>
                  <a:pt x="859" y="4602"/>
                </a:cubicBezTo>
                <a:cubicBezTo>
                  <a:pt x="833" y="4346"/>
                  <a:pt x="801" y="4097"/>
                  <a:pt x="769" y="3841"/>
                </a:cubicBezTo>
                <a:cubicBezTo>
                  <a:pt x="731" y="3585"/>
                  <a:pt x="692" y="3322"/>
                  <a:pt x="654" y="3066"/>
                </a:cubicBezTo>
                <a:cubicBezTo>
                  <a:pt x="577" y="2561"/>
                  <a:pt x="487" y="2055"/>
                  <a:pt x="385" y="1549"/>
                </a:cubicBezTo>
                <a:cubicBezTo>
                  <a:pt x="283" y="1037"/>
                  <a:pt x="174" y="525"/>
                  <a:pt x="65" y="20"/>
                </a:cubicBezTo>
                <a:lnTo>
                  <a:pt x="65" y="20"/>
                </a:lnTo>
                <a:lnTo>
                  <a:pt x="71" y="26"/>
                </a:lnTo>
                <a:cubicBezTo>
                  <a:pt x="65" y="7"/>
                  <a:pt x="52" y="1"/>
                  <a:pt x="39" y="1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279552" y="2930045"/>
            <a:ext cx="639324" cy="285924"/>
          </a:xfrm>
          <a:custGeom>
            <a:avLst/>
            <a:gdLst/>
            <a:ahLst/>
            <a:cxnLst/>
            <a:rect l="l" t="t" r="r" b="b"/>
            <a:pathLst>
              <a:path w="5268" h="2356" extrusionOk="0">
                <a:moveTo>
                  <a:pt x="909" y="1"/>
                </a:moveTo>
                <a:cubicBezTo>
                  <a:pt x="826" y="1"/>
                  <a:pt x="736" y="7"/>
                  <a:pt x="653" y="33"/>
                </a:cubicBezTo>
                <a:cubicBezTo>
                  <a:pt x="563" y="58"/>
                  <a:pt x="480" y="97"/>
                  <a:pt x="403" y="141"/>
                </a:cubicBezTo>
                <a:cubicBezTo>
                  <a:pt x="218" y="244"/>
                  <a:pt x="83" y="417"/>
                  <a:pt x="26" y="621"/>
                </a:cubicBezTo>
                <a:cubicBezTo>
                  <a:pt x="0" y="724"/>
                  <a:pt x="0" y="833"/>
                  <a:pt x="26" y="935"/>
                </a:cubicBezTo>
                <a:cubicBezTo>
                  <a:pt x="45" y="993"/>
                  <a:pt x="64" y="1044"/>
                  <a:pt x="90" y="1101"/>
                </a:cubicBezTo>
                <a:cubicBezTo>
                  <a:pt x="103" y="1127"/>
                  <a:pt x="122" y="1153"/>
                  <a:pt x="135" y="1178"/>
                </a:cubicBezTo>
                <a:lnTo>
                  <a:pt x="141" y="1185"/>
                </a:lnTo>
                <a:lnTo>
                  <a:pt x="147" y="1197"/>
                </a:lnTo>
                <a:cubicBezTo>
                  <a:pt x="147" y="1197"/>
                  <a:pt x="141" y="1204"/>
                  <a:pt x="141" y="1204"/>
                </a:cubicBezTo>
                <a:cubicBezTo>
                  <a:pt x="135" y="1217"/>
                  <a:pt x="135" y="1236"/>
                  <a:pt x="141" y="1249"/>
                </a:cubicBezTo>
                <a:cubicBezTo>
                  <a:pt x="147" y="1268"/>
                  <a:pt x="160" y="1274"/>
                  <a:pt x="173" y="1281"/>
                </a:cubicBezTo>
                <a:cubicBezTo>
                  <a:pt x="563" y="1498"/>
                  <a:pt x="960" y="1684"/>
                  <a:pt x="1376" y="1850"/>
                </a:cubicBezTo>
                <a:cubicBezTo>
                  <a:pt x="1805" y="2017"/>
                  <a:pt x="2253" y="2151"/>
                  <a:pt x="2707" y="2241"/>
                </a:cubicBezTo>
                <a:cubicBezTo>
                  <a:pt x="3066" y="2317"/>
                  <a:pt x="3431" y="2356"/>
                  <a:pt x="3796" y="2356"/>
                </a:cubicBezTo>
                <a:cubicBezTo>
                  <a:pt x="3879" y="2356"/>
                  <a:pt x="3962" y="2356"/>
                  <a:pt x="4045" y="2349"/>
                </a:cubicBezTo>
                <a:cubicBezTo>
                  <a:pt x="4141" y="2349"/>
                  <a:pt x="4237" y="2337"/>
                  <a:pt x="4333" y="2324"/>
                </a:cubicBezTo>
                <a:cubicBezTo>
                  <a:pt x="4416" y="2305"/>
                  <a:pt x="4500" y="2285"/>
                  <a:pt x="4583" y="2253"/>
                </a:cubicBezTo>
                <a:cubicBezTo>
                  <a:pt x="4660" y="2221"/>
                  <a:pt x="4736" y="2183"/>
                  <a:pt x="4813" y="2145"/>
                </a:cubicBezTo>
                <a:cubicBezTo>
                  <a:pt x="4877" y="2100"/>
                  <a:pt x="4948" y="2055"/>
                  <a:pt x="5005" y="2004"/>
                </a:cubicBezTo>
                <a:cubicBezTo>
                  <a:pt x="5120" y="1914"/>
                  <a:pt x="5204" y="1793"/>
                  <a:pt x="5248" y="1658"/>
                </a:cubicBezTo>
                <a:cubicBezTo>
                  <a:pt x="5261" y="1594"/>
                  <a:pt x="5268" y="1524"/>
                  <a:pt x="5261" y="1453"/>
                </a:cubicBezTo>
                <a:cubicBezTo>
                  <a:pt x="5248" y="1389"/>
                  <a:pt x="5223" y="1319"/>
                  <a:pt x="5178" y="1261"/>
                </a:cubicBezTo>
                <a:cubicBezTo>
                  <a:pt x="5127" y="1191"/>
                  <a:pt x="5069" y="1133"/>
                  <a:pt x="4992" y="1082"/>
                </a:cubicBezTo>
                <a:cubicBezTo>
                  <a:pt x="4909" y="1025"/>
                  <a:pt x="4820" y="980"/>
                  <a:pt x="4724" y="941"/>
                </a:cubicBezTo>
                <a:cubicBezTo>
                  <a:pt x="4628" y="903"/>
                  <a:pt x="4532" y="871"/>
                  <a:pt x="4436" y="845"/>
                </a:cubicBezTo>
                <a:cubicBezTo>
                  <a:pt x="4340" y="820"/>
                  <a:pt x="4244" y="801"/>
                  <a:pt x="4122" y="781"/>
                </a:cubicBezTo>
                <a:cubicBezTo>
                  <a:pt x="3988" y="756"/>
                  <a:pt x="3847" y="737"/>
                  <a:pt x="3712" y="717"/>
                </a:cubicBezTo>
                <a:cubicBezTo>
                  <a:pt x="3463" y="685"/>
                  <a:pt x="3220" y="647"/>
                  <a:pt x="2983" y="583"/>
                </a:cubicBezTo>
                <a:lnTo>
                  <a:pt x="2989" y="583"/>
                </a:lnTo>
                <a:cubicBezTo>
                  <a:pt x="2739" y="519"/>
                  <a:pt x="2496" y="423"/>
                  <a:pt x="2259" y="346"/>
                </a:cubicBezTo>
                <a:cubicBezTo>
                  <a:pt x="2048" y="269"/>
                  <a:pt x="1831" y="193"/>
                  <a:pt x="1613" y="129"/>
                </a:cubicBezTo>
                <a:cubicBezTo>
                  <a:pt x="1485" y="97"/>
                  <a:pt x="1370" y="65"/>
                  <a:pt x="1261" y="45"/>
                </a:cubicBezTo>
                <a:cubicBezTo>
                  <a:pt x="1203" y="33"/>
                  <a:pt x="1152" y="20"/>
                  <a:pt x="1095" y="13"/>
                </a:cubicBezTo>
                <a:cubicBezTo>
                  <a:pt x="1043" y="7"/>
                  <a:pt x="986" y="1"/>
                  <a:pt x="9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728658" y="-918644"/>
            <a:ext cx="1496126" cy="5571031"/>
          </a:xfrm>
          <a:custGeom>
            <a:avLst/>
            <a:gdLst/>
            <a:ahLst/>
            <a:cxnLst/>
            <a:rect l="l" t="t" r="r" b="b"/>
            <a:pathLst>
              <a:path w="12328" h="45905" extrusionOk="0">
                <a:moveTo>
                  <a:pt x="4058" y="1"/>
                </a:moveTo>
                <a:cubicBezTo>
                  <a:pt x="3053" y="1"/>
                  <a:pt x="2029" y="71"/>
                  <a:pt x="1043" y="135"/>
                </a:cubicBezTo>
                <a:lnTo>
                  <a:pt x="1024" y="135"/>
                </a:lnTo>
                <a:lnTo>
                  <a:pt x="960" y="142"/>
                </a:lnTo>
                <a:cubicBezTo>
                  <a:pt x="934" y="148"/>
                  <a:pt x="915" y="167"/>
                  <a:pt x="915" y="193"/>
                </a:cubicBezTo>
                <a:cubicBezTo>
                  <a:pt x="896" y="199"/>
                  <a:pt x="890" y="218"/>
                  <a:pt x="883" y="231"/>
                </a:cubicBezTo>
                <a:cubicBezTo>
                  <a:pt x="768" y="628"/>
                  <a:pt x="659" y="1044"/>
                  <a:pt x="563" y="1479"/>
                </a:cubicBezTo>
                <a:cubicBezTo>
                  <a:pt x="480" y="1876"/>
                  <a:pt x="397" y="2305"/>
                  <a:pt x="326" y="2785"/>
                </a:cubicBezTo>
                <a:cubicBezTo>
                  <a:pt x="198" y="3604"/>
                  <a:pt x="115" y="4481"/>
                  <a:pt x="58" y="5467"/>
                </a:cubicBezTo>
                <a:cubicBezTo>
                  <a:pt x="13" y="6324"/>
                  <a:pt x="0" y="7246"/>
                  <a:pt x="13" y="8264"/>
                </a:cubicBezTo>
                <a:cubicBezTo>
                  <a:pt x="26" y="9109"/>
                  <a:pt x="58" y="10024"/>
                  <a:pt x="122" y="11067"/>
                </a:cubicBezTo>
                <a:cubicBezTo>
                  <a:pt x="166" y="11848"/>
                  <a:pt x="224" y="12674"/>
                  <a:pt x="314" y="13762"/>
                </a:cubicBezTo>
                <a:lnTo>
                  <a:pt x="320" y="13832"/>
                </a:lnTo>
                <a:lnTo>
                  <a:pt x="320" y="13877"/>
                </a:lnTo>
                <a:lnTo>
                  <a:pt x="320" y="13922"/>
                </a:lnTo>
                <a:cubicBezTo>
                  <a:pt x="346" y="14299"/>
                  <a:pt x="378" y="14696"/>
                  <a:pt x="416" y="15080"/>
                </a:cubicBezTo>
                <a:cubicBezTo>
                  <a:pt x="454" y="15522"/>
                  <a:pt x="506" y="15982"/>
                  <a:pt x="557" y="16456"/>
                </a:cubicBezTo>
                <a:cubicBezTo>
                  <a:pt x="781" y="18344"/>
                  <a:pt x="1139" y="20220"/>
                  <a:pt x="1639" y="22056"/>
                </a:cubicBezTo>
                <a:cubicBezTo>
                  <a:pt x="1882" y="22952"/>
                  <a:pt x="2170" y="23829"/>
                  <a:pt x="2483" y="24668"/>
                </a:cubicBezTo>
                <a:cubicBezTo>
                  <a:pt x="2643" y="25090"/>
                  <a:pt x="2823" y="25513"/>
                  <a:pt x="3008" y="25935"/>
                </a:cubicBezTo>
                <a:cubicBezTo>
                  <a:pt x="3168" y="26293"/>
                  <a:pt x="3347" y="26671"/>
                  <a:pt x="3559" y="27093"/>
                </a:cubicBezTo>
                <a:cubicBezTo>
                  <a:pt x="3936" y="27842"/>
                  <a:pt x="4339" y="28553"/>
                  <a:pt x="4762" y="29218"/>
                </a:cubicBezTo>
                <a:cubicBezTo>
                  <a:pt x="5197" y="29897"/>
                  <a:pt x="5677" y="30543"/>
                  <a:pt x="6202" y="31158"/>
                </a:cubicBezTo>
                <a:cubicBezTo>
                  <a:pt x="6522" y="31535"/>
                  <a:pt x="6868" y="31900"/>
                  <a:pt x="7232" y="32233"/>
                </a:cubicBezTo>
                <a:cubicBezTo>
                  <a:pt x="7591" y="32566"/>
                  <a:pt x="7975" y="32873"/>
                  <a:pt x="8378" y="33155"/>
                </a:cubicBezTo>
                <a:cubicBezTo>
                  <a:pt x="7879" y="34134"/>
                  <a:pt x="7463" y="35158"/>
                  <a:pt x="7130" y="36214"/>
                </a:cubicBezTo>
                <a:cubicBezTo>
                  <a:pt x="6765" y="37379"/>
                  <a:pt x="6477" y="38569"/>
                  <a:pt x="6285" y="39773"/>
                </a:cubicBezTo>
                <a:cubicBezTo>
                  <a:pt x="6183" y="40381"/>
                  <a:pt x="6106" y="40989"/>
                  <a:pt x="6055" y="41597"/>
                </a:cubicBezTo>
                <a:cubicBezTo>
                  <a:pt x="6004" y="42198"/>
                  <a:pt x="5978" y="42794"/>
                  <a:pt x="5984" y="43376"/>
                </a:cubicBezTo>
                <a:cubicBezTo>
                  <a:pt x="5984" y="43818"/>
                  <a:pt x="6004" y="44259"/>
                  <a:pt x="6042" y="44688"/>
                </a:cubicBezTo>
                <a:cubicBezTo>
                  <a:pt x="6042" y="44701"/>
                  <a:pt x="6042" y="44720"/>
                  <a:pt x="6055" y="44733"/>
                </a:cubicBezTo>
                <a:cubicBezTo>
                  <a:pt x="6061" y="44739"/>
                  <a:pt x="6074" y="44752"/>
                  <a:pt x="6087" y="44752"/>
                </a:cubicBezTo>
                <a:cubicBezTo>
                  <a:pt x="6093" y="44752"/>
                  <a:pt x="6100" y="44746"/>
                  <a:pt x="6106" y="44746"/>
                </a:cubicBezTo>
                <a:cubicBezTo>
                  <a:pt x="6100" y="44765"/>
                  <a:pt x="6106" y="44790"/>
                  <a:pt x="6125" y="44810"/>
                </a:cubicBezTo>
                <a:lnTo>
                  <a:pt x="6138" y="44822"/>
                </a:lnTo>
                <a:lnTo>
                  <a:pt x="6176" y="44848"/>
                </a:lnTo>
                <a:cubicBezTo>
                  <a:pt x="6208" y="44874"/>
                  <a:pt x="6247" y="44899"/>
                  <a:pt x="6279" y="44925"/>
                </a:cubicBezTo>
                <a:cubicBezTo>
                  <a:pt x="6311" y="44944"/>
                  <a:pt x="6343" y="44957"/>
                  <a:pt x="6375" y="44976"/>
                </a:cubicBezTo>
                <a:lnTo>
                  <a:pt x="6381" y="44976"/>
                </a:lnTo>
                <a:lnTo>
                  <a:pt x="6400" y="44989"/>
                </a:lnTo>
                <a:cubicBezTo>
                  <a:pt x="6452" y="45014"/>
                  <a:pt x="6503" y="45034"/>
                  <a:pt x="6554" y="45053"/>
                </a:cubicBezTo>
                <a:lnTo>
                  <a:pt x="6567" y="45059"/>
                </a:lnTo>
                <a:cubicBezTo>
                  <a:pt x="6618" y="45078"/>
                  <a:pt x="6663" y="45098"/>
                  <a:pt x="6714" y="45110"/>
                </a:cubicBezTo>
                <a:lnTo>
                  <a:pt x="6740" y="45123"/>
                </a:lnTo>
                <a:cubicBezTo>
                  <a:pt x="6823" y="45149"/>
                  <a:pt x="6900" y="45168"/>
                  <a:pt x="6970" y="45187"/>
                </a:cubicBezTo>
                <a:lnTo>
                  <a:pt x="6996" y="45194"/>
                </a:lnTo>
                <a:lnTo>
                  <a:pt x="7098" y="45219"/>
                </a:lnTo>
                <a:cubicBezTo>
                  <a:pt x="7156" y="45238"/>
                  <a:pt x="7213" y="45258"/>
                  <a:pt x="7271" y="45270"/>
                </a:cubicBezTo>
                <a:cubicBezTo>
                  <a:pt x="7328" y="45290"/>
                  <a:pt x="7380" y="45309"/>
                  <a:pt x="7437" y="45334"/>
                </a:cubicBezTo>
                <a:lnTo>
                  <a:pt x="7463" y="45341"/>
                </a:lnTo>
                <a:cubicBezTo>
                  <a:pt x="7840" y="45482"/>
                  <a:pt x="8160" y="45590"/>
                  <a:pt x="8468" y="45680"/>
                </a:cubicBezTo>
                <a:cubicBezTo>
                  <a:pt x="8826" y="45782"/>
                  <a:pt x="9191" y="45853"/>
                  <a:pt x="9562" y="45885"/>
                </a:cubicBezTo>
                <a:cubicBezTo>
                  <a:pt x="9671" y="45898"/>
                  <a:pt x="9780" y="45904"/>
                  <a:pt x="9889" y="45904"/>
                </a:cubicBezTo>
                <a:cubicBezTo>
                  <a:pt x="9953" y="45904"/>
                  <a:pt x="10023" y="45904"/>
                  <a:pt x="10100" y="45898"/>
                </a:cubicBezTo>
                <a:cubicBezTo>
                  <a:pt x="10279" y="45885"/>
                  <a:pt x="10452" y="45859"/>
                  <a:pt x="10625" y="45814"/>
                </a:cubicBezTo>
                <a:cubicBezTo>
                  <a:pt x="10708" y="45789"/>
                  <a:pt x="10791" y="45763"/>
                  <a:pt x="10868" y="45731"/>
                </a:cubicBezTo>
                <a:cubicBezTo>
                  <a:pt x="10938" y="45706"/>
                  <a:pt x="11002" y="45674"/>
                  <a:pt x="11073" y="45635"/>
                </a:cubicBezTo>
                <a:cubicBezTo>
                  <a:pt x="11111" y="45610"/>
                  <a:pt x="11149" y="45590"/>
                  <a:pt x="11181" y="45565"/>
                </a:cubicBezTo>
                <a:cubicBezTo>
                  <a:pt x="11220" y="45546"/>
                  <a:pt x="11258" y="45520"/>
                  <a:pt x="11290" y="45494"/>
                </a:cubicBezTo>
                <a:cubicBezTo>
                  <a:pt x="11367" y="45437"/>
                  <a:pt x="11437" y="45373"/>
                  <a:pt x="11508" y="45309"/>
                </a:cubicBezTo>
                <a:cubicBezTo>
                  <a:pt x="11540" y="45270"/>
                  <a:pt x="11572" y="45238"/>
                  <a:pt x="11604" y="45206"/>
                </a:cubicBezTo>
                <a:cubicBezTo>
                  <a:pt x="11636" y="45168"/>
                  <a:pt x="11655" y="45136"/>
                  <a:pt x="11687" y="45098"/>
                </a:cubicBezTo>
                <a:lnTo>
                  <a:pt x="11693" y="45091"/>
                </a:lnTo>
                <a:cubicBezTo>
                  <a:pt x="11745" y="45021"/>
                  <a:pt x="11796" y="44944"/>
                  <a:pt x="11841" y="44867"/>
                </a:cubicBezTo>
                <a:cubicBezTo>
                  <a:pt x="11866" y="44822"/>
                  <a:pt x="11892" y="44778"/>
                  <a:pt x="11917" y="44726"/>
                </a:cubicBezTo>
                <a:cubicBezTo>
                  <a:pt x="11943" y="44682"/>
                  <a:pt x="11969" y="44618"/>
                  <a:pt x="11988" y="44566"/>
                </a:cubicBezTo>
                <a:cubicBezTo>
                  <a:pt x="12039" y="44451"/>
                  <a:pt x="12077" y="44336"/>
                  <a:pt x="12116" y="44214"/>
                </a:cubicBezTo>
                <a:cubicBezTo>
                  <a:pt x="12154" y="44086"/>
                  <a:pt x="12180" y="43958"/>
                  <a:pt x="12199" y="43843"/>
                </a:cubicBezTo>
                <a:cubicBezTo>
                  <a:pt x="12225" y="43709"/>
                  <a:pt x="12244" y="43568"/>
                  <a:pt x="12257" y="43453"/>
                </a:cubicBezTo>
                <a:cubicBezTo>
                  <a:pt x="12289" y="43216"/>
                  <a:pt x="12308" y="42954"/>
                  <a:pt x="12314" y="42614"/>
                </a:cubicBezTo>
                <a:cubicBezTo>
                  <a:pt x="12321" y="42326"/>
                  <a:pt x="12314" y="42025"/>
                  <a:pt x="12314" y="41776"/>
                </a:cubicBezTo>
                <a:cubicBezTo>
                  <a:pt x="12314" y="41629"/>
                  <a:pt x="12308" y="41488"/>
                  <a:pt x="12302" y="41341"/>
                </a:cubicBezTo>
                <a:lnTo>
                  <a:pt x="12302" y="41270"/>
                </a:lnTo>
                <a:cubicBezTo>
                  <a:pt x="12295" y="41149"/>
                  <a:pt x="12295" y="41027"/>
                  <a:pt x="12289" y="40905"/>
                </a:cubicBezTo>
                <a:cubicBezTo>
                  <a:pt x="12289" y="40777"/>
                  <a:pt x="12289" y="40656"/>
                  <a:pt x="12282" y="40534"/>
                </a:cubicBezTo>
                <a:cubicBezTo>
                  <a:pt x="12282" y="40406"/>
                  <a:pt x="12282" y="40304"/>
                  <a:pt x="12282" y="40189"/>
                </a:cubicBezTo>
                <a:lnTo>
                  <a:pt x="12282" y="40118"/>
                </a:lnTo>
                <a:cubicBezTo>
                  <a:pt x="12289" y="39721"/>
                  <a:pt x="12295" y="39318"/>
                  <a:pt x="12302" y="38921"/>
                </a:cubicBezTo>
                <a:cubicBezTo>
                  <a:pt x="12308" y="38172"/>
                  <a:pt x="12314" y="37398"/>
                  <a:pt x="12321" y="36604"/>
                </a:cubicBezTo>
                <a:cubicBezTo>
                  <a:pt x="12327" y="35049"/>
                  <a:pt x="12327" y="33487"/>
                  <a:pt x="12321" y="31977"/>
                </a:cubicBezTo>
                <a:cubicBezTo>
                  <a:pt x="12314" y="30953"/>
                  <a:pt x="12302" y="29897"/>
                  <a:pt x="12295" y="28956"/>
                </a:cubicBezTo>
                <a:lnTo>
                  <a:pt x="12295" y="28886"/>
                </a:lnTo>
                <a:cubicBezTo>
                  <a:pt x="12289" y="28367"/>
                  <a:pt x="12282" y="27855"/>
                  <a:pt x="12276" y="27337"/>
                </a:cubicBezTo>
                <a:cubicBezTo>
                  <a:pt x="12263" y="25935"/>
                  <a:pt x="12257" y="24412"/>
                  <a:pt x="12250" y="22690"/>
                </a:cubicBezTo>
                <a:cubicBezTo>
                  <a:pt x="12237" y="21359"/>
                  <a:pt x="12237" y="19925"/>
                  <a:pt x="12231" y="18043"/>
                </a:cubicBezTo>
                <a:lnTo>
                  <a:pt x="12231" y="15726"/>
                </a:lnTo>
                <a:lnTo>
                  <a:pt x="12231" y="15118"/>
                </a:lnTo>
                <a:lnTo>
                  <a:pt x="12231" y="13410"/>
                </a:lnTo>
                <a:cubicBezTo>
                  <a:pt x="12225" y="11944"/>
                  <a:pt x="12199" y="10395"/>
                  <a:pt x="12154" y="8821"/>
                </a:cubicBezTo>
                <a:cubicBezTo>
                  <a:pt x="12141" y="8340"/>
                  <a:pt x="12129" y="7860"/>
                  <a:pt x="12109" y="7387"/>
                </a:cubicBezTo>
                <a:lnTo>
                  <a:pt x="12109" y="7310"/>
                </a:lnTo>
                <a:lnTo>
                  <a:pt x="12090" y="6721"/>
                </a:lnTo>
                <a:cubicBezTo>
                  <a:pt x="12077" y="6177"/>
                  <a:pt x="12052" y="5544"/>
                  <a:pt x="12001" y="4929"/>
                </a:cubicBezTo>
                <a:cubicBezTo>
                  <a:pt x="11981" y="4660"/>
                  <a:pt x="11949" y="4385"/>
                  <a:pt x="11911" y="4110"/>
                </a:cubicBezTo>
                <a:cubicBezTo>
                  <a:pt x="11873" y="3803"/>
                  <a:pt x="11815" y="3495"/>
                  <a:pt x="11745" y="3195"/>
                </a:cubicBezTo>
                <a:cubicBezTo>
                  <a:pt x="11687" y="2945"/>
                  <a:pt x="11617" y="2695"/>
                  <a:pt x="11533" y="2452"/>
                </a:cubicBezTo>
                <a:cubicBezTo>
                  <a:pt x="11495" y="2343"/>
                  <a:pt x="11450" y="2228"/>
                  <a:pt x="11386" y="2087"/>
                </a:cubicBezTo>
                <a:cubicBezTo>
                  <a:pt x="11329" y="1953"/>
                  <a:pt x="11265" y="1831"/>
                  <a:pt x="11194" y="1703"/>
                </a:cubicBezTo>
                <a:cubicBezTo>
                  <a:pt x="11105" y="1550"/>
                  <a:pt x="11002" y="1403"/>
                  <a:pt x="10881" y="1268"/>
                </a:cubicBezTo>
                <a:cubicBezTo>
                  <a:pt x="10829" y="1211"/>
                  <a:pt x="10772" y="1153"/>
                  <a:pt x="10714" y="1102"/>
                </a:cubicBezTo>
                <a:cubicBezTo>
                  <a:pt x="10637" y="1031"/>
                  <a:pt x="10561" y="961"/>
                  <a:pt x="10471" y="903"/>
                </a:cubicBezTo>
                <a:cubicBezTo>
                  <a:pt x="10337" y="801"/>
                  <a:pt x="10189" y="718"/>
                  <a:pt x="10042" y="647"/>
                </a:cubicBezTo>
                <a:cubicBezTo>
                  <a:pt x="9863" y="558"/>
                  <a:pt x="9677" y="487"/>
                  <a:pt x="9492" y="436"/>
                </a:cubicBezTo>
                <a:cubicBezTo>
                  <a:pt x="9313" y="385"/>
                  <a:pt x="9133" y="340"/>
                  <a:pt x="8954" y="308"/>
                </a:cubicBezTo>
                <a:cubicBezTo>
                  <a:pt x="8788" y="276"/>
                  <a:pt x="8609" y="250"/>
                  <a:pt x="8384" y="225"/>
                </a:cubicBezTo>
                <a:cubicBezTo>
                  <a:pt x="7994" y="186"/>
                  <a:pt x="7597" y="174"/>
                  <a:pt x="7226" y="161"/>
                </a:cubicBezTo>
                <a:lnTo>
                  <a:pt x="7021" y="154"/>
                </a:lnTo>
                <a:cubicBezTo>
                  <a:pt x="6778" y="148"/>
                  <a:pt x="6471" y="135"/>
                  <a:pt x="6176" y="116"/>
                </a:cubicBezTo>
                <a:cubicBezTo>
                  <a:pt x="6087" y="110"/>
                  <a:pt x="6004" y="103"/>
                  <a:pt x="5920" y="90"/>
                </a:cubicBezTo>
                <a:cubicBezTo>
                  <a:pt x="5773" y="78"/>
                  <a:pt x="5632" y="65"/>
                  <a:pt x="5498" y="52"/>
                </a:cubicBezTo>
                <a:cubicBezTo>
                  <a:pt x="5223" y="33"/>
                  <a:pt x="4935" y="20"/>
                  <a:pt x="4589" y="14"/>
                </a:cubicBezTo>
                <a:cubicBezTo>
                  <a:pt x="4410" y="7"/>
                  <a:pt x="4243" y="7"/>
                  <a:pt x="4071" y="7"/>
                </a:cubicBezTo>
                <a:lnTo>
                  <a:pt x="40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728658" y="-919373"/>
            <a:ext cx="1482898" cy="3812039"/>
          </a:xfrm>
          <a:custGeom>
            <a:avLst/>
            <a:gdLst/>
            <a:ahLst/>
            <a:cxnLst/>
            <a:rect l="l" t="t" r="r" b="b"/>
            <a:pathLst>
              <a:path w="12219" h="31411" extrusionOk="0">
                <a:moveTo>
                  <a:pt x="4064" y="0"/>
                </a:moveTo>
                <a:cubicBezTo>
                  <a:pt x="3059" y="0"/>
                  <a:pt x="2042" y="77"/>
                  <a:pt x="1056" y="141"/>
                </a:cubicBezTo>
                <a:lnTo>
                  <a:pt x="1024" y="141"/>
                </a:lnTo>
                <a:lnTo>
                  <a:pt x="960" y="148"/>
                </a:lnTo>
                <a:cubicBezTo>
                  <a:pt x="934" y="154"/>
                  <a:pt x="915" y="173"/>
                  <a:pt x="915" y="199"/>
                </a:cubicBezTo>
                <a:cubicBezTo>
                  <a:pt x="896" y="205"/>
                  <a:pt x="890" y="224"/>
                  <a:pt x="890" y="237"/>
                </a:cubicBezTo>
                <a:cubicBezTo>
                  <a:pt x="768" y="628"/>
                  <a:pt x="659" y="1050"/>
                  <a:pt x="570" y="1485"/>
                </a:cubicBezTo>
                <a:cubicBezTo>
                  <a:pt x="480" y="1882"/>
                  <a:pt x="403" y="2311"/>
                  <a:pt x="326" y="2785"/>
                </a:cubicBezTo>
                <a:cubicBezTo>
                  <a:pt x="198" y="3610"/>
                  <a:pt x="115" y="4487"/>
                  <a:pt x="64" y="5473"/>
                </a:cubicBezTo>
                <a:cubicBezTo>
                  <a:pt x="13" y="6337"/>
                  <a:pt x="0" y="7252"/>
                  <a:pt x="13" y="8276"/>
                </a:cubicBezTo>
                <a:cubicBezTo>
                  <a:pt x="26" y="9121"/>
                  <a:pt x="64" y="10036"/>
                  <a:pt x="122" y="11073"/>
                </a:cubicBezTo>
                <a:cubicBezTo>
                  <a:pt x="166" y="11854"/>
                  <a:pt x="224" y="12686"/>
                  <a:pt x="314" y="13774"/>
                </a:cubicBezTo>
                <a:lnTo>
                  <a:pt x="320" y="13838"/>
                </a:lnTo>
                <a:lnTo>
                  <a:pt x="320" y="13889"/>
                </a:lnTo>
                <a:lnTo>
                  <a:pt x="320" y="13928"/>
                </a:lnTo>
                <a:lnTo>
                  <a:pt x="320" y="13972"/>
                </a:lnTo>
                <a:lnTo>
                  <a:pt x="346" y="14248"/>
                </a:lnTo>
                <a:cubicBezTo>
                  <a:pt x="397" y="14280"/>
                  <a:pt x="442" y="14312"/>
                  <a:pt x="493" y="14344"/>
                </a:cubicBezTo>
                <a:cubicBezTo>
                  <a:pt x="736" y="14497"/>
                  <a:pt x="986" y="14632"/>
                  <a:pt x="1242" y="14747"/>
                </a:cubicBezTo>
                <a:cubicBezTo>
                  <a:pt x="1421" y="14830"/>
                  <a:pt x="1600" y="14900"/>
                  <a:pt x="1786" y="14964"/>
                </a:cubicBezTo>
                <a:cubicBezTo>
                  <a:pt x="1767" y="15240"/>
                  <a:pt x="1767" y="15515"/>
                  <a:pt x="1773" y="15790"/>
                </a:cubicBezTo>
                <a:cubicBezTo>
                  <a:pt x="1792" y="16277"/>
                  <a:pt x="1837" y="16763"/>
                  <a:pt x="1914" y="17249"/>
                </a:cubicBezTo>
                <a:cubicBezTo>
                  <a:pt x="2074" y="18222"/>
                  <a:pt x="2298" y="19189"/>
                  <a:pt x="2592" y="20130"/>
                </a:cubicBezTo>
                <a:cubicBezTo>
                  <a:pt x="2727" y="20578"/>
                  <a:pt x="2867" y="21026"/>
                  <a:pt x="3015" y="21467"/>
                </a:cubicBezTo>
                <a:cubicBezTo>
                  <a:pt x="3168" y="21922"/>
                  <a:pt x="3335" y="22376"/>
                  <a:pt x="3514" y="22824"/>
                </a:cubicBezTo>
                <a:cubicBezTo>
                  <a:pt x="3879" y="23720"/>
                  <a:pt x="4295" y="24591"/>
                  <a:pt x="4762" y="25435"/>
                </a:cubicBezTo>
                <a:cubicBezTo>
                  <a:pt x="5684" y="27106"/>
                  <a:pt x="6791" y="28674"/>
                  <a:pt x="7981" y="30172"/>
                </a:cubicBezTo>
                <a:cubicBezTo>
                  <a:pt x="8308" y="30581"/>
                  <a:pt x="8641" y="30991"/>
                  <a:pt x="8980" y="31394"/>
                </a:cubicBezTo>
                <a:cubicBezTo>
                  <a:pt x="8990" y="31404"/>
                  <a:pt x="9006" y="31411"/>
                  <a:pt x="9021" y="31411"/>
                </a:cubicBezTo>
                <a:cubicBezTo>
                  <a:pt x="9035" y="31411"/>
                  <a:pt x="9048" y="31406"/>
                  <a:pt x="9057" y="31394"/>
                </a:cubicBezTo>
                <a:cubicBezTo>
                  <a:pt x="9082" y="31375"/>
                  <a:pt x="9082" y="31336"/>
                  <a:pt x="9057" y="31311"/>
                </a:cubicBezTo>
                <a:cubicBezTo>
                  <a:pt x="8653" y="30831"/>
                  <a:pt x="8256" y="30338"/>
                  <a:pt x="7872" y="29832"/>
                </a:cubicBezTo>
                <a:cubicBezTo>
                  <a:pt x="7482" y="29333"/>
                  <a:pt x="7104" y="28821"/>
                  <a:pt x="6746" y="28303"/>
                </a:cubicBezTo>
                <a:cubicBezTo>
                  <a:pt x="6471" y="27919"/>
                  <a:pt x="6208" y="27522"/>
                  <a:pt x="5959" y="27125"/>
                </a:cubicBezTo>
                <a:cubicBezTo>
                  <a:pt x="5703" y="26728"/>
                  <a:pt x="5453" y="26319"/>
                  <a:pt x="5216" y="25903"/>
                </a:cubicBezTo>
                <a:cubicBezTo>
                  <a:pt x="4743" y="25064"/>
                  <a:pt x="4314" y="24207"/>
                  <a:pt x="3936" y="23317"/>
                </a:cubicBezTo>
                <a:cubicBezTo>
                  <a:pt x="3770" y="22926"/>
                  <a:pt x="3616" y="22523"/>
                  <a:pt x="3475" y="22120"/>
                </a:cubicBezTo>
                <a:cubicBezTo>
                  <a:pt x="3322" y="21685"/>
                  <a:pt x="3181" y="21250"/>
                  <a:pt x="3047" y="20814"/>
                </a:cubicBezTo>
                <a:cubicBezTo>
                  <a:pt x="2906" y="20354"/>
                  <a:pt x="2771" y="19893"/>
                  <a:pt x="2643" y="19425"/>
                </a:cubicBezTo>
                <a:cubicBezTo>
                  <a:pt x="2387" y="18472"/>
                  <a:pt x="2208" y="17499"/>
                  <a:pt x="2112" y="16513"/>
                </a:cubicBezTo>
                <a:cubicBezTo>
                  <a:pt x="2106" y="16462"/>
                  <a:pt x="2099" y="16405"/>
                  <a:pt x="2099" y="16353"/>
                </a:cubicBezTo>
                <a:cubicBezTo>
                  <a:pt x="2074" y="16033"/>
                  <a:pt x="2061" y="15707"/>
                  <a:pt x="2067" y="15380"/>
                </a:cubicBezTo>
                <a:cubicBezTo>
                  <a:pt x="2067" y="15278"/>
                  <a:pt x="2074" y="15176"/>
                  <a:pt x="2080" y="15067"/>
                </a:cubicBezTo>
                <a:cubicBezTo>
                  <a:pt x="2426" y="15176"/>
                  <a:pt x="2778" y="15252"/>
                  <a:pt x="3136" y="15310"/>
                </a:cubicBezTo>
                <a:cubicBezTo>
                  <a:pt x="3245" y="15323"/>
                  <a:pt x="3347" y="15342"/>
                  <a:pt x="3456" y="15355"/>
                </a:cubicBezTo>
                <a:lnTo>
                  <a:pt x="3456" y="15579"/>
                </a:lnTo>
                <a:cubicBezTo>
                  <a:pt x="3456" y="15880"/>
                  <a:pt x="3475" y="16180"/>
                  <a:pt x="3501" y="16475"/>
                </a:cubicBezTo>
                <a:cubicBezTo>
                  <a:pt x="3546" y="17077"/>
                  <a:pt x="3635" y="17665"/>
                  <a:pt x="3757" y="18254"/>
                </a:cubicBezTo>
                <a:cubicBezTo>
                  <a:pt x="3840" y="18645"/>
                  <a:pt x="3930" y="19029"/>
                  <a:pt x="4026" y="19406"/>
                </a:cubicBezTo>
                <a:cubicBezTo>
                  <a:pt x="4034" y="19444"/>
                  <a:pt x="4061" y="19460"/>
                  <a:pt x="4089" y="19460"/>
                </a:cubicBezTo>
                <a:cubicBezTo>
                  <a:pt x="4127" y="19460"/>
                  <a:pt x="4165" y="19429"/>
                  <a:pt x="4154" y="19381"/>
                </a:cubicBezTo>
                <a:cubicBezTo>
                  <a:pt x="3930" y="18529"/>
                  <a:pt x="3783" y="17659"/>
                  <a:pt x="3712" y="16782"/>
                </a:cubicBezTo>
                <a:cubicBezTo>
                  <a:pt x="3687" y="16437"/>
                  <a:pt x="3680" y="16097"/>
                  <a:pt x="3687" y="15752"/>
                </a:cubicBezTo>
                <a:cubicBezTo>
                  <a:pt x="3687" y="15624"/>
                  <a:pt x="3699" y="15502"/>
                  <a:pt x="3706" y="15380"/>
                </a:cubicBezTo>
                <a:cubicBezTo>
                  <a:pt x="3904" y="15400"/>
                  <a:pt x="4103" y="15412"/>
                  <a:pt x="4301" y="15419"/>
                </a:cubicBezTo>
                <a:lnTo>
                  <a:pt x="4295" y="15419"/>
                </a:lnTo>
                <a:cubicBezTo>
                  <a:pt x="4405" y="15422"/>
                  <a:pt x="4516" y="15424"/>
                  <a:pt x="4626" y="15424"/>
                </a:cubicBezTo>
                <a:cubicBezTo>
                  <a:pt x="5341" y="15424"/>
                  <a:pt x="6056" y="15353"/>
                  <a:pt x="6765" y="15214"/>
                </a:cubicBezTo>
                <a:cubicBezTo>
                  <a:pt x="6765" y="15592"/>
                  <a:pt x="6778" y="15969"/>
                  <a:pt x="6804" y="16347"/>
                </a:cubicBezTo>
                <a:cubicBezTo>
                  <a:pt x="6842" y="16968"/>
                  <a:pt x="6906" y="17576"/>
                  <a:pt x="6996" y="18190"/>
                </a:cubicBezTo>
                <a:cubicBezTo>
                  <a:pt x="7092" y="18817"/>
                  <a:pt x="7213" y="19438"/>
                  <a:pt x="7354" y="20059"/>
                </a:cubicBezTo>
                <a:cubicBezTo>
                  <a:pt x="7495" y="20674"/>
                  <a:pt x="7674" y="21301"/>
                  <a:pt x="7866" y="21915"/>
                </a:cubicBezTo>
                <a:cubicBezTo>
                  <a:pt x="7962" y="22216"/>
                  <a:pt x="8064" y="22523"/>
                  <a:pt x="8180" y="22824"/>
                </a:cubicBezTo>
                <a:cubicBezTo>
                  <a:pt x="8288" y="23125"/>
                  <a:pt x="8404" y="23413"/>
                  <a:pt x="8525" y="23701"/>
                </a:cubicBezTo>
                <a:cubicBezTo>
                  <a:pt x="8769" y="24271"/>
                  <a:pt x="9037" y="24821"/>
                  <a:pt x="9332" y="25352"/>
                </a:cubicBezTo>
                <a:cubicBezTo>
                  <a:pt x="9671" y="25967"/>
                  <a:pt x="10068" y="26555"/>
                  <a:pt x="10503" y="27106"/>
                </a:cubicBezTo>
                <a:cubicBezTo>
                  <a:pt x="10511" y="27117"/>
                  <a:pt x="10522" y="27121"/>
                  <a:pt x="10533" y="27121"/>
                </a:cubicBezTo>
                <a:cubicBezTo>
                  <a:pt x="10573" y="27121"/>
                  <a:pt x="10621" y="27059"/>
                  <a:pt x="10586" y="27029"/>
                </a:cubicBezTo>
                <a:cubicBezTo>
                  <a:pt x="10439" y="26843"/>
                  <a:pt x="10298" y="26658"/>
                  <a:pt x="10164" y="26466"/>
                </a:cubicBezTo>
                <a:cubicBezTo>
                  <a:pt x="9831" y="25986"/>
                  <a:pt x="9530" y="25480"/>
                  <a:pt x="9268" y="24962"/>
                </a:cubicBezTo>
                <a:cubicBezTo>
                  <a:pt x="8986" y="24411"/>
                  <a:pt x="8737" y="23842"/>
                  <a:pt x="8512" y="23266"/>
                </a:cubicBezTo>
                <a:cubicBezTo>
                  <a:pt x="8455" y="23112"/>
                  <a:pt x="8404" y="22965"/>
                  <a:pt x="8346" y="22811"/>
                </a:cubicBezTo>
                <a:cubicBezTo>
                  <a:pt x="8135" y="22210"/>
                  <a:pt x="7956" y="21602"/>
                  <a:pt x="7796" y="20987"/>
                </a:cubicBezTo>
                <a:cubicBezTo>
                  <a:pt x="7636" y="20373"/>
                  <a:pt x="7495" y="19739"/>
                  <a:pt x="7386" y="19112"/>
                </a:cubicBezTo>
                <a:cubicBezTo>
                  <a:pt x="7264" y="18382"/>
                  <a:pt x="7175" y="17653"/>
                  <a:pt x="7117" y="16917"/>
                </a:cubicBezTo>
                <a:cubicBezTo>
                  <a:pt x="7085" y="16539"/>
                  <a:pt x="7072" y="16155"/>
                  <a:pt x="7066" y="15777"/>
                </a:cubicBezTo>
                <a:lnTo>
                  <a:pt x="7066" y="15156"/>
                </a:lnTo>
                <a:cubicBezTo>
                  <a:pt x="7136" y="15137"/>
                  <a:pt x="7213" y="15124"/>
                  <a:pt x="7284" y="15105"/>
                </a:cubicBezTo>
                <a:cubicBezTo>
                  <a:pt x="8244" y="14881"/>
                  <a:pt x="9172" y="14529"/>
                  <a:pt x="10049" y="14068"/>
                </a:cubicBezTo>
                <a:cubicBezTo>
                  <a:pt x="10689" y="13729"/>
                  <a:pt x="11290" y="13307"/>
                  <a:pt x="11834" y="12820"/>
                </a:cubicBezTo>
                <a:cubicBezTo>
                  <a:pt x="11975" y="12699"/>
                  <a:pt x="12103" y="12577"/>
                  <a:pt x="12218" y="12449"/>
                </a:cubicBezTo>
                <a:cubicBezTo>
                  <a:pt x="12205" y="11284"/>
                  <a:pt x="12186" y="10062"/>
                  <a:pt x="12148" y="8820"/>
                </a:cubicBezTo>
                <a:cubicBezTo>
                  <a:pt x="12135" y="8340"/>
                  <a:pt x="12122" y="7860"/>
                  <a:pt x="12109" y="7386"/>
                </a:cubicBezTo>
                <a:lnTo>
                  <a:pt x="12109" y="7310"/>
                </a:lnTo>
                <a:lnTo>
                  <a:pt x="12090" y="6721"/>
                </a:lnTo>
                <a:cubicBezTo>
                  <a:pt x="12071" y="6177"/>
                  <a:pt x="12045" y="5543"/>
                  <a:pt x="11994" y="4929"/>
                </a:cubicBezTo>
                <a:cubicBezTo>
                  <a:pt x="11975" y="4660"/>
                  <a:pt x="11943" y="4385"/>
                  <a:pt x="11905" y="4109"/>
                </a:cubicBezTo>
                <a:cubicBezTo>
                  <a:pt x="11866" y="3809"/>
                  <a:pt x="11809" y="3501"/>
                  <a:pt x="11738" y="3194"/>
                </a:cubicBezTo>
                <a:cubicBezTo>
                  <a:pt x="11681" y="2945"/>
                  <a:pt x="11610" y="2695"/>
                  <a:pt x="11527" y="2458"/>
                </a:cubicBezTo>
                <a:cubicBezTo>
                  <a:pt x="11489" y="2343"/>
                  <a:pt x="11444" y="2228"/>
                  <a:pt x="11380" y="2087"/>
                </a:cubicBezTo>
                <a:cubicBezTo>
                  <a:pt x="11322" y="1953"/>
                  <a:pt x="11258" y="1831"/>
                  <a:pt x="11194" y="1709"/>
                </a:cubicBezTo>
                <a:cubicBezTo>
                  <a:pt x="11098" y="1549"/>
                  <a:pt x="10996" y="1402"/>
                  <a:pt x="10874" y="1268"/>
                </a:cubicBezTo>
                <a:cubicBezTo>
                  <a:pt x="10823" y="1210"/>
                  <a:pt x="10759" y="1152"/>
                  <a:pt x="10708" y="1101"/>
                </a:cubicBezTo>
                <a:cubicBezTo>
                  <a:pt x="10631" y="1031"/>
                  <a:pt x="10548" y="960"/>
                  <a:pt x="10465" y="903"/>
                </a:cubicBezTo>
                <a:cubicBezTo>
                  <a:pt x="10324" y="800"/>
                  <a:pt x="10183" y="717"/>
                  <a:pt x="10029" y="647"/>
                </a:cubicBezTo>
                <a:cubicBezTo>
                  <a:pt x="9850" y="557"/>
                  <a:pt x="9671" y="487"/>
                  <a:pt x="9479" y="436"/>
                </a:cubicBezTo>
                <a:cubicBezTo>
                  <a:pt x="9306" y="384"/>
                  <a:pt x="9121" y="340"/>
                  <a:pt x="8941" y="308"/>
                </a:cubicBezTo>
                <a:cubicBezTo>
                  <a:pt x="8781" y="276"/>
                  <a:pt x="8596" y="250"/>
                  <a:pt x="8372" y="224"/>
                </a:cubicBezTo>
                <a:cubicBezTo>
                  <a:pt x="7981" y="186"/>
                  <a:pt x="7584" y="167"/>
                  <a:pt x="7213" y="160"/>
                </a:cubicBezTo>
                <a:lnTo>
                  <a:pt x="7015" y="154"/>
                </a:lnTo>
                <a:cubicBezTo>
                  <a:pt x="6765" y="148"/>
                  <a:pt x="6458" y="135"/>
                  <a:pt x="6164" y="116"/>
                </a:cubicBezTo>
                <a:cubicBezTo>
                  <a:pt x="6080" y="109"/>
                  <a:pt x="5991" y="103"/>
                  <a:pt x="5908" y="90"/>
                </a:cubicBezTo>
                <a:cubicBezTo>
                  <a:pt x="5760" y="77"/>
                  <a:pt x="5620" y="64"/>
                  <a:pt x="5485" y="52"/>
                </a:cubicBezTo>
                <a:cubicBezTo>
                  <a:pt x="5216" y="32"/>
                  <a:pt x="4922" y="20"/>
                  <a:pt x="4576" y="7"/>
                </a:cubicBezTo>
                <a:cubicBezTo>
                  <a:pt x="4403" y="7"/>
                  <a:pt x="4231" y="0"/>
                  <a:pt x="4064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560438" y="3155888"/>
            <a:ext cx="310075" cy="1198309"/>
          </a:xfrm>
          <a:custGeom>
            <a:avLst/>
            <a:gdLst/>
            <a:ahLst/>
            <a:cxnLst/>
            <a:rect l="l" t="t" r="r" b="b"/>
            <a:pathLst>
              <a:path w="2555" h="9874" extrusionOk="0">
                <a:moveTo>
                  <a:pt x="2446" y="1"/>
                </a:moveTo>
                <a:cubicBezTo>
                  <a:pt x="2418" y="1"/>
                  <a:pt x="2393" y="18"/>
                  <a:pt x="2382" y="40"/>
                </a:cubicBezTo>
                <a:cubicBezTo>
                  <a:pt x="2075" y="584"/>
                  <a:pt x="1793" y="1141"/>
                  <a:pt x="1537" y="1705"/>
                </a:cubicBezTo>
                <a:cubicBezTo>
                  <a:pt x="1274" y="2306"/>
                  <a:pt x="1038" y="2914"/>
                  <a:pt x="839" y="3541"/>
                </a:cubicBezTo>
                <a:cubicBezTo>
                  <a:pt x="634" y="4169"/>
                  <a:pt x="468" y="4809"/>
                  <a:pt x="334" y="5462"/>
                </a:cubicBezTo>
                <a:cubicBezTo>
                  <a:pt x="199" y="6108"/>
                  <a:pt x="103" y="6761"/>
                  <a:pt x="52" y="7420"/>
                </a:cubicBezTo>
                <a:cubicBezTo>
                  <a:pt x="20" y="7804"/>
                  <a:pt x="1" y="8194"/>
                  <a:pt x="7" y="8578"/>
                </a:cubicBezTo>
                <a:cubicBezTo>
                  <a:pt x="7" y="8770"/>
                  <a:pt x="14" y="8969"/>
                  <a:pt x="26" y="9161"/>
                </a:cubicBezTo>
                <a:cubicBezTo>
                  <a:pt x="33" y="9251"/>
                  <a:pt x="39" y="9340"/>
                  <a:pt x="52" y="9436"/>
                </a:cubicBezTo>
                <a:cubicBezTo>
                  <a:pt x="58" y="9526"/>
                  <a:pt x="71" y="9622"/>
                  <a:pt x="84" y="9711"/>
                </a:cubicBezTo>
                <a:lnTo>
                  <a:pt x="84" y="9724"/>
                </a:lnTo>
                <a:lnTo>
                  <a:pt x="90" y="9763"/>
                </a:lnTo>
                <a:cubicBezTo>
                  <a:pt x="111" y="9832"/>
                  <a:pt x="174" y="9873"/>
                  <a:pt x="238" y="9873"/>
                </a:cubicBezTo>
                <a:cubicBezTo>
                  <a:pt x="274" y="9873"/>
                  <a:pt x="310" y="9860"/>
                  <a:pt x="340" y="9833"/>
                </a:cubicBezTo>
                <a:cubicBezTo>
                  <a:pt x="366" y="9801"/>
                  <a:pt x="378" y="9763"/>
                  <a:pt x="378" y="9724"/>
                </a:cubicBezTo>
                <a:cubicBezTo>
                  <a:pt x="372" y="9660"/>
                  <a:pt x="372" y="9590"/>
                  <a:pt x="366" y="9526"/>
                </a:cubicBezTo>
                <a:cubicBezTo>
                  <a:pt x="359" y="9462"/>
                  <a:pt x="353" y="9391"/>
                  <a:pt x="346" y="9327"/>
                </a:cubicBezTo>
                <a:cubicBezTo>
                  <a:pt x="340" y="9187"/>
                  <a:pt x="327" y="9052"/>
                  <a:pt x="321" y="8918"/>
                </a:cubicBezTo>
                <a:cubicBezTo>
                  <a:pt x="308" y="8642"/>
                  <a:pt x="308" y="8367"/>
                  <a:pt x="314" y="8092"/>
                </a:cubicBezTo>
                <a:cubicBezTo>
                  <a:pt x="327" y="7529"/>
                  <a:pt x="366" y="6966"/>
                  <a:pt x="442" y="6409"/>
                </a:cubicBezTo>
                <a:cubicBezTo>
                  <a:pt x="622" y="5109"/>
                  <a:pt x="942" y="3829"/>
                  <a:pt x="1396" y="2594"/>
                </a:cubicBezTo>
                <a:cubicBezTo>
                  <a:pt x="1505" y="2306"/>
                  <a:pt x="1620" y="2018"/>
                  <a:pt x="1735" y="1730"/>
                </a:cubicBezTo>
                <a:cubicBezTo>
                  <a:pt x="1735" y="1724"/>
                  <a:pt x="1742" y="1717"/>
                  <a:pt x="1742" y="1711"/>
                </a:cubicBezTo>
                <a:lnTo>
                  <a:pt x="1742" y="1717"/>
                </a:lnTo>
                <a:cubicBezTo>
                  <a:pt x="1742" y="1717"/>
                  <a:pt x="1742" y="1724"/>
                  <a:pt x="1735" y="1730"/>
                </a:cubicBezTo>
                <a:lnTo>
                  <a:pt x="1735" y="1737"/>
                </a:lnTo>
                <a:cubicBezTo>
                  <a:pt x="1742" y="1730"/>
                  <a:pt x="1742" y="1724"/>
                  <a:pt x="1748" y="1717"/>
                </a:cubicBezTo>
                <a:lnTo>
                  <a:pt x="1748" y="1711"/>
                </a:lnTo>
                <a:cubicBezTo>
                  <a:pt x="1979" y="1167"/>
                  <a:pt x="2235" y="642"/>
                  <a:pt x="2529" y="130"/>
                </a:cubicBezTo>
                <a:cubicBezTo>
                  <a:pt x="2555" y="85"/>
                  <a:pt x="2535" y="34"/>
                  <a:pt x="2497" y="8"/>
                </a:cubicBezTo>
                <a:cubicBezTo>
                  <a:pt x="2484" y="2"/>
                  <a:pt x="2471" y="2"/>
                  <a:pt x="2459" y="2"/>
                </a:cubicBezTo>
                <a:cubicBezTo>
                  <a:pt x="2454" y="1"/>
                  <a:pt x="2450" y="1"/>
                  <a:pt x="2446" y="1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49998" y="3420930"/>
            <a:ext cx="117355" cy="995273"/>
          </a:xfrm>
          <a:custGeom>
            <a:avLst/>
            <a:gdLst/>
            <a:ahLst/>
            <a:cxnLst/>
            <a:rect l="l" t="t" r="r" b="b"/>
            <a:pathLst>
              <a:path w="967" h="8201" extrusionOk="0">
                <a:moveTo>
                  <a:pt x="929" y="1"/>
                </a:moveTo>
                <a:cubicBezTo>
                  <a:pt x="916" y="1"/>
                  <a:pt x="903" y="7"/>
                  <a:pt x="903" y="26"/>
                </a:cubicBezTo>
                <a:lnTo>
                  <a:pt x="909" y="20"/>
                </a:lnTo>
                <a:lnTo>
                  <a:pt x="909" y="20"/>
                </a:lnTo>
                <a:cubicBezTo>
                  <a:pt x="794" y="525"/>
                  <a:pt x="692" y="1037"/>
                  <a:pt x="589" y="1549"/>
                </a:cubicBezTo>
                <a:cubicBezTo>
                  <a:pt x="487" y="2055"/>
                  <a:pt x="397" y="2561"/>
                  <a:pt x="321" y="3066"/>
                </a:cubicBezTo>
                <a:cubicBezTo>
                  <a:pt x="276" y="3322"/>
                  <a:pt x="237" y="3585"/>
                  <a:pt x="205" y="3841"/>
                </a:cubicBezTo>
                <a:cubicBezTo>
                  <a:pt x="173" y="4097"/>
                  <a:pt x="141" y="4346"/>
                  <a:pt x="116" y="4602"/>
                </a:cubicBezTo>
                <a:cubicBezTo>
                  <a:pt x="58" y="5114"/>
                  <a:pt x="26" y="5626"/>
                  <a:pt x="13" y="6138"/>
                </a:cubicBezTo>
                <a:cubicBezTo>
                  <a:pt x="0" y="6458"/>
                  <a:pt x="0" y="6778"/>
                  <a:pt x="7" y="7099"/>
                </a:cubicBezTo>
                <a:cubicBezTo>
                  <a:pt x="7" y="7419"/>
                  <a:pt x="26" y="7758"/>
                  <a:pt x="58" y="8084"/>
                </a:cubicBezTo>
                <a:lnTo>
                  <a:pt x="58" y="8116"/>
                </a:lnTo>
                <a:cubicBezTo>
                  <a:pt x="64" y="8135"/>
                  <a:pt x="71" y="8155"/>
                  <a:pt x="84" y="8167"/>
                </a:cubicBezTo>
                <a:cubicBezTo>
                  <a:pt x="106" y="8190"/>
                  <a:pt x="135" y="8201"/>
                  <a:pt x="164" y="8201"/>
                </a:cubicBezTo>
                <a:cubicBezTo>
                  <a:pt x="193" y="8201"/>
                  <a:pt x="221" y="8190"/>
                  <a:pt x="244" y="8167"/>
                </a:cubicBezTo>
                <a:cubicBezTo>
                  <a:pt x="269" y="8148"/>
                  <a:pt x="282" y="8116"/>
                  <a:pt x="282" y="8091"/>
                </a:cubicBezTo>
                <a:cubicBezTo>
                  <a:pt x="257" y="7828"/>
                  <a:pt x="231" y="7566"/>
                  <a:pt x="218" y="7303"/>
                </a:cubicBezTo>
                <a:cubicBezTo>
                  <a:pt x="199" y="7041"/>
                  <a:pt x="186" y="6785"/>
                  <a:pt x="180" y="6529"/>
                </a:cubicBezTo>
                <a:cubicBezTo>
                  <a:pt x="173" y="6017"/>
                  <a:pt x="186" y="5498"/>
                  <a:pt x="212" y="4986"/>
                </a:cubicBezTo>
                <a:cubicBezTo>
                  <a:pt x="250" y="4385"/>
                  <a:pt x="308" y="3783"/>
                  <a:pt x="391" y="3188"/>
                </a:cubicBezTo>
                <a:lnTo>
                  <a:pt x="391" y="3201"/>
                </a:lnTo>
                <a:cubicBezTo>
                  <a:pt x="532" y="2177"/>
                  <a:pt x="724" y="1159"/>
                  <a:pt x="941" y="148"/>
                </a:cubicBezTo>
                <a:cubicBezTo>
                  <a:pt x="948" y="109"/>
                  <a:pt x="954" y="77"/>
                  <a:pt x="961" y="39"/>
                </a:cubicBezTo>
                <a:cubicBezTo>
                  <a:pt x="967" y="20"/>
                  <a:pt x="954" y="7"/>
                  <a:pt x="941" y="1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623422" y="2930045"/>
            <a:ext cx="639324" cy="285924"/>
          </a:xfrm>
          <a:custGeom>
            <a:avLst/>
            <a:gdLst/>
            <a:ahLst/>
            <a:cxnLst/>
            <a:rect l="l" t="t" r="r" b="b"/>
            <a:pathLst>
              <a:path w="5268" h="2356" extrusionOk="0">
                <a:moveTo>
                  <a:pt x="4333" y="1"/>
                </a:moveTo>
                <a:cubicBezTo>
                  <a:pt x="4282" y="1"/>
                  <a:pt x="4224" y="7"/>
                  <a:pt x="4173" y="13"/>
                </a:cubicBezTo>
                <a:cubicBezTo>
                  <a:pt x="4122" y="20"/>
                  <a:pt x="4064" y="33"/>
                  <a:pt x="4007" y="45"/>
                </a:cubicBezTo>
                <a:cubicBezTo>
                  <a:pt x="3898" y="65"/>
                  <a:pt x="3783" y="97"/>
                  <a:pt x="3655" y="129"/>
                </a:cubicBezTo>
                <a:cubicBezTo>
                  <a:pt x="3437" y="193"/>
                  <a:pt x="3220" y="269"/>
                  <a:pt x="3015" y="346"/>
                </a:cubicBezTo>
                <a:cubicBezTo>
                  <a:pt x="2778" y="423"/>
                  <a:pt x="2528" y="519"/>
                  <a:pt x="2279" y="583"/>
                </a:cubicBezTo>
                <a:lnTo>
                  <a:pt x="2292" y="583"/>
                </a:lnTo>
                <a:cubicBezTo>
                  <a:pt x="2048" y="647"/>
                  <a:pt x="1805" y="685"/>
                  <a:pt x="1562" y="717"/>
                </a:cubicBezTo>
                <a:cubicBezTo>
                  <a:pt x="1421" y="737"/>
                  <a:pt x="1280" y="756"/>
                  <a:pt x="1146" y="781"/>
                </a:cubicBezTo>
                <a:cubicBezTo>
                  <a:pt x="1024" y="801"/>
                  <a:pt x="928" y="820"/>
                  <a:pt x="839" y="845"/>
                </a:cubicBezTo>
                <a:cubicBezTo>
                  <a:pt x="736" y="871"/>
                  <a:pt x="640" y="903"/>
                  <a:pt x="544" y="941"/>
                </a:cubicBezTo>
                <a:cubicBezTo>
                  <a:pt x="448" y="980"/>
                  <a:pt x="359" y="1025"/>
                  <a:pt x="275" y="1082"/>
                </a:cubicBezTo>
                <a:cubicBezTo>
                  <a:pt x="205" y="1133"/>
                  <a:pt x="141" y="1191"/>
                  <a:pt x="90" y="1261"/>
                </a:cubicBezTo>
                <a:cubicBezTo>
                  <a:pt x="45" y="1319"/>
                  <a:pt x="19" y="1389"/>
                  <a:pt x="7" y="1453"/>
                </a:cubicBezTo>
                <a:cubicBezTo>
                  <a:pt x="0" y="1524"/>
                  <a:pt x="7" y="1594"/>
                  <a:pt x="26" y="1658"/>
                </a:cubicBezTo>
                <a:cubicBezTo>
                  <a:pt x="71" y="1793"/>
                  <a:pt x="154" y="1914"/>
                  <a:pt x="263" y="2004"/>
                </a:cubicBezTo>
                <a:cubicBezTo>
                  <a:pt x="320" y="2055"/>
                  <a:pt x="391" y="2100"/>
                  <a:pt x="455" y="2145"/>
                </a:cubicBezTo>
                <a:cubicBezTo>
                  <a:pt x="608" y="2228"/>
                  <a:pt x="768" y="2292"/>
                  <a:pt x="935" y="2324"/>
                </a:cubicBezTo>
                <a:cubicBezTo>
                  <a:pt x="1031" y="2337"/>
                  <a:pt x="1127" y="2349"/>
                  <a:pt x="1229" y="2349"/>
                </a:cubicBezTo>
                <a:cubicBezTo>
                  <a:pt x="1306" y="2356"/>
                  <a:pt x="1396" y="2356"/>
                  <a:pt x="1479" y="2356"/>
                </a:cubicBezTo>
                <a:cubicBezTo>
                  <a:pt x="1844" y="2356"/>
                  <a:pt x="2208" y="2317"/>
                  <a:pt x="2567" y="2241"/>
                </a:cubicBezTo>
                <a:cubicBezTo>
                  <a:pt x="3021" y="2151"/>
                  <a:pt x="3469" y="2017"/>
                  <a:pt x="3898" y="1850"/>
                </a:cubicBezTo>
                <a:cubicBezTo>
                  <a:pt x="4308" y="1684"/>
                  <a:pt x="4711" y="1498"/>
                  <a:pt x="5095" y="1281"/>
                </a:cubicBezTo>
                <a:cubicBezTo>
                  <a:pt x="5114" y="1274"/>
                  <a:pt x="5127" y="1268"/>
                  <a:pt x="5133" y="1249"/>
                </a:cubicBezTo>
                <a:cubicBezTo>
                  <a:pt x="5133" y="1236"/>
                  <a:pt x="5133" y="1217"/>
                  <a:pt x="5133" y="1204"/>
                </a:cubicBezTo>
                <a:cubicBezTo>
                  <a:pt x="5127" y="1197"/>
                  <a:pt x="5127" y="1197"/>
                  <a:pt x="5127" y="1197"/>
                </a:cubicBezTo>
                <a:lnTo>
                  <a:pt x="5133" y="1185"/>
                </a:lnTo>
                <a:lnTo>
                  <a:pt x="5140" y="1178"/>
                </a:lnTo>
                <a:cubicBezTo>
                  <a:pt x="5153" y="1153"/>
                  <a:pt x="5165" y="1127"/>
                  <a:pt x="5185" y="1101"/>
                </a:cubicBezTo>
                <a:cubicBezTo>
                  <a:pt x="5210" y="1044"/>
                  <a:pt x="5229" y="993"/>
                  <a:pt x="5242" y="935"/>
                </a:cubicBezTo>
                <a:cubicBezTo>
                  <a:pt x="5268" y="833"/>
                  <a:pt x="5268" y="724"/>
                  <a:pt x="5242" y="621"/>
                </a:cubicBezTo>
                <a:cubicBezTo>
                  <a:pt x="5191" y="417"/>
                  <a:pt x="5057" y="244"/>
                  <a:pt x="4871" y="141"/>
                </a:cubicBezTo>
                <a:cubicBezTo>
                  <a:pt x="4794" y="97"/>
                  <a:pt x="4711" y="58"/>
                  <a:pt x="4621" y="33"/>
                </a:cubicBezTo>
                <a:cubicBezTo>
                  <a:pt x="4538" y="7"/>
                  <a:pt x="4448" y="1"/>
                  <a:pt x="4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473775" y="-1362500"/>
            <a:ext cx="10099995" cy="2213112"/>
          </a:xfrm>
          <a:custGeom>
            <a:avLst/>
            <a:gdLst/>
            <a:ahLst/>
            <a:cxnLst/>
            <a:rect l="l" t="t" r="r" b="b"/>
            <a:pathLst>
              <a:path w="65406" h="14332" extrusionOk="0">
                <a:moveTo>
                  <a:pt x="24789" y="0"/>
                </a:moveTo>
                <a:cubicBezTo>
                  <a:pt x="24770" y="0"/>
                  <a:pt x="24750" y="1"/>
                  <a:pt x="24731" y="1"/>
                </a:cubicBezTo>
                <a:cubicBezTo>
                  <a:pt x="20782" y="13"/>
                  <a:pt x="17371" y="1620"/>
                  <a:pt x="15713" y="3950"/>
                </a:cubicBezTo>
                <a:cubicBezTo>
                  <a:pt x="14074" y="2604"/>
                  <a:pt x="11648" y="1754"/>
                  <a:pt x="8940" y="1754"/>
                </a:cubicBezTo>
                <a:cubicBezTo>
                  <a:pt x="8930" y="1754"/>
                  <a:pt x="8920" y="1754"/>
                  <a:pt x="8909" y="1754"/>
                </a:cubicBezTo>
                <a:cubicBezTo>
                  <a:pt x="3988" y="1773"/>
                  <a:pt x="0" y="4609"/>
                  <a:pt x="13" y="8078"/>
                </a:cubicBezTo>
                <a:cubicBezTo>
                  <a:pt x="26" y="11535"/>
                  <a:pt x="4005" y="14331"/>
                  <a:pt x="8904" y="14331"/>
                </a:cubicBezTo>
                <a:cubicBezTo>
                  <a:pt x="8921" y="14331"/>
                  <a:pt x="8937" y="14331"/>
                  <a:pt x="8954" y="14331"/>
                </a:cubicBezTo>
                <a:cubicBezTo>
                  <a:pt x="12167" y="14318"/>
                  <a:pt x="14977" y="13108"/>
                  <a:pt x="16545" y="11310"/>
                </a:cubicBezTo>
                <a:cubicBezTo>
                  <a:pt x="18383" y="13104"/>
                  <a:pt x="21380" y="14261"/>
                  <a:pt x="24761" y="14261"/>
                </a:cubicBezTo>
                <a:cubicBezTo>
                  <a:pt x="24770" y="14261"/>
                  <a:pt x="24779" y="14261"/>
                  <a:pt x="24789" y="14261"/>
                </a:cubicBezTo>
                <a:cubicBezTo>
                  <a:pt x="27995" y="14248"/>
                  <a:pt x="30850" y="13185"/>
                  <a:pt x="32700" y="11534"/>
                </a:cubicBezTo>
                <a:cubicBezTo>
                  <a:pt x="34549" y="13185"/>
                  <a:pt x="37404" y="14254"/>
                  <a:pt x="40623" y="14261"/>
                </a:cubicBezTo>
                <a:cubicBezTo>
                  <a:pt x="40642" y="14261"/>
                  <a:pt x="40660" y="14261"/>
                  <a:pt x="40678" y="14261"/>
                </a:cubicBezTo>
                <a:cubicBezTo>
                  <a:pt x="44042" y="14261"/>
                  <a:pt x="47027" y="13099"/>
                  <a:pt x="48860" y="11310"/>
                </a:cubicBezTo>
                <a:cubicBezTo>
                  <a:pt x="50428" y="13115"/>
                  <a:pt x="53238" y="14325"/>
                  <a:pt x="56451" y="14331"/>
                </a:cubicBezTo>
                <a:cubicBezTo>
                  <a:pt x="56468" y="14331"/>
                  <a:pt x="56485" y="14331"/>
                  <a:pt x="56501" y="14331"/>
                </a:cubicBezTo>
                <a:cubicBezTo>
                  <a:pt x="61400" y="14331"/>
                  <a:pt x="65386" y="11535"/>
                  <a:pt x="65393" y="8078"/>
                </a:cubicBezTo>
                <a:cubicBezTo>
                  <a:pt x="65405" y="4609"/>
                  <a:pt x="61405" y="1780"/>
                  <a:pt x="56483" y="1761"/>
                </a:cubicBezTo>
                <a:cubicBezTo>
                  <a:pt x="56463" y="1761"/>
                  <a:pt x="56443" y="1761"/>
                  <a:pt x="56423" y="1761"/>
                </a:cubicBezTo>
                <a:cubicBezTo>
                  <a:pt x="53727" y="1761"/>
                  <a:pt x="51306" y="2609"/>
                  <a:pt x="49680" y="3950"/>
                </a:cubicBezTo>
                <a:cubicBezTo>
                  <a:pt x="48022" y="1620"/>
                  <a:pt x="44604" y="20"/>
                  <a:pt x="40662" y="1"/>
                </a:cubicBezTo>
                <a:cubicBezTo>
                  <a:pt x="40642" y="1"/>
                  <a:pt x="40623" y="0"/>
                  <a:pt x="40604" y="0"/>
                </a:cubicBezTo>
                <a:cubicBezTo>
                  <a:pt x="37401" y="0"/>
                  <a:pt x="34545" y="1054"/>
                  <a:pt x="32700" y="2702"/>
                </a:cubicBezTo>
                <a:cubicBezTo>
                  <a:pt x="30848" y="1054"/>
                  <a:pt x="27991" y="0"/>
                  <a:pt x="247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374949" y="41885"/>
            <a:ext cx="9979393" cy="809611"/>
          </a:xfrm>
          <a:custGeom>
            <a:avLst/>
            <a:gdLst/>
            <a:ahLst/>
            <a:cxnLst/>
            <a:rect l="l" t="t" r="r" b="b"/>
            <a:pathLst>
              <a:path w="64625" h="5243" extrusionOk="0">
                <a:moveTo>
                  <a:pt x="64625" y="0"/>
                </a:moveTo>
                <a:cubicBezTo>
                  <a:pt x="64477" y="218"/>
                  <a:pt x="64330" y="423"/>
                  <a:pt x="64176" y="615"/>
                </a:cubicBezTo>
                <a:cubicBezTo>
                  <a:pt x="63972" y="871"/>
                  <a:pt x="63754" y="1114"/>
                  <a:pt x="63517" y="1345"/>
                </a:cubicBezTo>
                <a:cubicBezTo>
                  <a:pt x="63287" y="1575"/>
                  <a:pt x="63044" y="1786"/>
                  <a:pt x="62794" y="1985"/>
                </a:cubicBezTo>
                <a:cubicBezTo>
                  <a:pt x="62544" y="2177"/>
                  <a:pt x="62282" y="2362"/>
                  <a:pt x="62013" y="2529"/>
                </a:cubicBezTo>
                <a:cubicBezTo>
                  <a:pt x="61738" y="2695"/>
                  <a:pt x="61456" y="2849"/>
                  <a:pt x="61168" y="2989"/>
                </a:cubicBezTo>
                <a:cubicBezTo>
                  <a:pt x="60592" y="3271"/>
                  <a:pt x="59984" y="3489"/>
                  <a:pt x="59363" y="3655"/>
                </a:cubicBezTo>
                <a:cubicBezTo>
                  <a:pt x="58730" y="3828"/>
                  <a:pt x="58083" y="3943"/>
                  <a:pt x="57437" y="4001"/>
                </a:cubicBezTo>
                <a:cubicBezTo>
                  <a:pt x="57027" y="4039"/>
                  <a:pt x="56611" y="4058"/>
                  <a:pt x="56195" y="4058"/>
                </a:cubicBezTo>
                <a:cubicBezTo>
                  <a:pt x="55939" y="4058"/>
                  <a:pt x="55683" y="4052"/>
                  <a:pt x="55434" y="4039"/>
                </a:cubicBezTo>
                <a:cubicBezTo>
                  <a:pt x="54768" y="4001"/>
                  <a:pt x="54102" y="3911"/>
                  <a:pt x="53449" y="3777"/>
                </a:cubicBezTo>
                <a:cubicBezTo>
                  <a:pt x="52797" y="3642"/>
                  <a:pt x="52150" y="3463"/>
                  <a:pt x="51523" y="3233"/>
                </a:cubicBezTo>
                <a:cubicBezTo>
                  <a:pt x="50909" y="3015"/>
                  <a:pt x="50313" y="2746"/>
                  <a:pt x="49744" y="2433"/>
                </a:cubicBezTo>
                <a:cubicBezTo>
                  <a:pt x="49456" y="2273"/>
                  <a:pt x="49174" y="2100"/>
                  <a:pt x="48918" y="1927"/>
                </a:cubicBezTo>
                <a:cubicBezTo>
                  <a:pt x="48662" y="1754"/>
                  <a:pt x="48400" y="1569"/>
                  <a:pt x="48163" y="1377"/>
                </a:cubicBezTo>
                <a:lnTo>
                  <a:pt x="48150" y="1364"/>
                </a:lnTo>
                <a:lnTo>
                  <a:pt x="48137" y="1357"/>
                </a:lnTo>
                <a:lnTo>
                  <a:pt x="48118" y="1364"/>
                </a:lnTo>
                <a:cubicBezTo>
                  <a:pt x="47952" y="1498"/>
                  <a:pt x="47760" y="1652"/>
                  <a:pt x="47561" y="1793"/>
                </a:cubicBezTo>
                <a:cubicBezTo>
                  <a:pt x="47401" y="1914"/>
                  <a:pt x="47241" y="2023"/>
                  <a:pt x="47088" y="2113"/>
                </a:cubicBezTo>
                <a:cubicBezTo>
                  <a:pt x="46806" y="2292"/>
                  <a:pt x="46518" y="2465"/>
                  <a:pt x="46224" y="2618"/>
                </a:cubicBezTo>
                <a:cubicBezTo>
                  <a:pt x="45609" y="2932"/>
                  <a:pt x="44975" y="3201"/>
                  <a:pt x="44323" y="3412"/>
                </a:cubicBezTo>
                <a:cubicBezTo>
                  <a:pt x="43638" y="3629"/>
                  <a:pt x="42940" y="3796"/>
                  <a:pt x="42230" y="3911"/>
                </a:cubicBezTo>
                <a:cubicBezTo>
                  <a:pt x="41519" y="4026"/>
                  <a:pt x="40802" y="4084"/>
                  <a:pt x="40079" y="4090"/>
                </a:cubicBezTo>
                <a:lnTo>
                  <a:pt x="40015" y="4090"/>
                </a:lnTo>
                <a:cubicBezTo>
                  <a:pt x="39318" y="4090"/>
                  <a:pt x="38626" y="4039"/>
                  <a:pt x="37935" y="3930"/>
                </a:cubicBezTo>
                <a:cubicBezTo>
                  <a:pt x="37231" y="3821"/>
                  <a:pt x="36540" y="3649"/>
                  <a:pt x="35868" y="3412"/>
                </a:cubicBezTo>
                <a:cubicBezTo>
                  <a:pt x="35209" y="3181"/>
                  <a:pt x="34581" y="2887"/>
                  <a:pt x="33986" y="2529"/>
                </a:cubicBezTo>
                <a:cubicBezTo>
                  <a:pt x="33692" y="2349"/>
                  <a:pt x="33410" y="2157"/>
                  <a:pt x="33141" y="1946"/>
                </a:cubicBezTo>
                <a:cubicBezTo>
                  <a:pt x="32994" y="1837"/>
                  <a:pt x="32860" y="1722"/>
                  <a:pt x="32738" y="1613"/>
                </a:cubicBezTo>
                <a:cubicBezTo>
                  <a:pt x="32616" y="1505"/>
                  <a:pt x="32482" y="1383"/>
                  <a:pt x="32360" y="1261"/>
                </a:cubicBezTo>
                <a:lnTo>
                  <a:pt x="32341" y="1274"/>
                </a:lnTo>
                <a:lnTo>
                  <a:pt x="32328" y="1281"/>
                </a:lnTo>
                <a:cubicBezTo>
                  <a:pt x="32239" y="1364"/>
                  <a:pt x="32156" y="1434"/>
                  <a:pt x="32079" y="1505"/>
                </a:cubicBezTo>
                <a:cubicBezTo>
                  <a:pt x="31548" y="1959"/>
                  <a:pt x="30965" y="2356"/>
                  <a:pt x="30351" y="2682"/>
                </a:cubicBezTo>
                <a:cubicBezTo>
                  <a:pt x="29717" y="3015"/>
                  <a:pt x="29058" y="3290"/>
                  <a:pt x="28373" y="3501"/>
                </a:cubicBezTo>
                <a:cubicBezTo>
                  <a:pt x="27675" y="3713"/>
                  <a:pt x="26958" y="3873"/>
                  <a:pt x="26235" y="3969"/>
                </a:cubicBezTo>
                <a:cubicBezTo>
                  <a:pt x="25589" y="4052"/>
                  <a:pt x="24949" y="4097"/>
                  <a:pt x="24302" y="4097"/>
                </a:cubicBezTo>
                <a:cubicBezTo>
                  <a:pt x="24200" y="4097"/>
                  <a:pt x="24097" y="4097"/>
                  <a:pt x="23995" y="4090"/>
                </a:cubicBezTo>
                <a:cubicBezTo>
                  <a:pt x="23246" y="4077"/>
                  <a:pt x="22504" y="4007"/>
                  <a:pt x="21768" y="3885"/>
                </a:cubicBezTo>
                <a:cubicBezTo>
                  <a:pt x="21038" y="3764"/>
                  <a:pt x="20321" y="3585"/>
                  <a:pt x="19617" y="3348"/>
                </a:cubicBezTo>
                <a:cubicBezTo>
                  <a:pt x="18939" y="3124"/>
                  <a:pt x="18280" y="2842"/>
                  <a:pt x="17646" y="2509"/>
                </a:cubicBezTo>
                <a:cubicBezTo>
                  <a:pt x="17326" y="2337"/>
                  <a:pt x="17025" y="2157"/>
                  <a:pt x="16743" y="1965"/>
                </a:cubicBezTo>
                <a:cubicBezTo>
                  <a:pt x="16462" y="1780"/>
                  <a:pt x="16193" y="1581"/>
                  <a:pt x="15943" y="1377"/>
                </a:cubicBezTo>
                <a:cubicBezTo>
                  <a:pt x="15943" y="1383"/>
                  <a:pt x="15937" y="1389"/>
                  <a:pt x="15931" y="1396"/>
                </a:cubicBezTo>
                <a:cubicBezTo>
                  <a:pt x="15719" y="1530"/>
                  <a:pt x="15508" y="1652"/>
                  <a:pt x="15291" y="1780"/>
                </a:cubicBezTo>
                <a:cubicBezTo>
                  <a:pt x="15150" y="1857"/>
                  <a:pt x="15022" y="1927"/>
                  <a:pt x="14900" y="1991"/>
                </a:cubicBezTo>
                <a:cubicBezTo>
                  <a:pt x="14292" y="2305"/>
                  <a:pt x="13665" y="2580"/>
                  <a:pt x="13018" y="2810"/>
                </a:cubicBezTo>
                <a:cubicBezTo>
                  <a:pt x="12340" y="3053"/>
                  <a:pt x="11642" y="3245"/>
                  <a:pt x="10932" y="3399"/>
                </a:cubicBezTo>
                <a:cubicBezTo>
                  <a:pt x="10215" y="3553"/>
                  <a:pt x="9485" y="3661"/>
                  <a:pt x="8756" y="3719"/>
                </a:cubicBezTo>
                <a:cubicBezTo>
                  <a:pt x="8308" y="3757"/>
                  <a:pt x="7860" y="3777"/>
                  <a:pt x="7425" y="3777"/>
                </a:cubicBezTo>
                <a:cubicBezTo>
                  <a:pt x="7130" y="3777"/>
                  <a:pt x="6829" y="3764"/>
                  <a:pt x="6535" y="3751"/>
                </a:cubicBezTo>
                <a:cubicBezTo>
                  <a:pt x="5812" y="3706"/>
                  <a:pt x="5088" y="3610"/>
                  <a:pt x="4384" y="3450"/>
                </a:cubicBezTo>
                <a:cubicBezTo>
                  <a:pt x="3693" y="3297"/>
                  <a:pt x="3015" y="3079"/>
                  <a:pt x="2368" y="2797"/>
                </a:cubicBezTo>
                <a:cubicBezTo>
                  <a:pt x="1722" y="2516"/>
                  <a:pt x="1114" y="2164"/>
                  <a:pt x="551" y="1741"/>
                </a:cubicBezTo>
                <a:cubicBezTo>
                  <a:pt x="359" y="1601"/>
                  <a:pt x="173" y="1447"/>
                  <a:pt x="0" y="1287"/>
                </a:cubicBezTo>
                <a:lnTo>
                  <a:pt x="0" y="1287"/>
                </a:lnTo>
                <a:cubicBezTo>
                  <a:pt x="647" y="2439"/>
                  <a:pt x="1767" y="3425"/>
                  <a:pt x="3220" y="4135"/>
                </a:cubicBezTo>
                <a:cubicBezTo>
                  <a:pt x="4711" y="4858"/>
                  <a:pt x="6452" y="5242"/>
                  <a:pt x="8263" y="5242"/>
                </a:cubicBezTo>
                <a:lnTo>
                  <a:pt x="8314" y="5242"/>
                </a:lnTo>
                <a:cubicBezTo>
                  <a:pt x="11431" y="5230"/>
                  <a:pt x="14267" y="4097"/>
                  <a:pt x="15905" y="2215"/>
                </a:cubicBezTo>
                <a:cubicBezTo>
                  <a:pt x="17793" y="4065"/>
                  <a:pt x="20853" y="5166"/>
                  <a:pt x="24085" y="5166"/>
                </a:cubicBezTo>
                <a:lnTo>
                  <a:pt x="24142" y="5166"/>
                </a:lnTo>
                <a:cubicBezTo>
                  <a:pt x="27240" y="5159"/>
                  <a:pt x="30127" y="4161"/>
                  <a:pt x="32053" y="2439"/>
                </a:cubicBezTo>
                <a:cubicBezTo>
                  <a:pt x="33980" y="4161"/>
                  <a:pt x="36866" y="5159"/>
                  <a:pt x="39970" y="5172"/>
                </a:cubicBezTo>
                <a:lnTo>
                  <a:pt x="40022" y="5172"/>
                </a:lnTo>
                <a:cubicBezTo>
                  <a:pt x="43254" y="5172"/>
                  <a:pt x="46313" y="4065"/>
                  <a:pt x="48208" y="2221"/>
                </a:cubicBezTo>
                <a:cubicBezTo>
                  <a:pt x="49840" y="4103"/>
                  <a:pt x="52675" y="5230"/>
                  <a:pt x="55798" y="5242"/>
                </a:cubicBezTo>
                <a:lnTo>
                  <a:pt x="55843" y="5242"/>
                </a:lnTo>
                <a:cubicBezTo>
                  <a:pt x="57962" y="5242"/>
                  <a:pt x="60010" y="4705"/>
                  <a:pt x="61623" y="3738"/>
                </a:cubicBezTo>
                <a:cubicBezTo>
                  <a:pt x="63216" y="2778"/>
                  <a:pt x="64285" y="1447"/>
                  <a:pt x="64625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318637" y="-35167"/>
            <a:ext cx="1777220" cy="565631"/>
          </a:xfrm>
          <a:custGeom>
            <a:avLst/>
            <a:gdLst/>
            <a:ahLst/>
            <a:cxnLst/>
            <a:rect l="l" t="t" r="r" b="b"/>
            <a:pathLst>
              <a:path w="11509" h="3663" extrusionOk="0">
                <a:moveTo>
                  <a:pt x="11310" y="0"/>
                </a:moveTo>
                <a:cubicBezTo>
                  <a:pt x="11265" y="7"/>
                  <a:pt x="11233" y="26"/>
                  <a:pt x="11208" y="58"/>
                </a:cubicBezTo>
                <a:cubicBezTo>
                  <a:pt x="11131" y="147"/>
                  <a:pt x="11048" y="237"/>
                  <a:pt x="10964" y="320"/>
                </a:cubicBezTo>
                <a:cubicBezTo>
                  <a:pt x="10888" y="410"/>
                  <a:pt x="10804" y="493"/>
                  <a:pt x="10728" y="576"/>
                </a:cubicBezTo>
                <a:cubicBezTo>
                  <a:pt x="10196" y="1095"/>
                  <a:pt x="9608" y="1543"/>
                  <a:pt x="8967" y="1914"/>
                </a:cubicBezTo>
                <a:cubicBezTo>
                  <a:pt x="8110" y="2407"/>
                  <a:pt x="7201" y="2784"/>
                  <a:pt x="6254" y="3047"/>
                </a:cubicBezTo>
                <a:lnTo>
                  <a:pt x="6235" y="3047"/>
                </a:lnTo>
                <a:cubicBezTo>
                  <a:pt x="5985" y="3117"/>
                  <a:pt x="5729" y="3181"/>
                  <a:pt x="5473" y="3232"/>
                </a:cubicBezTo>
                <a:cubicBezTo>
                  <a:pt x="5210" y="3290"/>
                  <a:pt x="4935" y="3341"/>
                  <a:pt x="4673" y="3380"/>
                </a:cubicBezTo>
                <a:cubicBezTo>
                  <a:pt x="4404" y="3424"/>
                  <a:pt x="4135" y="3456"/>
                  <a:pt x="3873" y="3482"/>
                </a:cubicBezTo>
                <a:cubicBezTo>
                  <a:pt x="3604" y="3514"/>
                  <a:pt x="3335" y="3527"/>
                  <a:pt x="3073" y="3540"/>
                </a:cubicBezTo>
                <a:cubicBezTo>
                  <a:pt x="2946" y="3540"/>
                  <a:pt x="2820" y="3546"/>
                  <a:pt x="2693" y="3546"/>
                </a:cubicBezTo>
                <a:lnTo>
                  <a:pt x="2693" y="3546"/>
                </a:lnTo>
                <a:cubicBezTo>
                  <a:pt x="2472" y="3546"/>
                  <a:pt x="2244" y="3540"/>
                  <a:pt x="2017" y="3533"/>
                </a:cubicBezTo>
                <a:cubicBezTo>
                  <a:pt x="1793" y="3527"/>
                  <a:pt x="1569" y="3508"/>
                  <a:pt x="1351" y="3488"/>
                </a:cubicBezTo>
                <a:cubicBezTo>
                  <a:pt x="909" y="3444"/>
                  <a:pt x="474" y="3380"/>
                  <a:pt x="39" y="3284"/>
                </a:cubicBezTo>
                <a:cubicBezTo>
                  <a:pt x="20" y="3284"/>
                  <a:pt x="7" y="3296"/>
                  <a:pt x="7" y="3309"/>
                </a:cubicBezTo>
                <a:cubicBezTo>
                  <a:pt x="1" y="3328"/>
                  <a:pt x="13" y="3341"/>
                  <a:pt x="33" y="3348"/>
                </a:cubicBezTo>
                <a:cubicBezTo>
                  <a:pt x="276" y="3399"/>
                  <a:pt x="525" y="3450"/>
                  <a:pt x="775" y="3488"/>
                </a:cubicBezTo>
                <a:cubicBezTo>
                  <a:pt x="1018" y="3533"/>
                  <a:pt x="1281" y="3565"/>
                  <a:pt x="1537" y="3591"/>
                </a:cubicBezTo>
                <a:cubicBezTo>
                  <a:pt x="2008" y="3637"/>
                  <a:pt x="2485" y="3662"/>
                  <a:pt x="2958" y="3662"/>
                </a:cubicBezTo>
                <a:cubicBezTo>
                  <a:pt x="3011" y="3662"/>
                  <a:pt x="3065" y="3662"/>
                  <a:pt x="3118" y="3661"/>
                </a:cubicBezTo>
                <a:cubicBezTo>
                  <a:pt x="3386" y="3661"/>
                  <a:pt x="3655" y="3648"/>
                  <a:pt x="3924" y="3629"/>
                </a:cubicBezTo>
                <a:cubicBezTo>
                  <a:pt x="4193" y="3610"/>
                  <a:pt x="4462" y="3591"/>
                  <a:pt x="4730" y="3552"/>
                </a:cubicBezTo>
                <a:cubicBezTo>
                  <a:pt x="4999" y="3520"/>
                  <a:pt x="5268" y="3482"/>
                  <a:pt x="5530" y="3431"/>
                </a:cubicBezTo>
                <a:cubicBezTo>
                  <a:pt x="5799" y="3380"/>
                  <a:pt x="6062" y="3322"/>
                  <a:pt x="6324" y="3258"/>
                </a:cubicBezTo>
                <a:cubicBezTo>
                  <a:pt x="6849" y="3124"/>
                  <a:pt x="7367" y="2957"/>
                  <a:pt x="7873" y="2759"/>
                </a:cubicBezTo>
                <a:cubicBezTo>
                  <a:pt x="8116" y="2656"/>
                  <a:pt x="8359" y="2548"/>
                  <a:pt x="8596" y="2439"/>
                </a:cubicBezTo>
                <a:cubicBezTo>
                  <a:pt x="8839" y="2324"/>
                  <a:pt x="9076" y="2189"/>
                  <a:pt x="9313" y="2055"/>
                </a:cubicBezTo>
                <a:cubicBezTo>
                  <a:pt x="9716" y="1818"/>
                  <a:pt x="10100" y="1549"/>
                  <a:pt x="10459" y="1255"/>
                </a:cubicBezTo>
                <a:cubicBezTo>
                  <a:pt x="10638" y="1101"/>
                  <a:pt x="10811" y="948"/>
                  <a:pt x="10971" y="787"/>
                </a:cubicBezTo>
                <a:cubicBezTo>
                  <a:pt x="11060" y="698"/>
                  <a:pt x="11144" y="615"/>
                  <a:pt x="11227" y="525"/>
                </a:cubicBezTo>
                <a:cubicBezTo>
                  <a:pt x="11304" y="435"/>
                  <a:pt x="11380" y="346"/>
                  <a:pt x="11457" y="256"/>
                </a:cubicBezTo>
                <a:cubicBezTo>
                  <a:pt x="11508" y="186"/>
                  <a:pt x="11496" y="90"/>
                  <a:pt x="11425" y="32"/>
                </a:cubicBezTo>
                <a:cubicBezTo>
                  <a:pt x="11400" y="13"/>
                  <a:pt x="11368" y="0"/>
                  <a:pt x="11329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78208" y="283078"/>
            <a:ext cx="555912" cy="100217"/>
          </a:xfrm>
          <a:custGeom>
            <a:avLst/>
            <a:gdLst/>
            <a:ahLst/>
            <a:cxnLst/>
            <a:rect l="l" t="t" r="r" b="b"/>
            <a:pathLst>
              <a:path w="3600" h="649" extrusionOk="0">
                <a:moveTo>
                  <a:pt x="3504" y="0"/>
                </a:moveTo>
                <a:cubicBezTo>
                  <a:pt x="3491" y="0"/>
                  <a:pt x="3478" y="7"/>
                  <a:pt x="3465" y="13"/>
                </a:cubicBezTo>
                <a:lnTo>
                  <a:pt x="3459" y="7"/>
                </a:lnTo>
                <a:cubicBezTo>
                  <a:pt x="3325" y="51"/>
                  <a:pt x="3190" y="96"/>
                  <a:pt x="3062" y="141"/>
                </a:cubicBezTo>
                <a:cubicBezTo>
                  <a:pt x="2928" y="186"/>
                  <a:pt x="2793" y="224"/>
                  <a:pt x="2653" y="263"/>
                </a:cubicBezTo>
                <a:lnTo>
                  <a:pt x="2672" y="256"/>
                </a:lnTo>
                <a:lnTo>
                  <a:pt x="2672" y="256"/>
                </a:lnTo>
                <a:cubicBezTo>
                  <a:pt x="2038" y="442"/>
                  <a:pt x="1379" y="551"/>
                  <a:pt x="720" y="570"/>
                </a:cubicBezTo>
                <a:lnTo>
                  <a:pt x="720" y="570"/>
                </a:lnTo>
                <a:cubicBezTo>
                  <a:pt x="498" y="569"/>
                  <a:pt x="276" y="550"/>
                  <a:pt x="54" y="525"/>
                </a:cubicBezTo>
                <a:cubicBezTo>
                  <a:pt x="50" y="524"/>
                  <a:pt x="47" y="523"/>
                  <a:pt x="44" y="523"/>
                </a:cubicBezTo>
                <a:cubicBezTo>
                  <a:pt x="8" y="523"/>
                  <a:pt x="1" y="583"/>
                  <a:pt x="48" y="589"/>
                </a:cubicBezTo>
                <a:cubicBezTo>
                  <a:pt x="330" y="629"/>
                  <a:pt x="615" y="648"/>
                  <a:pt x="899" y="648"/>
                </a:cubicBezTo>
                <a:cubicBezTo>
                  <a:pt x="1117" y="648"/>
                  <a:pt x="1335" y="637"/>
                  <a:pt x="1552" y="615"/>
                </a:cubicBezTo>
                <a:cubicBezTo>
                  <a:pt x="2051" y="551"/>
                  <a:pt x="2544" y="455"/>
                  <a:pt x="3030" y="327"/>
                </a:cubicBezTo>
                <a:cubicBezTo>
                  <a:pt x="3190" y="282"/>
                  <a:pt x="3357" y="243"/>
                  <a:pt x="3517" y="199"/>
                </a:cubicBezTo>
                <a:lnTo>
                  <a:pt x="3542" y="192"/>
                </a:lnTo>
                <a:cubicBezTo>
                  <a:pt x="3555" y="179"/>
                  <a:pt x="3568" y="173"/>
                  <a:pt x="3581" y="160"/>
                </a:cubicBezTo>
                <a:cubicBezTo>
                  <a:pt x="3593" y="141"/>
                  <a:pt x="3600" y="109"/>
                  <a:pt x="3600" y="83"/>
                </a:cubicBezTo>
                <a:cubicBezTo>
                  <a:pt x="3593" y="58"/>
                  <a:pt x="3581" y="39"/>
                  <a:pt x="3561" y="19"/>
                </a:cubicBezTo>
                <a:cubicBezTo>
                  <a:pt x="3549" y="13"/>
                  <a:pt x="3529" y="7"/>
                  <a:pt x="3517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7322942" y="296821"/>
            <a:ext cx="1283076" cy="256179"/>
          </a:xfrm>
          <a:custGeom>
            <a:avLst/>
            <a:gdLst/>
            <a:ahLst/>
            <a:cxnLst/>
            <a:rect l="l" t="t" r="r" b="b"/>
            <a:pathLst>
              <a:path w="8309" h="1659" extrusionOk="0">
                <a:moveTo>
                  <a:pt x="340" y="78"/>
                </a:moveTo>
                <a:lnTo>
                  <a:pt x="364" y="90"/>
                </a:lnTo>
                <a:lnTo>
                  <a:pt x="364" y="90"/>
                </a:lnTo>
                <a:cubicBezTo>
                  <a:pt x="354" y="88"/>
                  <a:pt x="345" y="83"/>
                  <a:pt x="340" y="78"/>
                </a:cubicBezTo>
                <a:close/>
                <a:moveTo>
                  <a:pt x="148" y="1"/>
                </a:moveTo>
                <a:cubicBezTo>
                  <a:pt x="58" y="14"/>
                  <a:pt x="1" y="90"/>
                  <a:pt x="13" y="174"/>
                </a:cubicBezTo>
                <a:cubicBezTo>
                  <a:pt x="13" y="186"/>
                  <a:pt x="20" y="199"/>
                  <a:pt x="20" y="212"/>
                </a:cubicBezTo>
                <a:cubicBezTo>
                  <a:pt x="33" y="238"/>
                  <a:pt x="52" y="263"/>
                  <a:pt x="71" y="276"/>
                </a:cubicBezTo>
                <a:cubicBezTo>
                  <a:pt x="301" y="410"/>
                  <a:pt x="538" y="538"/>
                  <a:pt x="775" y="654"/>
                </a:cubicBezTo>
                <a:cubicBezTo>
                  <a:pt x="1012" y="762"/>
                  <a:pt x="1255" y="865"/>
                  <a:pt x="1498" y="954"/>
                </a:cubicBezTo>
                <a:cubicBezTo>
                  <a:pt x="1997" y="1140"/>
                  <a:pt x="2509" y="1287"/>
                  <a:pt x="3028" y="1396"/>
                </a:cubicBezTo>
                <a:cubicBezTo>
                  <a:pt x="3284" y="1454"/>
                  <a:pt x="3546" y="1498"/>
                  <a:pt x="3802" y="1537"/>
                </a:cubicBezTo>
                <a:cubicBezTo>
                  <a:pt x="4058" y="1569"/>
                  <a:pt x="4321" y="1601"/>
                  <a:pt x="4583" y="1620"/>
                </a:cubicBezTo>
                <a:cubicBezTo>
                  <a:pt x="4846" y="1639"/>
                  <a:pt x="5108" y="1652"/>
                  <a:pt x="5370" y="1658"/>
                </a:cubicBezTo>
                <a:cubicBezTo>
                  <a:pt x="5633" y="1658"/>
                  <a:pt x="5895" y="1658"/>
                  <a:pt x="6158" y="1646"/>
                </a:cubicBezTo>
                <a:cubicBezTo>
                  <a:pt x="6516" y="1633"/>
                  <a:pt x="6874" y="1601"/>
                  <a:pt x="7227" y="1556"/>
                </a:cubicBezTo>
                <a:cubicBezTo>
                  <a:pt x="7585" y="1511"/>
                  <a:pt x="7931" y="1454"/>
                  <a:pt x="8276" y="1390"/>
                </a:cubicBezTo>
                <a:cubicBezTo>
                  <a:pt x="8295" y="1383"/>
                  <a:pt x="8308" y="1370"/>
                  <a:pt x="8302" y="1358"/>
                </a:cubicBezTo>
                <a:cubicBezTo>
                  <a:pt x="8302" y="1342"/>
                  <a:pt x="8293" y="1330"/>
                  <a:pt x="8279" y="1330"/>
                </a:cubicBezTo>
                <a:cubicBezTo>
                  <a:pt x="8276" y="1330"/>
                  <a:pt x="8273" y="1331"/>
                  <a:pt x="8270" y="1332"/>
                </a:cubicBezTo>
                <a:cubicBezTo>
                  <a:pt x="7931" y="1396"/>
                  <a:pt x="7591" y="1441"/>
                  <a:pt x="7246" y="1473"/>
                </a:cubicBezTo>
                <a:cubicBezTo>
                  <a:pt x="6901" y="1505"/>
                  <a:pt x="6555" y="1530"/>
                  <a:pt x="6204" y="1530"/>
                </a:cubicBezTo>
                <a:lnTo>
                  <a:pt x="6204" y="1530"/>
                </a:lnTo>
                <a:cubicBezTo>
                  <a:pt x="5948" y="1530"/>
                  <a:pt x="5691" y="1530"/>
                  <a:pt x="5434" y="1518"/>
                </a:cubicBezTo>
                <a:cubicBezTo>
                  <a:pt x="5178" y="1511"/>
                  <a:pt x="4916" y="1486"/>
                  <a:pt x="4654" y="1460"/>
                </a:cubicBezTo>
                <a:cubicBezTo>
                  <a:pt x="4391" y="1428"/>
                  <a:pt x="4135" y="1390"/>
                  <a:pt x="3873" y="1345"/>
                </a:cubicBezTo>
                <a:cubicBezTo>
                  <a:pt x="3617" y="1300"/>
                  <a:pt x="3361" y="1249"/>
                  <a:pt x="3105" y="1185"/>
                </a:cubicBezTo>
                <a:lnTo>
                  <a:pt x="2868" y="1127"/>
                </a:lnTo>
                <a:cubicBezTo>
                  <a:pt x="2426" y="1006"/>
                  <a:pt x="1997" y="858"/>
                  <a:pt x="1575" y="686"/>
                </a:cubicBezTo>
                <a:cubicBezTo>
                  <a:pt x="1159" y="513"/>
                  <a:pt x="756" y="314"/>
                  <a:pt x="372" y="90"/>
                </a:cubicBezTo>
                <a:cubicBezTo>
                  <a:pt x="369" y="90"/>
                  <a:pt x="367" y="90"/>
                  <a:pt x="364" y="90"/>
                </a:cubicBezTo>
                <a:lnTo>
                  <a:pt x="364" y="90"/>
                </a:lnTo>
                <a:lnTo>
                  <a:pt x="263" y="33"/>
                </a:lnTo>
                <a:lnTo>
                  <a:pt x="231" y="14"/>
                </a:lnTo>
                <a:cubicBezTo>
                  <a:pt x="212" y="1"/>
                  <a:pt x="193" y="1"/>
                  <a:pt x="167" y="1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2091829" y="91297"/>
            <a:ext cx="1918514" cy="407662"/>
          </a:xfrm>
          <a:custGeom>
            <a:avLst/>
            <a:gdLst/>
            <a:ahLst/>
            <a:cxnLst/>
            <a:rect l="l" t="t" r="r" b="b"/>
            <a:pathLst>
              <a:path w="12424" h="2640" extrusionOk="0">
                <a:moveTo>
                  <a:pt x="148" y="0"/>
                </a:moveTo>
                <a:lnTo>
                  <a:pt x="148" y="7"/>
                </a:lnTo>
                <a:cubicBezTo>
                  <a:pt x="109" y="20"/>
                  <a:pt x="71" y="39"/>
                  <a:pt x="45" y="77"/>
                </a:cubicBezTo>
                <a:cubicBezTo>
                  <a:pt x="0" y="148"/>
                  <a:pt x="20" y="244"/>
                  <a:pt x="90" y="295"/>
                </a:cubicBezTo>
                <a:cubicBezTo>
                  <a:pt x="672" y="666"/>
                  <a:pt x="1287" y="993"/>
                  <a:pt x="1921" y="1281"/>
                </a:cubicBezTo>
                <a:cubicBezTo>
                  <a:pt x="2548" y="1562"/>
                  <a:pt x="3188" y="1799"/>
                  <a:pt x="3841" y="1997"/>
                </a:cubicBezTo>
                <a:cubicBezTo>
                  <a:pt x="4500" y="2196"/>
                  <a:pt x="5172" y="2349"/>
                  <a:pt x="5844" y="2458"/>
                </a:cubicBezTo>
                <a:cubicBezTo>
                  <a:pt x="6522" y="2567"/>
                  <a:pt x="7201" y="2625"/>
                  <a:pt x="7879" y="2637"/>
                </a:cubicBezTo>
                <a:cubicBezTo>
                  <a:pt x="7968" y="2639"/>
                  <a:pt x="8057" y="2640"/>
                  <a:pt x="8145" y="2640"/>
                </a:cubicBezTo>
                <a:cubicBezTo>
                  <a:pt x="9426" y="2640"/>
                  <a:pt x="10704" y="2467"/>
                  <a:pt x="11944" y="2138"/>
                </a:cubicBezTo>
                <a:cubicBezTo>
                  <a:pt x="12084" y="2100"/>
                  <a:pt x="12225" y="2061"/>
                  <a:pt x="12360" y="2017"/>
                </a:cubicBezTo>
                <a:cubicBezTo>
                  <a:pt x="12398" y="2010"/>
                  <a:pt x="12424" y="1972"/>
                  <a:pt x="12417" y="1933"/>
                </a:cubicBezTo>
                <a:cubicBezTo>
                  <a:pt x="12411" y="1899"/>
                  <a:pt x="12380" y="1875"/>
                  <a:pt x="12346" y="1875"/>
                </a:cubicBezTo>
                <a:cubicBezTo>
                  <a:pt x="12342" y="1875"/>
                  <a:pt x="12338" y="1875"/>
                  <a:pt x="12334" y="1876"/>
                </a:cubicBezTo>
                <a:cubicBezTo>
                  <a:pt x="11380" y="2157"/>
                  <a:pt x="10395" y="2337"/>
                  <a:pt x="9403" y="2407"/>
                </a:cubicBezTo>
                <a:lnTo>
                  <a:pt x="9383" y="2407"/>
                </a:lnTo>
                <a:cubicBezTo>
                  <a:pt x="9076" y="2427"/>
                  <a:pt x="8769" y="2436"/>
                  <a:pt x="8462" y="2436"/>
                </a:cubicBezTo>
                <a:cubicBezTo>
                  <a:pt x="7462" y="2436"/>
                  <a:pt x="6463" y="2334"/>
                  <a:pt x="5479" y="2138"/>
                </a:cubicBezTo>
                <a:lnTo>
                  <a:pt x="5479" y="2138"/>
                </a:lnTo>
                <a:lnTo>
                  <a:pt x="5518" y="2145"/>
                </a:lnTo>
                <a:cubicBezTo>
                  <a:pt x="4173" y="1869"/>
                  <a:pt x="2881" y="1428"/>
                  <a:pt x="1658" y="813"/>
                </a:cubicBezTo>
                <a:cubicBezTo>
                  <a:pt x="1428" y="698"/>
                  <a:pt x="1204" y="577"/>
                  <a:pt x="980" y="455"/>
                </a:cubicBezTo>
                <a:cubicBezTo>
                  <a:pt x="736" y="321"/>
                  <a:pt x="500" y="173"/>
                  <a:pt x="269" y="32"/>
                </a:cubicBezTo>
                <a:cubicBezTo>
                  <a:pt x="244" y="13"/>
                  <a:pt x="212" y="0"/>
                  <a:pt x="180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528350" y="241541"/>
            <a:ext cx="586642" cy="111181"/>
          </a:xfrm>
          <a:custGeom>
            <a:avLst/>
            <a:gdLst/>
            <a:ahLst/>
            <a:cxnLst/>
            <a:rect l="l" t="t" r="r" b="b"/>
            <a:pathLst>
              <a:path w="3799" h="720" extrusionOk="0">
                <a:moveTo>
                  <a:pt x="3677" y="0"/>
                </a:moveTo>
                <a:cubicBezTo>
                  <a:pt x="3658" y="0"/>
                  <a:pt x="3645" y="7"/>
                  <a:pt x="3626" y="13"/>
                </a:cubicBezTo>
                <a:lnTo>
                  <a:pt x="3626" y="7"/>
                </a:lnTo>
                <a:cubicBezTo>
                  <a:pt x="3434" y="84"/>
                  <a:pt x="3236" y="167"/>
                  <a:pt x="3037" y="231"/>
                </a:cubicBezTo>
                <a:lnTo>
                  <a:pt x="3044" y="231"/>
                </a:lnTo>
                <a:cubicBezTo>
                  <a:pt x="2756" y="327"/>
                  <a:pt x="2455" y="410"/>
                  <a:pt x="2160" y="474"/>
                </a:cubicBezTo>
                <a:cubicBezTo>
                  <a:pt x="1853" y="532"/>
                  <a:pt x="1540" y="576"/>
                  <a:pt x="1232" y="602"/>
                </a:cubicBezTo>
                <a:lnTo>
                  <a:pt x="1245" y="602"/>
                </a:lnTo>
                <a:cubicBezTo>
                  <a:pt x="1098" y="612"/>
                  <a:pt x="949" y="617"/>
                  <a:pt x="800" y="617"/>
                </a:cubicBezTo>
                <a:cubicBezTo>
                  <a:pt x="550" y="617"/>
                  <a:pt x="300" y="602"/>
                  <a:pt x="55" y="570"/>
                </a:cubicBezTo>
                <a:cubicBezTo>
                  <a:pt x="52" y="569"/>
                  <a:pt x="49" y="569"/>
                  <a:pt x="46" y="569"/>
                </a:cubicBezTo>
                <a:cubicBezTo>
                  <a:pt x="3" y="569"/>
                  <a:pt x="0" y="660"/>
                  <a:pt x="48" y="660"/>
                </a:cubicBezTo>
                <a:cubicBezTo>
                  <a:pt x="272" y="692"/>
                  <a:pt x="503" y="704"/>
                  <a:pt x="733" y="717"/>
                </a:cubicBezTo>
                <a:cubicBezTo>
                  <a:pt x="797" y="719"/>
                  <a:pt x="860" y="720"/>
                  <a:pt x="922" y="720"/>
                </a:cubicBezTo>
                <a:cubicBezTo>
                  <a:pt x="1094" y="720"/>
                  <a:pt x="1264" y="714"/>
                  <a:pt x="1437" y="704"/>
                </a:cubicBezTo>
                <a:cubicBezTo>
                  <a:pt x="1911" y="672"/>
                  <a:pt x="2378" y="596"/>
                  <a:pt x="2839" y="487"/>
                </a:cubicBezTo>
                <a:cubicBezTo>
                  <a:pt x="2986" y="448"/>
                  <a:pt x="3133" y="404"/>
                  <a:pt x="3281" y="365"/>
                </a:cubicBezTo>
                <a:cubicBezTo>
                  <a:pt x="3428" y="320"/>
                  <a:pt x="3581" y="269"/>
                  <a:pt x="3722" y="212"/>
                </a:cubicBezTo>
                <a:cubicBezTo>
                  <a:pt x="3754" y="199"/>
                  <a:pt x="3773" y="180"/>
                  <a:pt x="3780" y="148"/>
                </a:cubicBezTo>
                <a:cubicBezTo>
                  <a:pt x="3799" y="90"/>
                  <a:pt x="3773" y="26"/>
                  <a:pt x="3716" y="7"/>
                </a:cubicBezTo>
                <a:cubicBezTo>
                  <a:pt x="3703" y="0"/>
                  <a:pt x="3690" y="0"/>
                  <a:pt x="3677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963" y="300836"/>
            <a:ext cx="1257288" cy="215721"/>
          </a:xfrm>
          <a:custGeom>
            <a:avLst/>
            <a:gdLst/>
            <a:ahLst/>
            <a:cxnLst/>
            <a:rect l="l" t="t" r="r" b="b"/>
            <a:pathLst>
              <a:path w="8142" h="1397" extrusionOk="0">
                <a:moveTo>
                  <a:pt x="7975" y="0"/>
                </a:moveTo>
                <a:cubicBezTo>
                  <a:pt x="7956" y="0"/>
                  <a:pt x="7943" y="0"/>
                  <a:pt x="7930" y="7"/>
                </a:cubicBezTo>
                <a:cubicBezTo>
                  <a:pt x="7700" y="116"/>
                  <a:pt x="7469" y="224"/>
                  <a:pt x="7239" y="320"/>
                </a:cubicBezTo>
                <a:cubicBezTo>
                  <a:pt x="7002" y="416"/>
                  <a:pt x="6759" y="506"/>
                  <a:pt x="6509" y="589"/>
                </a:cubicBezTo>
                <a:cubicBezTo>
                  <a:pt x="6260" y="672"/>
                  <a:pt x="6010" y="749"/>
                  <a:pt x="5754" y="820"/>
                </a:cubicBezTo>
                <a:cubicBezTo>
                  <a:pt x="5498" y="890"/>
                  <a:pt x="5236" y="954"/>
                  <a:pt x="4973" y="1012"/>
                </a:cubicBezTo>
                <a:lnTo>
                  <a:pt x="4916" y="1024"/>
                </a:lnTo>
                <a:lnTo>
                  <a:pt x="4935" y="1018"/>
                </a:lnTo>
                <a:lnTo>
                  <a:pt x="4935" y="1018"/>
                </a:lnTo>
                <a:cubicBezTo>
                  <a:pt x="4423" y="1120"/>
                  <a:pt x="3904" y="1191"/>
                  <a:pt x="3386" y="1236"/>
                </a:cubicBezTo>
                <a:cubicBezTo>
                  <a:pt x="3075" y="1259"/>
                  <a:pt x="2761" y="1270"/>
                  <a:pt x="2449" y="1270"/>
                </a:cubicBezTo>
                <a:cubicBezTo>
                  <a:pt x="2240" y="1270"/>
                  <a:pt x="2032" y="1265"/>
                  <a:pt x="1824" y="1255"/>
                </a:cubicBezTo>
                <a:lnTo>
                  <a:pt x="1837" y="1255"/>
                </a:lnTo>
                <a:cubicBezTo>
                  <a:pt x="1235" y="1223"/>
                  <a:pt x="634" y="1133"/>
                  <a:pt x="45" y="986"/>
                </a:cubicBezTo>
                <a:cubicBezTo>
                  <a:pt x="42" y="985"/>
                  <a:pt x="38" y="984"/>
                  <a:pt x="35" y="984"/>
                </a:cubicBezTo>
                <a:cubicBezTo>
                  <a:pt x="20" y="984"/>
                  <a:pt x="6" y="997"/>
                  <a:pt x="6" y="1018"/>
                </a:cubicBezTo>
                <a:cubicBezTo>
                  <a:pt x="0" y="1037"/>
                  <a:pt x="13" y="1056"/>
                  <a:pt x="32" y="1056"/>
                </a:cubicBezTo>
                <a:cubicBezTo>
                  <a:pt x="916" y="1280"/>
                  <a:pt x="1820" y="1396"/>
                  <a:pt x="2730" y="1396"/>
                </a:cubicBezTo>
                <a:cubicBezTo>
                  <a:pt x="2861" y="1396"/>
                  <a:pt x="2992" y="1394"/>
                  <a:pt x="3123" y="1389"/>
                </a:cubicBezTo>
                <a:cubicBezTo>
                  <a:pt x="3661" y="1370"/>
                  <a:pt x="4199" y="1325"/>
                  <a:pt x="4730" y="1242"/>
                </a:cubicBezTo>
                <a:cubicBezTo>
                  <a:pt x="5261" y="1165"/>
                  <a:pt x="5786" y="1056"/>
                  <a:pt x="6304" y="916"/>
                </a:cubicBezTo>
                <a:cubicBezTo>
                  <a:pt x="6605" y="832"/>
                  <a:pt x="6893" y="743"/>
                  <a:pt x="7188" y="640"/>
                </a:cubicBezTo>
                <a:cubicBezTo>
                  <a:pt x="7469" y="538"/>
                  <a:pt x="7757" y="429"/>
                  <a:pt x="8032" y="301"/>
                </a:cubicBezTo>
                <a:lnTo>
                  <a:pt x="8064" y="282"/>
                </a:lnTo>
                <a:cubicBezTo>
                  <a:pt x="8090" y="269"/>
                  <a:pt x="8103" y="244"/>
                  <a:pt x="8116" y="218"/>
                </a:cubicBezTo>
                <a:cubicBezTo>
                  <a:pt x="8135" y="186"/>
                  <a:pt x="8141" y="141"/>
                  <a:pt x="8128" y="103"/>
                </a:cubicBezTo>
                <a:cubicBezTo>
                  <a:pt x="8109" y="64"/>
                  <a:pt x="8084" y="32"/>
                  <a:pt x="8045" y="13"/>
                </a:cubicBezTo>
                <a:cubicBezTo>
                  <a:pt x="8020" y="7"/>
                  <a:pt x="8000" y="0"/>
                  <a:pt x="7975" y="0"/>
                </a:cubicBezTo>
                <a:close/>
              </a:path>
            </a:pathLst>
          </a:custGeom>
          <a:solidFill>
            <a:srgbClr val="000000">
              <a:alpha val="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1040750" y="1824550"/>
            <a:ext cx="32049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1"/>
          </p:nvPr>
        </p:nvSpPr>
        <p:spPr>
          <a:xfrm>
            <a:off x="1040750" y="2336150"/>
            <a:ext cx="32049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/>
          <p:nvPr/>
        </p:nvSpPr>
        <p:spPr>
          <a:xfrm>
            <a:off x="-279870" y="-323752"/>
            <a:ext cx="9868750" cy="2055850"/>
          </a:xfrm>
          <a:custGeom>
            <a:avLst/>
            <a:gdLst/>
            <a:ahLst/>
            <a:cxnLst/>
            <a:rect l="l" t="t" r="r" b="b"/>
            <a:pathLst>
              <a:path w="394750" h="82234" extrusionOk="0">
                <a:moveTo>
                  <a:pt x="377975" y="81288"/>
                </a:moveTo>
                <a:cubicBezTo>
                  <a:pt x="371972" y="85124"/>
                  <a:pt x="349480" y="41754"/>
                  <a:pt x="329127" y="33102"/>
                </a:cubicBezTo>
                <a:cubicBezTo>
                  <a:pt x="308774" y="24450"/>
                  <a:pt x="284282" y="21235"/>
                  <a:pt x="255856" y="29376"/>
                </a:cubicBezTo>
                <a:cubicBezTo>
                  <a:pt x="227431" y="37517"/>
                  <a:pt x="193830" y="78292"/>
                  <a:pt x="158574" y="81949"/>
                </a:cubicBezTo>
                <a:cubicBezTo>
                  <a:pt x="123318" y="85606"/>
                  <a:pt x="69516" y="52893"/>
                  <a:pt x="44320" y="51316"/>
                </a:cubicBezTo>
                <a:cubicBezTo>
                  <a:pt x="19125" y="49739"/>
                  <a:pt x="14093" y="78205"/>
                  <a:pt x="7401" y="72488"/>
                </a:cubicBezTo>
                <a:cubicBezTo>
                  <a:pt x="709" y="66772"/>
                  <a:pt x="-3626" y="28894"/>
                  <a:pt x="4166" y="17017"/>
                </a:cubicBezTo>
                <a:cubicBezTo>
                  <a:pt x="11958" y="5140"/>
                  <a:pt x="-6008" y="2380"/>
                  <a:pt x="54155" y="1225"/>
                </a:cubicBezTo>
                <a:cubicBezTo>
                  <a:pt x="114318" y="70"/>
                  <a:pt x="311173" y="-3258"/>
                  <a:pt x="365143" y="10086"/>
                </a:cubicBezTo>
                <a:cubicBezTo>
                  <a:pt x="419113" y="23430"/>
                  <a:pt x="383978" y="77452"/>
                  <a:pt x="377975" y="8128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66" name="Google Shape;166;p19"/>
          <p:cNvSpPr/>
          <p:nvPr/>
        </p:nvSpPr>
        <p:spPr>
          <a:xfrm>
            <a:off x="-225269" y="3512814"/>
            <a:ext cx="9627375" cy="1799875"/>
          </a:xfrm>
          <a:custGeom>
            <a:avLst/>
            <a:gdLst/>
            <a:ahLst/>
            <a:cxnLst/>
            <a:rect l="l" t="t" r="r" b="b"/>
            <a:pathLst>
              <a:path w="385095" h="71995" extrusionOk="0">
                <a:moveTo>
                  <a:pt x="379517" y="55586"/>
                </a:moveTo>
                <a:cubicBezTo>
                  <a:pt x="384071" y="50550"/>
                  <a:pt x="380621" y="45031"/>
                  <a:pt x="380345" y="39856"/>
                </a:cubicBezTo>
                <a:cubicBezTo>
                  <a:pt x="380069" y="34682"/>
                  <a:pt x="382405" y="29809"/>
                  <a:pt x="377861" y="24539"/>
                </a:cubicBezTo>
                <a:cubicBezTo>
                  <a:pt x="373317" y="19269"/>
                  <a:pt x="363070" y="11418"/>
                  <a:pt x="353081" y="8235"/>
                </a:cubicBezTo>
                <a:cubicBezTo>
                  <a:pt x="343092" y="5052"/>
                  <a:pt x="334371" y="3042"/>
                  <a:pt x="317925" y="5439"/>
                </a:cubicBezTo>
                <a:cubicBezTo>
                  <a:pt x="301479" y="7836"/>
                  <a:pt x="278975" y="21354"/>
                  <a:pt x="254406" y="22617"/>
                </a:cubicBezTo>
                <a:cubicBezTo>
                  <a:pt x="229837" y="23880"/>
                  <a:pt x="196546" y="13148"/>
                  <a:pt x="170512" y="13015"/>
                </a:cubicBezTo>
                <a:cubicBezTo>
                  <a:pt x="144478" y="12882"/>
                  <a:pt x="122040" y="23949"/>
                  <a:pt x="98203" y="21818"/>
                </a:cubicBezTo>
                <a:cubicBezTo>
                  <a:pt x="74366" y="19687"/>
                  <a:pt x="43184" y="1640"/>
                  <a:pt x="27492" y="231"/>
                </a:cubicBezTo>
                <a:cubicBezTo>
                  <a:pt x="11800" y="-1178"/>
                  <a:pt x="7821" y="3929"/>
                  <a:pt x="4052" y="13362"/>
                </a:cubicBezTo>
                <a:cubicBezTo>
                  <a:pt x="283" y="22795"/>
                  <a:pt x="-3123" y="47322"/>
                  <a:pt x="4880" y="56828"/>
                </a:cubicBezTo>
                <a:cubicBezTo>
                  <a:pt x="12883" y="66335"/>
                  <a:pt x="-5952" y="68193"/>
                  <a:pt x="52072" y="70401"/>
                </a:cubicBezTo>
                <a:cubicBezTo>
                  <a:pt x="110096" y="72609"/>
                  <a:pt x="298449" y="72544"/>
                  <a:pt x="353023" y="70075"/>
                </a:cubicBezTo>
                <a:cubicBezTo>
                  <a:pt x="407597" y="67606"/>
                  <a:pt x="374963" y="60623"/>
                  <a:pt x="379517" y="5558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67" name="Google Shape;167;p19"/>
          <p:cNvSpPr/>
          <p:nvPr/>
        </p:nvSpPr>
        <p:spPr>
          <a:xfrm>
            <a:off x="-291698" y="-346690"/>
            <a:ext cx="8423575" cy="1285475"/>
          </a:xfrm>
          <a:custGeom>
            <a:avLst/>
            <a:gdLst/>
            <a:ahLst/>
            <a:cxnLst/>
            <a:rect l="l" t="t" r="r" b="b"/>
            <a:pathLst>
              <a:path w="336943" h="51419" extrusionOk="0">
                <a:moveTo>
                  <a:pt x="2185" y="48361"/>
                </a:moveTo>
                <a:cubicBezTo>
                  <a:pt x="5911" y="51894"/>
                  <a:pt x="35002" y="25439"/>
                  <a:pt x="52245" y="24084"/>
                </a:cubicBezTo>
                <a:cubicBezTo>
                  <a:pt x="69489" y="22729"/>
                  <a:pt x="85845" y="41333"/>
                  <a:pt x="105646" y="40229"/>
                </a:cubicBezTo>
                <a:cubicBezTo>
                  <a:pt x="125447" y="39125"/>
                  <a:pt x="153597" y="20635"/>
                  <a:pt x="171052" y="17461"/>
                </a:cubicBezTo>
                <a:cubicBezTo>
                  <a:pt x="188508" y="14287"/>
                  <a:pt x="192234" y="15530"/>
                  <a:pt x="210379" y="21187"/>
                </a:cubicBezTo>
                <a:cubicBezTo>
                  <a:pt x="228525" y="26845"/>
                  <a:pt x="259296" y="52096"/>
                  <a:pt x="279925" y="51406"/>
                </a:cubicBezTo>
                <a:cubicBezTo>
                  <a:pt x="300554" y="50716"/>
                  <a:pt x="328069" y="24612"/>
                  <a:pt x="334154" y="17047"/>
                </a:cubicBezTo>
                <a:cubicBezTo>
                  <a:pt x="340239" y="9482"/>
                  <a:pt x="337234" y="8053"/>
                  <a:pt x="316437" y="6014"/>
                </a:cubicBezTo>
                <a:cubicBezTo>
                  <a:pt x="295640" y="3975"/>
                  <a:pt x="257130" y="5337"/>
                  <a:pt x="209372" y="4815"/>
                </a:cubicBezTo>
                <a:cubicBezTo>
                  <a:pt x="161614" y="4293"/>
                  <a:pt x="64422" y="-4374"/>
                  <a:pt x="29891" y="2884"/>
                </a:cubicBezTo>
                <a:cubicBezTo>
                  <a:pt x="-4640" y="10142"/>
                  <a:pt x="-1541" y="44828"/>
                  <a:pt x="2185" y="4836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/>
          <p:nvPr/>
        </p:nvSpPr>
        <p:spPr>
          <a:xfrm rot="10800000">
            <a:off x="-302242" y="-306554"/>
            <a:ext cx="9748500" cy="2252625"/>
          </a:xfrm>
          <a:custGeom>
            <a:avLst/>
            <a:gdLst/>
            <a:ahLst/>
            <a:cxnLst/>
            <a:rect l="l" t="t" r="r" b="b"/>
            <a:pathLst>
              <a:path w="389940" h="90105" extrusionOk="0">
                <a:moveTo>
                  <a:pt x="26050" y="16748"/>
                </a:moveTo>
                <a:cubicBezTo>
                  <a:pt x="40821" y="8508"/>
                  <a:pt x="90697" y="31581"/>
                  <a:pt x="117536" y="34636"/>
                </a:cubicBezTo>
                <a:cubicBezTo>
                  <a:pt x="144375" y="37691"/>
                  <a:pt x="165280" y="40813"/>
                  <a:pt x="187082" y="35076"/>
                </a:cubicBezTo>
                <a:cubicBezTo>
                  <a:pt x="208884" y="29339"/>
                  <a:pt x="225581" y="-2929"/>
                  <a:pt x="248349" y="215"/>
                </a:cubicBezTo>
                <a:cubicBezTo>
                  <a:pt x="271117" y="3359"/>
                  <a:pt x="304165" y="48531"/>
                  <a:pt x="323690" y="53942"/>
                </a:cubicBezTo>
                <a:cubicBezTo>
                  <a:pt x="343215" y="59353"/>
                  <a:pt x="355698" y="33517"/>
                  <a:pt x="365501" y="32680"/>
                </a:cubicBezTo>
                <a:cubicBezTo>
                  <a:pt x="375305" y="31843"/>
                  <a:pt x="384348" y="40556"/>
                  <a:pt x="382511" y="48922"/>
                </a:cubicBezTo>
                <a:cubicBezTo>
                  <a:pt x="380674" y="57289"/>
                  <a:pt x="413410" y="77020"/>
                  <a:pt x="354477" y="82879"/>
                </a:cubicBezTo>
                <a:cubicBezTo>
                  <a:pt x="295544" y="88738"/>
                  <a:pt x="83650" y="95100"/>
                  <a:pt x="28912" y="84078"/>
                </a:cubicBezTo>
                <a:cubicBezTo>
                  <a:pt x="-25826" y="73056"/>
                  <a:pt x="11279" y="24988"/>
                  <a:pt x="26050" y="1674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70" name="Google Shape;170;p20"/>
          <p:cNvSpPr/>
          <p:nvPr/>
        </p:nvSpPr>
        <p:spPr>
          <a:xfrm>
            <a:off x="-220397" y="-255426"/>
            <a:ext cx="9592150" cy="2762825"/>
          </a:xfrm>
          <a:custGeom>
            <a:avLst/>
            <a:gdLst/>
            <a:ahLst/>
            <a:cxnLst/>
            <a:rect l="l" t="t" r="r" b="b"/>
            <a:pathLst>
              <a:path w="383686" h="110513" extrusionOk="0">
                <a:moveTo>
                  <a:pt x="2100" y="37154"/>
                </a:moveTo>
                <a:cubicBezTo>
                  <a:pt x="-3378" y="45019"/>
                  <a:pt x="3471" y="39958"/>
                  <a:pt x="4523" y="51229"/>
                </a:cubicBezTo>
                <a:cubicBezTo>
                  <a:pt x="5575" y="62500"/>
                  <a:pt x="3765" y="102225"/>
                  <a:pt x="8411" y="104780"/>
                </a:cubicBezTo>
                <a:cubicBezTo>
                  <a:pt x="13057" y="107335"/>
                  <a:pt x="20254" y="70932"/>
                  <a:pt x="32397" y="66560"/>
                </a:cubicBezTo>
                <a:cubicBezTo>
                  <a:pt x="44540" y="62188"/>
                  <a:pt x="62499" y="86142"/>
                  <a:pt x="81269" y="78550"/>
                </a:cubicBezTo>
                <a:cubicBezTo>
                  <a:pt x="100039" y="70958"/>
                  <a:pt x="122736" y="23804"/>
                  <a:pt x="145019" y="21009"/>
                </a:cubicBezTo>
                <a:cubicBezTo>
                  <a:pt x="167302" y="18214"/>
                  <a:pt x="184264" y="61435"/>
                  <a:pt x="214966" y="61780"/>
                </a:cubicBezTo>
                <a:cubicBezTo>
                  <a:pt x="245668" y="62125"/>
                  <a:pt x="302944" y="15016"/>
                  <a:pt x="329233" y="23079"/>
                </a:cubicBezTo>
                <a:cubicBezTo>
                  <a:pt x="355522" y="31143"/>
                  <a:pt x="364489" y="105263"/>
                  <a:pt x="372699" y="110161"/>
                </a:cubicBezTo>
                <a:cubicBezTo>
                  <a:pt x="380909" y="115060"/>
                  <a:pt x="377115" y="67398"/>
                  <a:pt x="378495" y="52470"/>
                </a:cubicBezTo>
                <a:cubicBezTo>
                  <a:pt x="379875" y="37542"/>
                  <a:pt x="387741" y="28943"/>
                  <a:pt x="380979" y="20595"/>
                </a:cubicBezTo>
                <a:cubicBezTo>
                  <a:pt x="374218" y="12247"/>
                  <a:pt x="395191" y="5141"/>
                  <a:pt x="337926" y="2381"/>
                </a:cubicBezTo>
                <a:cubicBezTo>
                  <a:pt x="280661" y="-379"/>
                  <a:pt x="93360" y="-1758"/>
                  <a:pt x="37389" y="4037"/>
                </a:cubicBezTo>
                <a:cubicBezTo>
                  <a:pt x="-18582" y="9833"/>
                  <a:pt x="7578" y="29289"/>
                  <a:pt x="2100" y="3715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71" name="Google Shape;171;p20"/>
          <p:cNvSpPr/>
          <p:nvPr/>
        </p:nvSpPr>
        <p:spPr>
          <a:xfrm>
            <a:off x="713825" y="3371295"/>
            <a:ext cx="8747050" cy="1929550"/>
          </a:xfrm>
          <a:custGeom>
            <a:avLst/>
            <a:gdLst/>
            <a:ahLst/>
            <a:cxnLst/>
            <a:rect l="l" t="t" r="r" b="b"/>
            <a:pathLst>
              <a:path w="349882" h="77182" extrusionOk="0">
                <a:moveTo>
                  <a:pt x="320611" y="30365"/>
                </a:moveTo>
                <a:cubicBezTo>
                  <a:pt x="309933" y="18114"/>
                  <a:pt x="295044" y="-3192"/>
                  <a:pt x="271873" y="403"/>
                </a:cubicBezTo>
                <a:cubicBezTo>
                  <a:pt x="248702" y="3999"/>
                  <a:pt x="203293" y="42017"/>
                  <a:pt x="181587" y="51938"/>
                </a:cubicBezTo>
                <a:cubicBezTo>
                  <a:pt x="159881" y="61859"/>
                  <a:pt x="153863" y="59462"/>
                  <a:pt x="141637" y="59928"/>
                </a:cubicBezTo>
                <a:cubicBezTo>
                  <a:pt x="129411" y="60394"/>
                  <a:pt x="124411" y="54069"/>
                  <a:pt x="108231" y="54735"/>
                </a:cubicBezTo>
                <a:cubicBezTo>
                  <a:pt x="92052" y="55401"/>
                  <a:pt x="59966" y="61793"/>
                  <a:pt x="44560" y="63923"/>
                </a:cubicBezTo>
                <a:cubicBezTo>
                  <a:pt x="29154" y="66054"/>
                  <a:pt x="22163" y="66053"/>
                  <a:pt x="15796" y="67518"/>
                </a:cubicBezTo>
                <a:cubicBezTo>
                  <a:pt x="9429" y="68983"/>
                  <a:pt x="-9912" y="71647"/>
                  <a:pt x="6359" y="72712"/>
                </a:cubicBezTo>
                <a:cubicBezTo>
                  <a:pt x="22630" y="73778"/>
                  <a:pt x="58493" y="73711"/>
                  <a:pt x="113424" y="73911"/>
                </a:cubicBezTo>
                <a:cubicBezTo>
                  <a:pt x="168355" y="74111"/>
                  <a:pt x="301412" y="81169"/>
                  <a:pt x="335943" y="73911"/>
                </a:cubicBezTo>
                <a:cubicBezTo>
                  <a:pt x="370474" y="66653"/>
                  <a:pt x="331289" y="42616"/>
                  <a:pt x="320611" y="30365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601425" y="1084825"/>
            <a:ext cx="3862800" cy="3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body" idx="2"/>
          </p:nvPr>
        </p:nvSpPr>
        <p:spPr>
          <a:xfrm>
            <a:off x="4567200" y="1592775"/>
            <a:ext cx="3642900" cy="29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629875" y="40642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-244999" y="-462485"/>
            <a:ext cx="9707750" cy="2783950"/>
          </a:xfrm>
          <a:custGeom>
            <a:avLst/>
            <a:gdLst/>
            <a:ahLst/>
            <a:cxnLst/>
            <a:rect l="l" t="t" r="r" b="b"/>
            <a:pathLst>
              <a:path w="388310" h="111358" extrusionOk="0">
                <a:moveTo>
                  <a:pt x="6060" y="66893"/>
                </a:moveTo>
                <a:cubicBezTo>
                  <a:pt x="5232" y="82325"/>
                  <a:pt x="13698" y="102510"/>
                  <a:pt x="31619" y="99533"/>
                </a:cubicBezTo>
                <a:cubicBezTo>
                  <a:pt x="49540" y="96556"/>
                  <a:pt x="76396" y="47167"/>
                  <a:pt x="113584" y="49030"/>
                </a:cubicBezTo>
                <a:cubicBezTo>
                  <a:pt x="150772" y="50893"/>
                  <a:pt x="218179" y="105053"/>
                  <a:pt x="254746" y="110710"/>
                </a:cubicBezTo>
                <a:cubicBezTo>
                  <a:pt x="291313" y="116368"/>
                  <a:pt x="312494" y="83113"/>
                  <a:pt x="332985" y="82975"/>
                </a:cubicBezTo>
                <a:cubicBezTo>
                  <a:pt x="353476" y="82837"/>
                  <a:pt x="369138" y="110987"/>
                  <a:pt x="377693" y="109883"/>
                </a:cubicBezTo>
                <a:cubicBezTo>
                  <a:pt x="386248" y="108779"/>
                  <a:pt x="388594" y="93163"/>
                  <a:pt x="384316" y="76351"/>
                </a:cubicBezTo>
                <a:cubicBezTo>
                  <a:pt x="380038" y="59539"/>
                  <a:pt x="409982" y="20580"/>
                  <a:pt x="352027" y="9012"/>
                </a:cubicBezTo>
                <a:cubicBezTo>
                  <a:pt x="294072" y="-2556"/>
                  <a:pt x="94248" y="-2705"/>
                  <a:pt x="36587" y="6942"/>
                </a:cubicBezTo>
                <a:cubicBezTo>
                  <a:pt x="-21074" y="16589"/>
                  <a:pt x="6888" y="51461"/>
                  <a:pt x="6060" y="66893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87" name="Google Shape;187;p22"/>
          <p:cNvSpPr/>
          <p:nvPr/>
        </p:nvSpPr>
        <p:spPr>
          <a:xfrm>
            <a:off x="-256402" y="3501108"/>
            <a:ext cx="9655400" cy="1877800"/>
          </a:xfrm>
          <a:custGeom>
            <a:avLst/>
            <a:gdLst/>
            <a:ahLst/>
            <a:cxnLst/>
            <a:rect l="l" t="t" r="r" b="b"/>
            <a:pathLst>
              <a:path w="386216" h="75112" extrusionOk="0">
                <a:moveTo>
                  <a:pt x="7190" y="53156"/>
                </a:moveTo>
                <a:cubicBezTo>
                  <a:pt x="-42" y="47046"/>
                  <a:pt x="-1051" y="40239"/>
                  <a:pt x="822" y="36777"/>
                </a:cubicBezTo>
                <a:cubicBezTo>
                  <a:pt x="2695" y="33315"/>
                  <a:pt x="9313" y="36843"/>
                  <a:pt x="18428" y="32382"/>
                </a:cubicBezTo>
                <a:cubicBezTo>
                  <a:pt x="27543" y="27921"/>
                  <a:pt x="43839" y="14205"/>
                  <a:pt x="55514" y="10010"/>
                </a:cubicBezTo>
                <a:cubicBezTo>
                  <a:pt x="67189" y="5815"/>
                  <a:pt x="72839" y="1679"/>
                  <a:pt x="88480" y="7214"/>
                </a:cubicBezTo>
                <a:cubicBezTo>
                  <a:pt x="104121" y="12749"/>
                  <a:pt x="126173" y="39703"/>
                  <a:pt x="149359" y="43220"/>
                </a:cubicBezTo>
                <a:cubicBezTo>
                  <a:pt x="172545" y="46737"/>
                  <a:pt x="200276" y="28801"/>
                  <a:pt x="227598" y="28318"/>
                </a:cubicBezTo>
                <a:cubicBezTo>
                  <a:pt x="254920" y="27835"/>
                  <a:pt x="291086" y="44708"/>
                  <a:pt x="313289" y="40323"/>
                </a:cubicBezTo>
                <a:cubicBezTo>
                  <a:pt x="335493" y="35938"/>
                  <a:pt x="349573" y="6836"/>
                  <a:pt x="360819" y="2006"/>
                </a:cubicBezTo>
                <a:cubicBezTo>
                  <a:pt x="372065" y="-2824"/>
                  <a:pt x="377165" y="1371"/>
                  <a:pt x="380765" y="11345"/>
                </a:cubicBezTo>
                <a:cubicBezTo>
                  <a:pt x="384365" y="21319"/>
                  <a:pt x="390079" y="51638"/>
                  <a:pt x="382421" y="61849"/>
                </a:cubicBezTo>
                <a:cubicBezTo>
                  <a:pt x="374763" y="72060"/>
                  <a:pt x="391183" y="70680"/>
                  <a:pt x="334815" y="72612"/>
                </a:cubicBezTo>
                <a:cubicBezTo>
                  <a:pt x="278447" y="74544"/>
                  <a:pt x="98816" y="76683"/>
                  <a:pt x="44212" y="73440"/>
                </a:cubicBezTo>
                <a:cubicBezTo>
                  <a:pt x="-10392" y="70197"/>
                  <a:pt x="14422" y="59267"/>
                  <a:pt x="7190" y="5315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88" name="Google Shape;188;p22"/>
          <p:cNvSpPr/>
          <p:nvPr/>
        </p:nvSpPr>
        <p:spPr>
          <a:xfrm>
            <a:off x="-295621" y="-279311"/>
            <a:ext cx="10404875" cy="1531275"/>
          </a:xfrm>
          <a:custGeom>
            <a:avLst/>
            <a:gdLst/>
            <a:ahLst/>
            <a:cxnLst/>
            <a:rect l="l" t="t" r="r" b="b"/>
            <a:pathLst>
              <a:path w="416195" h="61251" extrusionOk="0">
                <a:moveTo>
                  <a:pt x="386889" y="46971"/>
                </a:moveTo>
                <a:cubicBezTo>
                  <a:pt x="376018" y="56455"/>
                  <a:pt x="360163" y="63927"/>
                  <a:pt x="336992" y="60331"/>
                </a:cubicBezTo>
                <a:cubicBezTo>
                  <a:pt x="313821" y="56736"/>
                  <a:pt x="267997" y="32504"/>
                  <a:pt x="247865" y="25398"/>
                </a:cubicBezTo>
                <a:cubicBezTo>
                  <a:pt x="227733" y="18292"/>
                  <a:pt x="228517" y="17183"/>
                  <a:pt x="216202" y="17693"/>
                </a:cubicBezTo>
                <a:cubicBezTo>
                  <a:pt x="203888" y="18203"/>
                  <a:pt x="191539" y="29169"/>
                  <a:pt x="173978" y="28456"/>
                </a:cubicBezTo>
                <a:cubicBezTo>
                  <a:pt x="156417" y="27743"/>
                  <a:pt x="135676" y="10032"/>
                  <a:pt x="110838" y="13413"/>
                </a:cubicBezTo>
                <a:cubicBezTo>
                  <a:pt x="86000" y="16794"/>
                  <a:pt x="41473" y="49545"/>
                  <a:pt x="24951" y="48740"/>
                </a:cubicBezTo>
                <a:cubicBezTo>
                  <a:pt x="8429" y="47936"/>
                  <a:pt x="-14088" y="16139"/>
                  <a:pt x="11704" y="8586"/>
                </a:cubicBezTo>
                <a:cubicBezTo>
                  <a:pt x="37496" y="1034"/>
                  <a:pt x="114616" y="4285"/>
                  <a:pt x="179702" y="3425"/>
                </a:cubicBezTo>
                <a:cubicBezTo>
                  <a:pt x="244788" y="2565"/>
                  <a:pt x="367690" y="-3833"/>
                  <a:pt x="402221" y="3425"/>
                </a:cubicBezTo>
                <a:cubicBezTo>
                  <a:pt x="436752" y="10683"/>
                  <a:pt x="397761" y="37487"/>
                  <a:pt x="386889" y="4697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89" name="Google Shape;189;p22"/>
          <p:cNvSpPr txBox="1">
            <a:spLocks noGrp="1"/>
          </p:cNvSpPr>
          <p:nvPr>
            <p:ph type="subTitle" idx="1"/>
          </p:nvPr>
        </p:nvSpPr>
        <p:spPr>
          <a:xfrm>
            <a:off x="2919450" y="2258863"/>
            <a:ext cx="33051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2"/>
          </p:nvPr>
        </p:nvSpPr>
        <p:spPr>
          <a:xfrm>
            <a:off x="2919450" y="4000847"/>
            <a:ext cx="33051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1915350" y="887575"/>
            <a:ext cx="53133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 rot="10800000" flipH="1">
            <a:off x="-224299" y="2812283"/>
            <a:ext cx="9707750" cy="2783950"/>
          </a:xfrm>
          <a:custGeom>
            <a:avLst/>
            <a:gdLst/>
            <a:ahLst/>
            <a:cxnLst/>
            <a:rect l="l" t="t" r="r" b="b"/>
            <a:pathLst>
              <a:path w="388310" h="111358" extrusionOk="0">
                <a:moveTo>
                  <a:pt x="6060" y="66893"/>
                </a:moveTo>
                <a:cubicBezTo>
                  <a:pt x="5232" y="82325"/>
                  <a:pt x="13698" y="102510"/>
                  <a:pt x="31619" y="99533"/>
                </a:cubicBezTo>
                <a:cubicBezTo>
                  <a:pt x="49540" y="96556"/>
                  <a:pt x="76396" y="47167"/>
                  <a:pt x="113584" y="49030"/>
                </a:cubicBezTo>
                <a:cubicBezTo>
                  <a:pt x="150772" y="50893"/>
                  <a:pt x="218179" y="105053"/>
                  <a:pt x="254746" y="110710"/>
                </a:cubicBezTo>
                <a:cubicBezTo>
                  <a:pt x="291313" y="116368"/>
                  <a:pt x="312494" y="83113"/>
                  <a:pt x="332985" y="82975"/>
                </a:cubicBezTo>
                <a:cubicBezTo>
                  <a:pt x="353476" y="82837"/>
                  <a:pt x="369138" y="110987"/>
                  <a:pt x="377693" y="109883"/>
                </a:cubicBezTo>
                <a:cubicBezTo>
                  <a:pt x="386248" y="108779"/>
                  <a:pt x="388594" y="93163"/>
                  <a:pt x="384316" y="76351"/>
                </a:cubicBezTo>
                <a:cubicBezTo>
                  <a:pt x="380038" y="59539"/>
                  <a:pt x="409982" y="20580"/>
                  <a:pt x="352027" y="9012"/>
                </a:cubicBezTo>
                <a:cubicBezTo>
                  <a:pt x="294072" y="-2556"/>
                  <a:pt x="94248" y="-2705"/>
                  <a:pt x="36587" y="6942"/>
                </a:cubicBezTo>
                <a:cubicBezTo>
                  <a:pt x="-21074" y="16589"/>
                  <a:pt x="6888" y="51461"/>
                  <a:pt x="6060" y="66893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95" name="Google Shape;195;p23"/>
          <p:cNvSpPr/>
          <p:nvPr/>
        </p:nvSpPr>
        <p:spPr>
          <a:xfrm rot="10800000" flipH="1">
            <a:off x="-235702" y="-245160"/>
            <a:ext cx="9655400" cy="1877800"/>
          </a:xfrm>
          <a:custGeom>
            <a:avLst/>
            <a:gdLst/>
            <a:ahLst/>
            <a:cxnLst/>
            <a:rect l="l" t="t" r="r" b="b"/>
            <a:pathLst>
              <a:path w="386216" h="75112" extrusionOk="0">
                <a:moveTo>
                  <a:pt x="7190" y="53156"/>
                </a:moveTo>
                <a:cubicBezTo>
                  <a:pt x="-42" y="47046"/>
                  <a:pt x="-1051" y="40239"/>
                  <a:pt x="822" y="36777"/>
                </a:cubicBezTo>
                <a:cubicBezTo>
                  <a:pt x="2695" y="33315"/>
                  <a:pt x="9313" y="36843"/>
                  <a:pt x="18428" y="32382"/>
                </a:cubicBezTo>
                <a:cubicBezTo>
                  <a:pt x="27543" y="27921"/>
                  <a:pt x="43839" y="14205"/>
                  <a:pt x="55514" y="10010"/>
                </a:cubicBezTo>
                <a:cubicBezTo>
                  <a:pt x="67189" y="5815"/>
                  <a:pt x="72839" y="1679"/>
                  <a:pt x="88480" y="7214"/>
                </a:cubicBezTo>
                <a:cubicBezTo>
                  <a:pt x="104121" y="12749"/>
                  <a:pt x="126173" y="39703"/>
                  <a:pt x="149359" y="43220"/>
                </a:cubicBezTo>
                <a:cubicBezTo>
                  <a:pt x="172545" y="46737"/>
                  <a:pt x="200276" y="28801"/>
                  <a:pt x="227598" y="28318"/>
                </a:cubicBezTo>
                <a:cubicBezTo>
                  <a:pt x="254920" y="27835"/>
                  <a:pt x="291086" y="44708"/>
                  <a:pt x="313289" y="40323"/>
                </a:cubicBezTo>
                <a:cubicBezTo>
                  <a:pt x="335493" y="35938"/>
                  <a:pt x="349573" y="6836"/>
                  <a:pt x="360819" y="2006"/>
                </a:cubicBezTo>
                <a:cubicBezTo>
                  <a:pt x="372065" y="-2824"/>
                  <a:pt x="377165" y="1371"/>
                  <a:pt x="380765" y="11345"/>
                </a:cubicBezTo>
                <a:cubicBezTo>
                  <a:pt x="384365" y="21319"/>
                  <a:pt x="390079" y="51638"/>
                  <a:pt x="382421" y="61849"/>
                </a:cubicBezTo>
                <a:cubicBezTo>
                  <a:pt x="374763" y="72060"/>
                  <a:pt x="391183" y="70680"/>
                  <a:pt x="334815" y="72612"/>
                </a:cubicBezTo>
                <a:cubicBezTo>
                  <a:pt x="278447" y="74544"/>
                  <a:pt x="98816" y="76683"/>
                  <a:pt x="44212" y="73440"/>
                </a:cubicBezTo>
                <a:cubicBezTo>
                  <a:pt x="-10392" y="70197"/>
                  <a:pt x="14422" y="59267"/>
                  <a:pt x="7190" y="5315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96" name="Google Shape;196;p23"/>
          <p:cNvSpPr/>
          <p:nvPr/>
        </p:nvSpPr>
        <p:spPr>
          <a:xfrm rot="10800000" flipH="1">
            <a:off x="-274921" y="3881783"/>
            <a:ext cx="10404875" cy="1531275"/>
          </a:xfrm>
          <a:custGeom>
            <a:avLst/>
            <a:gdLst/>
            <a:ahLst/>
            <a:cxnLst/>
            <a:rect l="l" t="t" r="r" b="b"/>
            <a:pathLst>
              <a:path w="416195" h="61251" extrusionOk="0">
                <a:moveTo>
                  <a:pt x="386889" y="46971"/>
                </a:moveTo>
                <a:cubicBezTo>
                  <a:pt x="376018" y="56455"/>
                  <a:pt x="360163" y="63927"/>
                  <a:pt x="336992" y="60331"/>
                </a:cubicBezTo>
                <a:cubicBezTo>
                  <a:pt x="313821" y="56736"/>
                  <a:pt x="267997" y="32504"/>
                  <a:pt x="247865" y="25398"/>
                </a:cubicBezTo>
                <a:cubicBezTo>
                  <a:pt x="227733" y="18292"/>
                  <a:pt x="228517" y="17183"/>
                  <a:pt x="216202" y="17693"/>
                </a:cubicBezTo>
                <a:cubicBezTo>
                  <a:pt x="203888" y="18203"/>
                  <a:pt x="191539" y="29169"/>
                  <a:pt x="173978" y="28456"/>
                </a:cubicBezTo>
                <a:cubicBezTo>
                  <a:pt x="156417" y="27743"/>
                  <a:pt x="135676" y="10032"/>
                  <a:pt x="110838" y="13413"/>
                </a:cubicBezTo>
                <a:cubicBezTo>
                  <a:pt x="86000" y="16794"/>
                  <a:pt x="41473" y="49545"/>
                  <a:pt x="24951" y="48740"/>
                </a:cubicBezTo>
                <a:cubicBezTo>
                  <a:pt x="8429" y="47936"/>
                  <a:pt x="-14088" y="16139"/>
                  <a:pt x="11704" y="8586"/>
                </a:cubicBezTo>
                <a:cubicBezTo>
                  <a:pt x="37496" y="1034"/>
                  <a:pt x="114616" y="4285"/>
                  <a:pt x="179702" y="3425"/>
                </a:cubicBezTo>
                <a:cubicBezTo>
                  <a:pt x="244788" y="2565"/>
                  <a:pt x="367690" y="-3833"/>
                  <a:pt x="402221" y="3425"/>
                </a:cubicBezTo>
                <a:cubicBezTo>
                  <a:pt x="436752" y="10683"/>
                  <a:pt x="397761" y="37487"/>
                  <a:pt x="386889" y="4697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/>
          <p:nvPr/>
        </p:nvSpPr>
        <p:spPr>
          <a:xfrm>
            <a:off x="-279870" y="-323752"/>
            <a:ext cx="9868750" cy="2055850"/>
          </a:xfrm>
          <a:custGeom>
            <a:avLst/>
            <a:gdLst/>
            <a:ahLst/>
            <a:cxnLst/>
            <a:rect l="l" t="t" r="r" b="b"/>
            <a:pathLst>
              <a:path w="394750" h="82234" extrusionOk="0">
                <a:moveTo>
                  <a:pt x="377975" y="81288"/>
                </a:moveTo>
                <a:cubicBezTo>
                  <a:pt x="371972" y="85124"/>
                  <a:pt x="349480" y="41754"/>
                  <a:pt x="329127" y="33102"/>
                </a:cubicBezTo>
                <a:cubicBezTo>
                  <a:pt x="308774" y="24450"/>
                  <a:pt x="284282" y="21235"/>
                  <a:pt x="255856" y="29376"/>
                </a:cubicBezTo>
                <a:cubicBezTo>
                  <a:pt x="227431" y="37517"/>
                  <a:pt x="193830" y="78292"/>
                  <a:pt x="158574" y="81949"/>
                </a:cubicBezTo>
                <a:cubicBezTo>
                  <a:pt x="123318" y="85606"/>
                  <a:pt x="69516" y="52893"/>
                  <a:pt x="44320" y="51316"/>
                </a:cubicBezTo>
                <a:cubicBezTo>
                  <a:pt x="19125" y="49739"/>
                  <a:pt x="14093" y="78205"/>
                  <a:pt x="7401" y="72488"/>
                </a:cubicBezTo>
                <a:cubicBezTo>
                  <a:pt x="709" y="66772"/>
                  <a:pt x="-3626" y="28894"/>
                  <a:pt x="4166" y="17017"/>
                </a:cubicBezTo>
                <a:cubicBezTo>
                  <a:pt x="11958" y="5140"/>
                  <a:pt x="-6008" y="2380"/>
                  <a:pt x="54155" y="1225"/>
                </a:cubicBezTo>
                <a:cubicBezTo>
                  <a:pt x="114318" y="70"/>
                  <a:pt x="311173" y="-3258"/>
                  <a:pt x="365143" y="10086"/>
                </a:cubicBezTo>
                <a:cubicBezTo>
                  <a:pt x="419113" y="23430"/>
                  <a:pt x="383978" y="77452"/>
                  <a:pt x="377975" y="8128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99" name="Google Shape;199;p24"/>
          <p:cNvSpPr/>
          <p:nvPr/>
        </p:nvSpPr>
        <p:spPr>
          <a:xfrm>
            <a:off x="-225269" y="3512814"/>
            <a:ext cx="9627375" cy="1799875"/>
          </a:xfrm>
          <a:custGeom>
            <a:avLst/>
            <a:gdLst/>
            <a:ahLst/>
            <a:cxnLst/>
            <a:rect l="l" t="t" r="r" b="b"/>
            <a:pathLst>
              <a:path w="385095" h="71995" extrusionOk="0">
                <a:moveTo>
                  <a:pt x="379517" y="55586"/>
                </a:moveTo>
                <a:cubicBezTo>
                  <a:pt x="384071" y="50550"/>
                  <a:pt x="380621" y="45031"/>
                  <a:pt x="380345" y="39856"/>
                </a:cubicBezTo>
                <a:cubicBezTo>
                  <a:pt x="380069" y="34682"/>
                  <a:pt x="382405" y="29809"/>
                  <a:pt x="377861" y="24539"/>
                </a:cubicBezTo>
                <a:cubicBezTo>
                  <a:pt x="373317" y="19269"/>
                  <a:pt x="363070" y="11418"/>
                  <a:pt x="353081" y="8235"/>
                </a:cubicBezTo>
                <a:cubicBezTo>
                  <a:pt x="343092" y="5052"/>
                  <a:pt x="334371" y="3042"/>
                  <a:pt x="317925" y="5439"/>
                </a:cubicBezTo>
                <a:cubicBezTo>
                  <a:pt x="301479" y="7836"/>
                  <a:pt x="278975" y="21354"/>
                  <a:pt x="254406" y="22617"/>
                </a:cubicBezTo>
                <a:cubicBezTo>
                  <a:pt x="229837" y="23880"/>
                  <a:pt x="196546" y="13148"/>
                  <a:pt x="170512" y="13015"/>
                </a:cubicBezTo>
                <a:cubicBezTo>
                  <a:pt x="144478" y="12882"/>
                  <a:pt x="122040" y="23949"/>
                  <a:pt x="98203" y="21818"/>
                </a:cubicBezTo>
                <a:cubicBezTo>
                  <a:pt x="74366" y="19687"/>
                  <a:pt x="43184" y="1640"/>
                  <a:pt x="27492" y="231"/>
                </a:cubicBezTo>
                <a:cubicBezTo>
                  <a:pt x="11800" y="-1178"/>
                  <a:pt x="7821" y="3929"/>
                  <a:pt x="4052" y="13362"/>
                </a:cubicBezTo>
                <a:cubicBezTo>
                  <a:pt x="283" y="22795"/>
                  <a:pt x="-3123" y="47322"/>
                  <a:pt x="4880" y="56828"/>
                </a:cubicBezTo>
                <a:cubicBezTo>
                  <a:pt x="12883" y="66335"/>
                  <a:pt x="-5952" y="68193"/>
                  <a:pt x="52072" y="70401"/>
                </a:cubicBezTo>
                <a:cubicBezTo>
                  <a:pt x="110096" y="72609"/>
                  <a:pt x="298449" y="72544"/>
                  <a:pt x="353023" y="70075"/>
                </a:cubicBezTo>
                <a:cubicBezTo>
                  <a:pt x="407597" y="67606"/>
                  <a:pt x="374963" y="60623"/>
                  <a:pt x="379517" y="5558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200" name="Google Shape;200;p24"/>
          <p:cNvSpPr/>
          <p:nvPr/>
        </p:nvSpPr>
        <p:spPr>
          <a:xfrm>
            <a:off x="-291698" y="-346690"/>
            <a:ext cx="8423575" cy="1285475"/>
          </a:xfrm>
          <a:custGeom>
            <a:avLst/>
            <a:gdLst/>
            <a:ahLst/>
            <a:cxnLst/>
            <a:rect l="l" t="t" r="r" b="b"/>
            <a:pathLst>
              <a:path w="336943" h="51419" extrusionOk="0">
                <a:moveTo>
                  <a:pt x="2185" y="48361"/>
                </a:moveTo>
                <a:cubicBezTo>
                  <a:pt x="5911" y="51894"/>
                  <a:pt x="35002" y="25439"/>
                  <a:pt x="52245" y="24084"/>
                </a:cubicBezTo>
                <a:cubicBezTo>
                  <a:pt x="69489" y="22729"/>
                  <a:pt x="85845" y="41333"/>
                  <a:pt x="105646" y="40229"/>
                </a:cubicBezTo>
                <a:cubicBezTo>
                  <a:pt x="125447" y="39125"/>
                  <a:pt x="153597" y="20635"/>
                  <a:pt x="171052" y="17461"/>
                </a:cubicBezTo>
                <a:cubicBezTo>
                  <a:pt x="188508" y="14287"/>
                  <a:pt x="192234" y="15530"/>
                  <a:pt x="210379" y="21187"/>
                </a:cubicBezTo>
                <a:cubicBezTo>
                  <a:pt x="228525" y="26845"/>
                  <a:pt x="259296" y="52096"/>
                  <a:pt x="279925" y="51406"/>
                </a:cubicBezTo>
                <a:cubicBezTo>
                  <a:pt x="300554" y="50716"/>
                  <a:pt x="328069" y="24612"/>
                  <a:pt x="334154" y="17047"/>
                </a:cubicBezTo>
                <a:cubicBezTo>
                  <a:pt x="340239" y="9482"/>
                  <a:pt x="337234" y="8053"/>
                  <a:pt x="316437" y="6014"/>
                </a:cubicBezTo>
                <a:cubicBezTo>
                  <a:pt x="295640" y="3975"/>
                  <a:pt x="257130" y="5337"/>
                  <a:pt x="209372" y="4815"/>
                </a:cubicBezTo>
                <a:cubicBezTo>
                  <a:pt x="161614" y="4293"/>
                  <a:pt x="64422" y="-4374"/>
                  <a:pt x="29891" y="2884"/>
                </a:cubicBezTo>
                <a:cubicBezTo>
                  <a:pt x="-4640" y="10142"/>
                  <a:pt x="-1541" y="44828"/>
                  <a:pt x="2185" y="4836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/>
          <p:nvPr/>
        </p:nvSpPr>
        <p:spPr>
          <a:xfrm>
            <a:off x="-343589" y="2460093"/>
            <a:ext cx="9692350" cy="3127500"/>
          </a:xfrm>
          <a:custGeom>
            <a:avLst/>
            <a:gdLst/>
            <a:ahLst/>
            <a:cxnLst/>
            <a:rect l="l" t="t" r="r" b="b"/>
            <a:pathLst>
              <a:path w="387694" h="125100" extrusionOk="0">
                <a:moveTo>
                  <a:pt x="11126" y="51298"/>
                </a:moveTo>
                <a:cubicBezTo>
                  <a:pt x="17849" y="40076"/>
                  <a:pt x="51107" y="61474"/>
                  <a:pt x="76858" y="52954"/>
                </a:cubicBezTo>
                <a:cubicBezTo>
                  <a:pt x="102610" y="44434"/>
                  <a:pt x="139635" y="2836"/>
                  <a:pt x="165635" y="177"/>
                </a:cubicBezTo>
                <a:cubicBezTo>
                  <a:pt x="191636" y="-2482"/>
                  <a:pt x="206601" y="25480"/>
                  <a:pt x="232861" y="36998"/>
                </a:cubicBezTo>
                <a:cubicBezTo>
                  <a:pt x="259121" y="48516"/>
                  <a:pt x="299479" y="65907"/>
                  <a:pt x="323193" y="69287"/>
                </a:cubicBezTo>
                <a:cubicBezTo>
                  <a:pt x="346907" y="72667"/>
                  <a:pt x="365176" y="55003"/>
                  <a:pt x="375146" y="57279"/>
                </a:cubicBezTo>
                <a:cubicBezTo>
                  <a:pt x="385116" y="59555"/>
                  <a:pt x="386875" y="73286"/>
                  <a:pt x="383011" y="82945"/>
                </a:cubicBezTo>
                <a:cubicBezTo>
                  <a:pt x="379147" y="92604"/>
                  <a:pt x="409712" y="109010"/>
                  <a:pt x="351964" y="115234"/>
                </a:cubicBezTo>
                <a:cubicBezTo>
                  <a:pt x="294216" y="121458"/>
                  <a:pt x="93329" y="130945"/>
                  <a:pt x="36523" y="120289"/>
                </a:cubicBezTo>
                <a:cubicBezTo>
                  <a:pt x="-20283" y="109633"/>
                  <a:pt x="4404" y="62521"/>
                  <a:pt x="11126" y="5129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2" name="Google Shape;42;p4"/>
          <p:cNvSpPr/>
          <p:nvPr/>
        </p:nvSpPr>
        <p:spPr>
          <a:xfrm>
            <a:off x="-151268" y="-228518"/>
            <a:ext cx="9523575" cy="1838700"/>
          </a:xfrm>
          <a:custGeom>
            <a:avLst/>
            <a:gdLst/>
            <a:ahLst/>
            <a:cxnLst/>
            <a:rect l="l" t="t" r="r" b="b"/>
            <a:pathLst>
              <a:path w="380943" h="73548" extrusionOk="0">
                <a:moveTo>
                  <a:pt x="2797" y="22408"/>
                </a:moveTo>
                <a:cubicBezTo>
                  <a:pt x="-3085" y="27997"/>
                  <a:pt x="2120" y="32274"/>
                  <a:pt x="2233" y="36482"/>
                </a:cubicBezTo>
                <a:cubicBezTo>
                  <a:pt x="2346" y="40691"/>
                  <a:pt x="-1091" y="42825"/>
                  <a:pt x="3475" y="47659"/>
                </a:cubicBezTo>
                <a:cubicBezTo>
                  <a:pt x="8042" y="52493"/>
                  <a:pt x="19413" y="62047"/>
                  <a:pt x="29632" y="65484"/>
                </a:cubicBezTo>
                <a:cubicBezTo>
                  <a:pt x="39851" y="68921"/>
                  <a:pt x="48342" y="70677"/>
                  <a:pt x="64788" y="68280"/>
                </a:cubicBezTo>
                <a:cubicBezTo>
                  <a:pt x="81234" y="65883"/>
                  <a:pt x="103738" y="52365"/>
                  <a:pt x="128307" y="51102"/>
                </a:cubicBezTo>
                <a:cubicBezTo>
                  <a:pt x="152876" y="49839"/>
                  <a:pt x="186167" y="60571"/>
                  <a:pt x="212201" y="60704"/>
                </a:cubicBezTo>
                <a:cubicBezTo>
                  <a:pt x="238235" y="60837"/>
                  <a:pt x="260673" y="49770"/>
                  <a:pt x="284510" y="51901"/>
                </a:cubicBezTo>
                <a:cubicBezTo>
                  <a:pt x="308347" y="54032"/>
                  <a:pt x="339879" y="72652"/>
                  <a:pt x="355221" y="73488"/>
                </a:cubicBezTo>
                <a:cubicBezTo>
                  <a:pt x="370563" y="74324"/>
                  <a:pt x="372935" y="66302"/>
                  <a:pt x="376560" y="56916"/>
                </a:cubicBezTo>
                <a:cubicBezTo>
                  <a:pt x="380186" y="47531"/>
                  <a:pt x="384080" y="26406"/>
                  <a:pt x="376974" y="17175"/>
                </a:cubicBezTo>
                <a:cubicBezTo>
                  <a:pt x="369868" y="7945"/>
                  <a:pt x="390497" y="3904"/>
                  <a:pt x="333922" y="1533"/>
                </a:cubicBezTo>
                <a:cubicBezTo>
                  <a:pt x="277347" y="-838"/>
                  <a:pt x="92712" y="-528"/>
                  <a:pt x="37524" y="2951"/>
                </a:cubicBezTo>
                <a:cubicBezTo>
                  <a:pt x="-17663" y="6430"/>
                  <a:pt x="8679" y="16820"/>
                  <a:pt x="2797" y="2240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3" name="Google Shape;43;p4"/>
          <p:cNvSpPr/>
          <p:nvPr/>
        </p:nvSpPr>
        <p:spPr>
          <a:xfrm>
            <a:off x="1996047" y="3506871"/>
            <a:ext cx="7391075" cy="1858775"/>
          </a:xfrm>
          <a:custGeom>
            <a:avLst/>
            <a:gdLst/>
            <a:ahLst/>
            <a:cxnLst/>
            <a:rect l="l" t="t" r="r" b="b"/>
            <a:pathLst>
              <a:path w="295643" h="74351" extrusionOk="0">
                <a:moveTo>
                  <a:pt x="290667" y="31139"/>
                </a:moveTo>
                <a:cubicBezTo>
                  <a:pt x="286822" y="19135"/>
                  <a:pt x="270621" y="-3098"/>
                  <a:pt x="248554" y="361"/>
                </a:cubicBezTo>
                <a:cubicBezTo>
                  <a:pt x="226488" y="3821"/>
                  <a:pt x="179974" y="41975"/>
                  <a:pt x="158268" y="51896"/>
                </a:cubicBezTo>
                <a:cubicBezTo>
                  <a:pt x="136562" y="61817"/>
                  <a:pt x="130544" y="59420"/>
                  <a:pt x="118318" y="59886"/>
                </a:cubicBezTo>
                <a:cubicBezTo>
                  <a:pt x="106092" y="60352"/>
                  <a:pt x="101092" y="54027"/>
                  <a:pt x="84912" y="54693"/>
                </a:cubicBezTo>
                <a:cubicBezTo>
                  <a:pt x="68733" y="55359"/>
                  <a:pt x="34554" y="61760"/>
                  <a:pt x="21241" y="63881"/>
                </a:cubicBezTo>
                <a:cubicBezTo>
                  <a:pt x="7928" y="66002"/>
                  <a:pt x="7389" y="66621"/>
                  <a:pt x="5032" y="67417"/>
                </a:cubicBezTo>
                <a:cubicBezTo>
                  <a:pt x="2676" y="68213"/>
                  <a:pt x="-6076" y="68590"/>
                  <a:pt x="7102" y="68659"/>
                </a:cubicBezTo>
                <a:cubicBezTo>
                  <a:pt x="20280" y="68728"/>
                  <a:pt x="40012" y="67210"/>
                  <a:pt x="84099" y="67831"/>
                </a:cubicBezTo>
                <a:cubicBezTo>
                  <a:pt x="128186" y="68452"/>
                  <a:pt x="237197" y="78500"/>
                  <a:pt x="271625" y="72385"/>
                </a:cubicBezTo>
                <a:cubicBezTo>
                  <a:pt x="306053" y="66270"/>
                  <a:pt x="294512" y="43143"/>
                  <a:pt x="290667" y="31139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629875" y="1172575"/>
            <a:ext cx="78798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mfortaa"/>
              <a:buAutoNum type="arabicPeriod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629875" y="40642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-401375" y="3608962"/>
            <a:ext cx="9780200" cy="1924675"/>
          </a:xfrm>
          <a:custGeom>
            <a:avLst/>
            <a:gdLst/>
            <a:ahLst/>
            <a:cxnLst/>
            <a:rect l="l" t="t" r="r" b="b"/>
            <a:pathLst>
              <a:path w="391208" h="76987" extrusionOk="0">
                <a:moveTo>
                  <a:pt x="13997" y="2218"/>
                </a:moveTo>
                <a:cubicBezTo>
                  <a:pt x="18689" y="-6766"/>
                  <a:pt x="40146" y="14424"/>
                  <a:pt x="59947" y="14813"/>
                </a:cubicBezTo>
                <a:cubicBezTo>
                  <a:pt x="79748" y="15202"/>
                  <a:pt x="111071" y="1778"/>
                  <a:pt x="132804" y="4552"/>
                </a:cubicBezTo>
                <a:cubicBezTo>
                  <a:pt x="154537" y="7326"/>
                  <a:pt x="166956" y="29734"/>
                  <a:pt x="190345" y="31459"/>
                </a:cubicBezTo>
                <a:cubicBezTo>
                  <a:pt x="213734" y="33184"/>
                  <a:pt x="247334" y="12397"/>
                  <a:pt x="273138" y="14901"/>
                </a:cubicBezTo>
                <a:cubicBezTo>
                  <a:pt x="298942" y="17406"/>
                  <a:pt x="325919" y="42961"/>
                  <a:pt x="345168" y="46486"/>
                </a:cubicBezTo>
                <a:cubicBezTo>
                  <a:pt x="364417" y="50011"/>
                  <a:pt x="388358" y="31732"/>
                  <a:pt x="388634" y="36049"/>
                </a:cubicBezTo>
                <a:cubicBezTo>
                  <a:pt x="388910" y="40366"/>
                  <a:pt x="406296" y="66946"/>
                  <a:pt x="346823" y="72390"/>
                </a:cubicBezTo>
                <a:cubicBezTo>
                  <a:pt x="287350" y="77835"/>
                  <a:pt x="87265" y="80411"/>
                  <a:pt x="31794" y="68716"/>
                </a:cubicBezTo>
                <a:cubicBezTo>
                  <a:pt x="-23677" y="57021"/>
                  <a:pt x="9305" y="11202"/>
                  <a:pt x="13997" y="2218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>
            <a:off x="-222381" y="-233430"/>
            <a:ext cx="9563425" cy="1875925"/>
          </a:xfrm>
          <a:custGeom>
            <a:avLst/>
            <a:gdLst/>
            <a:ahLst/>
            <a:cxnLst/>
            <a:rect l="l" t="t" r="r" b="b"/>
            <a:pathLst>
              <a:path w="382537" h="75037" extrusionOk="0">
                <a:moveTo>
                  <a:pt x="2405" y="25323"/>
                </a:moveTo>
                <a:cubicBezTo>
                  <a:pt x="-3114" y="31119"/>
                  <a:pt x="2510" y="32360"/>
                  <a:pt x="3111" y="36500"/>
                </a:cubicBezTo>
                <a:cubicBezTo>
                  <a:pt x="3712" y="40640"/>
                  <a:pt x="1115" y="45298"/>
                  <a:pt x="6009" y="50161"/>
                </a:cubicBezTo>
                <a:cubicBezTo>
                  <a:pt x="10903" y="55024"/>
                  <a:pt x="22206" y="62628"/>
                  <a:pt x="32476" y="65680"/>
                </a:cubicBezTo>
                <a:cubicBezTo>
                  <a:pt x="42747" y="68733"/>
                  <a:pt x="51186" y="70873"/>
                  <a:pt x="67632" y="68476"/>
                </a:cubicBezTo>
                <a:cubicBezTo>
                  <a:pt x="84078" y="66079"/>
                  <a:pt x="106582" y="52561"/>
                  <a:pt x="131151" y="51298"/>
                </a:cubicBezTo>
                <a:cubicBezTo>
                  <a:pt x="155720" y="50035"/>
                  <a:pt x="189011" y="60767"/>
                  <a:pt x="215045" y="60900"/>
                </a:cubicBezTo>
                <a:cubicBezTo>
                  <a:pt x="241079" y="61033"/>
                  <a:pt x="263517" y="49966"/>
                  <a:pt x="287354" y="52097"/>
                </a:cubicBezTo>
                <a:cubicBezTo>
                  <a:pt x="311191" y="54228"/>
                  <a:pt x="342979" y="71178"/>
                  <a:pt x="358065" y="73684"/>
                </a:cubicBezTo>
                <a:cubicBezTo>
                  <a:pt x="373151" y="76190"/>
                  <a:pt x="374469" y="75853"/>
                  <a:pt x="377870" y="67133"/>
                </a:cubicBezTo>
                <a:cubicBezTo>
                  <a:pt x="381271" y="58413"/>
                  <a:pt x="386100" y="31888"/>
                  <a:pt x="378473" y="21362"/>
                </a:cubicBezTo>
                <a:cubicBezTo>
                  <a:pt x="370846" y="10836"/>
                  <a:pt x="389150" y="7248"/>
                  <a:pt x="332109" y="3975"/>
                </a:cubicBezTo>
                <a:cubicBezTo>
                  <a:pt x="275068" y="703"/>
                  <a:pt x="91179" y="-1831"/>
                  <a:pt x="36228" y="1727"/>
                </a:cubicBezTo>
                <a:cubicBezTo>
                  <a:pt x="-18723" y="5285"/>
                  <a:pt x="7925" y="19528"/>
                  <a:pt x="2405" y="25323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49" name="Google Shape;49;p5"/>
          <p:cNvSpPr/>
          <p:nvPr/>
        </p:nvSpPr>
        <p:spPr>
          <a:xfrm>
            <a:off x="1413075" y="3506106"/>
            <a:ext cx="8137250" cy="1856150"/>
          </a:xfrm>
          <a:custGeom>
            <a:avLst/>
            <a:gdLst/>
            <a:ahLst/>
            <a:cxnLst/>
            <a:rect l="l" t="t" r="r" b="b"/>
            <a:pathLst>
              <a:path w="325490" h="74246" extrusionOk="0">
                <a:moveTo>
                  <a:pt x="320611" y="30354"/>
                </a:moveTo>
                <a:cubicBezTo>
                  <a:pt x="315870" y="18833"/>
                  <a:pt x="295044" y="-3203"/>
                  <a:pt x="271873" y="392"/>
                </a:cubicBezTo>
                <a:cubicBezTo>
                  <a:pt x="248702" y="3988"/>
                  <a:pt x="203293" y="42006"/>
                  <a:pt x="181587" y="51927"/>
                </a:cubicBezTo>
                <a:cubicBezTo>
                  <a:pt x="159881" y="61848"/>
                  <a:pt x="153863" y="59451"/>
                  <a:pt x="141637" y="59917"/>
                </a:cubicBezTo>
                <a:cubicBezTo>
                  <a:pt x="129411" y="60383"/>
                  <a:pt x="124411" y="54058"/>
                  <a:pt x="108231" y="54724"/>
                </a:cubicBezTo>
                <a:cubicBezTo>
                  <a:pt x="92052" y="55390"/>
                  <a:pt x="59966" y="61782"/>
                  <a:pt x="44560" y="63912"/>
                </a:cubicBezTo>
                <a:cubicBezTo>
                  <a:pt x="29154" y="66043"/>
                  <a:pt x="22163" y="66042"/>
                  <a:pt x="15796" y="67507"/>
                </a:cubicBezTo>
                <a:cubicBezTo>
                  <a:pt x="9429" y="68972"/>
                  <a:pt x="-9912" y="71636"/>
                  <a:pt x="6359" y="72701"/>
                </a:cubicBezTo>
                <a:cubicBezTo>
                  <a:pt x="22630" y="73767"/>
                  <a:pt x="64430" y="74431"/>
                  <a:pt x="113424" y="73900"/>
                </a:cubicBezTo>
                <a:cubicBezTo>
                  <a:pt x="162418" y="73370"/>
                  <a:pt x="265791" y="76776"/>
                  <a:pt x="300322" y="69518"/>
                </a:cubicBezTo>
                <a:cubicBezTo>
                  <a:pt x="334853" y="62260"/>
                  <a:pt x="325353" y="41875"/>
                  <a:pt x="320611" y="3035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5264175" y="304133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4947525" y="3306175"/>
            <a:ext cx="24747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title" idx="2"/>
          </p:nvPr>
        </p:nvSpPr>
        <p:spPr>
          <a:xfrm>
            <a:off x="2038425" y="3041332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721775" y="3306175"/>
            <a:ext cx="24747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4"/>
          </p:nvPr>
        </p:nvSpPr>
        <p:spPr>
          <a:xfrm>
            <a:off x="629875" y="40642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295850" y="1177050"/>
            <a:ext cx="6552300" cy="22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2004506" y="5300322"/>
            <a:ext cx="74590" cy="83012"/>
          </a:xfrm>
          <a:custGeom>
            <a:avLst/>
            <a:gdLst/>
            <a:ahLst/>
            <a:cxnLst/>
            <a:rect l="l" t="t" r="r" b="b"/>
            <a:pathLst>
              <a:path w="3321" h="3696" extrusionOk="0">
                <a:moveTo>
                  <a:pt x="2034" y="771"/>
                </a:moveTo>
                <a:cubicBezTo>
                  <a:pt x="2295" y="771"/>
                  <a:pt x="2506" y="924"/>
                  <a:pt x="2554" y="1305"/>
                </a:cubicBezTo>
                <a:cubicBezTo>
                  <a:pt x="2605" y="1842"/>
                  <a:pt x="1969" y="2713"/>
                  <a:pt x="1399" y="2713"/>
                </a:cubicBezTo>
                <a:cubicBezTo>
                  <a:pt x="1226" y="2713"/>
                  <a:pt x="1059" y="2633"/>
                  <a:pt x="919" y="2439"/>
                </a:cubicBezTo>
                <a:cubicBezTo>
                  <a:pt x="419" y="1724"/>
                  <a:pt x="1382" y="771"/>
                  <a:pt x="2034" y="771"/>
                </a:cubicBezTo>
                <a:close/>
                <a:moveTo>
                  <a:pt x="2205" y="0"/>
                </a:moveTo>
                <a:cubicBezTo>
                  <a:pt x="1226" y="0"/>
                  <a:pt x="0" y="1227"/>
                  <a:pt x="152" y="2439"/>
                </a:cubicBezTo>
                <a:cubicBezTo>
                  <a:pt x="257" y="3341"/>
                  <a:pt x="667" y="3696"/>
                  <a:pt x="1159" y="3696"/>
                </a:cubicBezTo>
                <a:cubicBezTo>
                  <a:pt x="2067" y="3696"/>
                  <a:pt x="3256" y="2484"/>
                  <a:pt x="3321" y="1272"/>
                </a:cubicBezTo>
                <a:cubicBezTo>
                  <a:pt x="3192" y="359"/>
                  <a:pt x="2735" y="0"/>
                  <a:pt x="220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1915340" y="5341872"/>
            <a:ext cx="74612" cy="83214"/>
          </a:xfrm>
          <a:custGeom>
            <a:avLst/>
            <a:gdLst/>
            <a:ahLst/>
            <a:cxnLst/>
            <a:rect l="l" t="t" r="r" b="b"/>
            <a:pathLst>
              <a:path w="3322" h="3705" extrusionOk="0">
                <a:moveTo>
                  <a:pt x="2024" y="783"/>
                </a:moveTo>
                <a:cubicBezTo>
                  <a:pt x="2290" y="783"/>
                  <a:pt x="2506" y="937"/>
                  <a:pt x="2554" y="1323"/>
                </a:cubicBezTo>
                <a:cubicBezTo>
                  <a:pt x="2605" y="1833"/>
                  <a:pt x="1955" y="2712"/>
                  <a:pt x="1393" y="2712"/>
                </a:cubicBezTo>
                <a:cubicBezTo>
                  <a:pt x="1219" y="2712"/>
                  <a:pt x="1053" y="2628"/>
                  <a:pt x="920" y="2424"/>
                </a:cubicBezTo>
                <a:cubicBezTo>
                  <a:pt x="422" y="1713"/>
                  <a:pt x="1373" y="783"/>
                  <a:pt x="2024" y="783"/>
                </a:cubicBezTo>
                <a:close/>
                <a:moveTo>
                  <a:pt x="2208" y="1"/>
                </a:moveTo>
                <a:cubicBezTo>
                  <a:pt x="1228" y="1"/>
                  <a:pt x="1" y="1222"/>
                  <a:pt x="152" y="2457"/>
                </a:cubicBezTo>
                <a:cubicBezTo>
                  <a:pt x="257" y="3352"/>
                  <a:pt x="661" y="3704"/>
                  <a:pt x="1148" y="3704"/>
                </a:cubicBezTo>
                <a:cubicBezTo>
                  <a:pt x="2058" y="3704"/>
                  <a:pt x="3256" y="2473"/>
                  <a:pt x="3321" y="1256"/>
                </a:cubicBezTo>
                <a:cubicBezTo>
                  <a:pt x="3193" y="356"/>
                  <a:pt x="2736" y="1"/>
                  <a:pt x="22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118172" y="-665335"/>
            <a:ext cx="9778400" cy="2298100"/>
          </a:xfrm>
          <a:custGeom>
            <a:avLst/>
            <a:gdLst/>
            <a:ahLst/>
            <a:cxnLst/>
            <a:rect l="l" t="t" r="r" b="b"/>
            <a:pathLst>
              <a:path w="391136" h="91924" extrusionOk="0">
                <a:moveTo>
                  <a:pt x="28558" y="61973"/>
                </a:moveTo>
                <a:cubicBezTo>
                  <a:pt x="46634" y="67079"/>
                  <a:pt x="103761" y="35962"/>
                  <a:pt x="126253" y="34651"/>
                </a:cubicBezTo>
                <a:cubicBezTo>
                  <a:pt x="148745" y="33340"/>
                  <a:pt x="141225" y="51417"/>
                  <a:pt x="163510" y="54108"/>
                </a:cubicBezTo>
                <a:cubicBezTo>
                  <a:pt x="185795" y="56799"/>
                  <a:pt x="230297" y="44518"/>
                  <a:pt x="259964" y="50796"/>
                </a:cubicBezTo>
                <a:cubicBezTo>
                  <a:pt x="289632" y="57074"/>
                  <a:pt x="321806" y="89846"/>
                  <a:pt x="341515" y="91778"/>
                </a:cubicBezTo>
                <a:cubicBezTo>
                  <a:pt x="361224" y="93710"/>
                  <a:pt x="371638" y="76001"/>
                  <a:pt x="378219" y="62387"/>
                </a:cubicBezTo>
                <a:cubicBezTo>
                  <a:pt x="384800" y="48774"/>
                  <a:pt x="402065" y="19571"/>
                  <a:pt x="381003" y="10097"/>
                </a:cubicBezTo>
                <a:cubicBezTo>
                  <a:pt x="359941" y="623"/>
                  <a:pt x="312382" y="6556"/>
                  <a:pt x="251847" y="5543"/>
                </a:cubicBezTo>
                <a:cubicBezTo>
                  <a:pt x="191312" y="4530"/>
                  <a:pt x="55010" y="-5387"/>
                  <a:pt x="17795" y="4018"/>
                </a:cubicBezTo>
                <a:cubicBezTo>
                  <a:pt x="-19420" y="13423"/>
                  <a:pt x="10482" y="56868"/>
                  <a:pt x="28558" y="61973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71" name="Google Shape;71;p8"/>
          <p:cNvSpPr/>
          <p:nvPr/>
        </p:nvSpPr>
        <p:spPr>
          <a:xfrm>
            <a:off x="-190061" y="3051375"/>
            <a:ext cx="9429900" cy="2609050"/>
          </a:xfrm>
          <a:custGeom>
            <a:avLst/>
            <a:gdLst/>
            <a:ahLst/>
            <a:cxnLst/>
            <a:rect l="l" t="t" r="r" b="b"/>
            <a:pathLst>
              <a:path w="377196" h="104362" extrusionOk="0">
                <a:moveTo>
                  <a:pt x="372761" y="100054"/>
                </a:moveTo>
                <a:cubicBezTo>
                  <a:pt x="378609" y="96514"/>
                  <a:pt x="375336" y="87280"/>
                  <a:pt x="375878" y="82064"/>
                </a:cubicBezTo>
                <a:cubicBezTo>
                  <a:pt x="376420" y="76848"/>
                  <a:pt x="378474" y="75104"/>
                  <a:pt x="376011" y="68759"/>
                </a:cubicBezTo>
                <a:cubicBezTo>
                  <a:pt x="373549" y="62414"/>
                  <a:pt x="367362" y="48512"/>
                  <a:pt x="361103" y="43992"/>
                </a:cubicBezTo>
                <a:cubicBezTo>
                  <a:pt x="354844" y="39472"/>
                  <a:pt x="349186" y="36511"/>
                  <a:pt x="338456" y="41640"/>
                </a:cubicBezTo>
                <a:cubicBezTo>
                  <a:pt x="327726" y="46769"/>
                  <a:pt x="326485" y="76750"/>
                  <a:pt x="296724" y="74765"/>
                </a:cubicBezTo>
                <a:cubicBezTo>
                  <a:pt x="266963" y="72780"/>
                  <a:pt x="200347" y="33356"/>
                  <a:pt x="159889" y="29731"/>
                </a:cubicBezTo>
                <a:cubicBezTo>
                  <a:pt x="119431" y="26106"/>
                  <a:pt x="77465" y="57597"/>
                  <a:pt x="53975" y="53015"/>
                </a:cubicBezTo>
                <a:cubicBezTo>
                  <a:pt x="30485" y="48433"/>
                  <a:pt x="27139" y="8415"/>
                  <a:pt x="18947" y="2241"/>
                </a:cubicBezTo>
                <a:cubicBezTo>
                  <a:pt x="10755" y="-3933"/>
                  <a:pt x="7402" y="3301"/>
                  <a:pt x="4823" y="15972"/>
                </a:cubicBezTo>
                <a:cubicBezTo>
                  <a:pt x="2244" y="28643"/>
                  <a:pt x="-3824" y="66724"/>
                  <a:pt x="3471" y="78266"/>
                </a:cubicBezTo>
                <a:cubicBezTo>
                  <a:pt x="10766" y="89808"/>
                  <a:pt x="-7627" y="81049"/>
                  <a:pt x="48593" y="85222"/>
                </a:cubicBezTo>
                <a:cubicBezTo>
                  <a:pt x="104813" y="89395"/>
                  <a:pt x="286764" y="100833"/>
                  <a:pt x="340792" y="103305"/>
                </a:cubicBezTo>
                <a:cubicBezTo>
                  <a:pt x="394820" y="105777"/>
                  <a:pt x="366913" y="103594"/>
                  <a:pt x="372761" y="10005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72" name="Google Shape;72;p8"/>
          <p:cNvSpPr/>
          <p:nvPr/>
        </p:nvSpPr>
        <p:spPr>
          <a:xfrm>
            <a:off x="1870661" y="3988605"/>
            <a:ext cx="7513975" cy="1265700"/>
          </a:xfrm>
          <a:custGeom>
            <a:avLst/>
            <a:gdLst/>
            <a:ahLst/>
            <a:cxnLst/>
            <a:rect l="l" t="t" r="r" b="b"/>
            <a:pathLst>
              <a:path w="300559" h="50628" extrusionOk="0">
                <a:moveTo>
                  <a:pt x="265874" y="17130"/>
                </a:moveTo>
                <a:cubicBezTo>
                  <a:pt x="254352" y="9127"/>
                  <a:pt x="238056" y="-1412"/>
                  <a:pt x="222822" y="157"/>
                </a:cubicBezTo>
                <a:cubicBezTo>
                  <a:pt x="207588" y="1726"/>
                  <a:pt x="188926" y="20816"/>
                  <a:pt x="174470" y="26546"/>
                </a:cubicBezTo>
                <a:cubicBezTo>
                  <a:pt x="160014" y="32276"/>
                  <a:pt x="147833" y="34070"/>
                  <a:pt x="136086" y="34536"/>
                </a:cubicBezTo>
                <a:cubicBezTo>
                  <a:pt x="124339" y="35002"/>
                  <a:pt x="119534" y="28677"/>
                  <a:pt x="103989" y="29343"/>
                </a:cubicBezTo>
                <a:cubicBezTo>
                  <a:pt x="88444" y="30009"/>
                  <a:pt x="57616" y="36401"/>
                  <a:pt x="42814" y="38531"/>
                </a:cubicBezTo>
                <a:cubicBezTo>
                  <a:pt x="28012" y="40662"/>
                  <a:pt x="21295" y="40661"/>
                  <a:pt x="15178" y="42126"/>
                </a:cubicBezTo>
                <a:cubicBezTo>
                  <a:pt x="9061" y="43591"/>
                  <a:pt x="-9523" y="46255"/>
                  <a:pt x="6110" y="47320"/>
                </a:cubicBezTo>
                <a:cubicBezTo>
                  <a:pt x="21744" y="48386"/>
                  <a:pt x="61338" y="48376"/>
                  <a:pt x="108979" y="48519"/>
                </a:cubicBezTo>
                <a:cubicBezTo>
                  <a:pt x="156620" y="48662"/>
                  <a:pt x="265805" y="53409"/>
                  <a:pt x="291954" y="48177"/>
                </a:cubicBezTo>
                <a:cubicBezTo>
                  <a:pt x="318103" y="42946"/>
                  <a:pt x="277396" y="25133"/>
                  <a:pt x="265874" y="17130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 hasCustomPrompt="1"/>
          </p:nvPr>
        </p:nvSpPr>
        <p:spPr>
          <a:xfrm>
            <a:off x="1231800" y="1682375"/>
            <a:ext cx="66804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542750" y="30592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-239741" y="3791909"/>
            <a:ext cx="9880275" cy="1814050"/>
          </a:xfrm>
          <a:custGeom>
            <a:avLst/>
            <a:gdLst/>
            <a:ahLst/>
            <a:cxnLst/>
            <a:rect l="l" t="t" r="r" b="b"/>
            <a:pathLst>
              <a:path w="395211" h="72562" extrusionOk="0">
                <a:moveTo>
                  <a:pt x="9185" y="541"/>
                </a:moveTo>
                <a:cubicBezTo>
                  <a:pt x="14705" y="-4926"/>
                  <a:pt x="40494" y="32801"/>
                  <a:pt x="68382" y="35630"/>
                </a:cubicBezTo>
                <a:cubicBezTo>
                  <a:pt x="96270" y="38459"/>
                  <a:pt x="143382" y="22673"/>
                  <a:pt x="176513" y="17515"/>
                </a:cubicBezTo>
                <a:cubicBezTo>
                  <a:pt x="209645" y="12357"/>
                  <a:pt x="241335" y="2848"/>
                  <a:pt x="267171" y="4682"/>
                </a:cubicBezTo>
                <a:cubicBezTo>
                  <a:pt x="293007" y="6516"/>
                  <a:pt x="311937" y="25514"/>
                  <a:pt x="331531" y="28521"/>
                </a:cubicBezTo>
                <a:cubicBezTo>
                  <a:pt x="351125" y="31528"/>
                  <a:pt x="374903" y="18462"/>
                  <a:pt x="384736" y="22725"/>
                </a:cubicBezTo>
                <a:cubicBezTo>
                  <a:pt x="394570" y="26988"/>
                  <a:pt x="399447" y="47240"/>
                  <a:pt x="390532" y="54099"/>
                </a:cubicBezTo>
                <a:cubicBezTo>
                  <a:pt x="381618" y="60958"/>
                  <a:pt x="390460" y="61488"/>
                  <a:pt x="331249" y="63877"/>
                </a:cubicBezTo>
                <a:cubicBezTo>
                  <a:pt x="272038" y="66266"/>
                  <a:pt x="88942" y="78987"/>
                  <a:pt x="35265" y="68431"/>
                </a:cubicBezTo>
                <a:cubicBezTo>
                  <a:pt x="-18412" y="57875"/>
                  <a:pt x="3666" y="6008"/>
                  <a:pt x="9185" y="54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85" name="Google Shape;85;p11"/>
          <p:cNvSpPr/>
          <p:nvPr/>
        </p:nvSpPr>
        <p:spPr>
          <a:xfrm>
            <a:off x="-242145" y="-537456"/>
            <a:ext cx="9735175" cy="1820975"/>
          </a:xfrm>
          <a:custGeom>
            <a:avLst/>
            <a:gdLst/>
            <a:ahLst/>
            <a:cxnLst/>
            <a:rect l="l" t="t" r="r" b="b"/>
            <a:pathLst>
              <a:path w="389407" h="72839" extrusionOk="0">
                <a:moveTo>
                  <a:pt x="3910" y="16224"/>
                </a:moveTo>
                <a:cubicBezTo>
                  <a:pt x="-3770" y="22158"/>
                  <a:pt x="3087" y="32581"/>
                  <a:pt x="2915" y="37340"/>
                </a:cubicBezTo>
                <a:cubicBezTo>
                  <a:pt x="2743" y="42100"/>
                  <a:pt x="-3532" y="39812"/>
                  <a:pt x="2878" y="44781"/>
                </a:cubicBezTo>
                <a:cubicBezTo>
                  <a:pt x="9288" y="49750"/>
                  <a:pt x="29256" y="62958"/>
                  <a:pt x="41376" y="67153"/>
                </a:cubicBezTo>
                <a:cubicBezTo>
                  <a:pt x="53496" y="71348"/>
                  <a:pt x="60178" y="75979"/>
                  <a:pt x="75596" y="69949"/>
                </a:cubicBezTo>
                <a:cubicBezTo>
                  <a:pt x="91014" y="63920"/>
                  <a:pt x="109970" y="32239"/>
                  <a:pt x="133885" y="30976"/>
                </a:cubicBezTo>
                <a:cubicBezTo>
                  <a:pt x="157800" y="29713"/>
                  <a:pt x="188179" y="60993"/>
                  <a:pt x="219088" y="62373"/>
                </a:cubicBezTo>
                <a:cubicBezTo>
                  <a:pt x="249997" y="63753"/>
                  <a:pt x="294490" y="39106"/>
                  <a:pt x="319340" y="39255"/>
                </a:cubicBezTo>
                <a:cubicBezTo>
                  <a:pt x="344190" y="39404"/>
                  <a:pt x="356898" y="59612"/>
                  <a:pt x="368188" y="63265"/>
                </a:cubicBezTo>
                <a:cubicBezTo>
                  <a:pt x="379478" y="66918"/>
                  <a:pt x="384462" y="69291"/>
                  <a:pt x="387080" y="61175"/>
                </a:cubicBezTo>
                <a:cubicBezTo>
                  <a:pt x="389698" y="53059"/>
                  <a:pt x="391695" y="24483"/>
                  <a:pt x="383895" y="14568"/>
                </a:cubicBezTo>
                <a:cubicBezTo>
                  <a:pt x="376095" y="4653"/>
                  <a:pt x="396096" y="3821"/>
                  <a:pt x="340280" y="1683"/>
                </a:cubicBezTo>
                <a:cubicBezTo>
                  <a:pt x="284464" y="-455"/>
                  <a:pt x="105059" y="-684"/>
                  <a:pt x="48997" y="1739"/>
                </a:cubicBezTo>
                <a:cubicBezTo>
                  <a:pt x="-7065" y="4163"/>
                  <a:pt x="11590" y="10291"/>
                  <a:pt x="3910" y="1622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>
            <a:off x="1505430" y="3924269"/>
            <a:ext cx="8091150" cy="1556950"/>
          </a:xfrm>
          <a:custGeom>
            <a:avLst/>
            <a:gdLst/>
            <a:ahLst/>
            <a:cxnLst/>
            <a:rect l="l" t="t" r="r" b="b"/>
            <a:pathLst>
              <a:path w="323646" h="62278" extrusionOk="0">
                <a:moveTo>
                  <a:pt x="319087" y="13055"/>
                </a:moveTo>
                <a:cubicBezTo>
                  <a:pt x="315485" y="3273"/>
                  <a:pt x="294908" y="-2348"/>
                  <a:pt x="277587" y="944"/>
                </a:cubicBezTo>
                <a:cubicBezTo>
                  <a:pt x="260267" y="4236"/>
                  <a:pt x="238076" y="25860"/>
                  <a:pt x="215164" y="32806"/>
                </a:cubicBezTo>
                <a:cubicBezTo>
                  <a:pt x="192252" y="39752"/>
                  <a:pt x="161777" y="44137"/>
                  <a:pt x="140113" y="42618"/>
                </a:cubicBezTo>
                <a:cubicBezTo>
                  <a:pt x="118449" y="41099"/>
                  <a:pt x="101359" y="23025"/>
                  <a:pt x="85179" y="23691"/>
                </a:cubicBezTo>
                <a:cubicBezTo>
                  <a:pt x="69000" y="24357"/>
                  <a:pt x="55593" y="41025"/>
                  <a:pt x="43036" y="46613"/>
                </a:cubicBezTo>
                <a:cubicBezTo>
                  <a:pt x="30479" y="52202"/>
                  <a:pt x="15578" y="55385"/>
                  <a:pt x="9838" y="57222"/>
                </a:cubicBezTo>
                <a:cubicBezTo>
                  <a:pt x="4098" y="59059"/>
                  <a:pt x="-8414" y="57740"/>
                  <a:pt x="8596" y="57636"/>
                </a:cubicBezTo>
                <a:cubicBezTo>
                  <a:pt x="25606" y="57533"/>
                  <a:pt x="63467" y="56268"/>
                  <a:pt x="111900" y="56601"/>
                </a:cubicBezTo>
                <a:cubicBezTo>
                  <a:pt x="160334" y="56934"/>
                  <a:pt x="264666" y="66893"/>
                  <a:pt x="299197" y="59635"/>
                </a:cubicBezTo>
                <a:cubicBezTo>
                  <a:pt x="333728" y="52377"/>
                  <a:pt x="322689" y="22837"/>
                  <a:pt x="319087" y="13055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87" name="Google Shape;87;p11"/>
          <p:cNvSpPr/>
          <p:nvPr/>
        </p:nvSpPr>
        <p:spPr>
          <a:xfrm>
            <a:off x="-266669" y="-61381"/>
            <a:ext cx="9726600" cy="1530800"/>
          </a:xfrm>
          <a:custGeom>
            <a:avLst/>
            <a:gdLst/>
            <a:ahLst/>
            <a:cxnLst/>
            <a:rect l="l" t="t" r="r" b="b"/>
            <a:pathLst>
              <a:path w="389064" h="61232" extrusionOk="0">
                <a:moveTo>
                  <a:pt x="3649" y="16224"/>
                </a:moveTo>
                <a:cubicBezTo>
                  <a:pt x="-4031" y="22158"/>
                  <a:pt x="2826" y="32581"/>
                  <a:pt x="2654" y="37340"/>
                </a:cubicBezTo>
                <a:cubicBezTo>
                  <a:pt x="2482" y="42100"/>
                  <a:pt x="-2998" y="47843"/>
                  <a:pt x="2617" y="44781"/>
                </a:cubicBezTo>
                <a:cubicBezTo>
                  <a:pt x="8232" y="41719"/>
                  <a:pt x="23477" y="21064"/>
                  <a:pt x="36342" y="18970"/>
                </a:cubicBezTo>
                <a:cubicBezTo>
                  <a:pt x="49207" y="16876"/>
                  <a:pt x="63594" y="30216"/>
                  <a:pt x="79808" y="32217"/>
                </a:cubicBezTo>
                <a:cubicBezTo>
                  <a:pt x="96022" y="34218"/>
                  <a:pt x="109062" y="32218"/>
                  <a:pt x="133624" y="30976"/>
                </a:cubicBezTo>
                <a:cubicBezTo>
                  <a:pt x="158186" y="29734"/>
                  <a:pt x="196063" y="20626"/>
                  <a:pt x="227179" y="24765"/>
                </a:cubicBezTo>
                <a:cubicBezTo>
                  <a:pt x="258295" y="28905"/>
                  <a:pt x="296656" y="55813"/>
                  <a:pt x="320321" y="55813"/>
                </a:cubicBezTo>
                <a:cubicBezTo>
                  <a:pt x="343986" y="55813"/>
                  <a:pt x="358086" y="23871"/>
                  <a:pt x="369169" y="24765"/>
                </a:cubicBezTo>
                <a:cubicBezTo>
                  <a:pt x="380252" y="25659"/>
                  <a:pt x="384408" y="62875"/>
                  <a:pt x="386819" y="61175"/>
                </a:cubicBezTo>
                <a:cubicBezTo>
                  <a:pt x="389230" y="59476"/>
                  <a:pt x="391434" y="24483"/>
                  <a:pt x="383634" y="14568"/>
                </a:cubicBezTo>
                <a:cubicBezTo>
                  <a:pt x="375834" y="4653"/>
                  <a:pt x="395835" y="3821"/>
                  <a:pt x="340019" y="1683"/>
                </a:cubicBezTo>
                <a:cubicBezTo>
                  <a:pt x="284203" y="-455"/>
                  <a:pt x="104798" y="-684"/>
                  <a:pt x="48736" y="1739"/>
                </a:cubicBezTo>
                <a:cubicBezTo>
                  <a:pt x="-7326" y="4163"/>
                  <a:pt x="11329" y="10291"/>
                  <a:pt x="3649" y="1622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-296133" y="3141118"/>
            <a:ext cx="9958250" cy="2365850"/>
          </a:xfrm>
          <a:custGeom>
            <a:avLst/>
            <a:gdLst/>
            <a:ahLst/>
            <a:cxnLst/>
            <a:rect l="l" t="t" r="r" b="b"/>
            <a:pathLst>
              <a:path w="398330" h="94634" extrusionOk="0">
                <a:moveTo>
                  <a:pt x="382765" y="10582"/>
                </a:moveTo>
                <a:cubicBezTo>
                  <a:pt x="378349" y="1409"/>
                  <a:pt x="366966" y="31280"/>
                  <a:pt x="339713" y="31694"/>
                </a:cubicBezTo>
                <a:cubicBezTo>
                  <a:pt x="312460" y="32108"/>
                  <a:pt x="254436" y="18310"/>
                  <a:pt x="219249" y="13066"/>
                </a:cubicBezTo>
                <a:cubicBezTo>
                  <a:pt x="184062" y="7823"/>
                  <a:pt x="154427" y="-1601"/>
                  <a:pt x="128591" y="233"/>
                </a:cubicBezTo>
                <a:cubicBezTo>
                  <a:pt x="102755" y="2067"/>
                  <a:pt x="83825" y="21065"/>
                  <a:pt x="64231" y="24072"/>
                </a:cubicBezTo>
                <a:cubicBezTo>
                  <a:pt x="44637" y="27079"/>
                  <a:pt x="20860" y="14013"/>
                  <a:pt x="11026" y="18276"/>
                </a:cubicBezTo>
                <a:cubicBezTo>
                  <a:pt x="1193" y="22539"/>
                  <a:pt x="953" y="38019"/>
                  <a:pt x="5230" y="49650"/>
                </a:cubicBezTo>
                <a:cubicBezTo>
                  <a:pt x="9508" y="61281"/>
                  <a:pt x="-23472" y="81880"/>
                  <a:pt x="36691" y="88060"/>
                </a:cubicBezTo>
                <a:cubicBezTo>
                  <a:pt x="96854" y="94240"/>
                  <a:pt x="308528" y="99643"/>
                  <a:pt x="366207" y="86730"/>
                </a:cubicBezTo>
                <a:cubicBezTo>
                  <a:pt x="423886" y="73817"/>
                  <a:pt x="387181" y="19755"/>
                  <a:pt x="382765" y="10582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>
            <a:off x="-303938" y="-156450"/>
            <a:ext cx="9751886" cy="1883650"/>
          </a:xfrm>
          <a:custGeom>
            <a:avLst/>
            <a:gdLst/>
            <a:ahLst/>
            <a:cxnLst/>
            <a:rect l="l" t="t" r="r" b="b"/>
            <a:pathLst>
              <a:path w="400735" h="75346" extrusionOk="0">
                <a:moveTo>
                  <a:pt x="396717" y="16224"/>
                </a:moveTo>
                <a:cubicBezTo>
                  <a:pt x="404607" y="22158"/>
                  <a:pt x="397563" y="32581"/>
                  <a:pt x="397740" y="37340"/>
                </a:cubicBezTo>
                <a:cubicBezTo>
                  <a:pt x="397917" y="42100"/>
                  <a:pt x="404363" y="39812"/>
                  <a:pt x="397778" y="44781"/>
                </a:cubicBezTo>
                <a:cubicBezTo>
                  <a:pt x="391193" y="49750"/>
                  <a:pt x="370679" y="62958"/>
                  <a:pt x="358228" y="67153"/>
                </a:cubicBezTo>
                <a:cubicBezTo>
                  <a:pt x="345777" y="71348"/>
                  <a:pt x="339518" y="72346"/>
                  <a:pt x="323072" y="69949"/>
                </a:cubicBezTo>
                <a:cubicBezTo>
                  <a:pt x="306626" y="67552"/>
                  <a:pt x="284122" y="54034"/>
                  <a:pt x="259553" y="52771"/>
                </a:cubicBezTo>
                <a:cubicBezTo>
                  <a:pt x="234984" y="51508"/>
                  <a:pt x="201693" y="62240"/>
                  <a:pt x="175659" y="62373"/>
                </a:cubicBezTo>
                <a:cubicBezTo>
                  <a:pt x="149625" y="62506"/>
                  <a:pt x="127187" y="51439"/>
                  <a:pt x="103350" y="53570"/>
                </a:cubicBezTo>
                <a:cubicBezTo>
                  <a:pt x="79513" y="55701"/>
                  <a:pt x="49351" y="73890"/>
                  <a:pt x="32639" y="75157"/>
                </a:cubicBezTo>
                <a:cubicBezTo>
                  <a:pt x="15927" y="76425"/>
                  <a:pt x="7459" y="71273"/>
                  <a:pt x="3077" y="61175"/>
                </a:cubicBezTo>
                <a:cubicBezTo>
                  <a:pt x="-1305" y="51077"/>
                  <a:pt x="-1664" y="24483"/>
                  <a:pt x="6349" y="14568"/>
                </a:cubicBezTo>
                <a:cubicBezTo>
                  <a:pt x="14362" y="4653"/>
                  <a:pt x="-6186" y="3821"/>
                  <a:pt x="51155" y="1683"/>
                </a:cubicBezTo>
                <a:cubicBezTo>
                  <a:pt x="108497" y="-455"/>
                  <a:pt x="292804" y="-684"/>
                  <a:pt x="350398" y="1739"/>
                </a:cubicBezTo>
                <a:cubicBezTo>
                  <a:pt x="407992" y="4163"/>
                  <a:pt x="388827" y="10291"/>
                  <a:pt x="396717" y="1622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>
            <a:off x="-228251" y="3012968"/>
            <a:ext cx="8081000" cy="2315850"/>
          </a:xfrm>
          <a:custGeom>
            <a:avLst/>
            <a:gdLst/>
            <a:ahLst/>
            <a:cxnLst/>
            <a:rect l="l" t="t" r="r" b="b"/>
            <a:pathLst>
              <a:path w="323240" h="92634" extrusionOk="0">
                <a:moveTo>
                  <a:pt x="4153" y="43411"/>
                </a:moveTo>
                <a:cubicBezTo>
                  <a:pt x="6775" y="28452"/>
                  <a:pt x="22452" y="-3053"/>
                  <a:pt x="39772" y="239"/>
                </a:cubicBezTo>
                <a:cubicBezTo>
                  <a:pt x="57093" y="3531"/>
                  <a:pt x="84184" y="51040"/>
                  <a:pt x="108076" y="63162"/>
                </a:cubicBezTo>
                <a:cubicBezTo>
                  <a:pt x="131969" y="75285"/>
                  <a:pt x="161463" y="74493"/>
                  <a:pt x="183127" y="72974"/>
                </a:cubicBezTo>
                <a:cubicBezTo>
                  <a:pt x="204791" y="71455"/>
                  <a:pt x="221882" y="53381"/>
                  <a:pt x="238061" y="54047"/>
                </a:cubicBezTo>
                <a:cubicBezTo>
                  <a:pt x="254241" y="54713"/>
                  <a:pt x="267647" y="71381"/>
                  <a:pt x="280204" y="76969"/>
                </a:cubicBezTo>
                <a:cubicBezTo>
                  <a:pt x="292761" y="82558"/>
                  <a:pt x="307662" y="85741"/>
                  <a:pt x="313402" y="87578"/>
                </a:cubicBezTo>
                <a:cubicBezTo>
                  <a:pt x="319142" y="89415"/>
                  <a:pt x="331654" y="88096"/>
                  <a:pt x="314644" y="87992"/>
                </a:cubicBezTo>
                <a:cubicBezTo>
                  <a:pt x="297634" y="87889"/>
                  <a:pt x="259774" y="86624"/>
                  <a:pt x="211340" y="86957"/>
                </a:cubicBezTo>
                <a:cubicBezTo>
                  <a:pt x="162907" y="87290"/>
                  <a:pt x="58574" y="97249"/>
                  <a:pt x="24043" y="89991"/>
                </a:cubicBezTo>
                <a:cubicBezTo>
                  <a:pt x="-10488" y="82733"/>
                  <a:pt x="1532" y="58370"/>
                  <a:pt x="4153" y="4341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95" name="Google Shape;95;p13"/>
          <p:cNvSpPr txBox="1">
            <a:spLocks noGrp="1"/>
          </p:cNvSpPr>
          <p:nvPr>
            <p:ph type="title" hasCustomPrompt="1"/>
          </p:nvPr>
        </p:nvSpPr>
        <p:spPr>
          <a:xfrm>
            <a:off x="2480138" y="3093295"/>
            <a:ext cx="879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/>
          </p:nvPr>
        </p:nvSpPr>
        <p:spPr>
          <a:xfrm>
            <a:off x="1338200" y="1994750"/>
            <a:ext cx="3162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168230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3"/>
          </p:nvPr>
        </p:nvSpPr>
        <p:spPr>
          <a:xfrm>
            <a:off x="4642925" y="3710250"/>
            <a:ext cx="3162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4"/>
          </p:nvPr>
        </p:nvSpPr>
        <p:spPr>
          <a:xfrm>
            <a:off x="4987037" y="39771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5"/>
          </p:nvPr>
        </p:nvSpPr>
        <p:spPr>
          <a:xfrm>
            <a:off x="4642921" y="1994750"/>
            <a:ext cx="3162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6"/>
          </p:nvPr>
        </p:nvSpPr>
        <p:spPr>
          <a:xfrm>
            <a:off x="4987037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7"/>
          </p:nvPr>
        </p:nvSpPr>
        <p:spPr>
          <a:xfrm>
            <a:off x="1338200" y="3710250"/>
            <a:ext cx="31629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i="0"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8"/>
          </p:nvPr>
        </p:nvSpPr>
        <p:spPr>
          <a:xfrm>
            <a:off x="1682300" y="39771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9" hasCustomPrompt="1"/>
          </p:nvPr>
        </p:nvSpPr>
        <p:spPr>
          <a:xfrm>
            <a:off x="5784875" y="3093295"/>
            <a:ext cx="879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3" hasCustomPrompt="1"/>
          </p:nvPr>
        </p:nvSpPr>
        <p:spPr>
          <a:xfrm>
            <a:off x="2480138" y="1363788"/>
            <a:ext cx="879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4" hasCustomPrompt="1"/>
          </p:nvPr>
        </p:nvSpPr>
        <p:spPr>
          <a:xfrm>
            <a:off x="5784875" y="1363788"/>
            <a:ext cx="879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5"/>
          </p:nvPr>
        </p:nvSpPr>
        <p:spPr>
          <a:xfrm>
            <a:off x="629875" y="40642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2"/>
          </p:nvPr>
        </p:nvSpPr>
        <p:spPr>
          <a:xfrm>
            <a:off x="2596800" y="28478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-239741" y="3791909"/>
            <a:ext cx="9880275" cy="1814050"/>
          </a:xfrm>
          <a:custGeom>
            <a:avLst/>
            <a:gdLst/>
            <a:ahLst/>
            <a:cxnLst/>
            <a:rect l="l" t="t" r="r" b="b"/>
            <a:pathLst>
              <a:path w="395211" h="72562" extrusionOk="0">
                <a:moveTo>
                  <a:pt x="9185" y="541"/>
                </a:moveTo>
                <a:cubicBezTo>
                  <a:pt x="14705" y="-4926"/>
                  <a:pt x="40494" y="32801"/>
                  <a:pt x="68382" y="35630"/>
                </a:cubicBezTo>
                <a:cubicBezTo>
                  <a:pt x="96270" y="38459"/>
                  <a:pt x="143382" y="22673"/>
                  <a:pt x="176513" y="17515"/>
                </a:cubicBezTo>
                <a:cubicBezTo>
                  <a:pt x="209645" y="12357"/>
                  <a:pt x="241335" y="2848"/>
                  <a:pt x="267171" y="4682"/>
                </a:cubicBezTo>
                <a:cubicBezTo>
                  <a:pt x="293007" y="6516"/>
                  <a:pt x="311937" y="25514"/>
                  <a:pt x="331531" y="28521"/>
                </a:cubicBezTo>
                <a:cubicBezTo>
                  <a:pt x="351125" y="31528"/>
                  <a:pt x="374903" y="18462"/>
                  <a:pt x="384736" y="22725"/>
                </a:cubicBezTo>
                <a:cubicBezTo>
                  <a:pt x="394570" y="26988"/>
                  <a:pt x="399447" y="47240"/>
                  <a:pt x="390532" y="54099"/>
                </a:cubicBezTo>
                <a:cubicBezTo>
                  <a:pt x="381618" y="60958"/>
                  <a:pt x="390460" y="61488"/>
                  <a:pt x="331249" y="63877"/>
                </a:cubicBezTo>
                <a:cubicBezTo>
                  <a:pt x="272038" y="66266"/>
                  <a:pt x="88942" y="78987"/>
                  <a:pt x="35265" y="68431"/>
                </a:cubicBezTo>
                <a:cubicBezTo>
                  <a:pt x="-18412" y="57875"/>
                  <a:pt x="3666" y="6008"/>
                  <a:pt x="9185" y="54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18" name="Google Shape;118;p15"/>
          <p:cNvSpPr/>
          <p:nvPr/>
        </p:nvSpPr>
        <p:spPr>
          <a:xfrm>
            <a:off x="-242145" y="-537456"/>
            <a:ext cx="9735175" cy="1820975"/>
          </a:xfrm>
          <a:custGeom>
            <a:avLst/>
            <a:gdLst/>
            <a:ahLst/>
            <a:cxnLst/>
            <a:rect l="l" t="t" r="r" b="b"/>
            <a:pathLst>
              <a:path w="389407" h="72839" extrusionOk="0">
                <a:moveTo>
                  <a:pt x="3910" y="16224"/>
                </a:moveTo>
                <a:cubicBezTo>
                  <a:pt x="-3770" y="22158"/>
                  <a:pt x="3087" y="32581"/>
                  <a:pt x="2915" y="37340"/>
                </a:cubicBezTo>
                <a:cubicBezTo>
                  <a:pt x="2743" y="42100"/>
                  <a:pt x="-3532" y="39812"/>
                  <a:pt x="2878" y="44781"/>
                </a:cubicBezTo>
                <a:cubicBezTo>
                  <a:pt x="9288" y="49750"/>
                  <a:pt x="29256" y="62958"/>
                  <a:pt x="41376" y="67153"/>
                </a:cubicBezTo>
                <a:cubicBezTo>
                  <a:pt x="53496" y="71348"/>
                  <a:pt x="60178" y="75979"/>
                  <a:pt x="75596" y="69949"/>
                </a:cubicBezTo>
                <a:cubicBezTo>
                  <a:pt x="91014" y="63920"/>
                  <a:pt x="109970" y="32239"/>
                  <a:pt x="133885" y="30976"/>
                </a:cubicBezTo>
                <a:cubicBezTo>
                  <a:pt x="157800" y="29713"/>
                  <a:pt x="188179" y="60993"/>
                  <a:pt x="219088" y="62373"/>
                </a:cubicBezTo>
                <a:cubicBezTo>
                  <a:pt x="249997" y="63753"/>
                  <a:pt x="294490" y="39106"/>
                  <a:pt x="319340" y="39255"/>
                </a:cubicBezTo>
                <a:cubicBezTo>
                  <a:pt x="344190" y="39404"/>
                  <a:pt x="356898" y="59612"/>
                  <a:pt x="368188" y="63265"/>
                </a:cubicBezTo>
                <a:cubicBezTo>
                  <a:pt x="379478" y="66918"/>
                  <a:pt x="384462" y="69291"/>
                  <a:pt x="387080" y="61175"/>
                </a:cubicBezTo>
                <a:cubicBezTo>
                  <a:pt x="389698" y="53059"/>
                  <a:pt x="391695" y="24483"/>
                  <a:pt x="383895" y="14568"/>
                </a:cubicBezTo>
                <a:cubicBezTo>
                  <a:pt x="376095" y="4653"/>
                  <a:pt x="396096" y="3821"/>
                  <a:pt x="340280" y="1683"/>
                </a:cubicBezTo>
                <a:cubicBezTo>
                  <a:pt x="284464" y="-455"/>
                  <a:pt x="105059" y="-684"/>
                  <a:pt x="48997" y="1739"/>
                </a:cubicBezTo>
                <a:cubicBezTo>
                  <a:pt x="-7065" y="4163"/>
                  <a:pt x="11590" y="10291"/>
                  <a:pt x="3910" y="1622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>
            <a:off x="1505430" y="3924269"/>
            <a:ext cx="8091150" cy="1556950"/>
          </a:xfrm>
          <a:custGeom>
            <a:avLst/>
            <a:gdLst/>
            <a:ahLst/>
            <a:cxnLst/>
            <a:rect l="l" t="t" r="r" b="b"/>
            <a:pathLst>
              <a:path w="323646" h="62278" extrusionOk="0">
                <a:moveTo>
                  <a:pt x="319087" y="13055"/>
                </a:moveTo>
                <a:cubicBezTo>
                  <a:pt x="315485" y="3273"/>
                  <a:pt x="294908" y="-2348"/>
                  <a:pt x="277587" y="944"/>
                </a:cubicBezTo>
                <a:cubicBezTo>
                  <a:pt x="260267" y="4236"/>
                  <a:pt x="238076" y="25860"/>
                  <a:pt x="215164" y="32806"/>
                </a:cubicBezTo>
                <a:cubicBezTo>
                  <a:pt x="192252" y="39752"/>
                  <a:pt x="161777" y="44137"/>
                  <a:pt x="140113" y="42618"/>
                </a:cubicBezTo>
                <a:cubicBezTo>
                  <a:pt x="118449" y="41099"/>
                  <a:pt x="101359" y="23025"/>
                  <a:pt x="85179" y="23691"/>
                </a:cubicBezTo>
                <a:cubicBezTo>
                  <a:pt x="69000" y="24357"/>
                  <a:pt x="55593" y="41025"/>
                  <a:pt x="43036" y="46613"/>
                </a:cubicBezTo>
                <a:cubicBezTo>
                  <a:pt x="30479" y="52202"/>
                  <a:pt x="15578" y="55385"/>
                  <a:pt x="9838" y="57222"/>
                </a:cubicBezTo>
                <a:cubicBezTo>
                  <a:pt x="4098" y="59059"/>
                  <a:pt x="-8414" y="57740"/>
                  <a:pt x="8596" y="57636"/>
                </a:cubicBezTo>
                <a:cubicBezTo>
                  <a:pt x="25606" y="57533"/>
                  <a:pt x="63467" y="56268"/>
                  <a:pt x="111900" y="56601"/>
                </a:cubicBezTo>
                <a:cubicBezTo>
                  <a:pt x="160334" y="56934"/>
                  <a:pt x="264666" y="66893"/>
                  <a:pt x="299197" y="59635"/>
                </a:cubicBezTo>
                <a:cubicBezTo>
                  <a:pt x="333728" y="52377"/>
                  <a:pt x="322689" y="22837"/>
                  <a:pt x="319087" y="13055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20" name="Google Shape;120;p15"/>
          <p:cNvSpPr/>
          <p:nvPr/>
        </p:nvSpPr>
        <p:spPr>
          <a:xfrm>
            <a:off x="-266669" y="-61381"/>
            <a:ext cx="9726600" cy="1530800"/>
          </a:xfrm>
          <a:custGeom>
            <a:avLst/>
            <a:gdLst/>
            <a:ahLst/>
            <a:cxnLst/>
            <a:rect l="l" t="t" r="r" b="b"/>
            <a:pathLst>
              <a:path w="389064" h="61232" extrusionOk="0">
                <a:moveTo>
                  <a:pt x="3649" y="16224"/>
                </a:moveTo>
                <a:cubicBezTo>
                  <a:pt x="-4031" y="22158"/>
                  <a:pt x="2826" y="32581"/>
                  <a:pt x="2654" y="37340"/>
                </a:cubicBezTo>
                <a:cubicBezTo>
                  <a:pt x="2482" y="42100"/>
                  <a:pt x="-2998" y="47843"/>
                  <a:pt x="2617" y="44781"/>
                </a:cubicBezTo>
                <a:cubicBezTo>
                  <a:pt x="8232" y="41719"/>
                  <a:pt x="23477" y="21064"/>
                  <a:pt x="36342" y="18970"/>
                </a:cubicBezTo>
                <a:cubicBezTo>
                  <a:pt x="49207" y="16876"/>
                  <a:pt x="63594" y="30216"/>
                  <a:pt x="79808" y="32217"/>
                </a:cubicBezTo>
                <a:cubicBezTo>
                  <a:pt x="96022" y="34218"/>
                  <a:pt x="109062" y="32218"/>
                  <a:pt x="133624" y="30976"/>
                </a:cubicBezTo>
                <a:cubicBezTo>
                  <a:pt x="158186" y="29734"/>
                  <a:pt x="196063" y="20626"/>
                  <a:pt x="227179" y="24765"/>
                </a:cubicBezTo>
                <a:cubicBezTo>
                  <a:pt x="258295" y="28905"/>
                  <a:pt x="296656" y="55813"/>
                  <a:pt x="320321" y="55813"/>
                </a:cubicBezTo>
                <a:cubicBezTo>
                  <a:pt x="343986" y="55813"/>
                  <a:pt x="358086" y="23871"/>
                  <a:pt x="369169" y="24765"/>
                </a:cubicBezTo>
                <a:cubicBezTo>
                  <a:pt x="380252" y="25659"/>
                  <a:pt x="384408" y="62875"/>
                  <a:pt x="386819" y="61175"/>
                </a:cubicBezTo>
                <a:cubicBezTo>
                  <a:pt x="389230" y="59476"/>
                  <a:pt x="391434" y="24483"/>
                  <a:pt x="383634" y="14568"/>
                </a:cubicBezTo>
                <a:cubicBezTo>
                  <a:pt x="375834" y="4653"/>
                  <a:pt x="395835" y="3821"/>
                  <a:pt x="340019" y="1683"/>
                </a:cubicBezTo>
                <a:cubicBezTo>
                  <a:pt x="284203" y="-455"/>
                  <a:pt x="104798" y="-684"/>
                  <a:pt x="48736" y="1739"/>
                </a:cubicBezTo>
                <a:cubicBezTo>
                  <a:pt x="-7326" y="4163"/>
                  <a:pt x="11329" y="10291"/>
                  <a:pt x="3649" y="16224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8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-102654" y="3341761"/>
            <a:ext cx="9352625" cy="2019400"/>
          </a:xfrm>
          <a:custGeom>
            <a:avLst/>
            <a:gdLst/>
            <a:ahLst/>
            <a:cxnLst/>
            <a:rect l="l" t="t" r="r" b="b"/>
            <a:pathLst>
              <a:path w="374105" h="80776" extrusionOk="0">
                <a:moveTo>
                  <a:pt x="389" y="70690"/>
                </a:moveTo>
                <a:cubicBezTo>
                  <a:pt x="4941" y="66626"/>
                  <a:pt x="85689" y="58255"/>
                  <a:pt x="114357" y="55945"/>
                </a:cubicBezTo>
                <a:cubicBezTo>
                  <a:pt x="143025" y="53635"/>
                  <a:pt x="150349" y="66063"/>
                  <a:pt x="172395" y="56831"/>
                </a:cubicBezTo>
                <a:cubicBezTo>
                  <a:pt x="194441" y="47600"/>
                  <a:pt x="218973" y="5573"/>
                  <a:pt x="246632" y="556"/>
                </a:cubicBezTo>
                <a:cubicBezTo>
                  <a:pt x="274291" y="-4461"/>
                  <a:pt x="318376" y="26131"/>
                  <a:pt x="338348" y="26731"/>
                </a:cubicBezTo>
                <a:cubicBezTo>
                  <a:pt x="358320" y="27331"/>
                  <a:pt x="360898" y="-1296"/>
                  <a:pt x="366462" y="4155"/>
                </a:cubicBezTo>
                <a:cubicBezTo>
                  <a:pt x="372027" y="9606"/>
                  <a:pt x="377306" y="47271"/>
                  <a:pt x="371735" y="59435"/>
                </a:cubicBezTo>
                <a:cubicBezTo>
                  <a:pt x="366164" y="71600"/>
                  <a:pt x="380485" y="73660"/>
                  <a:pt x="333037" y="77142"/>
                </a:cubicBezTo>
                <a:cubicBezTo>
                  <a:pt x="285589" y="80624"/>
                  <a:pt x="142488" y="81402"/>
                  <a:pt x="87047" y="80327"/>
                </a:cubicBezTo>
                <a:cubicBezTo>
                  <a:pt x="31606" y="79252"/>
                  <a:pt x="-4163" y="74754"/>
                  <a:pt x="389" y="70690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23" name="Google Shape;123;p16"/>
          <p:cNvSpPr/>
          <p:nvPr/>
        </p:nvSpPr>
        <p:spPr>
          <a:xfrm>
            <a:off x="-225269" y="3512814"/>
            <a:ext cx="9627375" cy="1799875"/>
          </a:xfrm>
          <a:custGeom>
            <a:avLst/>
            <a:gdLst/>
            <a:ahLst/>
            <a:cxnLst/>
            <a:rect l="l" t="t" r="r" b="b"/>
            <a:pathLst>
              <a:path w="385095" h="71995" extrusionOk="0">
                <a:moveTo>
                  <a:pt x="379517" y="55586"/>
                </a:moveTo>
                <a:cubicBezTo>
                  <a:pt x="384071" y="50550"/>
                  <a:pt x="380621" y="45031"/>
                  <a:pt x="380345" y="39856"/>
                </a:cubicBezTo>
                <a:cubicBezTo>
                  <a:pt x="380069" y="34682"/>
                  <a:pt x="379655" y="22632"/>
                  <a:pt x="377861" y="24539"/>
                </a:cubicBezTo>
                <a:cubicBezTo>
                  <a:pt x="376067" y="26447"/>
                  <a:pt x="378965" y="49670"/>
                  <a:pt x="369582" y="51301"/>
                </a:cubicBezTo>
                <a:cubicBezTo>
                  <a:pt x="360199" y="52933"/>
                  <a:pt x="338880" y="35156"/>
                  <a:pt x="321562" y="34328"/>
                </a:cubicBezTo>
                <a:cubicBezTo>
                  <a:pt x="304245" y="33500"/>
                  <a:pt x="290852" y="49885"/>
                  <a:pt x="265677" y="46333"/>
                </a:cubicBezTo>
                <a:cubicBezTo>
                  <a:pt x="240502" y="42781"/>
                  <a:pt x="198424" y="17101"/>
                  <a:pt x="170512" y="13015"/>
                </a:cubicBezTo>
                <a:cubicBezTo>
                  <a:pt x="142600" y="8929"/>
                  <a:pt x="122040" y="23949"/>
                  <a:pt x="98203" y="21818"/>
                </a:cubicBezTo>
                <a:cubicBezTo>
                  <a:pt x="74366" y="19687"/>
                  <a:pt x="43184" y="1640"/>
                  <a:pt x="27492" y="231"/>
                </a:cubicBezTo>
                <a:cubicBezTo>
                  <a:pt x="11800" y="-1178"/>
                  <a:pt x="7821" y="3929"/>
                  <a:pt x="4052" y="13362"/>
                </a:cubicBezTo>
                <a:cubicBezTo>
                  <a:pt x="283" y="22795"/>
                  <a:pt x="-3123" y="47322"/>
                  <a:pt x="4880" y="56828"/>
                </a:cubicBezTo>
                <a:cubicBezTo>
                  <a:pt x="12883" y="66335"/>
                  <a:pt x="-5952" y="68193"/>
                  <a:pt x="52072" y="70401"/>
                </a:cubicBezTo>
                <a:cubicBezTo>
                  <a:pt x="110096" y="72609"/>
                  <a:pt x="298449" y="72544"/>
                  <a:pt x="353023" y="70075"/>
                </a:cubicBezTo>
                <a:cubicBezTo>
                  <a:pt x="407597" y="67606"/>
                  <a:pt x="374963" y="60623"/>
                  <a:pt x="379517" y="55586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24" name="Google Shape;124;p16"/>
          <p:cNvSpPr/>
          <p:nvPr/>
        </p:nvSpPr>
        <p:spPr>
          <a:xfrm>
            <a:off x="-291698" y="-346690"/>
            <a:ext cx="8423575" cy="1285475"/>
          </a:xfrm>
          <a:custGeom>
            <a:avLst/>
            <a:gdLst/>
            <a:ahLst/>
            <a:cxnLst/>
            <a:rect l="l" t="t" r="r" b="b"/>
            <a:pathLst>
              <a:path w="336943" h="51419" extrusionOk="0">
                <a:moveTo>
                  <a:pt x="2185" y="48361"/>
                </a:moveTo>
                <a:cubicBezTo>
                  <a:pt x="5911" y="51894"/>
                  <a:pt x="35002" y="25439"/>
                  <a:pt x="52245" y="24084"/>
                </a:cubicBezTo>
                <a:cubicBezTo>
                  <a:pt x="69489" y="22729"/>
                  <a:pt x="85845" y="41333"/>
                  <a:pt x="105646" y="40229"/>
                </a:cubicBezTo>
                <a:cubicBezTo>
                  <a:pt x="125447" y="39125"/>
                  <a:pt x="153597" y="20635"/>
                  <a:pt x="171052" y="17461"/>
                </a:cubicBezTo>
                <a:cubicBezTo>
                  <a:pt x="188508" y="14287"/>
                  <a:pt x="192234" y="15530"/>
                  <a:pt x="210379" y="21187"/>
                </a:cubicBezTo>
                <a:cubicBezTo>
                  <a:pt x="228525" y="26845"/>
                  <a:pt x="259296" y="52096"/>
                  <a:pt x="279925" y="51406"/>
                </a:cubicBezTo>
                <a:cubicBezTo>
                  <a:pt x="300554" y="50716"/>
                  <a:pt x="328069" y="24612"/>
                  <a:pt x="334154" y="17047"/>
                </a:cubicBezTo>
                <a:cubicBezTo>
                  <a:pt x="340239" y="9482"/>
                  <a:pt x="337234" y="8053"/>
                  <a:pt x="316437" y="6014"/>
                </a:cubicBezTo>
                <a:cubicBezTo>
                  <a:pt x="295640" y="3975"/>
                  <a:pt x="257130" y="5337"/>
                  <a:pt x="209372" y="4815"/>
                </a:cubicBezTo>
                <a:cubicBezTo>
                  <a:pt x="161614" y="4293"/>
                  <a:pt x="64422" y="-4374"/>
                  <a:pt x="29891" y="2884"/>
                </a:cubicBezTo>
                <a:cubicBezTo>
                  <a:pt x="-4640" y="10142"/>
                  <a:pt x="-1541" y="44828"/>
                  <a:pt x="2185" y="48361"/>
                </a:cubicBezTo>
                <a:close/>
              </a:path>
            </a:pathLst>
          </a:custGeom>
          <a:solidFill>
            <a:srgbClr val="A4C2F4">
              <a:alpha val="17410"/>
            </a:srgbClr>
          </a:solidFill>
          <a:ln>
            <a:noFill/>
          </a:ln>
        </p:spPr>
      </p:sp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6066452" y="27781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 idx="2"/>
          </p:nvPr>
        </p:nvSpPr>
        <p:spPr>
          <a:xfrm>
            <a:off x="3561982" y="27781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 idx="3"/>
          </p:nvPr>
        </p:nvSpPr>
        <p:spPr>
          <a:xfrm>
            <a:off x="1048048" y="27781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1115764" y="3136846"/>
            <a:ext cx="18870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4"/>
          </p:nvPr>
        </p:nvSpPr>
        <p:spPr>
          <a:xfrm>
            <a:off x="3633232" y="3136851"/>
            <a:ext cx="18870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ubTitle" idx="5"/>
          </p:nvPr>
        </p:nvSpPr>
        <p:spPr>
          <a:xfrm>
            <a:off x="6164415" y="3136846"/>
            <a:ext cx="18870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 idx="6"/>
          </p:nvPr>
        </p:nvSpPr>
        <p:spPr>
          <a:xfrm>
            <a:off x="629875" y="406425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3C902654-F8B3-42B0-8CB5-C15CF5770309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1289D-456D-A717-733D-C277208500E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4585728" y="-2528328"/>
            <a:ext cx="775728" cy="775728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E95EAC-604E-4C1B-BDC4-C75CFC48D06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4483322" y="7892022"/>
            <a:ext cx="775728" cy="775728"/>
          </a:xfrm>
          <a:prstGeom prst="ellipse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5" r:id="rId10"/>
    <p:sldLayoutId id="2147483666" r:id="rId11"/>
    <p:sldLayoutId id="2147483668" r:id="rId12"/>
    <p:sldLayoutId id="2147483669" r:id="rId13"/>
    <p:sldLayoutId id="2147483670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B6E3C7-BFC4-9BE5-E2A9-42F068BE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164" y="2601248"/>
            <a:ext cx="2036240" cy="2542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8CB67E-E112-01D5-2E7B-D77364B0B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090" y="1531350"/>
            <a:ext cx="3420152" cy="3700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1758A7-CD9E-39C6-DB6B-9AD750EF7A01}"/>
              </a:ext>
            </a:extLst>
          </p:cNvPr>
          <p:cNvSpPr txBox="1"/>
          <p:nvPr/>
        </p:nvSpPr>
        <p:spPr>
          <a:xfrm>
            <a:off x="418011" y="566058"/>
            <a:ext cx="78202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SVN-Bango" panose="02000000000000000000" pitchFamily="50" charset="0"/>
              </a:rPr>
              <a:t>CHÀO MỪNG CÁC EM ĐẾN VỚI TIẾT </a:t>
            </a:r>
          </a:p>
          <a:p>
            <a:pPr algn="ctr"/>
            <a:r>
              <a:rPr lang="en-US" sz="6000" dirty="0">
                <a:solidFill>
                  <a:srgbClr val="92D050"/>
                </a:solidFill>
                <a:latin typeface="SVN-Bango" panose="02000000000000000000" pitchFamily="50" charset="0"/>
              </a:rPr>
              <a:t>TOÁN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p36"/>
          <p:cNvGrpSpPr/>
          <p:nvPr/>
        </p:nvGrpSpPr>
        <p:grpSpPr>
          <a:xfrm>
            <a:off x="8062900" y="3609170"/>
            <a:ext cx="1255962" cy="2353698"/>
            <a:chOff x="85848" y="3687547"/>
            <a:chExt cx="1255962" cy="2353698"/>
          </a:xfrm>
        </p:grpSpPr>
        <p:sp>
          <p:nvSpPr>
            <p:cNvPr id="1645" name="Google Shape;1645;p36"/>
            <p:cNvSpPr/>
            <p:nvPr/>
          </p:nvSpPr>
          <p:spPr>
            <a:xfrm rot="621551">
              <a:off x="365807" y="4396679"/>
              <a:ext cx="475572" cy="1607443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6"/>
            <p:cNvSpPr/>
            <p:nvPr/>
          </p:nvSpPr>
          <p:spPr>
            <a:xfrm rot="621551">
              <a:off x="429900" y="4220135"/>
              <a:ext cx="475572" cy="88374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6"/>
            <p:cNvSpPr/>
            <p:nvPr/>
          </p:nvSpPr>
          <p:spPr>
            <a:xfrm rot="621551">
              <a:off x="323507" y="4039413"/>
              <a:ext cx="740309" cy="1026500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6"/>
            <p:cNvSpPr/>
            <p:nvPr/>
          </p:nvSpPr>
          <p:spPr>
            <a:xfrm rot="621551">
              <a:off x="303043" y="4842847"/>
              <a:ext cx="7534" cy="7864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 rot="621551">
              <a:off x="312636" y="4922378"/>
              <a:ext cx="656803" cy="104310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 rot="621551">
              <a:off x="978154" y="4967645"/>
              <a:ext cx="6897" cy="852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 rot="621551">
              <a:off x="611779" y="4981410"/>
              <a:ext cx="121705" cy="6335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 rot="621551">
              <a:off x="784929" y="4122336"/>
              <a:ext cx="528519" cy="552899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 rot="621551">
              <a:off x="1182296" y="4222834"/>
              <a:ext cx="89130" cy="7853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 rot="621551">
              <a:off x="1272859" y="4206309"/>
              <a:ext cx="19205" cy="2042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 rot="621551">
              <a:off x="1285621" y="4250868"/>
              <a:ext cx="22919" cy="19879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 rot="621551">
              <a:off x="1236642" y="4184823"/>
              <a:ext cx="19099" cy="1966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 rot="621551">
              <a:off x="1001519" y="4278093"/>
              <a:ext cx="286701" cy="274156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 rot="621551">
              <a:off x="113930" y="4004726"/>
              <a:ext cx="522365" cy="547328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 rot="621551">
              <a:off x="187766" y="4039524"/>
              <a:ext cx="88387" cy="7853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 rot="621551">
              <a:off x="179475" y="4005055"/>
              <a:ext cx="19842" cy="2042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 rot="621551">
              <a:off x="156622" y="4042102"/>
              <a:ext cx="19842" cy="20316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 rot="621551">
              <a:off x="219392" y="3996768"/>
              <a:ext cx="19099" cy="20316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 rot="621551">
              <a:off x="130583" y="4111016"/>
              <a:ext cx="286701" cy="274156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 rot="621551">
              <a:off x="876844" y="3766524"/>
              <a:ext cx="150141" cy="139262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 rot="621551">
              <a:off x="910272" y="3796102"/>
              <a:ext cx="83188" cy="7820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 rot="621551">
              <a:off x="492302" y="3700556"/>
              <a:ext cx="150141" cy="139918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 rot="621551">
              <a:off x="526044" y="3730191"/>
              <a:ext cx="83188" cy="7886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 rot="621551">
              <a:off x="395402" y="3784585"/>
              <a:ext cx="691500" cy="589380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 rot="621551">
              <a:off x="831637" y="4043606"/>
              <a:ext cx="36076" cy="31566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 rot="621551">
              <a:off x="636558" y="4007946"/>
              <a:ext cx="36076" cy="31566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 rot="621551">
              <a:off x="653963" y="4052138"/>
              <a:ext cx="180700" cy="14974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 rot="621551">
              <a:off x="718260" y="4074762"/>
              <a:ext cx="59950" cy="38557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6"/>
            <p:cNvSpPr/>
            <p:nvPr/>
          </p:nvSpPr>
          <p:spPr>
            <a:xfrm rot="621551">
              <a:off x="745374" y="4089232"/>
              <a:ext cx="106" cy="5679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 rot="621551">
              <a:off x="697996" y="4128945"/>
              <a:ext cx="89660" cy="2108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 rot="621551">
              <a:off x="545794" y="4012608"/>
              <a:ext cx="65256" cy="57671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 rot="621551">
              <a:off x="874449" y="4083397"/>
              <a:ext cx="65999" cy="58217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 rot="621551">
              <a:off x="693090" y="3898889"/>
              <a:ext cx="145473" cy="83994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 rot="621551">
              <a:off x="981983" y="4197203"/>
              <a:ext cx="52417" cy="10005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 rot="621551">
              <a:off x="446760" y="3862693"/>
              <a:ext cx="48279" cy="81919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 rot="621551">
              <a:off x="516704" y="3831371"/>
              <a:ext cx="28649" cy="23920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 rot="621551">
              <a:off x="610235" y="4385411"/>
              <a:ext cx="295508" cy="176290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6"/>
            <p:cNvSpPr/>
            <p:nvPr/>
          </p:nvSpPr>
          <p:spPr>
            <a:xfrm rot="621551">
              <a:off x="546127" y="4428293"/>
              <a:ext cx="20479" cy="32331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 rot="621551">
              <a:off x="481528" y="4511049"/>
              <a:ext cx="406178" cy="384692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 rot="621551">
              <a:off x="503320" y="4407401"/>
              <a:ext cx="364053" cy="453394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 rot="621551">
              <a:off x="643770" y="4594080"/>
              <a:ext cx="46263" cy="574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 rot="621551">
              <a:off x="673474" y="4600859"/>
              <a:ext cx="59844" cy="72198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36"/>
          <p:cNvGrpSpPr/>
          <p:nvPr/>
        </p:nvGrpSpPr>
        <p:grpSpPr>
          <a:xfrm>
            <a:off x="7797131" y="707025"/>
            <a:ext cx="1763839" cy="1908872"/>
            <a:chOff x="7797131" y="707025"/>
            <a:chExt cx="1763839" cy="1908872"/>
          </a:xfrm>
        </p:grpSpPr>
        <p:sp>
          <p:nvSpPr>
            <p:cNvPr id="1688" name="Google Shape;1688;p36"/>
            <p:cNvSpPr/>
            <p:nvPr/>
          </p:nvSpPr>
          <p:spPr>
            <a:xfrm rot="-2236145" flipH="1">
              <a:off x="8712337" y="1305572"/>
              <a:ext cx="511160" cy="128695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 rot="-2236145" flipH="1">
              <a:off x="8462244" y="1159624"/>
              <a:ext cx="511160" cy="921539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 rot="-2236145" flipH="1">
              <a:off x="8250191" y="984922"/>
              <a:ext cx="817195" cy="1074958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 rot="-2236145" flipH="1">
              <a:off x="9153176" y="1588394"/>
              <a:ext cx="8200" cy="8087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 rot="-2236145" flipH="1">
              <a:off x="8572275" y="1815389"/>
              <a:ext cx="691227" cy="129956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 rot="-2236145" flipH="1">
              <a:off x="8594715" y="2044825"/>
              <a:ext cx="7403" cy="8884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 rot="-2236145" flipH="1">
              <a:off x="7907394" y="1243927"/>
              <a:ext cx="536558" cy="545110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 rot="-2236145" flipH="1">
              <a:off x="7895328" y="1443772"/>
              <a:ext cx="94874" cy="82120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 rot="-2236145" flipH="1">
              <a:off x="7940838" y="1451187"/>
              <a:ext cx="239179" cy="244309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 rot="-2236145" flipH="1">
              <a:off x="8465529" y="828232"/>
              <a:ext cx="530066" cy="5393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6"/>
            <p:cNvSpPr/>
            <p:nvPr/>
          </p:nvSpPr>
          <p:spPr>
            <a:xfrm rot="-2236145" flipH="1">
              <a:off x="8720080" y="835318"/>
              <a:ext cx="94874" cy="81892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6"/>
            <p:cNvSpPr/>
            <p:nvPr/>
          </p:nvSpPr>
          <p:spPr>
            <a:xfrm rot="-2236145" flipH="1">
              <a:off x="8805963" y="809404"/>
              <a:ext cx="21298" cy="20501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 rot="-2236145" flipH="1">
              <a:off x="8689005" y="899000"/>
              <a:ext cx="252391" cy="253079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 rot="-2236145" flipH="1">
              <a:off x="8266674" y="740183"/>
              <a:ext cx="190432" cy="239980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 rot="-2236145" flipH="1">
              <a:off x="8303669" y="791574"/>
              <a:ext cx="132801" cy="166973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 rot="-2236145" flipH="1">
              <a:off x="7955849" y="981424"/>
              <a:ext cx="179498" cy="244309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 rot="-2236145" flipH="1">
              <a:off x="7997040" y="1020629"/>
              <a:ext cx="132801" cy="183829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 rot="-2236145" flipH="1">
              <a:off x="8012018" y="870827"/>
              <a:ext cx="664120" cy="560258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 rot="-2236145" flipH="1">
              <a:off x="8217639" y="1167172"/>
              <a:ext cx="38041" cy="3303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 rot="-2236145" flipH="1">
              <a:off x="8386341" y="1038537"/>
              <a:ext cx="38724" cy="33030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 rot="-2236145" flipH="1">
              <a:off x="8468739" y="985416"/>
              <a:ext cx="105011" cy="90092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 rot="-2236145" flipH="1">
              <a:off x="8127500" y="1244825"/>
              <a:ext cx="105694" cy="90092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 rot="-2236145" flipH="1">
              <a:off x="8286125" y="1131505"/>
              <a:ext cx="186674" cy="137929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 rot="-2236145" flipH="1">
              <a:off x="8365508" y="1159474"/>
              <a:ext cx="114" cy="52620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 rot="-2236145" flipH="1">
              <a:off x="8346835" y="1196987"/>
              <a:ext cx="71526" cy="17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 rot="-2236145" flipH="1">
              <a:off x="8328086" y="1154741"/>
              <a:ext cx="56947" cy="3371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6"/>
            <p:cNvSpPr/>
            <p:nvPr/>
          </p:nvSpPr>
          <p:spPr>
            <a:xfrm rot="-2236145" flipH="1">
              <a:off x="8133008" y="1008914"/>
              <a:ext cx="207858" cy="7961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6"/>
            <p:cNvSpPr/>
            <p:nvPr/>
          </p:nvSpPr>
          <p:spPr>
            <a:xfrm rot="-2236145" flipH="1">
              <a:off x="8179688" y="1253052"/>
              <a:ext cx="75171" cy="30752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6"/>
            <p:cNvSpPr/>
            <p:nvPr/>
          </p:nvSpPr>
          <p:spPr>
            <a:xfrm rot="-2236145" flipH="1">
              <a:off x="8213657" y="1290460"/>
              <a:ext cx="68565" cy="25627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6"/>
            <p:cNvSpPr/>
            <p:nvPr/>
          </p:nvSpPr>
          <p:spPr>
            <a:xfrm rot="-2236145" flipH="1">
              <a:off x="8446786" y="1062912"/>
              <a:ext cx="67881" cy="32119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6"/>
            <p:cNvSpPr/>
            <p:nvPr/>
          </p:nvSpPr>
          <p:spPr>
            <a:xfrm rot="-2236145" flipH="1">
              <a:off x="8474154" y="1106127"/>
              <a:ext cx="71526" cy="6606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6"/>
            <p:cNvSpPr/>
            <p:nvPr/>
          </p:nvSpPr>
          <p:spPr>
            <a:xfrm rot="-2236145" flipH="1">
              <a:off x="8415284" y="1352690"/>
              <a:ext cx="133599" cy="7403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6"/>
            <p:cNvSpPr/>
            <p:nvPr/>
          </p:nvSpPr>
          <p:spPr>
            <a:xfrm rot="-2236145" flipH="1">
              <a:off x="8414755" y="1388265"/>
              <a:ext cx="395215" cy="236336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6"/>
            <p:cNvSpPr/>
            <p:nvPr/>
          </p:nvSpPr>
          <p:spPr>
            <a:xfrm rot="-2236145" flipH="1">
              <a:off x="8875425" y="1503202"/>
              <a:ext cx="10364" cy="73691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6"/>
            <p:cNvSpPr/>
            <p:nvPr/>
          </p:nvSpPr>
          <p:spPr>
            <a:xfrm rot="-2236145" flipH="1">
              <a:off x="8561536" y="1608627"/>
              <a:ext cx="380636" cy="261165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 rot="-2236145" flipH="1">
              <a:off x="8500154" y="1384202"/>
              <a:ext cx="391570" cy="472785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 rot="-2236145" flipH="1">
              <a:off x="8622406" y="1547352"/>
              <a:ext cx="71526" cy="70160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 rot="-2236145" flipH="1">
              <a:off x="8640107" y="1598722"/>
              <a:ext cx="75284" cy="65718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 rot="-2236145" flipH="1">
              <a:off x="8385010" y="1619969"/>
              <a:ext cx="32916" cy="127678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 rot="-2236145" flipH="1">
              <a:off x="9061352" y="1462173"/>
              <a:ext cx="21298" cy="118225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 rot="-2236145" flipH="1">
              <a:off x="9013891" y="1471514"/>
              <a:ext cx="11048" cy="57632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 rot="-2236145" flipH="1">
              <a:off x="8146551" y="1424918"/>
              <a:ext cx="70045" cy="51937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 rot="-2236145" flipH="1">
              <a:off x="8095220" y="1439089"/>
              <a:ext cx="21982" cy="15490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 rot="-1923525" flipH="1">
              <a:off x="7852782" y="1460150"/>
              <a:ext cx="24410" cy="2427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 rot="-1923525" flipH="1">
              <a:off x="7859691" y="1514902"/>
              <a:ext cx="24275" cy="2427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 rot="-1923525" flipH="1">
              <a:off x="7884416" y="1417941"/>
              <a:ext cx="24275" cy="2427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 rot="-1923525" flipH="1">
              <a:off x="8765492" y="773056"/>
              <a:ext cx="24410" cy="2427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 rot="-1923525" flipH="1">
              <a:off x="8714055" y="782961"/>
              <a:ext cx="24275" cy="25219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86AE3AC-65DE-DF93-6851-80CCF4BF01B8}"/>
              </a:ext>
            </a:extLst>
          </p:cNvPr>
          <p:cNvSpPr txBox="1"/>
          <p:nvPr/>
        </p:nvSpPr>
        <p:spPr>
          <a:xfrm>
            <a:off x="385894" y="385894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1: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7127F-7E15-9141-CEFE-1C577B75C09C}"/>
              </a:ext>
            </a:extLst>
          </p:cNvPr>
          <p:cNvSpPr txBox="1"/>
          <p:nvPr/>
        </p:nvSpPr>
        <p:spPr>
          <a:xfrm>
            <a:off x="805024" y="1005669"/>
            <a:ext cx="2080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24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F6CD-4C3F-7599-4299-6C18DC1EA431}"/>
              </a:ext>
            </a:extLst>
          </p:cNvPr>
          <p:cNvSpPr txBox="1"/>
          <p:nvPr/>
        </p:nvSpPr>
        <p:spPr>
          <a:xfrm>
            <a:off x="947636" y="1694480"/>
            <a:ext cx="1904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19D614-C5C8-E10D-AAC8-37583350B630}"/>
              </a:ext>
            </a:extLst>
          </p:cNvPr>
          <p:cNvSpPr txBox="1"/>
          <p:nvPr/>
        </p:nvSpPr>
        <p:spPr>
          <a:xfrm>
            <a:off x="360407" y="1358007"/>
            <a:ext cx="511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DBCF6D-7925-600B-B75B-037B328673DC}"/>
              </a:ext>
            </a:extLst>
          </p:cNvPr>
          <p:cNvCxnSpPr/>
          <p:nvPr/>
        </p:nvCxnSpPr>
        <p:spPr>
          <a:xfrm>
            <a:off x="712744" y="2176593"/>
            <a:ext cx="2097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D281A8-697A-12B4-BF66-F887DFA8564F}"/>
              </a:ext>
            </a:extLst>
          </p:cNvPr>
          <p:cNvSpPr txBox="1"/>
          <p:nvPr/>
        </p:nvSpPr>
        <p:spPr>
          <a:xfrm>
            <a:off x="147387" y="833655"/>
            <a:ext cx="631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8E3EC4-6137-E7B1-8C35-2B3F966D0BED}"/>
              </a:ext>
            </a:extLst>
          </p:cNvPr>
          <p:cNvSpPr txBox="1"/>
          <p:nvPr/>
        </p:nvSpPr>
        <p:spPr>
          <a:xfrm>
            <a:off x="1158760" y="2341830"/>
            <a:ext cx="60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3DA757-CFE4-B38B-F96D-98698E9DF6F6}"/>
              </a:ext>
            </a:extLst>
          </p:cNvPr>
          <p:cNvSpPr txBox="1"/>
          <p:nvPr/>
        </p:nvSpPr>
        <p:spPr>
          <a:xfrm>
            <a:off x="2002553" y="2331130"/>
            <a:ext cx="79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837B2A-F6F9-496D-957D-2E5B0F5CD5E3}"/>
              </a:ext>
            </a:extLst>
          </p:cNvPr>
          <p:cNvSpPr txBox="1"/>
          <p:nvPr/>
        </p:nvSpPr>
        <p:spPr>
          <a:xfrm>
            <a:off x="1809606" y="2347908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55838C-F227-5D4E-65BF-981ED2FC031F}"/>
              </a:ext>
            </a:extLst>
          </p:cNvPr>
          <p:cNvSpPr txBox="1"/>
          <p:nvPr/>
        </p:nvSpPr>
        <p:spPr>
          <a:xfrm>
            <a:off x="1634835" y="2340917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BE23BA-5CBB-DC19-B7FD-34555B86065A}"/>
              </a:ext>
            </a:extLst>
          </p:cNvPr>
          <p:cNvSpPr txBox="1"/>
          <p:nvPr/>
        </p:nvSpPr>
        <p:spPr>
          <a:xfrm>
            <a:off x="962318" y="2347908"/>
            <a:ext cx="387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B71FB6-D8C8-C80E-5669-43945E07B198}"/>
              </a:ext>
            </a:extLst>
          </p:cNvPr>
          <p:cNvSpPr txBox="1"/>
          <p:nvPr/>
        </p:nvSpPr>
        <p:spPr>
          <a:xfrm>
            <a:off x="804325" y="2340917"/>
            <a:ext cx="387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19E057-2ADE-45C5-9777-AA76BB30CCA4}"/>
              </a:ext>
            </a:extLst>
          </p:cNvPr>
          <p:cNvSpPr txBox="1"/>
          <p:nvPr/>
        </p:nvSpPr>
        <p:spPr>
          <a:xfrm>
            <a:off x="857156" y="3537911"/>
            <a:ext cx="2080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C0E2F7-91E4-E913-8BEC-3827CCD4A42C}"/>
              </a:ext>
            </a:extLst>
          </p:cNvPr>
          <p:cNvSpPr txBox="1"/>
          <p:nvPr/>
        </p:nvSpPr>
        <p:spPr>
          <a:xfrm>
            <a:off x="999768" y="4226722"/>
            <a:ext cx="1913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59C051-8484-3A96-7926-F31242256693}"/>
              </a:ext>
            </a:extLst>
          </p:cNvPr>
          <p:cNvSpPr txBox="1"/>
          <p:nvPr/>
        </p:nvSpPr>
        <p:spPr>
          <a:xfrm>
            <a:off x="412539" y="3890249"/>
            <a:ext cx="511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2E3FD4D-3B04-0E2F-94A4-9C60AEA573D6}"/>
              </a:ext>
            </a:extLst>
          </p:cNvPr>
          <p:cNvCxnSpPr/>
          <p:nvPr/>
        </p:nvCxnSpPr>
        <p:spPr>
          <a:xfrm>
            <a:off x="764876" y="4708835"/>
            <a:ext cx="2097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33BD34D-94ED-25FE-67BF-DCF0A2984AB1}"/>
              </a:ext>
            </a:extLst>
          </p:cNvPr>
          <p:cNvSpPr txBox="1"/>
          <p:nvPr/>
        </p:nvSpPr>
        <p:spPr>
          <a:xfrm>
            <a:off x="5525070" y="3142550"/>
            <a:ext cx="20804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5CA946-F3B3-9607-5181-EAAB36E9DD8C}"/>
              </a:ext>
            </a:extLst>
          </p:cNvPr>
          <p:cNvSpPr txBox="1"/>
          <p:nvPr/>
        </p:nvSpPr>
        <p:spPr>
          <a:xfrm>
            <a:off x="5667682" y="3831361"/>
            <a:ext cx="1913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73A75F6-A693-6DF3-2FC9-49D38638DE70}"/>
              </a:ext>
            </a:extLst>
          </p:cNvPr>
          <p:cNvSpPr txBox="1"/>
          <p:nvPr/>
        </p:nvSpPr>
        <p:spPr>
          <a:xfrm>
            <a:off x="5080453" y="3494888"/>
            <a:ext cx="511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endParaRPr lang="en-US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3822A24-6047-C57F-BBDE-D324829BA17A}"/>
              </a:ext>
            </a:extLst>
          </p:cNvPr>
          <p:cNvCxnSpPr/>
          <p:nvPr/>
        </p:nvCxnSpPr>
        <p:spPr>
          <a:xfrm>
            <a:off x="5432790" y="4313474"/>
            <a:ext cx="2097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00208C1-1CAE-EA52-98C0-0C7AE5EA090E}"/>
              </a:ext>
            </a:extLst>
          </p:cNvPr>
          <p:cNvSpPr txBox="1"/>
          <p:nvPr/>
        </p:nvSpPr>
        <p:spPr>
          <a:xfrm>
            <a:off x="5878806" y="4478711"/>
            <a:ext cx="602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giờ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065A09-D713-1F0A-6DE0-B052A39BFE9C}"/>
              </a:ext>
            </a:extLst>
          </p:cNvPr>
          <p:cNvSpPr txBox="1"/>
          <p:nvPr/>
        </p:nvSpPr>
        <p:spPr>
          <a:xfrm>
            <a:off x="6722599" y="4468011"/>
            <a:ext cx="79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67D169B-D777-C0F0-4535-24E537F5C2DB}"/>
              </a:ext>
            </a:extLst>
          </p:cNvPr>
          <p:cNvSpPr txBox="1"/>
          <p:nvPr/>
        </p:nvSpPr>
        <p:spPr>
          <a:xfrm>
            <a:off x="6529652" y="4484789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28917E-48B2-7D44-462A-1FF4386C5821}"/>
              </a:ext>
            </a:extLst>
          </p:cNvPr>
          <p:cNvSpPr txBox="1"/>
          <p:nvPr/>
        </p:nvSpPr>
        <p:spPr>
          <a:xfrm>
            <a:off x="6354881" y="4477798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8F904F-990E-3EBD-B999-E19AD704633A}"/>
              </a:ext>
            </a:extLst>
          </p:cNvPr>
          <p:cNvSpPr txBox="1"/>
          <p:nvPr/>
        </p:nvSpPr>
        <p:spPr>
          <a:xfrm>
            <a:off x="5682364" y="4484789"/>
            <a:ext cx="387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36C197B-256A-2E1C-5716-8CBBD7F54C4B}"/>
              </a:ext>
            </a:extLst>
          </p:cNvPr>
          <p:cNvSpPr txBox="1"/>
          <p:nvPr/>
        </p:nvSpPr>
        <p:spPr>
          <a:xfrm>
            <a:off x="3239588" y="3762103"/>
            <a:ext cx="166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iCiel Smoothy Cursive" panose="00000500000000000000" pitchFamily="2" charset="0"/>
              </a:rPr>
              <a:t>Đổi</a:t>
            </a:r>
            <a:r>
              <a:rPr lang="en-US" sz="2000" dirty="0">
                <a:latin typeface="iCiel Smoothy Cursive" panose="00000500000000000000" pitchFamily="2" charset="0"/>
              </a:rPr>
              <a:t> </a:t>
            </a:r>
            <a:r>
              <a:rPr lang="en-US" sz="2000" dirty="0" err="1">
                <a:latin typeface="iCiel Smoothy Cursive" panose="00000500000000000000" pitchFamily="2" charset="0"/>
              </a:rPr>
              <a:t>thành</a:t>
            </a:r>
            <a:endParaRPr lang="en-US" sz="2000" dirty="0">
              <a:latin typeface="iCiel Smoothy 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9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7" grpId="0"/>
      <p:bldP spid="28" grpId="0"/>
      <p:bldP spid="30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p36"/>
          <p:cNvGrpSpPr/>
          <p:nvPr/>
        </p:nvGrpSpPr>
        <p:grpSpPr>
          <a:xfrm>
            <a:off x="8062900" y="3609170"/>
            <a:ext cx="1255962" cy="2353698"/>
            <a:chOff x="85848" y="3687547"/>
            <a:chExt cx="1255962" cy="2353698"/>
          </a:xfrm>
        </p:grpSpPr>
        <p:sp>
          <p:nvSpPr>
            <p:cNvPr id="1645" name="Google Shape;1645;p36"/>
            <p:cNvSpPr/>
            <p:nvPr/>
          </p:nvSpPr>
          <p:spPr>
            <a:xfrm rot="621551">
              <a:off x="365807" y="4396679"/>
              <a:ext cx="475572" cy="1607443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6"/>
            <p:cNvSpPr/>
            <p:nvPr/>
          </p:nvSpPr>
          <p:spPr>
            <a:xfrm rot="621551">
              <a:off x="429900" y="4220135"/>
              <a:ext cx="475572" cy="88374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6"/>
            <p:cNvSpPr/>
            <p:nvPr/>
          </p:nvSpPr>
          <p:spPr>
            <a:xfrm rot="621551">
              <a:off x="323507" y="4039413"/>
              <a:ext cx="740309" cy="1026500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6"/>
            <p:cNvSpPr/>
            <p:nvPr/>
          </p:nvSpPr>
          <p:spPr>
            <a:xfrm rot="621551">
              <a:off x="303043" y="4842847"/>
              <a:ext cx="7534" cy="7864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6"/>
            <p:cNvSpPr/>
            <p:nvPr/>
          </p:nvSpPr>
          <p:spPr>
            <a:xfrm rot="621551">
              <a:off x="312636" y="4922378"/>
              <a:ext cx="656803" cy="104310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6"/>
            <p:cNvSpPr/>
            <p:nvPr/>
          </p:nvSpPr>
          <p:spPr>
            <a:xfrm rot="621551">
              <a:off x="978154" y="4967645"/>
              <a:ext cx="6897" cy="852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6"/>
            <p:cNvSpPr/>
            <p:nvPr/>
          </p:nvSpPr>
          <p:spPr>
            <a:xfrm rot="621551">
              <a:off x="611779" y="4981410"/>
              <a:ext cx="121705" cy="6335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6"/>
            <p:cNvSpPr/>
            <p:nvPr/>
          </p:nvSpPr>
          <p:spPr>
            <a:xfrm rot="621551">
              <a:off x="784929" y="4122336"/>
              <a:ext cx="528519" cy="552899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6"/>
            <p:cNvSpPr/>
            <p:nvPr/>
          </p:nvSpPr>
          <p:spPr>
            <a:xfrm rot="621551">
              <a:off x="1182296" y="4222834"/>
              <a:ext cx="89130" cy="7853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6"/>
            <p:cNvSpPr/>
            <p:nvPr/>
          </p:nvSpPr>
          <p:spPr>
            <a:xfrm rot="621551">
              <a:off x="1272859" y="4206309"/>
              <a:ext cx="19205" cy="20425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 rot="621551">
              <a:off x="1285621" y="4250868"/>
              <a:ext cx="22919" cy="19879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 rot="621551">
              <a:off x="1236642" y="4184823"/>
              <a:ext cx="19099" cy="19661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6"/>
            <p:cNvSpPr/>
            <p:nvPr/>
          </p:nvSpPr>
          <p:spPr>
            <a:xfrm rot="621551">
              <a:off x="1001519" y="4278093"/>
              <a:ext cx="286701" cy="274156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6"/>
            <p:cNvSpPr/>
            <p:nvPr/>
          </p:nvSpPr>
          <p:spPr>
            <a:xfrm rot="621551">
              <a:off x="113930" y="4004726"/>
              <a:ext cx="522365" cy="547328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6"/>
            <p:cNvSpPr/>
            <p:nvPr/>
          </p:nvSpPr>
          <p:spPr>
            <a:xfrm rot="621551">
              <a:off x="187766" y="4039524"/>
              <a:ext cx="88387" cy="7853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6"/>
            <p:cNvSpPr/>
            <p:nvPr/>
          </p:nvSpPr>
          <p:spPr>
            <a:xfrm rot="621551">
              <a:off x="179475" y="4005055"/>
              <a:ext cx="19842" cy="20425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6"/>
            <p:cNvSpPr/>
            <p:nvPr/>
          </p:nvSpPr>
          <p:spPr>
            <a:xfrm rot="621551">
              <a:off x="156622" y="4042102"/>
              <a:ext cx="19842" cy="20316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6"/>
            <p:cNvSpPr/>
            <p:nvPr/>
          </p:nvSpPr>
          <p:spPr>
            <a:xfrm rot="621551">
              <a:off x="219392" y="3996768"/>
              <a:ext cx="19099" cy="20316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6"/>
            <p:cNvSpPr/>
            <p:nvPr/>
          </p:nvSpPr>
          <p:spPr>
            <a:xfrm rot="621551">
              <a:off x="130583" y="4111016"/>
              <a:ext cx="286701" cy="274156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6"/>
            <p:cNvSpPr/>
            <p:nvPr/>
          </p:nvSpPr>
          <p:spPr>
            <a:xfrm rot="621551">
              <a:off x="876844" y="3766524"/>
              <a:ext cx="150141" cy="139262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6"/>
            <p:cNvSpPr/>
            <p:nvPr/>
          </p:nvSpPr>
          <p:spPr>
            <a:xfrm rot="621551">
              <a:off x="910272" y="3796102"/>
              <a:ext cx="83188" cy="7820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6"/>
            <p:cNvSpPr/>
            <p:nvPr/>
          </p:nvSpPr>
          <p:spPr>
            <a:xfrm rot="621551">
              <a:off x="492302" y="3700556"/>
              <a:ext cx="150141" cy="139918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6"/>
            <p:cNvSpPr/>
            <p:nvPr/>
          </p:nvSpPr>
          <p:spPr>
            <a:xfrm rot="621551">
              <a:off x="526044" y="3730191"/>
              <a:ext cx="83188" cy="7886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6"/>
            <p:cNvSpPr/>
            <p:nvPr/>
          </p:nvSpPr>
          <p:spPr>
            <a:xfrm rot="621551">
              <a:off x="395402" y="3784585"/>
              <a:ext cx="691500" cy="589380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6"/>
            <p:cNvSpPr/>
            <p:nvPr/>
          </p:nvSpPr>
          <p:spPr>
            <a:xfrm rot="621551">
              <a:off x="831637" y="4043606"/>
              <a:ext cx="36076" cy="31566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6"/>
            <p:cNvSpPr/>
            <p:nvPr/>
          </p:nvSpPr>
          <p:spPr>
            <a:xfrm rot="621551">
              <a:off x="636558" y="4007946"/>
              <a:ext cx="36076" cy="31566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6"/>
            <p:cNvSpPr/>
            <p:nvPr/>
          </p:nvSpPr>
          <p:spPr>
            <a:xfrm rot="621551">
              <a:off x="653963" y="4052138"/>
              <a:ext cx="180700" cy="14974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6"/>
            <p:cNvSpPr/>
            <p:nvPr/>
          </p:nvSpPr>
          <p:spPr>
            <a:xfrm rot="621551">
              <a:off x="718260" y="4074762"/>
              <a:ext cx="59950" cy="38557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6"/>
            <p:cNvSpPr/>
            <p:nvPr/>
          </p:nvSpPr>
          <p:spPr>
            <a:xfrm rot="621551">
              <a:off x="745374" y="4089232"/>
              <a:ext cx="106" cy="5679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6"/>
            <p:cNvSpPr/>
            <p:nvPr/>
          </p:nvSpPr>
          <p:spPr>
            <a:xfrm rot="621551">
              <a:off x="697996" y="4128945"/>
              <a:ext cx="89660" cy="2108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6"/>
            <p:cNvSpPr/>
            <p:nvPr/>
          </p:nvSpPr>
          <p:spPr>
            <a:xfrm rot="621551">
              <a:off x="545794" y="4012608"/>
              <a:ext cx="65256" cy="57671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6"/>
            <p:cNvSpPr/>
            <p:nvPr/>
          </p:nvSpPr>
          <p:spPr>
            <a:xfrm rot="621551">
              <a:off x="874449" y="4083397"/>
              <a:ext cx="65999" cy="58217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6"/>
            <p:cNvSpPr/>
            <p:nvPr/>
          </p:nvSpPr>
          <p:spPr>
            <a:xfrm rot="621551">
              <a:off x="693090" y="3898889"/>
              <a:ext cx="145473" cy="83994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6"/>
            <p:cNvSpPr/>
            <p:nvPr/>
          </p:nvSpPr>
          <p:spPr>
            <a:xfrm rot="621551">
              <a:off x="981983" y="4197203"/>
              <a:ext cx="52417" cy="10005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6"/>
            <p:cNvSpPr/>
            <p:nvPr/>
          </p:nvSpPr>
          <p:spPr>
            <a:xfrm rot="621551">
              <a:off x="446760" y="3862693"/>
              <a:ext cx="48279" cy="81919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6"/>
            <p:cNvSpPr/>
            <p:nvPr/>
          </p:nvSpPr>
          <p:spPr>
            <a:xfrm rot="621551">
              <a:off x="516704" y="3831371"/>
              <a:ext cx="28649" cy="23920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6"/>
            <p:cNvSpPr/>
            <p:nvPr/>
          </p:nvSpPr>
          <p:spPr>
            <a:xfrm rot="621551">
              <a:off x="610235" y="4385411"/>
              <a:ext cx="295508" cy="176290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6"/>
            <p:cNvSpPr/>
            <p:nvPr/>
          </p:nvSpPr>
          <p:spPr>
            <a:xfrm rot="621551">
              <a:off x="546127" y="4428293"/>
              <a:ext cx="20479" cy="32331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6"/>
            <p:cNvSpPr/>
            <p:nvPr/>
          </p:nvSpPr>
          <p:spPr>
            <a:xfrm rot="621551">
              <a:off x="481528" y="4511049"/>
              <a:ext cx="406178" cy="384692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6"/>
            <p:cNvSpPr/>
            <p:nvPr/>
          </p:nvSpPr>
          <p:spPr>
            <a:xfrm rot="621551">
              <a:off x="503320" y="4407401"/>
              <a:ext cx="364053" cy="453394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6"/>
            <p:cNvSpPr/>
            <p:nvPr/>
          </p:nvSpPr>
          <p:spPr>
            <a:xfrm rot="621551">
              <a:off x="643770" y="4594080"/>
              <a:ext cx="46263" cy="574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6"/>
            <p:cNvSpPr/>
            <p:nvPr/>
          </p:nvSpPr>
          <p:spPr>
            <a:xfrm rot="621551">
              <a:off x="673474" y="4600859"/>
              <a:ext cx="59844" cy="72198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Google Shape;1687;p36"/>
          <p:cNvGrpSpPr/>
          <p:nvPr/>
        </p:nvGrpSpPr>
        <p:grpSpPr>
          <a:xfrm>
            <a:off x="7797131" y="707025"/>
            <a:ext cx="1763839" cy="1908872"/>
            <a:chOff x="7797131" y="707025"/>
            <a:chExt cx="1763839" cy="1908872"/>
          </a:xfrm>
        </p:grpSpPr>
        <p:sp>
          <p:nvSpPr>
            <p:cNvPr id="1688" name="Google Shape;1688;p36"/>
            <p:cNvSpPr/>
            <p:nvPr/>
          </p:nvSpPr>
          <p:spPr>
            <a:xfrm rot="-2236145" flipH="1">
              <a:off x="8712337" y="1305572"/>
              <a:ext cx="511160" cy="128695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6"/>
            <p:cNvSpPr/>
            <p:nvPr/>
          </p:nvSpPr>
          <p:spPr>
            <a:xfrm rot="-2236145" flipH="1">
              <a:off x="8462244" y="1159624"/>
              <a:ext cx="511160" cy="921539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6"/>
            <p:cNvSpPr/>
            <p:nvPr/>
          </p:nvSpPr>
          <p:spPr>
            <a:xfrm rot="-2236145" flipH="1">
              <a:off x="8250191" y="984922"/>
              <a:ext cx="817195" cy="1074958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6"/>
            <p:cNvSpPr/>
            <p:nvPr/>
          </p:nvSpPr>
          <p:spPr>
            <a:xfrm rot="-2236145" flipH="1">
              <a:off x="9153176" y="1588394"/>
              <a:ext cx="8200" cy="8087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6"/>
            <p:cNvSpPr/>
            <p:nvPr/>
          </p:nvSpPr>
          <p:spPr>
            <a:xfrm rot="-2236145" flipH="1">
              <a:off x="8572275" y="1815389"/>
              <a:ext cx="691227" cy="129956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6"/>
            <p:cNvSpPr/>
            <p:nvPr/>
          </p:nvSpPr>
          <p:spPr>
            <a:xfrm rot="-2236145" flipH="1">
              <a:off x="8594715" y="2044825"/>
              <a:ext cx="7403" cy="8884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6"/>
            <p:cNvSpPr/>
            <p:nvPr/>
          </p:nvSpPr>
          <p:spPr>
            <a:xfrm rot="-2236145" flipH="1">
              <a:off x="7907394" y="1243927"/>
              <a:ext cx="536558" cy="545110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6"/>
            <p:cNvSpPr/>
            <p:nvPr/>
          </p:nvSpPr>
          <p:spPr>
            <a:xfrm rot="-2236145" flipH="1">
              <a:off x="7895328" y="1443772"/>
              <a:ext cx="94874" cy="82120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6"/>
            <p:cNvSpPr/>
            <p:nvPr/>
          </p:nvSpPr>
          <p:spPr>
            <a:xfrm rot="-2236145" flipH="1">
              <a:off x="7940838" y="1451187"/>
              <a:ext cx="239179" cy="244309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6"/>
            <p:cNvSpPr/>
            <p:nvPr/>
          </p:nvSpPr>
          <p:spPr>
            <a:xfrm rot="-2236145" flipH="1">
              <a:off x="8465529" y="828232"/>
              <a:ext cx="530066" cy="5393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6"/>
            <p:cNvSpPr/>
            <p:nvPr/>
          </p:nvSpPr>
          <p:spPr>
            <a:xfrm rot="-2236145" flipH="1">
              <a:off x="8720080" y="835318"/>
              <a:ext cx="94874" cy="81892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6"/>
            <p:cNvSpPr/>
            <p:nvPr/>
          </p:nvSpPr>
          <p:spPr>
            <a:xfrm rot="-2236145" flipH="1">
              <a:off x="8805963" y="809404"/>
              <a:ext cx="21298" cy="20501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6"/>
            <p:cNvSpPr/>
            <p:nvPr/>
          </p:nvSpPr>
          <p:spPr>
            <a:xfrm rot="-2236145" flipH="1">
              <a:off x="8689005" y="899000"/>
              <a:ext cx="252391" cy="253079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6"/>
            <p:cNvSpPr/>
            <p:nvPr/>
          </p:nvSpPr>
          <p:spPr>
            <a:xfrm rot="-2236145" flipH="1">
              <a:off x="8266674" y="740183"/>
              <a:ext cx="190432" cy="239980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6"/>
            <p:cNvSpPr/>
            <p:nvPr/>
          </p:nvSpPr>
          <p:spPr>
            <a:xfrm rot="-2236145" flipH="1">
              <a:off x="8303669" y="791574"/>
              <a:ext cx="132801" cy="166973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6"/>
            <p:cNvSpPr/>
            <p:nvPr/>
          </p:nvSpPr>
          <p:spPr>
            <a:xfrm rot="-2236145" flipH="1">
              <a:off x="7955849" y="981424"/>
              <a:ext cx="179498" cy="244309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6"/>
            <p:cNvSpPr/>
            <p:nvPr/>
          </p:nvSpPr>
          <p:spPr>
            <a:xfrm rot="-2236145" flipH="1">
              <a:off x="7997040" y="1020629"/>
              <a:ext cx="132801" cy="183829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6"/>
            <p:cNvSpPr/>
            <p:nvPr/>
          </p:nvSpPr>
          <p:spPr>
            <a:xfrm rot="-2236145" flipH="1">
              <a:off x="8012018" y="870827"/>
              <a:ext cx="664120" cy="560258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6"/>
            <p:cNvSpPr/>
            <p:nvPr/>
          </p:nvSpPr>
          <p:spPr>
            <a:xfrm rot="-2236145" flipH="1">
              <a:off x="8217639" y="1167172"/>
              <a:ext cx="38041" cy="33030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6"/>
            <p:cNvSpPr/>
            <p:nvPr/>
          </p:nvSpPr>
          <p:spPr>
            <a:xfrm rot="-2236145" flipH="1">
              <a:off x="8386341" y="1038537"/>
              <a:ext cx="38724" cy="33030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6"/>
            <p:cNvSpPr/>
            <p:nvPr/>
          </p:nvSpPr>
          <p:spPr>
            <a:xfrm rot="-2236145" flipH="1">
              <a:off x="8468739" y="985416"/>
              <a:ext cx="105011" cy="90092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6"/>
            <p:cNvSpPr/>
            <p:nvPr/>
          </p:nvSpPr>
          <p:spPr>
            <a:xfrm rot="-2236145" flipH="1">
              <a:off x="8127500" y="1244825"/>
              <a:ext cx="105694" cy="90092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6"/>
            <p:cNvSpPr/>
            <p:nvPr/>
          </p:nvSpPr>
          <p:spPr>
            <a:xfrm rot="-2236145" flipH="1">
              <a:off x="8286125" y="1131505"/>
              <a:ext cx="186674" cy="137929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6"/>
            <p:cNvSpPr/>
            <p:nvPr/>
          </p:nvSpPr>
          <p:spPr>
            <a:xfrm rot="-2236145" flipH="1">
              <a:off x="8365508" y="1159474"/>
              <a:ext cx="114" cy="52620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6"/>
            <p:cNvSpPr/>
            <p:nvPr/>
          </p:nvSpPr>
          <p:spPr>
            <a:xfrm rot="-2236145" flipH="1">
              <a:off x="8346835" y="1196987"/>
              <a:ext cx="71526" cy="17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6"/>
            <p:cNvSpPr/>
            <p:nvPr/>
          </p:nvSpPr>
          <p:spPr>
            <a:xfrm rot="-2236145" flipH="1">
              <a:off x="8328086" y="1154741"/>
              <a:ext cx="56947" cy="3371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6"/>
            <p:cNvSpPr/>
            <p:nvPr/>
          </p:nvSpPr>
          <p:spPr>
            <a:xfrm rot="-2236145" flipH="1">
              <a:off x="8133008" y="1008914"/>
              <a:ext cx="207858" cy="7961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6"/>
            <p:cNvSpPr/>
            <p:nvPr/>
          </p:nvSpPr>
          <p:spPr>
            <a:xfrm rot="-2236145" flipH="1">
              <a:off x="8179688" y="1253052"/>
              <a:ext cx="75171" cy="30752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6"/>
            <p:cNvSpPr/>
            <p:nvPr/>
          </p:nvSpPr>
          <p:spPr>
            <a:xfrm rot="-2236145" flipH="1">
              <a:off x="8213657" y="1290460"/>
              <a:ext cx="68565" cy="25627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6"/>
            <p:cNvSpPr/>
            <p:nvPr/>
          </p:nvSpPr>
          <p:spPr>
            <a:xfrm rot="-2236145" flipH="1">
              <a:off x="8446786" y="1062912"/>
              <a:ext cx="67881" cy="32119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6"/>
            <p:cNvSpPr/>
            <p:nvPr/>
          </p:nvSpPr>
          <p:spPr>
            <a:xfrm rot="-2236145" flipH="1">
              <a:off x="8474154" y="1106127"/>
              <a:ext cx="71526" cy="6606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6"/>
            <p:cNvSpPr/>
            <p:nvPr/>
          </p:nvSpPr>
          <p:spPr>
            <a:xfrm rot="-2236145" flipH="1">
              <a:off x="8415284" y="1352690"/>
              <a:ext cx="133599" cy="7403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6"/>
            <p:cNvSpPr/>
            <p:nvPr/>
          </p:nvSpPr>
          <p:spPr>
            <a:xfrm rot="-2236145" flipH="1">
              <a:off x="8414755" y="1388265"/>
              <a:ext cx="395215" cy="236336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6"/>
            <p:cNvSpPr/>
            <p:nvPr/>
          </p:nvSpPr>
          <p:spPr>
            <a:xfrm rot="-2236145" flipH="1">
              <a:off x="8875425" y="1503202"/>
              <a:ext cx="10364" cy="73691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6"/>
            <p:cNvSpPr/>
            <p:nvPr/>
          </p:nvSpPr>
          <p:spPr>
            <a:xfrm rot="-2236145" flipH="1">
              <a:off x="8561536" y="1608627"/>
              <a:ext cx="380636" cy="261165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6"/>
            <p:cNvSpPr/>
            <p:nvPr/>
          </p:nvSpPr>
          <p:spPr>
            <a:xfrm rot="-2236145" flipH="1">
              <a:off x="8500154" y="1384202"/>
              <a:ext cx="391570" cy="472785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6"/>
            <p:cNvSpPr/>
            <p:nvPr/>
          </p:nvSpPr>
          <p:spPr>
            <a:xfrm rot="-2236145" flipH="1">
              <a:off x="8622406" y="1547352"/>
              <a:ext cx="71526" cy="70160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6"/>
            <p:cNvSpPr/>
            <p:nvPr/>
          </p:nvSpPr>
          <p:spPr>
            <a:xfrm rot="-2236145" flipH="1">
              <a:off x="8640107" y="1598722"/>
              <a:ext cx="75284" cy="65718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6"/>
            <p:cNvSpPr/>
            <p:nvPr/>
          </p:nvSpPr>
          <p:spPr>
            <a:xfrm rot="-2236145" flipH="1">
              <a:off x="8385010" y="1619969"/>
              <a:ext cx="32916" cy="127678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6"/>
            <p:cNvSpPr/>
            <p:nvPr/>
          </p:nvSpPr>
          <p:spPr>
            <a:xfrm rot="-2236145" flipH="1">
              <a:off x="9061352" y="1462173"/>
              <a:ext cx="21298" cy="118225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6"/>
            <p:cNvSpPr/>
            <p:nvPr/>
          </p:nvSpPr>
          <p:spPr>
            <a:xfrm rot="-2236145" flipH="1">
              <a:off x="9013891" y="1471514"/>
              <a:ext cx="11048" cy="57632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6"/>
            <p:cNvSpPr/>
            <p:nvPr/>
          </p:nvSpPr>
          <p:spPr>
            <a:xfrm rot="-2236145" flipH="1">
              <a:off x="8146551" y="1424918"/>
              <a:ext cx="70045" cy="51937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6"/>
            <p:cNvSpPr/>
            <p:nvPr/>
          </p:nvSpPr>
          <p:spPr>
            <a:xfrm rot="-2236145" flipH="1">
              <a:off x="8095220" y="1439089"/>
              <a:ext cx="21982" cy="15490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6"/>
            <p:cNvSpPr/>
            <p:nvPr/>
          </p:nvSpPr>
          <p:spPr>
            <a:xfrm rot="-1923525" flipH="1">
              <a:off x="7852782" y="1460150"/>
              <a:ext cx="24410" cy="2427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6"/>
            <p:cNvSpPr/>
            <p:nvPr/>
          </p:nvSpPr>
          <p:spPr>
            <a:xfrm rot="-1923525" flipH="1">
              <a:off x="7859691" y="1514902"/>
              <a:ext cx="24275" cy="2427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6"/>
            <p:cNvSpPr/>
            <p:nvPr/>
          </p:nvSpPr>
          <p:spPr>
            <a:xfrm rot="-1923525" flipH="1">
              <a:off x="7884416" y="1417941"/>
              <a:ext cx="24275" cy="2427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6"/>
            <p:cNvSpPr/>
            <p:nvPr/>
          </p:nvSpPr>
          <p:spPr>
            <a:xfrm rot="-1923525" flipH="1">
              <a:off x="8765492" y="773056"/>
              <a:ext cx="24410" cy="2427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6"/>
            <p:cNvSpPr/>
            <p:nvPr/>
          </p:nvSpPr>
          <p:spPr>
            <a:xfrm rot="-1923525" flipH="1">
              <a:off x="8714055" y="782961"/>
              <a:ext cx="24275" cy="25219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86AE3AC-65DE-DF93-6851-80CCF4BF01B8}"/>
              </a:ext>
            </a:extLst>
          </p:cNvPr>
          <p:cNvSpPr txBox="1"/>
          <p:nvPr/>
        </p:nvSpPr>
        <p:spPr>
          <a:xfrm>
            <a:off x="385894" y="385894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1: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77127F-7E15-9141-CEFE-1C577B75C09C}"/>
              </a:ext>
            </a:extLst>
          </p:cNvPr>
          <p:cNvSpPr txBox="1"/>
          <p:nvPr/>
        </p:nvSpPr>
        <p:spPr>
          <a:xfrm>
            <a:off x="1606212" y="1136298"/>
            <a:ext cx="1136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8AF6CD-4C3F-7599-4299-6C18DC1EA431}"/>
              </a:ext>
            </a:extLst>
          </p:cNvPr>
          <p:cNvSpPr txBox="1"/>
          <p:nvPr/>
        </p:nvSpPr>
        <p:spPr>
          <a:xfrm>
            <a:off x="1461442" y="1677063"/>
            <a:ext cx="1904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19D614-C5C8-E10D-AAC8-37583350B630}"/>
              </a:ext>
            </a:extLst>
          </p:cNvPr>
          <p:cNvSpPr txBox="1"/>
          <p:nvPr/>
        </p:nvSpPr>
        <p:spPr>
          <a:xfrm>
            <a:off x="1098798" y="1400911"/>
            <a:ext cx="511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+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DBCF6D-7925-600B-B75B-037B328673DC}"/>
              </a:ext>
            </a:extLst>
          </p:cNvPr>
          <p:cNvCxnSpPr>
            <a:cxnSpLocks/>
          </p:cNvCxnSpPr>
          <p:nvPr/>
        </p:nvCxnSpPr>
        <p:spPr>
          <a:xfrm>
            <a:off x="1367246" y="2254970"/>
            <a:ext cx="14514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AD281A8-697A-12B4-BF66-F887DFA8564F}"/>
              </a:ext>
            </a:extLst>
          </p:cNvPr>
          <p:cNvSpPr txBox="1"/>
          <p:nvPr/>
        </p:nvSpPr>
        <p:spPr>
          <a:xfrm>
            <a:off x="147387" y="833655"/>
            <a:ext cx="6312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8E3EC4-6137-E7B1-8C35-2B3F966D0BED}"/>
              </a:ext>
            </a:extLst>
          </p:cNvPr>
          <p:cNvSpPr txBox="1"/>
          <p:nvPr/>
        </p:nvSpPr>
        <p:spPr>
          <a:xfrm>
            <a:off x="1585480" y="2340917"/>
            <a:ext cx="356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3DA757-CFE4-B38B-F96D-98698E9DF6F6}"/>
              </a:ext>
            </a:extLst>
          </p:cNvPr>
          <p:cNvSpPr txBox="1"/>
          <p:nvPr/>
        </p:nvSpPr>
        <p:spPr>
          <a:xfrm>
            <a:off x="2002553" y="2331130"/>
            <a:ext cx="79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837B2A-F6F9-496D-957D-2E5B0F5CD5E3}"/>
              </a:ext>
            </a:extLst>
          </p:cNvPr>
          <p:cNvSpPr txBox="1"/>
          <p:nvPr/>
        </p:nvSpPr>
        <p:spPr>
          <a:xfrm>
            <a:off x="1853148" y="2340917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55838C-F227-5D4E-65BF-981ED2FC031F}"/>
              </a:ext>
            </a:extLst>
          </p:cNvPr>
          <p:cNvSpPr txBox="1"/>
          <p:nvPr/>
        </p:nvSpPr>
        <p:spPr>
          <a:xfrm>
            <a:off x="1748047" y="2340917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9B71FB6-D8C8-C80E-5669-43945E07B198}"/>
              </a:ext>
            </a:extLst>
          </p:cNvPr>
          <p:cNvSpPr txBox="1"/>
          <p:nvPr/>
        </p:nvSpPr>
        <p:spPr>
          <a:xfrm>
            <a:off x="1422634" y="2340917"/>
            <a:ext cx="387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dirty="0"/>
          </a:p>
        </p:txBody>
      </p:sp>
      <p:sp>
        <p:nvSpPr>
          <p:cNvPr id="1606" name="TextBox 1605">
            <a:extLst>
              <a:ext uri="{FF2B5EF4-FFF2-40B4-BE49-F238E27FC236}">
                <a16:creationId xmlns:a16="http://schemas.microsoft.com/office/drawing/2014/main" id="{7BE1FA67-ADC1-0E4E-238F-5187BD9D8C27}"/>
              </a:ext>
            </a:extLst>
          </p:cNvPr>
          <p:cNvSpPr txBox="1"/>
          <p:nvPr/>
        </p:nvSpPr>
        <p:spPr>
          <a:xfrm>
            <a:off x="5797791" y="1035191"/>
            <a:ext cx="134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20,4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/>
          </a:p>
        </p:txBody>
      </p:sp>
      <p:sp>
        <p:nvSpPr>
          <p:cNvPr id="1607" name="TextBox 1606">
            <a:extLst>
              <a:ext uri="{FF2B5EF4-FFF2-40B4-BE49-F238E27FC236}">
                <a16:creationId xmlns:a16="http://schemas.microsoft.com/office/drawing/2014/main" id="{615C34B6-1A11-9DE7-BDC5-713E99E6B2AE}"/>
              </a:ext>
            </a:extLst>
          </p:cNvPr>
          <p:cNvSpPr txBox="1"/>
          <p:nvPr/>
        </p:nvSpPr>
        <p:spPr>
          <a:xfrm>
            <a:off x="5795634" y="1542400"/>
            <a:ext cx="1904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/>
          </a:p>
        </p:txBody>
      </p:sp>
      <p:sp>
        <p:nvSpPr>
          <p:cNvPr id="1608" name="TextBox 1607">
            <a:extLst>
              <a:ext uri="{FF2B5EF4-FFF2-40B4-BE49-F238E27FC236}">
                <a16:creationId xmlns:a16="http://schemas.microsoft.com/office/drawing/2014/main" id="{F9A63B5E-E58A-AE2D-2DD7-62B7BDB030A0}"/>
              </a:ext>
            </a:extLst>
          </p:cNvPr>
          <p:cNvSpPr txBox="1"/>
          <p:nvPr/>
        </p:nvSpPr>
        <p:spPr>
          <a:xfrm>
            <a:off x="5357490" y="1173969"/>
            <a:ext cx="511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en-US" dirty="0"/>
          </a:p>
        </p:txBody>
      </p:sp>
      <p:cxnSp>
        <p:nvCxnSpPr>
          <p:cNvPr id="1609" name="Straight Connector 1608">
            <a:extLst>
              <a:ext uri="{FF2B5EF4-FFF2-40B4-BE49-F238E27FC236}">
                <a16:creationId xmlns:a16="http://schemas.microsoft.com/office/drawing/2014/main" id="{15803870-CFB6-0366-A519-3338A872FB60}"/>
              </a:ext>
            </a:extLst>
          </p:cNvPr>
          <p:cNvCxnSpPr>
            <a:cxnSpLocks/>
          </p:cNvCxnSpPr>
          <p:nvPr/>
        </p:nvCxnSpPr>
        <p:spPr>
          <a:xfrm>
            <a:off x="5558825" y="2153863"/>
            <a:ext cx="14514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0" name="TextBox 1609">
            <a:extLst>
              <a:ext uri="{FF2B5EF4-FFF2-40B4-BE49-F238E27FC236}">
                <a16:creationId xmlns:a16="http://schemas.microsoft.com/office/drawing/2014/main" id="{F1E41367-15A4-4EAD-B0C3-705B3D874315}"/>
              </a:ext>
            </a:extLst>
          </p:cNvPr>
          <p:cNvSpPr txBox="1"/>
          <p:nvPr/>
        </p:nvSpPr>
        <p:spPr>
          <a:xfrm>
            <a:off x="5936450" y="2248199"/>
            <a:ext cx="356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/>
          </a:p>
        </p:txBody>
      </p:sp>
      <p:sp>
        <p:nvSpPr>
          <p:cNvPr id="1611" name="TextBox 1610">
            <a:extLst>
              <a:ext uri="{FF2B5EF4-FFF2-40B4-BE49-F238E27FC236}">
                <a16:creationId xmlns:a16="http://schemas.microsoft.com/office/drawing/2014/main" id="{D41D2085-07B7-87D5-7196-582DFDE43043}"/>
              </a:ext>
            </a:extLst>
          </p:cNvPr>
          <p:cNvSpPr txBox="1"/>
          <p:nvPr/>
        </p:nvSpPr>
        <p:spPr>
          <a:xfrm>
            <a:off x="6303189" y="2221634"/>
            <a:ext cx="79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dirty="0"/>
          </a:p>
        </p:txBody>
      </p:sp>
      <p:sp>
        <p:nvSpPr>
          <p:cNvPr id="1612" name="TextBox 1611">
            <a:extLst>
              <a:ext uri="{FF2B5EF4-FFF2-40B4-BE49-F238E27FC236}">
                <a16:creationId xmlns:a16="http://schemas.microsoft.com/office/drawing/2014/main" id="{D041A921-5ACF-919A-B503-E0B580BD4AFB}"/>
              </a:ext>
            </a:extLst>
          </p:cNvPr>
          <p:cNvSpPr txBox="1"/>
          <p:nvPr/>
        </p:nvSpPr>
        <p:spPr>
          <a:xfrm>
            <a:off x="6220896" y="2239810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/>
          </a:p>
        </p:txBody>
      </p:sp>
      <p:sp>
        <p:nvSpPr>
          <p:cNvPr id="1613" name="TextBox 1612">
            <a:extLst>
              <a:ext uri="{FF2B5EF4-FFF2-40B4-BE49-F238E27FC236}">
                <a16:creationId xmlns:a16="http://schemas.microsoft.com/office/drawing/2014/main" id="{EA0007D2-DC7E-5C51-82B7-FD8FDA731124}"/>
              </a:ext>
            </a:extLst>
          </p:cNvPr>
          <p:cNvSpPr txBox="1"/>
          <p:nvPr/>
        </p:nvSpPr>
        <p:spPr>
          <a:xfrm>
            <a:off x="6107406" y="2223032"/>
            <a:ext cx="33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/>
          </a:p>
        </p:txBody>
      </p:sp>
      <p:pic>
        <p:nvPicPr>
          <p:cNvPr id="1615" name="Picture 1614">
            <a:extLst>
              <a:ext uri="{FF2B5EF4-FFF2-40B4-BE49-F238E27FC236}">
                <a16:creationId xmlns:a16="http://schemas.microsoft.com/office/drawing/2014/main" id="{CD4FADE5-0652-FB13-D08F-A629E2C6C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150" y="2297452"/>
            <a:ext cx="2127688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7" grpId="0"/>
      <p:bldP spid="28" grpId="0"/>
      <p:bldP spid="30" grpId="0"/>
      <p:bldP spid="34" grpId="0"/>
      <p:bldP spid="35" grpId="0"/>
      <p:bldP spid="38" grpId="0"/>
      <p:bldP spid="1606" grpId="0"/>
      <p:bldP spid="1607" grpId="0"/>
      <p:bldP spid="1608" grpId="0"/>
      <p:bldP spid="1610" grpId="0"/>
      <p:bldP spid="1611" grpId="0"/>
      <p:bldP spid="1612" grpId="0"/>
      <p:bldP spid="16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8"/>
          <p:cNvGrpSpPr/>
          <p:nvPr/>
        </p:nvGrpSpPr>
        <p:grpSpPr>
          <a:xfrm>
            <a:off x="-317993" y="3230352"/>
            <a:ext cx="1235320" cy="1634058"/>
            <a:chOff x="-317993" y="3230352"/>
            <a:chExt cx="1235320" cy="1634058"/>
          </a:xfrm>
        </p:grpSpPr>
        <p:sp>
          <p:nvSpPr>
            <p:cNvPr id="480" name="Google Shape;480;p28"/>
            <p:cNvSpPr/>
            <p:nvPr/>
          </p:nvSpPr>
          <p:spPr>
            <a:xfrm rot="2059829">
              <a:off x="-49376" y="3680938"/>
              <a:ext cx="345608" cy="116818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 rot="2059829">
              <a:off x="152135" y="3605302"/>
              <a:ext cx="345608" cy="642249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rot="2059829">
              <a:off x="105470" y="3488487"/>
              <a:ext cx="537998" cy="745996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2059829">
              <a:off x="28017" y="3939720"/>
              <a:ext cx="5475" cy="5715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 rot="2059829">
              <a:off x="-23680" y="4088191"/>
              <a:ext cx="477312" cy="7580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 rot="2059829">
              <a:off x="439402" y="4221803"/>
              <a:ext cx="5012" cy="6191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 rot="2059829">
              <a:off x="188771" y="4139789"/>
              <a:ext cx="88445" cy="4604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 rot="2059829">
              <a:off x="463949" y="3663365"/>
              <a:ext cx="384086" cy="401812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 rot="2059829">
              <a:off x="781950" y="3797425"/>
              <a:ext cx="64773" cy="5707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 rot="2059829">
              <a:off x="857738" y="3804689"/>
              <a:ext cx="13957" cy="14844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 rot="2059829">
              <a:off x="853020" y="3838611"/>
              <a:ext cx="16656" cy="14447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 rot="2059829">
              <a:off x="840148" y="3779736"/>
              <a:ext cx="13880" cy="142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 rot="2059829">
              <a:off x="610519" y="3803781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 rot="2059829">
              <a:off x="54112" y="3386420"/>
              <a:ext cx="379614" cy="397764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 rot="2059829">
              <a:off x="175678" y="3381955"/>
              <a:ext cx="64233" cy="5707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 rot="2059829">
              <a:off x="191076" y="3348320"/>
              <a:ext cx="14420" cy="14844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 rot="2059829">
              <a:off x="164978" y="3366177"/>
              <a:ext cx="14420" cy="14764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 rot="2059829">
              <a:off x="220069" y="3354496"/>
              <a:ext cx="13880" cy="14764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 rot="2059829">
              <a:off x="81503" y="3435692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 rot="2059829">
              <a:off x="702960" y="3411329"/>
              <a:ext cx="109111" cy="101207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 rot="2059829">
              <a:off x="727538" y="3432870"/>
              <a:ext cx="60454" cy="5683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 rot="2059829">
              <a:off x="466986" y="3253967"/>
              <a:ext cx="109111" cy="101683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2059829">
              <a:off x="491754" y="3275639"/>
              <a:ext cx="60454" cy="5731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2059829">
              <a:off x="294509" y="3346989"/>
              <a:ext cx="502527" cy="428325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rot="2059829">
              <a:off x="610608" y="3568517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rot="2059829">
              <a:off x="491594" y="3487240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rot="2059829">
              <a:off x="468125" y="3539370"/>
              <a:ext cx="131319" cy="10882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 rot="2059829">
              <a:off x="524341" y="3559037"/>
              <a:ext cx="43567" cy="28021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 rot="2059829">
              <a:off x="537257" y="3567245"/>
              <a:ext cx="77" cy="4127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 rot="2059829">
              <a:off x="496536" y="3593968"/>
              <a:ext cx="65158" cy="1532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 rot="2059829">
              <a:off x="425178" y="3467027"/>
              <a:ext cx="47423" cy="41912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059829">
              <a:off x="622417" y="3611162"/>
              <a:ext cx="47963" cy="42309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059829">
              <a:off x="550164" y="3446017"/>
              <a:ext cx="105718" cy="61042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059829">
              <a:off x="654474" y="3715168"/>
              <a:ext cx="38092" cy="7271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059829">
              <a:off x="400628" y="3334969"/>
              <a:ext cx="35085" cy="59534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 rot="2059829">
              <a:off x="465500" y="3333741"/>
              <a:ext cx="20820" cy="17384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 rot="2059829">
              <a:off x="333173" y="3763888"/>
              <a:ext cx="214752" cy="128116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 rot="2059829">
              <a:off x="307815" y="3737347"/>
              <a:ext cx="14882" cy="23496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 rot="2059829">
              <a:off x="176377" y="3819124"/>
              <a:ext cx="295178" cy="279570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 rot="2059829">
              <a:off x="212627" y="3748358"/>
              <a:ext cx="264565" cy="329499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 rot="2059829">
              <a:off x="319190" y="3879287"/>
              <a:ext cx="33620" cy="417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 rot="2059829">
              <a:off x="334311" y="3894101"/>
              <a:ext cx="43490" cy="52469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8"/>
          <p:cNvGrpSpPr/>
          <p:nvPr/>
        </p:nvGrpSpPr>
        <p:grpSpPr>
          <a:xfrm>
            <a:off x="8074669" y="390650"/>
            <a:ext cx="1669950" cy="1971255"/>
            <a:chOff x="8074669" y="390650"/>
            <a:chExt cx="1669950" cy="1971255"/>
          </a:xfrm>
        </p:grpSpPr>
        <p:sp>
          <p:nvSpPr>
            <p:cNvPr id="523" name="Google Shape;523;p28"/>
            <p:cNvSpPr/>
            <p:nvPr/>
          </p:nvSpPr>
          <p:spPr>
            <a:xfrm rot="-2073956" flipH="1">
              <a:off x="8909506" y="1024818"/>
              <a:ext cx="508951" cy="130816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 rot="-2073956" flipH="1">
              <a:off x="8692739" y="904746"/>
              <a:ext cx="508951" cy="919019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 rot="-2073956" flipH="1">
              <a:off x="8166979" y="1018982"/>
              <a:ext cx="517697" cy="486486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 rot="-2073956" flipH="1">
              <a:off x="8166750" y="1191881"/>
              <a:ext cx="95293" cy="81668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 rot="-2073956" flipH="1">
              <a:off x="8127753" y="120536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 rot="-2073956" flipH="1">
              <a:off x="8135480" y="125121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 rot="-2073956" flipH="1">
              <a:off x="8149718" y="1170413"/>
              <a:ext cx="24079" cy="20445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 rot="-2073956" flipH="1">
              <a:off x="8253232" y="1218361"/>
              <a:ext cx="254532" cy="202182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 rot="-2073956" flipH="1">
              <a:off x="8316029" y="1160267"/>
              <a:ext cx="102676" cy="86666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 rot="-2073956" flipH="1">
              <a:off x="8458008" y="1163345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-2073956" flipH="1">
              <a:off x="8148246" y="724487"/>
              <a:ext cx="185476" cy="224785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-2073956" flipH="1">
              <a:off x="8183959" y="768552"/>
              <a:ext cx="109150" cy="113131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-2073956" flipH="1">
              <a:off x="8585029" y="423486"/>
              <a:ext cx="185476" cy="224104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-2073956" flipH="1">
              <a:off x="8610098" y="465479"/>
              <a:ext cx="109945" cy="113472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-2073956" flipH="1">
              <a:off x="8220361" y="561627"/>
              <a:ext cx="740086" cy="612907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 rot="-2073956" flipH="1">
              <a:off x="8266159" y="766559"/>
              <a:ext cx="79392" cy="62699"/>
            </a:xfrm>
            <a:custGeom>
              <a:avLst/>
              <a:gdLst/>
              <a:ahLst/>
              <a:cxnLst/>
              <a:rect l="l" t="t" r="r" b="b"/>
              <a:pathLst>
                <a:path w="699" h="552" fill="none" extrusionOk="0">
                  <a:moveTo>
                    <a:pt x="0" y="1"/>
                  </a:moveTo>
                  <a:lnTo>
                    <a:pt x="698" y="551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 rot="-2073956" flipH="1">
              <a:off x="8767559" y="573467"/>
              <a:ext cx="517697" cy="486372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 rot="-2073956" flipH="1">
              <a:off x="9027658" y="573703"/>
              <a:ext cx="94612" cy="81327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 rot="-2073956" flipH="1">
              <a:off x="9075925" y="526106"/>
              <a:ext cx="24079" cy="20673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 rot="-2073956" flipH="1">
              <a:off x="9115921" y="549476"/>
              <a:ext cx="24760" cy="20559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 rot="-2073956" flipH="1">
              <a:off x="9033611" y="537038"/>
              <a:ext cx="20444" cy="2044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 rot="-2073956" flipH="1">
              <a:off x="8959127" y="700174"/>
              <a:ext cx="254532" cy="202296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 rot="-2073956" flipH="1">
              <a:off x="8937730" y="710735"/>
              <a:ext cx="102563" cy="8666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 rot="-2073956" flipH="1">
              <a:off x="8919468" y="823346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 rot="-2073956" flipH="1">
              <a:off x="8493176" y="731326"/>
              <a:ext cx="783814" cy="106747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 rot="-2073956" flipH="1">
              <a:off x="8764794" y="1560248"/>
              <a:ext cx="742358" cy="126534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rot="-2073956" flipH="1">
              <a:off x="9050992" y="1638399"/>
              <a:ext cx="138908" cy="14653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rot="-2073956" flipH="1">
              <a:off x="8725766" y="1626934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 rot="-2073956" flipH="1">
              <a:off x="8664288" y="1550546"/>
              <a:ext cx="88024" cy="47365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 rot="-2073956" flipH="1">
              <a:off x="9211285" y="1292429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 rot="-2073956" flipH="1">
              <a:off x="9198247" y="1182629"/>
              <a:ext cx="88138" cy="47365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 rot="-2073956" flipH="1">
              <a:off x="8879899" y="1339965"/>
              <a:ext cx="337332" cy="219674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 rot="-2073956" flipH="1">
              <a:off x="8665240" y="1078501"/>
              <a:ext cx="435579" cy="422424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 rot="-2073956" flipH="1">
              <a:off x="8718472" y="1112562"/>
              <a:ext cx="390487" cy="47160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 rot="-2073956" flipH="1">
              <a:off x="8908998" y="1315306"/>
              <a:ext cx="35778" cy="40096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 rot="-2073956" flipH="1">
              <a:off x="8866892" y="1323374"/>
              <a:ext cx="51679" cy="60541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2073956" flipH="1">
              <a:off x="9116613" y="984899"/>
              <a:ext cx="18286" cy="145503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2073956" flipH="1">
              <a:off x="8318199" y="639187"/>
              <a:ext cx="538709" cy="445709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2073956" flipH="1">
              <a:off x="8450732" y="866855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2073956" flipH="1">
              <a:off x="8625542" y="746418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2073956" flipH="1">
              <a:off x="8700495" y="724606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2073956" flipH="1">
              <a:off x="8416161" y="920502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2073956" flipH="1">
              <a:off x="8453311" y="640948"/>
              <a:ext cx="156399" cy="315540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2073956" flipH="1">
              <a:off x="8635129" y="954705"/>
              <a:ext cx="65536" cy="67129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2073956" flipH="1">
              <a:off x="8532283" y="894772"/>
              <a:ext cx="156399" cy="37142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2073956" flipH="1">
              <a:off x="8631218" y="901144"/>
              <a:ext cx="114" cy="65539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2073956" flipH="1">
              <a:off x="8602955" y="950863"/>
              <a:ext cx="92454" cy="19082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2073956" flipH="1">
              <a:off x="8458002" y="575768"/>
              <a:ext cx="72123" cy="134599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2073956" flipH="1">
              <a:off x="8383588" y="630036"/>
              <a:ext cx="66217" cy="134599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-2073956" flipH="1">
              <a:off x="8278424" y="1024103"/>
              <a:ext cx="130958" cy="48842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2073956" flipH="1">
              <a:off x="8424036" y="1095948"/>
              <a:ext cx="80074" cy="67015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2073956" flipH="1">
              <a:off x="8220969" y="912216"/>
              <a:ext cx="74281" cy="51795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2073956" flipH="1">
              <a:off x="8781227" y="679123"/>
              <a:ext cx="131753" cy="48047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2073956" flipH="1">
              <a:off x="8840208" y="810504"/>
              <a:ext cx="81550" cy="67015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2073956" flipH="1">
              <a:off x="8737949" y="558090"/>
              <a:ext cx="73486" cy="51681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9B2A56-FC87-EDA1-F21D-74757D136E56}"/>
              </a:ext>
            </a:extLst>
          </p:cNvPr>
          <p:cNvSpPr txBox="1"/>
          <p:nvPr/>
        </p:nvSpPr>
        <p:spPr>
          <a:xfrm>
            <a:off x="385894" y="385894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2: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pic>
        <p:nvPicPr>
          <p:cNvPr id="460" name="Picture 459">
            <a:extLst>
              <a:ext uri="{FF2B5EF4-FFF2-40B4-BE49-F238E27FC236}">
                <a16:creationId xmlns:a16="http://schemas.microsoft.com/office/drawing/2014/main" id="{E2AC2BDC-6610-BFCF-9998-5800F44ED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489" y="2043244"/>
            <a:ext cx="1799963" cy="1799963"/>
          </a:xfrm>
          <a:prstGeom prst="rect">
            <a:avLst/>
          </a:prstGeom>
        </p:spPr>
      </p:pic>
      <p:sp>
        <p:nvSpPr>
          <p:cNvPr id="461" name="TextBox 460">
            <a:extLst>
              <a:ext uri="{FF2B5EF4-FFF2-40B4-BE49-F238E27FC236}">
                <a16:creationId xmlns:a16="http://schemas.microsoft.com/office/drawing/2014/main" id="{055E0308-7B3B-99D5-9154-423E5EC3EB3B}"/>
              </a:ext>
            </a:extLst>
          </p:cNvPr>
          <p:cNvSpPr txBox="1"/>
          <p:nvPr/>
        </p:nvSpPr>
        <p:spPr>
          <a:xfrm>
            <a:off x="4420998" y="3506598"/>
            <a:ext cx="4874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iCiel Smoothy Cursive" panose="00000500000000000000" pitchFamily="2" charset="0"/>
              </a:rPr>
              <a:t>Bạn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hãy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nêu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cách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tính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các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phép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tính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này</a:t>
            </a:r>
            <a:r>
              <a:rPr lang="en-US" sz="3200" dirty="0">
                <a:latin typeface="iCiel Smoothy Cursive" panose="000005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878E87-926A-D2CB-42AD-1606747AE4F3}"/>
              </a:ext>
            </a:extLst>
          </p:cNvPr>
          <p:cNvSpPr txBox="1"/>
          <p:nvPr/>
        </p:nvSpPr>
        <p:spPr>
          <a:xfrm>
            <a:off x="272643" y="1092833"/>
            <a:ext cx="81163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a) 8 phút 54 giây × 2                                 b) 4,2 giờ × 2</a:t>
            </a:r>
          </a:p>
          <a:p>
            <a:pPr algn="l"/>
            <a:r>
              <a:rPr lang="en-US" sz="2400" dirty="0">
                <a:latin typeface="+mj-lt"/>
              </a:rPr>
              <a:t>  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38 phút 18 giây : 6                                     37,2 phút : 3</a:t>
            </a:r>
          </a:p>
        </p:txBody>
      </p:sp>
      <p:pic>
        <p:nvPicPr>
          <p:cNvPr id="454" name="Picture 453">
            <a:extLst>
              <a:ext uri="{FF2B5EF4-FFF2-40B4-BE49-F238E27FC236}">
                <a16:creationId xmlns:a16="http://schemas.microsoft.com/office/drawing/2014/main" id="{70F9A15A-B67A-4E6F-B63D-667B3A12E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103" y="2376833"/>
            <a:ext cx="2243522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8"/>
          <p:cNvGrpSpPr/>
          <p:nvPr/>
        </p:nvGrpSpPr>
        <p:grpSpPr>
          <a:xfrm>
            <a:off x="-317993" y="3230352"/>
            <a:ext cx="1235320" cy="1634058"/>
            <a:chOff x="-317993" y="3230352"/>
            <a:chExt cx="1235320" cy="1634058"/>
          </a:xfrm>
        </p:grpSpPr>
        <p:sp>
          <p:nvSpPr>
            <p:cNvPr id="480" name="Google Shape;480;p28"/>
            <p:cNvSpPr/>
            <p:nvPr/>
          </p:nvSpPr>
          <p:spPr>
            <a:xfrm rot="2059829">
              <a:off x="-49376" y="3680938"/>
              <a:ext cx="345608" cy="116818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 rot="2059829">
              <a:off x="152135" y="3605302"/>
              <a:ext cx="345608" cy="642249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rot="2059829">
              <a:off x="105470" y="3488487"/>
              <a:ext cx="537998" cy="745996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2059829">
              <a:off x="28017" y="3939720"/>
              <a:ext cx="5475" cy="5715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 rot="2059829">
              <a:off x="-23680" y="4088191"/>
              <a:ext cx="477312" cy="7580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 rot="2059829">
              <a:off x="439402" y="4221803"/>
              <a:ext cx="5012" cy="6191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 rot="2059829">
              <a:off x="188771" y="4139789"/>
              <a:ext cx="88445" cy="4604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 rot="2059829">
              <a:off x="463949" y="3663365"/>
              <a:ext cx="384086" cy="401812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 rot="2059829">
              <a:off x="781950" y="3797425"/>
              <a:ext cx="64773" cy="5707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 rot="2059829">
              <a:off x="857738" y="3804689"/>
              <a:ext cx="13957" cy="14844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 rot="2059829">
              <a:off x="853020" y="3838611"/>
              <a:ext cx="16656" cy="14447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 rot="2059829">
              <a:off x="840148" y="3779736"/>
              <a:ext cx="13880" cy="142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 rot="2059829">
              <a:off x="610519" y="3803781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 rot="2059829">
              <a:off x="54112" y="3386420"/>
              <a:ext cx="379614" cy="397764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 rot="2059829">
              <a:off x="175678" y="3381955"/>
              <a:ext cx="64233" cy="5707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 rot="2059829">
              <a:off x="191076" y="3348320"/>
              <a:ext cx="14420" cy="14844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 rot="2059829">
              <a:off x="164978" y="3366177"/>
              <a:ext cx="14420" cy="14764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 rot="2059829">
              <a:off x="220069" y="3354496"/>
              <a:ext cx="13880" cy="14764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 rot="2059829">
              <a:off x="81503" y="3435692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 rot="2059829">
              <a:off x="702960" y="3411329"/>
              <a:ext cx="109111" cy="101207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 rot="2059829">
              <a:off x="727538" y="3432870"/>
              <a:ext cx="60454" cy="5683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 rot="2059829">
              <a:off x="466986" y="3253967"/>
              <a:ext cx="109111" cy="101683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2059829">
              <a:off x="491754" y="3275639"/>
              <a:ext cx="60454" cy="5731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2059829">
              <a:off x="294509" y="3346989"/>
              <a:ext cx="502527" cy="428325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rot="2059829">
              <a:off x="610608" y="3568517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rot="2059829">
              <a:off x="491594" y="3487240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rot="2059829">
              <a:off x="468125" y="3539370"/>
              <a:ext cx="131319" cy="10882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 rot="2059829">
              <a:off x="524341" y="3559037"/>
              <a:ext cx="43567" cy="28021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 rot="2059829">
              <a:off x="537257" y="3567245"/>
              <a:ext cx="77" cy="4127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 rot="2059829">
              <a:off x="496536" y="3593968"/>
              <a:ext cx="65158" cy="1532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 rot="2059829">
              <a:off x="425178" y="3467027"/>
              <a:ext cx="47423" cy="41912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059829">
              <a:off x="622417" y="3611162"/>
              <a:ext cx="47963" cy="42309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059829">
              <a:off x="550164" y="3446017"/>
              <a:ext cx="105718" cy="61042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059829">
              <a:off x="654474" y="3715168"/>
              <a:ext cx="38092" cy="7271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059829">
              <a:off x="400628" y="3334969"/>
              <a:ext cx="35085" cy="59534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 rot="2059829">
              <a:off x="465500" y="3333741"/>
              <a:ext cx="20820" cy="17384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 rot="2059829">
              <a:off x="333173" y="3763888"/>
              <a:ext cx="214752" cy="128116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 rot="2059829">
              <a:off x="307815" y="3737347"/>
              <a:ext cx="14882" cy="23496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 rot="2059829">
              <a:off x="176377" y="3819124"/>
              <a:ext cx="295178" cy="279570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 rot="2059829">
              <a:off x="212627" y="3748358"/>
              <a:ext cx="264565" cy="329499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 rot="2059829">
              <a:off x="319190" y="3879287"/>
              <a:ext cx="33620" cy="417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 rot="2059829">
              <a:off x="334311" y="3894101"/>
              <a:ext cx="43490" cy="52469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8"/>
          <p:cNvGrpSpPr/>
          <p:nvPr/>
        </p:nvGrpSpPr>
        <p:grpSpPr>
          <a:xfrm>
            <a:off x="8074669" y="390650"/>
            <a:ext cx="1669950" cy="1971255"/>
            <a:chOff x="8074669" y="390650"/>
            <a:chExt cx="1669950" cy="1971255"/>
          </a:xfrm>
        </p:grpSpPr>
        <p:sp>
          <p:nvSpPr>
            <p:cNvPr id="523" name="Google Shape;523;p28"/>
            <p:cNvSpPr/>
            <p:nvPr/>
          </p:nvSpPr>
          <p:spPr>
            <a:xfrm rot="-2073956" flipH="1">
              <a:off x="8909506" y="1024818"/>
              <a:ext cx="508951" cy="130816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 rot="-2073956" flipH="1">
              <a:off x="8692739" y="904746"/>
              <a:ext cx="508951" cy="919019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 rot="-2073956" flipH="1">
              <a:off x="8166979" y="1018982"/>
              <a:ext cx="517697" cy="486486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 rot="-2073956" flipH="1">
              <a:off x="8166750" y="1191881"/>
              <a:ext cx="95293" cy="81668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 rot="-2073956" flipH="1">
              <a:off x="8127753" y="120536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 rot="-2073956" flipH="1">
              <a:off x="8135480" y="125121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 rot="-2073956" flipH="1">
              <a:off x="8149718" y="1170413"/>
              <a:ext cx="24079" cy="20445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 rot="-2073956" flipH="1">
              <a:off x="8253232" y="1218361"/>
              <a:ext cx="254532" cy="202182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 rot="-2073956" flipH="1">
              <a:off x="8316029" y="1160267"/>
              <a:ext cx="102676" cy="86666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 rot="-2073956" flipH="1">
              <a:off x="8458008" y="1163345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-2073956" flipH="1">
              <a:off x="8148246" y="724487"/>
              <a:ext cx="185476" cy="224785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-2073956" flipH="1">
              <a:off x="8183959" y="768552"/>
              <a:ext cx="109150" cy="113131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-2073956" flipH="1">
              <a:off x="8585029" y="423486"/>
              <a:ext cx="185476" cy="224104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-2073956" flipH="1">
              <a:off x="8610098" y="465479"/>
              <a:ext cx="109945" cy="113472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-2073956" flipH="1">
              <a:off x="8220361" y="561627"/>
              <a:ext cx="740086" cy="612907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 rot="-2073956" flipH="1">
              <a:off x="8266159" y="766559"/>
              <a:ext cx="79392" cy="62699"/>
            </a:xfrm>
            <a:custGeom>
              <a:avLst/>
              <a:gdLst/>
              <a:ahLst/>
              <a:cxnLst/>
              <a:rect l="l" t="t" r="r" b="b"/>
              <a:pathLst>
                <a:path w="699" h="552" fill="none" extrusionOk="0">
                  <a:moveTo>
                    <a:pt x="0" y="1"/>
                  </a:moveTo>
                  <a:lnTo>
                    <a:pt x="698" y="551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 rot="-2073956" flipH="1">
              <a:off x="8767559" y="573467"/>
              <a:ext cx="517697" cy="486372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 rot="-2073956" flipH="1">
              <a:off x="9027658" y="573703"/>
              <a:ext cx="94612" cy="81327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 rot="-2073956" flipH="1">
              <a:off x="9075925" y="526106"/>
              <a:ext cx="24079" cy="20673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 rot="-2073956" flipH="1">
              <a:off x="9115921" y="549476"/>
              <a:ext cx="24760" cy="20559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 rot="-2073956" flipH="1">
              <a:off x="9033611" y="537038"/>
              <a:ext cx="20444" cy="2044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 rot="-2073956" flipH="1">
              <a:off x="8959127" y="700174"/>
              <a:ext cx="254532" cy="202296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 rot="-2073956" flipH="1">
              <a:off x="8937730" y="710735"/>
              <a:ext cx="102563" cy="8666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 rot="-2073956" flipH="1">
              <a:off x="8919468" y="823346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 rot="-2073956" flipH="1">
              <a:off x="8493176" y="731326"/>
              <a:ext cx="783814" cy="106747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 rot="-2073956" flipH="1">
              <a:off x="8764794" y="1560248"/>
              <a:ext cx="742358" cy="126534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rot="-2073956" flipH="1">
              <a:off x="9050992" y="1638399"/>
              <a:ext cx="138908" cy="14653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rot="-2073956" flipH="1">
              <a:off x="8725766" y="1626934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 rot="-2073956" flipH="1">
              <a:off x="8664288" y="1550546"/>
              <a:ext cx="88024" cy="47365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 rot="-2073956" flipH="1">
              <a:off x="9211285" y="1292429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 rot="-2073956" flipH="1">
              <a:off x="9198247" y="1182629"/>
              <a:ext cx="88138" cy="47365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 rot="-2073956" flipH="1">
              <a:off x="8879899" y="1339965"/>
              <a:ext cx="337332" cy="219674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 rot="-2073956" flipH="1">
              <a:off x="8665240" y="1078501"/>
              <a:ext cx="435579" cy="422424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 rot="-2073956" flipH="1">
              <a:off x="8718472" y="1112562"/>
              <a:ext cx="390487" cy="47160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 rot="-2073956" flipH="1">
              <a:off x="8908998" y="1315306"/>
              <a:ext cx="35778" cy="40096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 rot="-2073956" flipH="1">
              <a:off x="8866892" y="1323374"/>
              <a:ext cx="51679" cy="60541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2073956" flipH="1">
              <a:off x="9116613" y="984899"/>
              <a:ext cx="18286" cy="145503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2073956" flipH="1">
              <a:off x="8318199" y="639187"/>
              <a:ext cx="538709" cy="445709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2073956" flipH="1">
              <a:off x="8450732" y="866855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2073956" flipH="1">
              <a:off x="8625542" y="746418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2073956" flipH="1">
              <a:off x="8700495" y="724606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2073956" flipH="1">
              <a:off x="8416161" y="920502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2073956" flipH="1">
              <a:off x="8453311" y="640948"/>
              <a:ext cx="156399" cy="315540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2073956" flipH="1">
              <a:off x="8635129" y="954705"/>
              <a:ext cx="65536" cy="67129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2073956" flipH="1">
              <a:off x="8532283" y="894772"/>
              <a:ext cx="156399" cy="37142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2073956" flipH="1">
              <a:off x="8631218" y="901144"/>
              <a:ext cx="114" cy="65539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2073956" flipH="1">
              <a:off x="8602955" y="950863"/>
              <a:ext cx="92454" cy="19082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2073956" flipH="1">
              <a:off x="8458002" y="575768"/>
              <a:ext cx="72123" cy="134599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2073956" flipH="1">
              <a:off x="8383588" y="630036"/>
              <a:ext cx="66217" cy="134599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-2073956" flipH="1">
              <a:off x="8278424" y="1024103"/>
              <a:ext cx="130958" cy="48842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2073956" flipH="1">
              <a:off x="8424036" y="1095948"/>
              <a:ext cx="80074" cy="67015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2073956" flipH="1">
              <a:off x="8220969" y="912216"/>
              <a:ext cx="74281" cy="51795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2073956" flipH="1">
              <a:off x="8781227" y="679123"/>
              <a:ext cx="131753" cy="48047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2073956" flipH="1">
              <a:off x="8840208" y="810504"/>
              <a:ext cx="81550" cy="67015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2073956" flipH="1">
              <a:off x="8737949" y="558090"/>
              <a:ext cx="73486" cy="51681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9B2A56-FC87-EDA1-F21D-74757D136E56}"/>
              </a:ext>
            </a:extLst>
          </p:cNvPr>
          <p:cNvSpPr txBox="1"/>
          <p:nvPr/>
        </p:nvSpPr>
        <p:spPr>
          <a:xfrm>
            <a:off x="394283" y="528506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2: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C7CA4-24B5-D53F-03F5-A62DA3A533E5}"/>
              </a:ext>
            </a:extLst>
          </p:cNvPr>
          <p:cNvSpPr txBox="1"/>
          <p:nvPr/>
        </p:nvSpPr>
        <p:spPr>
          <a:xfrm>
            <a:off x="3615656" y="1011614"/>
            <a:ext cx="48404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- Đặt tính </a:t>
            </a:r>
            <a:r>
              <a:rPr lang="vi-VN" sz="3200" b="0" i="0" dirty="0">
                <a:solidFill>
                  <a:schemeClr val="accent5"/>
                </a:solidFill>
                <a:effectLst/>
                <a:latin typeface="+mj-lt"/>
              </a:rPr>
              <a:t>thẳng hàng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và thực hiện tính như đối với phép nhân, phép chia các số tự nhiên.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- Khi tính sau mỗi kết quả ta phải ghi </a:t>
            </a:r>
            <a:r>
              <a:rPr lang="vi-VN" sz="3200" b="0" i="0" dirty="0">
                <a:solidFill>
                  <a:schemeClr val="accent5"/>
                </a:solidFill>
                <a:effectLst/>
                <a:latin typeface="+mj-lt"/>
              </a:rPr>
              <a:t>đơn vị đo tương ứng.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7C6A6-E7D4-006D-FDFE-18C2078C6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85" y="1515741"/>
            <a:ext cx="2749225" cy="35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7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8"/>
          <p:cNvGrpSpPr/>
          <p:nvPr/>
        </p:nvGrpSpPr>
        <p:grpSpPr>
          <a:xfrm>
            <a:off x="-317993" y="3230352"/>
            <a:ext cx="1235320" cy="1634058"/>
            <a:chOff x="-317993" y="3230352"/>
            <a:chExt cx="1235320" cy="1634058"/>
          </a:xfrm>
        </p:grpSpPr>
        <p:sp>
          <p:nvSpPr>
            <p:cNvPr id="480" name="Google Shape;480;p28"/>
            <p:cNvSpPr/>
            <p:nvPr/>
          </p:nvSpPr>
          <p:spPr>
            <a:xfrm rot="2059829">
              <a:off x="-49376" y="3680938"/>
              <a:ext cx="345608" cy="116818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 rot="2059829">
              <a:off x="152135" y="3605302"/>
              <a:ext cx="345608" cy="642249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rot="2059829">
              <a:off x="105470" y="3488487"/>
              <a:ext cx="537998" cy="745996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2059829">
              <a:off x="28017" y="3939720"/>
              <a:ext cx="5475" cy="5715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 rot="2059829">
              <a:off x="-23680" y="4088191"/>
              <a:ext cx="477312" cy="7580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 rot="2059829">
              <a:off x="439402" y="4221803"/>
              <a:ext cx="5012" cy="6191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 rot="2059829">
              <a:off x="188771" y="4139789"/>
              <a:ext cx="88445" cy="4604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 rot="2059829">
              <a:off x="463949" y="3663365"/>
              <a:ext cx="384086" cy="401812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 rot="2059829">
              <a:off x="781950" y="3797425"/>
              <a:ext cx="64773" cy="5707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 rot="2059829">
              <a:off x="857738" y="3804689"/>
              <a:ext cx="13957" cy="14844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 rot="2059829">
              <a:off x="853020" y="3838611"/>
              <a:ext cx="16656" cy="14447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 rot="2059829">
              <a:off x="840148" y="3779736"/>
              <a:ext cx="13880" cy="142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 rot="2059829">
              <a:off x="610519" y="3803781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 rot="2059829">
              <a:off x="54112" y="3386420"/>
              <a:ext cx="379614" cy="397764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 rot="2059829">
              <a:off x="175678" y="3381955"/>
              <a:ext cx="64233" cy="5707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 rot="2059829">
              <a:off x="191076" y="3348320"/>
              <a:ext cx="14420" cy="14844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 rot="2059829">
              <a:off x="164978" y="3366177"/>
              <a:ext cx="14420" cy="14764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 rot="2059829">
              <a:off x="220069" y="3354496"/>
              <a:ext cx="13880" cy="14764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 rot="2059829">
              <a:off x="81503" y="3435692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 rot="2059829">
              <a:off x="702960" y="3411329"/>
              <a:ext cx="109111" cy="101207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 rot="2059829">
              <a:off x="727538" y="3432870"/>
              <a:ext cx="60454" cy="5683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 rot="2059829">
              <a:off x="466986" y="3253967"/>
              <a:ext cx="109111" cy="101683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2059829">
              <a:off x="491754" y="3275639"/>
              <a:ext cx="60454" cy="5731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2059829">
              <a:off x="294509" y="3346989"/>
              <a:ext cx="502527" cy="428325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rot="2059829">
              <a:off x="610608" y="3568517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rot="2059829">
              <a:off x="491594" y="3487240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rot="2059829">
              <a:off x="468125" y="3539370"/>
              <a:ext cx="131319" cy="10882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 rot="2059829">
              <a:off x="524341" y="3559037"/>
              <a:ext cx="43567" cy="28021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 rot="2059829">
              <a:off x="537257" y="3567245"/>
              <a:ext cx="77" cy="4127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 rot="2059829">
              <a:off x="496536" y="3593968"/>
              <a:ext cx="65158" cy="1532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 rot="2059829">
              <a:off x="425178" y="3467027"/>
              <a:ext cx="47423" cy="41912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059829">
              <a:off x="622417" y="3611162"/>
              <a:ext cx="47963" cy="42309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059829">
              <a:off x="550164" y="3446017"/>
              <a:ext cx="105718" cy="61042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059829">
              <a:off x="654474" y="3715168"/>
              <a:ext cx="38092" cy="7271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059829">
              <a:off x="400628" y="3334969"/>
              <a:ext cx="35085" cy="59534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 rot="2059829">
              <a:off x="465500" y="3333741"/>
              <a:ext cx="20820" cy="17384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 rot="2059829">
              <a:off x="333173" y="3763888"/>
              <a:ext cx="214752" cy="128116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 rot="2059829">
              <a:off x="307815" y="3737347"/>
              <a:ext cx="14882" cy="23496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 rot="2059829">
              <a:off x="176377" y="3819124"/>
              <a:ext cx="295178" cy="279570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 rot="2059829">
              <a:off x="212627" y="3748358"/>
              <a:ext cx="264565" cy="329499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 rot="2059829">
              <a:off x="319190" y="3879287"/>
              <a:ext cx="33620" cy="417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 rot="2059829">
              <a:off x="334311" y="3894101"/>
              <a:ext cx="43490" cy="52469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8"/>
          <p:cNvGrpSpPr/>
          <p:nvPr/>
        </p:nvGrpSpPr>
        <p:grpSpPr>
          <a:xfrm>
            <a:off x="8074669" y="390650"/>
            <a:ext cx="1669950" cy="1971255"/>
            <a:chOff x="8074669" y="390650"/>
            <a:chExt cx="1669950" cy="1971255"/>
          </a:xfrm>
        </p:grpSpPr>
        <p:sp>
          <p:nvSpPr>
            <p:cNvPr id="523" name="Google Shape;523;p28"/>
            <p:cNvSpPr/>
            <p:nvPr/>
          </p:nvSpPr>
          <p:spPr>
            <a:xfrm rot="-2073956" flipH="1">
              <a:off x="8909506" y="1024818"/>
              <a:ext cx="508951" cy="130816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 rot="-2073956" flipH="1">
              <a:off x="8692739" y="904746"/>
              <a:ext cx="508951" cy="919019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 rot="-2073956" flipH="1">
              <a:off x="8166979" y="1018982"/>
              <a:ext cx="517697" cy="486486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 rot="-2073956" flipH="1">
              <a:off x="8166750" y="1191881"/>
              <a:ext cx="95293" cy="81668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 rot="-2073956" flipH="1">
              <a:off x="8127753" y="120536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 rot="-2073956" flipH="1">
              <a:off x="8135480" y="125121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 rot="-2073956" flipH="1">
              <a:off x="8149718" y="1170413"/>
              <a:ext cx="24079" cy="20445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 rot="-2073956" flipH="1">
              <a:off x="8253232" y="1218361"/>
              <a:ext cx="254532" cy="202182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 rot="-2073956" flipH="1">
              <a:off x="8316029" y="1160267"/>
              <a:ext cx="102676" cy="86666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 rot="-2073956" flipH="1">
              <a:off x="8458008" y="1163345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-2073956" flipH="1">
              <a:off x="8148246" y="724487"/>
              <a:ext cx="185476" cy="224785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-2073956" flipH="1">
              <a:off x="8183959" y="768552"/>
              <a:ext cx="109150" cy="113131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-2073956" flipH="1">
              <a:off x="8585029" y="423486"/>
              <a:ext cx="185476" cy="224104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-2073956" flipH="1">
              <a:off x="8610098" y="465479"/>
              <a:ext cx="109945" cy="113472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-2073956" flipH="1">
              <a:off x="8220361" y="561627"/>
              <a:ext cx="740086" cy="612907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 rot="-2073956" flipH="1">
              <a:off x="8266159" y="766559"/>
              <a:ext cx="79392" cy="62699"/>
            </a:xfrm>
            <a:custGeom>
              <a:avLst/>
              <a:gdLst/>
              <a:ahLst/>
              <a:cxnLst/>
              <a:rect l="l" t="t" r="r" b="b"/>
              <a:pathLst>
                <a:path w="699" h="552" fill="none" extrusionOk="0">
                  <a:moveTo>
                    <a:pt x="0" y="1"/>
                  </a:moveTo>
                  <a:lnTo>
                    <a:pt x="698" y="551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 rot="-2073956" flipH="1">
              <a:off x="8767559" y="573467"/>
              <a:ext cx="517697" cy="486372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 rot="-2073956" flipH="1">
              <a:off x="9027658" y="573703"/>
              <a:ext cx="94612" cy="81327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 rot="-2073956" flipH="1">
              <a:off x="9075925" y="526106"/>
              <a:ext cx="24079" cy="20673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 rot="-2073956" flipH="1">
              <a:off x="9115921" y="549476"/>
              <a:ext cx="24760" cy="20559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 rot="-2073956" flipH="1">
              <a:off x="9033611" y="537038"/>
              <a:ext cx="20444" cy="2044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 rot="-2073956" flipH="1">
              <a:off x="8959127" y="700174"/>
              <a:ext cx="254532" cy="202296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 rot="-2073956" flipH="1">
              <a:off x="8937730" y="710735"/>
              <a:ext cx="102563" cy="8666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 rot="-2073956" flipH="1">
              <a:off x="8919468" y="823346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 rot="-2073956" flipH="1">
              <a:off x="8493176" y="731326"/>
              <a:ext cx="783814" cy="106747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 rot="-2073956" flipH="1">
              <a:off x="8764794" y="1560248"/>
              <a:ext cx="742358" cy="126534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rot="-2073956" flipH="1">
              <a:off x="9050992" y="1638399"/>
              <a:ext cx="138908" cy="14653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rot="-2073956" flipH="1">
              <a:off x="8725766" y="1626934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 rot="-2073956" flipH="1">
              <a:off x="8664288" y="1550546"/>
              <a:ext cx="88024" cy="47365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 rot="-2073956" flipH="1">
              <a:off x="9211285" y="1292429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 rot="-2073956" flipH="1">
              <a:off x="9198247" y="1182629"/>
              <a:ext cx="88138" cy="47365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 rot="-2073956" flipH="1">
              <a:off x="8879899" y="1339965"/>
              <a:ext cx="337332" cy="219674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 rot="-2073956" flipH="1">
              <a:off x="8665240" y="1078501"/>
              <a:ext cx="435579" cy="422424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 rot="-2073956" flipH="1">
              <a:off x="8718472" y="1112562"/>
              <a:ext cx="390487" cy="47160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 rot="-2073956" flipH="1">
              <a:off x="8908998" y="1315306"/>
              <a:ext cx="35778" cy="40096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 rot="-2073956" flipH="1">
              <a:off x="8866892" y="1323374"/>
              <a:ext cx="51679" cy="60541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2073956" flipH="1">
              <a:off x="9116613" y="984899"/>
              <a:ext cx="18286" cy="145503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2073956" flipH="1">
              <a:off x="8318199" y="639187"/>
              <a:ext cx="538709" cy="445709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2073956" flipH="1">
              <a:off x="8450732" y="866855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2073956" flipH="1">
              <a:off x="8625542" y="746418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2073956" flipH="1">
              <a:off x="8700495" y="724606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2073956" flipH="1">
              <a:off x="8416161" y="920502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2073956" flipH="1">
              <a:off x="8453311" y="640948"/>
              <a:ext cx="156399" cy="315540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2073956" flipH="1">
              <a:off x="8635129" y="954705"/>
              <a:ext cx="65536" cy="67129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2073956" flipH="1">
              <a:off x="8532283" y="894772"/>
              <a:ext cx="156399" cy="37142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2073956" flipH="1">
              <a:off x="8631218" y="901144"/>
              <a:ext cx="114" cy="65539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2073956" flipH="1">
              <a:off x="8602955" y="950863"/>
              <a:ext cx="92454" cy="19082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2073956" flipH="1">
              <a:off x="8458002" y="575768"/>
              <a:ext cx="72123" cy="134599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2073956" flipH="1">
              <a:off x="8383588" y="630036"/>
              <a:ext cx="66217" cy="134599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-2073956" flipH="1">
              <a:off x="8278424" y="1024103"/>
              <a:ext cx="130958" cy="48842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2073956" flipH="1">
              <a:off x="8424036" y="1095948"/>
              <a:ext cx="80074" cy="67015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2073956" flipH="1">
              <a:off x="8220969" y="912216"/>
              <a:ext cx="74281" cy="51795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2073956" flipH="1">
              <a:off x="8781227" y="679123"/>
              <a:ext cx="131753" cy="48047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2073956" flipH="1">
              <a:off x="8840208" y="810504"/>
              <a:ext cx="81550" cy="67015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2073956" flipH="1">
              <a:off x="8737949" y="558090"/>
              <a:ext cx="73486" cy="51681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9B2A56-FC87-EDA1-F21D-74757D136E56}"/>
              </a:ext>
            </a:extLst>
          </p:cNvPr>
          <p:cNvSpPr txBox="1"/>
          <p:nvPr/>
        </p:nvSpPr>
        <p:spPr>
          <a:xfrm>
            <a:off x="385894" y="385894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2: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4098B-907C-3879-2F97-17F7190F4C28}"/>
              </a:ext>
            </a:extLst>
          </p:cNvPr>
          <p:cNvSpPr txBox="1"/>
          <p:nvPr/>
        </p:nvSpPr>
        <p:spPr>
          <a:xfrm>
            <a:off x="390088" y="1191102"/>
            <a:ext cx="532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a)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4EE87-1E78-FC6D-A4AF-1A2E1D513CB7}"/>
              </a:ext>
            </a:extLst>
          </p:cNvPr>
          <p:cNvSpPr txBox="1"/>
          <p:nvPr/>
        </p:nvSpPr>
        <p:spPr>
          <a:xfrm>
            <a:off x="1476463" y="1174324"/>
            <a:ext cx="2306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 phút 54 giây 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24136-CE40-ED3E-8454-7F505AC0EBFD}"/>
              </a:ext>
            </a:extLst>
          </p:cNvPr>
          <p:cNvSpPr txBox="1"/>
          <p:nvPr/>
        </p:nvSpPr>
        <p:spPr>
          <a:xfrm>
            <a:off x="1033245" y="1561615"/>
            <a:ext cx="38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04F7-96DF-241F-F43F-93CEA462BA5C}"/>
              </a:ext>
            </a:extLst>
          </p:cNvPr>
          <p:cNvSpPr txBox="1"/>
          <p:nvPr/>
        </p:nvSpPr>
        <p:spPr>
          <a:xfrm>
            <a:off x="2494328" y="1814682"/>
            <a:ext cx="38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AA97B6-F23A-0CD5-20F3-0C0A8C3D15BC}"/>
              </a:ext>
            </a:extLst>
          </p:cNvPr>
          <p:cNvCxnSpPr/>
          <p:nvPr/>
        </p:nvCxnSpPr>
        <p:spPr>
          <a:xfrm>
            <a:off x="1627464" y="2357306"/>
            <a:ext cx="1719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56367E-9E19-BE56-EA02-8D978F811DFF}"/>
              </a:ext>
            </a:extLst>
          </p:cNvPr>
          <p:cNvSpPr txBox="1"/>
          <p:nvPr/>
        </p:nvSpPr>
        <p:spPr>
          <a:xfrm>
            <a:off x="2759978" y="2462693"/>
            <a:ext cx="880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C0ACC3-3C79-BEC0-F373-F6F975C4FC0A}"/>
              </a:ext>
            </a:extLst>
          </p:cNvPr>
          <p:cNvSpPr txBox="1"/>
          <p:nvPr/>
        </p:nvSpPr>
        <p:spPr>
          <a:xfrm>
            <a:off x="2501318" y="2489258"/>
            <a:ext cx="31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29B87-80B8-F9B4-3F54-323E4F4B3073}"/>
              </a:ext>
            </a:extLst>
          </p:cNvPr>
          <p:cNvSpPr txBox="1"/>
          <p:nvPr/>
        </p:nvSpPr>
        <p:spPr>
          <a:xfrm>
            <a:off x="2175545" y="2490656"/>
            <a:ext cx="49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4CE3B-21E4-4C78-AB73-97745808BAD4}"/>
              </a:ext>
            </a:extLst>
          </p:cNvPr>
          <p:cNvSpPr txBox="1"/>
          <p:nvPr/>
        </p:nvSpPr>
        <p:spPr>
          <a:xfrm>
            <a:off x="1572937" y="2466887"/>
            <a:ext cx="868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829F69-8EB6-394C-2D4D-FABFCBA192E9}"/>
              </a:ext>
            </a:extLst>
          </p:cNvPr>
          <p:cNvSpPr txBox="1"/>
          <p:nvPr/>
        </p:nvSpPr>
        <p:spPr>
          <a:xfrm>
            <a:off x="1171664" y="2468285"/>
            <a:ext cx="57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FFFF15-D74E-FEE4-9A32-903516DC36FB}"/>
              </a:ext>
            </a:extLst>
          </p:cNvPr>
          <p:cNvSpPr txBox="1"/>
          <p:nvPr/>
        </p:nvSpPr>
        <p:spPr>
          <a:xfrm>
            <a:off x="871218" y="3108365"/>
            <a:ext cx="57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9DCC2-5667-C03A-390B-8D3741392818}"/>
              </a:ext>
            </a:extLst>
          </p:cNvPr>
          <p:cNvSpPr txBox="1"/>
          <p:nvPr/>
        </p:nvSpPr>
        <p:spPr>
          <a:xfrm>
            <a:off x="1236977" y="3051021"/>
            <a:ext cx="23069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17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phút </a:t>
            </a:r>
            <a:r>
              <a:rPr lang="en-US" sz="2400" dirty="0">
                <a:latin typeface="Times New Roman" panose="02020603050405020304" pitchFamily="18" charset="0"/>
              </a:rPr>
              <a:t>48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giây  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24C48-E902-6304-EB00-14BB23FA7179}"/>
              </a:ext>
            </a:extLst>
          </p:cNvPr>
          <p:cNvSpPr txBox="1"/>
          <p:nvPr/>
        </p:nvSpPr>
        <p:spPr>
          <a:xfrm>
            <a:off x="4550222" y="1145122"/>
            <a:ext cx="2643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38 phút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  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18 giây 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79561-4A66-44EF-3CEA-5E571D21FBEE}"/>
              </a:ext>
            </a:extLst>
          </p:cNvPr>
          <p:cNvCxnSpPr/>
          <p:nvPr/>
        </p:nvCxnSpPr>
        <p:spPr>
          <a:xfrm>
            <a:off x="7019104" y="1062446"/>
            <a:ext cx="0" cy="1509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FA6129-62A4-5A6D-6D6E-7EA0135E7390}"/>
              </a:ext>
            </a:extLst>
          </p:cNvPr>
          <p:cNvCxnSpPr>
            <a:cxnSpLocks/>
          </p:cNvCxnSpPr>
          <p:nvPr/>
        </p:nvCxnSpPr>
        <p:spPr>
          <a:xfrm>
            <a:off x="7032168" y="1580606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E6D4DCC-D8E0-B9A2-A67E-9D804C1DFDAC}"/>
              </a:ext>
            </a:extLst>
          </p:cNvPr>
          <p:cNvSpPr txBox="1"/>
          <p:nvPr/>
        </p:nvSpPr>
        <p:spPr>
          <a:xfrm>
            <a:off x="7193279" y="1114641"/>
            <a:ext cx="48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0EA2D2-2564-B06E-3957-12BA9E543E31}"/>
              </a:ext>
            </a:extLst>
          </p:cNvPr>
          <p:cNvSpPr txBox="1"/>
          <p:nvPr/>
        </p:nvSpPr>
        <p:spPr>
          <a:xfrm>
            <a:off x="7093131" y="1702469"/>
            <a:ext cx="48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221107-177C-F8BA-28ED-F6B1B78C91B0}"/>
              </a:ext>
            </a:extLst>
          </p:cNvPr>
          <p:cNvSpPr txBox="1"/>
          <p:nvPr/>
        </p:nvSpPr>
        <p:spPr>
          <a:xfrm>
            <a:off x="4781000" y="1689405"/>
            <a:ext cx="48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A93511-2AEB-5472-F120-0785D07C0841}"/>
              </a:ext>
            </a:extLst>
          </p:cNvPr>
          <p:cNvSpPr txBox="1"/>
          <p:nvPr/>
        </p:nvSpPr>
        <p:spPr>
          <a:xfrm>
            <a:off x="4998716" y="1641508"/>
            <a:ext cx="731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78A665-59D6-FC25-75FA-074C175037CF}"/>
              </a:ext>
            </a:extLst>
          </p:cNvPr>
          <p:cNvSpPr txBox="1"/>
          <p:nvPr/>
        </p:nvSpPr>
        <p:spPr>
          <a:xfrm>
            <a:off x="5590899" y="1689406"/>
            <a:ext cx="4093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=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3B657E-4305-CCCD-9F89-96F101148AE6}"/>
              </a:ext>
            </a:extLst>
          </p:cNvPr>
          <p:cNvSpPr txBox="1"/>
          <p:nvPr/>
        </p:nvSpPr>
        <p:spPr>
          <a:xfrm>
            <a:off x="5778133" y="1667634"/>
            <a:ext cx="1380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120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A9FE27-CAFD-8724-2204-A624DC5BF33E}"/>
              </a:ext>
            </a:extLst>
          </p:cNvPr>
          <p:cNvCxnSpPr>
            <a:cxnSpLocks/>
          </p:cNvCxnSpPr>
          <p:nvPr/>
        </p:nvCxnSpPr>
        <p:spPr>
          <a:xfrm>
            <a:off x="4740779" y="2222323"/>
            <a:ext cx="20867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EC1D056-FB01-6E66-F7BD-A0E4F2AC2CB9}"/>
              </a:ext>
            </a:extLst>
          </p:cNvPr>
          <p:cNvSpPr txBox="1"/>
          <p:nvPr/>
        </p:nvSpPr>
        <p:spPr>
          <a:xfrm>
            <a:off x="5782487" y="2379017"/>
            <a:ext cx="1380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2C37C9-B5BE-2922-0D36-92A21136E4E7}"/>
              </a:ext>
            </a:extLst>
          </p:cNvPr>
          <p:cNvSpPr txBox="1"/>
          <p:nvPr/>
        </p:nvSpPr>
        <p:spPr>
          <a:xfrm>
            <a:off x="7306490" y="1698115"/>
            <a:ext cx="827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369A28-0BB2-A6D3-E121-C56DD7E2C0B5}"/>
              </a:ext>
            </a:extLst>
          </p:cNvPr>
          <p:cNvSpPr txBox="1"/>
          <p:nvPr/>
        </p:nvSpPr>
        <p:spPr>
          <a:xfrm>
            <a:off x="7920444" y="1693761"/>
            <a:ext cx="326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22E31C-E8E3-C835-0CA1-36C27C6E7C13}"/>
              </a:ext>
            </a:extLst>
          </p:cNvPr>
          <p:cNvSpPr txBox="1"/>
          <p:nvPr/>
        </p:nvSpPr>
        <p:spPr>
          <a:xfrm>
            <a:off x="5921826" y="2821521"/>
            <a:ext cx="326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9DA27D-34C6-0EC7-7A6B-0F522C65B455}"/>
              </a:ext>
            </a:extLst>
          </p:cNvPr>
          <p:cNvSpPr txBox="1"/>
          <p:nvPr/>
        </p:nvSpPr>
        <p:spPr>
          <a:xfrm>
            <a:off x="6082934" y="2817167"/>
            <a:ext cx="326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FBDD09C-3391-D9BA-C107-D86B90D723CD}"/>
              </a:ext>
            </a:extLst>
          </p:cNvPr>
          <p:cNvSpPr txBox="1"/>
          <p:nvPr/>
        </p:nvSpPr>
        <p:spPr>
          <a:xfrm>
            <a:off x="6339836" y="2821521"/>
            <a:ext cx="1001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674B63-4312-B961-1CC4-FD5AF9071DDC}"/>
              </a:ext>
            </a:extLst>
          </p:cNvPr>
          <p:cNvSpPr txBox="1"/>
          <p:nvPr/>
        </p:nvSpPr>
        <p:spPr>
          <a:xfrm>
            <a:off x="8077196" y="1693762"/>
            <a:ext cx="387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D35977-4F63-8E84-3656-09B1E1731E69}"/>
              </a:ext>
            </a:extLst>
          </p:cNvPr>
          <p:cNvSpPr txBox="1"/>
          <p:nvPr/>
        </p:nvSpPr>
        <p:spPr>
          <a:xfrm>
            <a:off x="8299263" y="1671992"/>
            <a:ext cx="10189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787938-B888-1C80-C5D0-23E51B294E92}"/>
              </a:ext>
            </a:extLst>
          </p:cNvPr>
          <p:cNvSpPr txBox="1"/>
          <p:nvPr/>
        </p:nvSpPr>
        <p:spPr>
          <a:xfrm>
            <a:off x="6039388" y="3304850"/>
            <a:ext cx="378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8"/>
          <p:cNvGrpSpPr/>
          <p:nvPr/>
        </p:nvGrpSpPr>
        <p:grpSpPr>
          <a:xfrm>
            <a:off x="-317993" y="3230352"/>
            <a:ext cx="1235320" cy="1634058"/>
            <a:chOff x="-317993" y="3230352"/>
            <a:chExt cx="1235320" cy="1634058"/>
          </a:xfrm>
        </p:grpSpPr>
        <p:sp>
          <p:nvSpPr>
            <p:cNvPr id="480" name="Google Shape;480;p28"/>
            <p:cNvSpPr/>
            <p:nvPr/>
          </p:nvSpPr>
          <p:spPr>
            <a:xfrm rot="2059829">
              <a:off x="-49376" y="3680938"/>
              <a:ext cx="345608" cy="116818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 rot="2059829">
              <a:off x="152135" y="3605302"/>
              <a:ext cx="345608" cy="642249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rot="2059829">
              <a:off x="105470" y="3488487"/>
              <a:ext cx="537998" cy="745996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2059829">
              <a:off x="28017" y="3939720"/>
              <a:ext cx="5475" cy="5715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 rot="2059829">
              <a:off x="-23680" y="4088191"/>
              <a:ext cx="477312" cy="7580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 rot="2059829">
              <a:off x="439402" y="4221803"/>
              <a:ext cx="5012" cy="6191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 rot="2059829">
              <a:off x="188771" y="4139789"/>
              <a:ext cx="88445" cy="4604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 rot="2059829">
              <a:off x="463949" y="3663365"/>
              <a:ext cx="384086" cy="401812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 rot="2059829">
              <a:off x="781950" y="3797425"/>
              <a:ext cx="64773" cy="5707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 rot="2059829">
              <a:off x="857738" y="3804689"/>
              <a:ext cx="13957" cy="14844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 rot="2059829">
              <a:off x="853020" y="3838611"/>
              <a:ext cx="16656" cy="14447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 rot="2059829">
              <a:off x="840148" y="3779736"/>
              <a:ext cx="13880" cy="142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 rot="2059829">
              <a:off x="610519" y="3803781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 rot="2059829">
              <a:off x="54112" y="3386420"/>
              <a:ext cx="379614" cy="397764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 rot="2059829">
              <a:off x="175678" y="3381955"/>
              <a:ext cx="64233" cy="5707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 rot="2059829">
              <a:off x="191076" y="3348320"/>
              <a:ext cx="14420" cy="14844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 rot="2059829">
              <a:off x="164978" y="3366177"/>
              <a:ext cx="14420" cy="14764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 rot="2059829">
              <a:off x="220069" y="3354496"/>
              <a:ext cx="13880" cy="14764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 rot="2059829">
              <a:off x="81503" y="3435692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 rot="2059829">
              <a:off x="702960" y="3411329"/>
              <a:ext cx="109111" cy="101207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 rot="2059829">
              <a:off x="727538" y="3432870"/>
              <a:ext cx="60454" cy="5683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 rot="2059829">
              <a:off x="466986" y="3253967"/>
              <a:ext cx="109111" cy="101683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2059829">
              <a:off x="491754" y="3275639"/>
              <a:ext cx="60454" cy="5731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2059829">
              <a:off x="294509" y="3346989"/>
              <a:ext cx="502527" cy="428325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rot="2059829">
              <a:off x="610608" y="3568517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rot="2059829">
              <a:off x="491594" y="3487240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rot="2059829">
              <a:off x="468125" y="3539370"/>
              <a:ext cx="131319" cy="10882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 rot="2059829">
              <a:off x="524341" y="3559037"/>
              <a:ext cx="43567" cy="28021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 rot="2059829">
              <a:off x="537257" y="3567245"/>
              <a:ext cx="77" cy="4127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 rot="2059829">
              <a:off x="496536" y="3593968"/>
              <a:ext cx="65158" cy="1532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 rot="2059829">
              <a:off x="425178" y="3467027"/>
              <a:ext cx="47423" cy="41912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059829">
              <a:off x="622417" y="3611162"/>
              <a:ext cx="47963" cy="42309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059829">
              <a:off x="550164" y="3446017"/>
              <a:ext cx="105718" cy="61042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059829">
              <a:off x="654474" y="3715168"/>
              <a:ext cx="38092" cy="7271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059829">
              <a:off x="400628" y="3334969"/>
              <a:ext cx="35085" cy="59534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 rot="2059829">
              <a:off x="465500" y="3333741"/>
              <a:ext cx="20820" cy="17384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 rot="2059829">
              <a:off x="333173" y="3763888"/>
              <a:ext cx="214752" cy="128116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 rot="2059829">
              <a:off x="307815" y="3737347"/>
              <a:ext cx="14882" cy="23496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 rot="2059829">
              <a:off x="176377" y="3819124"/>
              <a:ext cx="295178" cy="279570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 rot="2059829">
              <a:off x="212627" y="3748358"/>
              <a:ext cx="264565" cy="329499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 rot="2059829">
              <a:off x="319190" y="3879287"/>
              <a:ext cx="33620" cy="417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 rot="2059829">
              <a:off x="334311" y="3894101"/>
              <a:ext cx="43490" cy="52469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8"/>
          <p:cNvGrpSpPr/>
          <p:nvPr/>
        </p:nvGrpSpPr>
        <p:grpSpPr>
          <a:xfrm>
            <a:off x="8074669" y="390650"/>
            <a:ext cx="1669950" cy="1971255"/>
            <a:chOff x="8074669" y="390650"/>
            <a:chExt cx="1669950" cy="1971255"/>
          </a:xfrm>
        </p:grpSpPr>
        <p:sp>
          <p:nvSpPr>
            <p:cNvPr id="523" name="Google Shape;523;p28"/>
            <p:cNvSpPr/>
            <p:nvPr/>
          </p:nvSpPr>
          <p:spPr>
            <a:xfrm rot="-2073956" flipH="1">
              <a:off x="8909506" y="1024818"/>
              <a:ext cx="508951" cy="130816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 rot="-2073956" flipH="1">
              <a:off x="8692739" y="904746"/>
              <a:ext cx="508951" cy="919019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 rot="-2073956" flipH="1">
              <a:off x="8166979" y="1018982"/>
              <a:ext cx="517697" cy="486486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 rot="-2073956" flipH="1">
              <a:off x="8166750" y="1191881"/>
              <a:ext cx="95293" cy="81668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 rot="-2073956" flipH="1">
              <a:off x="8127753" y="120536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 rot="-2073956" flipH="1">
              <a:off x="8135480" y="125121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 rot="-2073956" flipH="1">
              <a:off x="8149718" y="1170413"/>
              <a:ext cx="24079" cy="20445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 rot="-2073956" flipH="1">
              <a:off x="8253232" y="1218361"/>
              <a:ext cx="254532" cy="202182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 rot="-2073956" flipH="1">
              <a:off x="8316029" y="1160267"/>
              <a:ext cx="102676" cy="86666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 rot="-2073956" flipH="1">
              <a:off x="8458008" y="1163345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-2073956" flipH="1">
              <a:off x="8148246" y="724487"/>
              <a:ext cx="185476" cy="224785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-2073956" flipH="1">
              <a:off x="8183959" y="768552"/>
              <a:ext cx="109150" cy="113131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-2073956" flipH="1">
              <a:off x="8585029" y="423486"/>
              <a:ext cx="185476" cy="224104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-2073956" flipH="1">
              <a:off x="8610098" y="465479"/>
              <a:ext cx="109945" cy="113472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-2073956" flipH="1">
              <a:off x="8220361" y="561627"/>
              <a:ext cx="740086" cy="612907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 rot="-2073956" flipH="1">
              <a:off x="8266159" y="766559"/>
              <a:ext cx="79392" cy="62699"/>
            </a:xfrm>
            <a:custGeom>
              <a:avLst/>
              <a:gdLst/>
              <a:ahLst/>
              <a:cxnLst/>
              <a:rect l="l" t="t" r="r" b="b"/>
              <a:pathLst>
                <a:path w="699" h="552" fill="none" extrusionOk="0">
                  <a:moveTo>
                    <a:pt x="0" y="1"/>
                  </a:moveTo>
                  <a:lnTo>
                    <a:pt x="698" y="551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 rot="-2073956" flipH="1">
              <a:off x="8767559" y="573467"/>
              <a:ext cx="517697" cy="486372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 rot="-2073956" flipH="1">
              <a:off x="9027658" y="573703"/>
              <a:ext cx="94612" cy="81327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 rot="-2073956" flipH="1">
              <a:off x="9075925" y="526106"/>
              <a:ext cx="24079" cy="20673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 rot="-2073956" flipH="1">
              <a:off x="9115921" y="549476"/>
              <a:ext cx="24760" cy="20559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 rot="-2073956" flipH="1">
              <a:off x="9033611" y="537038"/>
              <a:ext cx="20444" cy="2044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 rot="-2073956" flipH="1">
              <a:off x="8959127" y="700174"/>
              <a:ext cx="254532" cy="202296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 rot="-2073956" flipH="1">
              <a:off x="8937730" y="710735"/>
              <a:ext cx="102563" cy="8666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 rot="-2073956" flipH="1">
              <a:off x="8919468" y="823346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 rot="-2073956" flipH="1">
              <a:off x="8493176" y="731326"/>
              <a:ext cx="783814" cy="106747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 rot="-2073956" flipH="1">
              <a:off x="8764794" y="1560248"/>
              <a:ext cx="742358" cy="126534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rot="-2073956" flipH="1">
              <a:off x="9050992" y="1638399"/>
              <a:ext cx="138908" cy="14653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rot="-2073956" flipH="1">
              <a:off x="8725766" y="1626934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 rot="-2073956" flipH="1">
              <a:off x="8664288" y="1550546"/>
              <a:ext cx="88024" cy="47365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 rot="-2073956" flipH="1">
              <a:off x="9211285" y="1292429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 rot="-2073956" flipH="1">
              <a:off x="9198247" y="1182629"/>
              <a:ext cx="88138" cy="47365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 rot="-2073956" flipH="1">
              <a:off x="8879899" y="1339965"/>
              <a:ext cx="337332" cy="219674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 rot="-2073956" flipH="1">
              <a:off x="8665240" y="1078501"/>
              <a:ext cx="435579" cy="422424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 rot="-2073956" flipH="1">
              <a:off x="8718472" y="1112562"/>
              <a:ext cx="390487" cy="47160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 rot="-2073956" flipH="1">
              <a:off x="8908998" y="1315306"/>
              <a:ext cx="35778" cy="40096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 rot="-2073956" flipH="1">
              <a:off x="8866892" y="1323374"/>
              <a:ext cx="51679" cy="60541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2073956" flipH="1">
              <a:off x="9116613" y="984899"/>
              <a:ext cx="18286" cy="145503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2073956" flipH="1">
              <a:off x="8318199" y="639187"/>
              <a:ext cx="538709" cy="445709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2073956" flipH="1">
              <a:off x="8450732" y="866855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2073956" flipH="1">
              <a:off x="8625542" y="746418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2073956" flipH="1">
              <a:off x="8700495" y="724606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2073956" flipH="1">
              <a:off x="8416161" y="920502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2073956" flipH="1">
              <a:off x="8453311" y="640948"/>
              <a:ext cx="156399" cy="315540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2073956" flipH="1">
              <a:off x="8635129" y="954705"/>
              <a:ext cx="65536" cy="67129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2073956" flipH="1">
              <a:off x="8532283" y="894772"/>
              <a:ext cx="156399" cy="37142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2073956" flipH="1">
              <a:off x="8631218" y="901144"/>
              <a:ext cx="114" cy="65539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2073956" flipH="1">
              <a:off x="8602955" y="950863"/>
              <a:ext cx="92454" cy="19082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2073956" flipH="1">
              <a:off x="8458002" y="575768"/>
              <a:ext cx="72123" cy="134599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2073956" flipH="1">
              <a:off x="8383588" y="630036"/>
              <a:ext cx="66217" cy="134599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-2073956" flipH="1">
              <a:off x="8278424" y="1024103"/>
              <a:ext cx="130958" cy="48842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2073956" flipH="1">
              <a:off x="8424036" y="1095948"/>
              <a:ext cx="80074" cy="67015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2073956" flipH="1">
              <a:off x="8220969" y="912216"/>
              <a:ext cx="74281" cy="51795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2073956" flipH="1">
              <a:off x="8781227" y="679123"/>
              <a:ext cx="131753" cy="48047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2073956" flipH="1">
              <a:off x="8840208" y="810504"/>
              <a:ext cx="81550" cy="67015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2073956" flipH="1">
              <a:off x="8737949" y="558090"/>
              <a:ext cx="73486" cy="51681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9B2A56-FC87-EDA1-F21D-74757D136E56}"/>
              </a:ext>
            </a:extLst>
          </p:cNvPr>
          <p:cNvSpPr txBox="1"/>
          <p:nvPr/>
        </p:nvSpPr>
        <p:spPr>
          <a:xfrm>
            <a:off x="385894" y="385894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2: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4098B-907C-3879-2F97-17F7190F4C28}"/>
              </a:ext>
            </a:extLst>
          </p:cNvPr>
          <p:cNvSpPr txBox="1"/>
          <p:nvPr/>
        </p:nvSpPr>
        <p:spPr>
          <a:xfrm>
            <a:off x="390088" y="1191102"/>
            <a:ext cx="5327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a)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4EE87-1E78-FC6D-A4AF-1A2E1D513CB7}"/>
              </a:ext>
            </a:extLst>
          </p:cNvPr>
          <p:cNvSpPr txBox="1"/>
          <p:nvPr/>
        </p:nvSpPr>
        <p:spPr>
          <a:xfrm>
            <a:off x="1990269" y="1156906"/>
            <a:ext cx="1327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4,2 giờ </a:t>
            </a:r>
            <a:endParaRPr lang="en-US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24136-CE40-ED3E-8454-7F505AC0EBFD}"/>
              </a:ext>
            </a:extLst>
          </p:cNvPr>
          <p:cNvSpPr txBox="1"/>
          <p:nvPr/>
        </p:nvSpPr>
        <p:spPr>
          <a:xfrm>
            <a:off x="1451257" y="1544198"/>
            <a:ext cx="38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x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A04F7-96DF-241F-F43F-93CEA462BA5C}"/>
              </a:ext>
            </a:extLst>
          </p:cNvPr>
          <p:cNvSpPr txBox="1"/>
          <p:nvPr/>
        </p:nvSpPr>
        <p:spPr>
          <a:xfrm>
            <a:off x="2233071" y="1779848"/>
            <a:ext cx="38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2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AA97B6-F23A-0CD5-20F3-0C0A8C3D15BC}"/>
              </a:ext>
            </a:extLst>
          </p:cNvPr>
          <p:cNvCxnSpPr/>
          <p:nvPr/>
        </p:nvCxnSpPr>
        <p:spPr>
          <a:xfrm>
            <a:off x="1627464" y="2357306"/>
            <a:ext cx="1719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829F69-8EB6-394C-2D4D-FABFCBA192E9}"/>
              </a:ext>
            </a:extLst>
          </p:cNvPr>
          <p:cNvSpPr txBox="1"/>
          <p:nvPr/>
        </p:nvSpPr>
        <p:spPr>
          <a:xfrm>
            <a:off x="2207984" y="2455217"/>
            <a:ext cx="39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724C48-E902-6304-EB00-14BB23FA7179}"/>
              </a:ext>
            </a:extLst>
          </p:cNvPr>
          <p:cNvSpPr txBox="1"/>
          <p:nvPr/>
        </p:nvSpPr>
        <p:spPr>
          <a:xfrm>
            <a:off x="4550222" y="1145122"/>
            <a:ext cx="26430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7, 2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phút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179561-4A66-44EF-3CEA-5E571D21FBEE}"/>
              </a:ext>
            </a:extLst>
          </p:cNvPr>
          <p:cNvCxnSpPr/>
          <p:nvPr/>
        </p:nvCxnSpPr>
        <p:spPr>
          <a:xfrm>
            <a:off x="6200498" y="1097280"/>
            <a:ext cx="0" cy="1509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FA6129-62A4-5A6D-6D6E-7EA0135E7390}"/>
              </a:ext>
            </a:extLst>
          </p:cNvPr>
          <p:cNvCxnSpPr>
            <a:cxnSpLocks/>
          </p:cNvCxnSpPr>
          <p:nvPr/>
        </p:nvCxnSpPr>
        <p:spPr>
          <a:xfrm>
            <a:off x="6213562" y="1615440"/>
            <a:ext cx="76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E6D4DCC-D8E0-B9A2-A67E-9D804C1DFDAC}"/>
              </a:ext>
            </a:extLst>
          </p:cNvPr>
          <p:cNvSpPr txBox="1"/>
          <p:nvPr/>
        </p:nvSpPr>
        <p:spPr>
          <a:xfrm>
            <a:off x="6374673" y="1149475"/>
            <a:ext cx="48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0EA2D2-2564-B06E-3957-12BA9E543E31}"/>
              </a:ext>
            </a:extLst>
          </p:cNvPr>
          <p:cNvSpPr txBox="1"/>
          <p:nvPr/>
        </p:nvSpPr>
        <p:spPr>
          <a:xfrm>
            <a:off x="6274525" y="1737303"/>
            <a:ext cx="48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221107-177C-F8BA-28ED-F6B1B78C91B0}"/>
              </a:ext>
            </a:extLst>
          </p:cNvPr>
          <p:cNvSpPr txBox="1"/>
          <p:nvPr/>
        </p:nvSpPr>
        <p:spPr>
          <a:xfrm>
            <a:off x="4781000" y="1689405"/>
            <a:ext cx="487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2C37C9-B5BE-2922-0D36-92A21136E4E7}"/>
              </a:ext>
            </a:extLst>
          </p:cNvPr>
          <p:cNvSpPr txBox="1"/>
          <p:nvPr/>
        </p:nvSpPr>
        <p:spPr>
          <a:xfrm>
            <a:off x="6453049" y="1741658"/>
            <a:ext cx="322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369A28-0BB2-A6D3-E121-C56DD7E2C0B5}"/>
              </a:ext>
            </a:extLst>
          </p:cNvPr>
          <p:cNvSpPr txBox="1"/>
          <p:nvPr/>
        </p:nvSpPr>
        <p:spPr>
          <a:xfrm>
            <a:off x="7032165" y="1728595"/>
            <a:ext cx="910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phút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787938-B888-1C80-C5D0-23E51B294E92}"/>
              </a:ext>
            </a:extLst>
          </p:cNvPr>
          <p:cNvSpPr txBox="1"/>
          <p:nvPr/>
        </p:nvSpPr>
        <p:spPr>
          <a:xfrm>
            <a:off x="4985651" y="2571750"/>
            <a:ext cx="378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19BA65F-D9F0-7B9F-6ED6-DB2325DDF25A}"/>
              </a:ext>
            </a:extLst>
          </p:cNvPr>
          <p:cNvSpPr txBox="1"/>
          <p:nvPr/>
        </p:nvSpPr>
        <p:spPr>
          <a:xfrm>
            <a:off x="1968499" y="2455217"/>
            <a:ext cx="39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053D41-2D01-98A9-06FA-DF38A5B457DE}"/>
              </a:ext>
            </a:extLst>
          </p:cNvPr>
          <p:cNvSpPr txBox="1"/>
          <p:nvPr/>
        </p:nvSpPr>
        <p:spPr>
          <a:xfrm>
            <a:off x="2138316" y="2455217"/>
            <a:ext cx="39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10CA39-0F05-2AA5-E061-B94EA810CC75}"/>
              </a:ext>
            </a:extLst>
          </p:cNvPr>
          <p:cNvSpPr txBox="1"/>
          <p:nvPr/>
        </p:nvSpPr>
        <p:spPr>
          <a:xfrm>
            <a:off x="2438761" y="2455217"/>
            <a:ext cx="853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3D9B82-617E-15B0-925D-197D85AA7F6E}"/>
              </a:ext>
            </a:extLst>
          </p:cNvPr>
          <p:cNvSpPr txBox="1"/>
          <p:nvPr/>
        </p:nvSpPr>
        <p:spPr>
          <a:xfrm>
            <a:off x="4598128" y="1685051"/>
            <a:ext cx="2960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414495-A9DF-35DA-20C0-BB2D471E4C42}"/>
              </a:ext>
            </a:extLst>
          </p:cNvPr>
          <p:cNvSpPr txBox="1"/>
          <p:nvPr/>
        </p:nvSpPr>
        <p:spPr>
          <a:xfrm>
            <a:off x="4767941" y="2110085"/>
            <a:ext cx="322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8F0BAC6-6D67-A7F6-E532-47DFCBA40416}"/>
              </a:ext>
            </a:extLst>
          </p:cNvPr>
          <p:cNvSpPr txBox="1"/>
          <p:nvPr/>
        </p:nvSpPr>
        <p:spPr>
          <a:xfrm>
            <a:off x="6609803" y="1729575"/>
            <a:ext cx="322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CA28C87-6AA3-1C85-C414-6B413DBB98FC}"/>
              </a:ext>
            </a:extLst>
          </p:cNvPr>
          <p:cNvSpPr txBox="1"/>
          <p:nvPr/>
        </p:nvSpPr>
        <p:spPr>
          <a:xfrm>
            <a:off x="5020488" y="2110085"/>
            <a:ext cx="322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6FA6EC-81AB-EE08-ED90-79E27FC0DA1C}"/>
              </a:ext>
            </a:extLst>
          </p:cNvPr>
          <p:cNvSpPr txBox="1"/>
          <p:nvPr/>
        </p:nvSpPr>
        <p:spPr>
          <a:xfrm>
            <a:off x="6723009" y="1741657"/>
            <a:ext cx="322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071B312-6A09-6AEE-5C5E-7E0A4D1CE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61" y="2686050"/>
            <a:ext cx="2219498" cy="28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  <p:bldP spid="20" grpId="0"/>
      <p:bldP spid="25" grpId="0"/>
      <p:bldP spid="26" grpId="0"/>
      <p:bldP spid="27" grpId="0"/>
      <p:bldP spid="34" grpId="0"/>
      <p:bldP spid="35" grpId="0"/>
      <p:bldP spid="41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41"/>
          <p:cNvGrpSpPr/>
          <p:nvPr/>
        </p:nvGrpSpPr>
        <p:grpSpPr>
          <a:xfrm>
            <a:off x="1848626" y="3745085"/>
            <a:ext cx="1921950" cy="2149694"/>
            <a:chOff x="1848626" y="3745085"/>
            <a:chExt cx="1921950" cy="2149694"/>
          </a:xfrm>
        </p:grpSpPr>
        <p:sp>
          <p:nvSpPr>
            <p:cNvPr id="2208" name="Google Shape;2208;p41"/>
            <p:cNvSpPr/>
            <p:nvPr/>
          </p:nvSpPr>
          <p:spPr>
            <a:xfrm rot="2244268" flipH="1">
              <a:off x="2225260" y="4436514"/>
              <a:ext cx="569074" cy="1432732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 rot="2244268" flipH="1">
              <a:off x="2504531" y="4274680"/>
              <a:ext cx="569074" cy="102594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 rot="2244268" flipH="1">
              <a:off x="2422016" y="4097060"/>
              <a:ext cx="909783" cy="1196743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 rot="2244268" flipH="1">
              <a:off x="2943835" y="5246760"/>
              <a:ext cx="9130" cy="9003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 rot="2244268" flipH="1">
              <a:off x="2184034" y="5006617"/>
              <a:ext cx="769543" cy="144679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 rot="2244268" flipH="1">
              <a:off x="2289337" y="4780695"/>
              <a:ext cx="8242" cy="989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 rot="2244268" flipH="1">
              <a:off x="2442431" y="3871534"/>
              <a:ext cx="597350" cy="606867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 rot="2244268" flipH="1">
              <a:off x="2653747" y="3869868"/>
              <a:ext cx="105624" cy="91423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 rot="2244268" flipH="1">
              <a:off x="2513009" y="3931965"/>
              <a:ext cx="266278" cy="27198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 rot="2244268" flipH="1">
              <a:off x="3058771" y="4347376"/>
              <a:ext cx="590123" cy="6004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 rot="2244268" flipH="1">
              <a:off x="3549849" y="4576455"/>
              <a:ext cx="105624" cy="91170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 rot="2244268" flipH="1">
              <a:off x="3666033" y="4646684"/>
              <a:ext cx="23711" cy="22824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 rot="2244268" flipH="1">
              <a:off x="3315922" y="4576288"/>
              <a:ext cx="280987" cy="281751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 rot="2244268" flipH="1">
              <a:off x="3394575" y="4048200"/>
              <a:ext cx="212008" cy="267169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 rot="2244268" flipH="1">
              <a:off x="3413078" y="4102003"/>
              <a:ext cx="147848" cy="185890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 rot="2244268" flipH="1">
              <a:off x="3046248" y="3777812"/>
              <a:ext cx="199835" cy="271987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 rot="2244268" flipH="1">
              <a:off x="3067867" y="3833274"/>
              <a:ext cx="147848" cy="204656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 rot="2244268" flipH="1">
              <a:off x="2813440" y="3936359"/>
              <a:ext cx="739365" cy="623732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 rot="2244268" flipH="1">
              <a:off x="3095200" y="4124134"/>
              <a:ext cx="42351" cy="36772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 rot="2244268" flipH="1">
              <a:off x="3282677" y="4267784"/>
              <a:ext cx="43112" cy="36772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 rot="2244268" flipH="1">
              <a:off x="3306178" y="4352841"/>
              <a:ext cx="116909" cy="100299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 rot="2244268" flipH="1">
              <a:off x="2926961" y="4063154"/>
              <a:ext cx="117669" cy="100299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 rot="2244268" flipH="1">
              <a:off x="3036464" y="4224007"/>
              <a:ext cx="207824" cy="153555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 rot="2244268" flipH="1">
              <a:off x="3151992" y="4252252"/>
              <a:ext cx="127" cy="58582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 rot="2244268" flipH="1">
              <a:off x="3095747" y="4295897"/>
              <a:ext cx="79630" cy="19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 rot="2244268" flipH="1">
              <a:off x="3132938" y="4248933"/>
              <a:ext cx="63400" cy="3753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 rot="2244268" flipH="1">
              <a:off x="3145665" y="4058787"/>
              <a:ext cx="231408" cy="8863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 rot="2244268" flipH="1">
              <a:off x="2977841" y="4129523"/>
              <a:ext cx="83687" cy="34236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 rot="2244268" flipH="1">
              <a:off x="2953129" y="4175556"/>
              <a:ext cx="76333" cy="2853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 rot="2244268" flipH="1">
              <a:off x="3262840" y="4355883"/>
              <a:ext cx="75572" cy="35758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 rot="2244268" flipH="1">
              <a:off x="3236697" y="4410388"/>
              <a:ext cx="79630" cy="7354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 rot="2244268" flipH="1">
              <a:off x="2928793" y="4452730"/>
              <a:ext cx="148735" cy="8242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 rot="2244268" flipH="1">
              <a:off x="2660399" y="4509327"/>
              <a:ext cx="439993" cy="263111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 rot="2244268" flipH="1">
              <a:off x="2917470" y="4897766"/>
              <a:ext cx="11539" cy="82040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 rot="2244268" flipH="1">
              <a:off x="2459630" y="4713773"/>
              <a:ext cx="423762" cy="29075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 rot="2244268" flipH="1">
              <a:off x="2564447" y="4501037"/>
              <a:ext cx="435935" cy="526349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 rot="2244268" flipH="1">
              <a:off x="2772462" y="4673372"/>
              <a:ext cx="79630" cy="78109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 rot="2244268" flipH="1">
              <a:off x="2723361" y="4711331"/>
              <a:ext cx="83814" cy="7316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 rot="2244268" flipH="1">
              <a:off x="2609573" y="4395567"/>
              <a:ext cx="36645" cy="142143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 rot="2244268" flipH="1">
              <a:off x="2987847" y="5072956"/>
              <a:ext cx="23711" cy="131619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 rot="2244268" flipH="1">
              <a:off x="3000579" y="5044057"/>
              <a:ext cx="12300" cy="64161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 rot="2244268" flipH="1">
              <a:off x="2774286" y="4133089"/>
              <a:ext cx="77981" cy="57821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 rot="2244268" flipH="1">
              <a:off x="2783216" y="4071268"/>
              <a:ext cx="24472" cy="17245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 rot="2556911" flipH="1">
              <a:off x="2683555" y="3814866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 rot="2556911" flipH="1">
              <a:off x="2626856" y="3838323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 rot="2556911" flipH="1">
              <a:off x="2738238" y="3836339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 rot="2556911" flipH="1">
              <a:off x="3689851" y="4592659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 rot="2556911" flipH="1">
              <a:off x="3663630" y="4539888"/>
              <a:ext cx="27024" cy="28076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7820126" y="554721"/>
            <a:ext cx="2014805" cy="2298985"/>
            <a:chOff x="7820126" y="554721"/>
            <a:chExt cx="2014805" cy="2298985"/>
          </a:xfrm>
        </p:grpSpPr>
        <p:sp>
          <p:nvSpPr>
            <p:cNvPr id="2257" name="Google Shape;2257;p41"/>
            <p:cNvSpPr/>
            <p:nvPr/>
          </p:nvSpPr>
          <p:spPr>
            <a:xfrm rot="-2340605">
              <a:off x="8806784" y="1136332"/>
              <a:ext cx="540319" cy="1741445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 rot="-2340605">
              <a:off x="8440978" y="1067645"/>
              <a:ext cx="540319" cy="975601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 rot="-2340605">
              <a:off x="8526754" y="803906"/>
              <a:ext cx="568053" cy="577089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 rot="-2340605">
              <a:off x="8786401" y="801359"/>
              <a:ext cx="101287" cy="86696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 rot="-2340605">
              <a:off x="8832040" y="750593"/>
              <a:ext cx="21825" cy="2254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 rot="-2340605">
              <a:off x="8875991" y="771049"/>
              <a:ext cx="25563" cy="2254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 rot="-2340605">
              <a:off x="8787241" y="765395"/>
              <a:ext cx="22428" cy="21584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 rot="-2340605">
              <a:off x="8771589" y="858888"/>
              <a:ext cx="253218" cy="258641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 rot="-2340605">
              <a:off x="7960266" y="1272327"/>
              <a:ext cx="561180" cy="571181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 rot="-2340605">
              <a:off x="7953298" y="1496896"/>
              <a:ext cx="100443" cy="86817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 rot="-2340605">
              <a:off x="7910088" y="1518033"/>
              <a:ext cx="21704" cy="2206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 rot="-2340605">
              <a:off x="7922062" y="1566116"/>
              <a:ext cx="21825" cy="21704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 rot="-2340605">
              <a:off x="7933624" y="1477346"/>
              <a:ext cx="21704" cy="21704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2340605">
              <a:off x="8011673" y="1492931"/>
              <a:ext cx="267206" cy="267926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 rot="-2340605">
              <a:off x="8225880" y="892926"/>
              <a:ext cx="832123" cy="1132353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 rot="-2340605">
              <a:off x="8584427" y="2009195"/>
              <a:ext cx="8561" cy="7838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 rot="-2340605">
              <a:off x="8567929" y="1762989"/>
              <a:ext cx="746391" cy="115032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 rot="-2340605">
              <a:off x="9192861" y="1518872"/>
              <a:ext cx="7838" cy="9405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 rot="-2340605">
              <a:off x="8516058" y="1823539"/>
              <a:ext cx="14108" cy="149759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 rot="-2340605">
              <a:off x="8925152" y="1228494"/>
              <a:ext cx="14711" cy="135169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 rot="-2340605">
              <a:off x="9028440" y="1358159"/>
              <a:ext cx="5547" cy="38706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 rot="-2340605">
              <a:off x="8261246" y="603908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 rot="-2340605">
              <a:off x="8324786" y="638054"/>
              <a:ext cx="122148" cy="129381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 rot="-2340605">
              <a:off x="7876246" y="915775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 rot="-2340605">
              <a:off x="7906256" y="977130"/>
              <a:ext cx="122027" cy="129381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 rot="-2340605">
              <a:off x="7950024" y="770976"/>
              <a:ext cx="785700" cy="649918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 rot="-2340605">
              <a:off x="7956868" y="931151"/>
              <a:ext cx="849849" cy="431792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 rot="-2340605">
              <a:off x="8431291" y="1028800"/>
              <a:ext cx="40274" cy="34485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 rot="-2340605">
              <a:off x="8242494" y="1181401"/>
              <a:ext cx="40756" cy="34606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 rot="-2340605">
              <a:off x="8393758" y="1171684"/>
              <a:ext cx="64269" cy="42564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 rot="-2340605">
              <a:off x="8442098" y="1182330"/>
              <a:ext cx="121" cy="62580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 rot="-2340605">
              <a:off x="8407415" y="1220604"/>
              <a:ext cx="101167" cy="23995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 rot="-2340605">
              <a:off x="8178038" y="1251550"/>
              <a:ext cx="83441" cy="7138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 rot="-2340605">
              <a:off x="8492778" y="996303"/>
              <a:ext cx="84165" cy="7138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 rot="-2340605">
              <a:off x="8106528" y="855184"/>
              <a:ext cx="120460" cy="12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 rot="-2340605">
              <a:off x="8527867" y="1320804"/>
              <a:ext cx="414554" cy="500401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 rot="-2340605">
              <a:off x="8697639" y="1553585"/>
              <a:ext cx="41721" cy="71141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 rot="-2340605">
              <a:off x="8689357" y="1491691"/>
              <a:ext cx="80306" cy="131310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 rot="-2340605">
              <a:off x="8510909" y="1277281"/>
              <a:ext cx="468574" cy="580465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 rot="-2340605">
              <a:off x="8595940" y="1733936"/>
              <a:ext cx="7114" cy="33280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41"/>
          <p:cNvGrpSpPr/>
          <p:nvPr/>
        </p:nvGrpSpPr>
        <p:grpSpPr>
          <a:xfrm>
            <a:off x="992398" y="-1578210"/>
            <a:ext cx="1372193" cy="2582187"/>
            <a:chOff x="992398" y="-1578210"/>
            <a:chExt cx="1372193" cy="2582187"/>
          </a:xfrm>
        </p:grpSpPr>
        <p:sp>
          <p:nvSpPr>
            <p:cNvPr id="2298" name="Google Shape;2298;p41"/>
            <p:cNvSpPr/>
            <p:nvPr/>
          </p:nvSpPr>
          <p:spPr>
            <a:xfrm rot="-10745650">
              <a:off x="1384946" y="-1573836"/>
              <a:ext cx="566936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 rot="-10745582">
              <a:off x="1376109" y="-667129"/>
              <a:ext cx="566936" cy="1022304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 rot="-10745582">
              <a:off x="997133" y="-74332"/>
              <a:ext cx="595365" cy="604588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 rot="-10745582">
              <a:off x="1054903" y="363439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 rot="-10745582">
              <a:off x="1031542" y="460249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 rot="-10745582">
              <a:off x="1014213" y="413063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 rot="-10745582">
              <a:off x="1076364" y="478532"/>
              <a:ext cx="27544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 rot="-10745582">
              <a:off x="1038248" y="104765"/>
              <a:ext cx="264579" cy="271022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 rot="-10745582">
              <a:off x="1771868" y="-62126"/>
              <a:ext cx="588037" cy="59827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 rot="-10745582">
              <a:off x="2192048" y="365265"/>
              <a:ext cx="105250" cy="9084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 rot="-10745582">
              <a:off x="2291357" y="463766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 rot="-10745582">
              <a:off x="2313953" y="417469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 rot="-10745582">
              <a:off x="2245721" y="480862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 rot="-10745582">
              <a:off x="2024967" y="107005"/>
              <a:ext cx="298567" cy="260409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 rot="-10745582">
              <a:off x="1227012" y="-630041"/>
              <a:ext cx="871947" cy="1187444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 rot="-10745582">
              <a:off x="2080339" y="-455739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10745582">
              <a:off x="1281034" y="-594194"/>
              <a:ext cx="782112" cy="120665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10745582">
              <a:off x="1262867" y="-471214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10745582">
              <a:off x="1406811" y="-451423"/>
              <a:ext cx="476469" cy="592080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10745582">
              <a:off x="1680135" y="-456358"/>
              <a:ext cx="218461" cy="298440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10745582">
              <a:off x="1446556" y="-421562"/>
              <a:ext cx="434394" cy="523977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10745582">
              <a:off x="1622255" y="-161560"/>
              <a:ext cx="78590" cy="76063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10745582">
              <a:off x="1601223" y="-141213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10745582">
              <a:off x="2045843" y="-386694"/>
              <a:ext cx="19584" cy="141639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10745582">
              <a:off x="1802684" y="575971"/>
              <a:ext cx="425550" cy="424665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10745582">
              <a:off x="1882036" y="655194"/>
              <a:ext cx="266979" cy="266221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10745582">
              <a:off x="1087125" y="564637"/>
              <a:ext cx="424665" cy="424665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10745582">
              <a:off x="1166351" y="643859"/>
              <a:ext cx="266221" cy="26622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10745582">
              <a:off x="1249311" y="210484"/>
              <a:ext cx="823302" cy="681031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10745582">
              <a:off x="1570418" y="718315"/>
              <a:ext cx="181313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10745582">
              <a:off x="1521925" y="576185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10745582">
              <a:off x="1758044" y="579923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10745582">
              <a:off x="1571432" y="357637"/>
              <a:ext cx="174870" cy="142397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10745582">
              <a:off x="1590695" y="465943"/>
              <a:ext cx="137596" cy="157812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10745582">
              <a:off x="1628024" y="344586"/>
              <a:ext cx="73663" cy="74673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10745582">
              <a:off x="1623449" y="408610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10745582">
              <a:off x="1660583" y="413391"/>
              <a:ext cx="126" cy="117380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10745582">
              <a:off x="1842205" y="50229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10745582">
              <a:off x="1421763" y="495642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10745582">
              <a:off x="1271567" y="497337"/>
              <a:ext cx="32472" cy="148841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10745582">
              <a:off x="1822260" y="276309"/>
              <a:ext cx="127109" cy="82507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24C03A-237C-C5DC-242F-8739257D4224}"/>
              </a:ext>
            </a:extLst>
          </p:cNvPr>
          <p:cNvSpPr txBox="1"/>
          <p:nvPr/>
        </p:nvSpPr>
        <p:spPr>
          <a:xfrm>
            <a:off x="3884102" y="343949"/>
            <a:ext cx="15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iCiel Smoothy Cursive" panose="00000500000000000000" pitchFamily="2" charset="0"/>
              </a:rPr>
              <a:t>Bài</a:t>
            </a:r>
            <a:r>
              <a:rPr lang="en-US" sz="4000" dirty="0">
                <a:latin typeface="iCiel Smoothy Cursive" panose="00000500000000000000" pitchFamily="2" charset="0"/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46325-D808-0B47-7442-5E754B4332F3}"/>
              </a:ext>
            </a:extLst>
          </p:cNvPr>
          <p:cNvSpPr txBox="1"/>
          <p:nvPr/>
        </p:nvSpPr>
        <p:spPr>
          <a:xfrm>
            <a:off x="669025" y="1294361"/>
            <a:ext cx="758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Một người đi xe đạp đi được một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</a:rPr>
              <a:t>quãng đường 18km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với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</a:rPr>
              <a:t>vận tốc 10km/giờ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 Hỏi người đi xe đạp đó đã đi hết bao nhiêu thời gian ?</a:t>
            </a:r>
            <a:endParaRPr lang="en-US" sz="2400" dirty="0"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935B15-FE31-E18D-A89C-CBEF49EB66E5}"/>
              </a:ext>
            </a:extLst>
          </p:cNvPr>
          <p:cNvSpPr/>
          <p:nvPr/>
        </p:nvSpPr>
        <p:spPr>
          <a:xfrm>
            <a:off x="3608933" y="2104867"/>
            <a:ext cx="3338694" cy="1671516"/>
          </a:xfrm>
          <a:custGeom>
            <a:avLst/>
            <a:gdLst>
              <a:gd name="connsiteX0" fmla="*/ 291948 w 3338694"/>
              <a:gd name="connsiteY0" fmla="*/ 1192006 h 1671516"/>
              <a:gd name="connsiteX1" fmla="*/ 459728 w 3338694"/>
              <a:gd name="connsiteY1" fmla="*/ 428608 h 1671516"/>
              <a:gd name="connsiteX2" fmla="*/ 1575463 w 3338694"/>
              <a:gd name="connsiteY2" fmla="*/ 17548 h 1671516"/>
              <a:gd name="connsiteX3" fmla="*/ 3018370 w 3338694"/>
              <a:gd name="connsiteY3" fmla="*/ 185327 h 1671516"/>
              <a:gd name="connsiteX4" fmla="*/ 3261650 w 3338694"/>
              <a:gd name="connsiteY4" fmla="*/ 1150061 h 1671516"/>
              <a:gd name="connsiteX5" fmla="*/ 1978135 w 3338694"/>
              <a:gd name="connsiteY5" fmla="*/ 1636623 h 1671516"/>
              <a:gd name="connsiteX6" fmla="*/ 619118 w 3338694"/>
              <a:gd name="connsiteY6" fmla="*/ 1351397 h 1671516"/>
              <a:gd name="connsiteX7" fmla="*/ 6722 w 3338694"/>
              <a:gd name="connsiteY7" fmla="*/ 1670179 h 1671516"/>
              <a:gd name="connsiteX8" fmla="*/ 291948 w 3338694"/>
              <a:gd name="connsiteY8" fmla="*/ 1192006 h 16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694" h="1671516">
                <a:moveTo>
                  <a:pt x="291948" y="1192006"/>
                </a:moveTo>
                <a:cubicBezTo>
                  <a:pt x="367449" y="985078"/>
                  <a:pt x="245809" y="624351"/>
                  <a:pt x="459728" y="428608"/>
                </a:cubicBezTo>
                <a:cubicBezTo>
                  <a:pt x="673647" y="232865"/>
                  <a:pt x="1149023" y="58095"/>
                  <a:pt x="1575463" y="17548"/>
                </a:cubicBezTo>
                <a:cubicBezTo>
                  <a:pt x="2001903" y="-22999"/>
                  <a:pt x="2737339" y="-3425"/>
                  <a:pt x="3018370" y="185327"/>
                </a:cubicBezTo>
                <a:cubicBezTo>
                  <a:pt x="3299401" y="374079"/>
                  <a:pt x="3435022" y="908178"/>
                  <a:pt x="3261650" y="1150061"/>
                </a:cubicBezTo>
                <a:cubicBezTo>
                  <a:pt x="3088278" y="1391944"/>
                  <a:pt x="2418557" y="1603067"/>
                  <a:pt x="1978135" y="1636623"/>
                </a:cubicBezTo>
                <a:cubicBezTo>
                  <a:pt x="1537713" y="1670179"/>
                  <a:pt x="947687" y="1345804"/>
                  <a:pt x="619118" y="1351397"/>
                </a:cubicBezTo>
                <a:cubicBezTo>
                  <a:pt x="290549" y="1356990"/>
                  <a:pt x="58454" y="1695346"/>
                  <a:pt x="6722" y="1670179"/>
                </a:cubicBezTo>
                <a:cubicBezTo>
                  <a:pt x="-45010" y="1645012"/>
                  <a:pt x="216447" y="1398934"/>
                  <a:pt x="291948" y="11920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B68ED-5F47-D1AB-7340-E44EE83D370E}"/>
              </a:ext>
            </a:extLst>
          </p:cNvPr>
          <p:cNvSpPr txBox="1"/>
          <p:nvPr/>
        </p:nvSpPr>
        <p:spPr>
          <a:xfrm>
            <a:off x="4244830" y="2191100"/>
            <a:ext cx="3061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iCiel Cadena" panose="02000503000000020004" pitchFamily="50" charset="0"/>
              </a:rPr>
              <a:t>Cùng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nhắc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lại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công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thức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tính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thời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gian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nào</a:t>
            </a:r>
            <a:r>
              <a:rPr lang="en-US" sz="2800" dirty="0">
                <a:latin typeface="iCiel Cadena" panose="02000503000000020004" pitchFamily="50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41"/>
          <p:cNvGrpSpPr/>
          <p:nvPr/>
        </p:nvGrpSpPr>
        <p:grpSpPr>
          <a:xfrm>
            <a:off x="1848626" y="3745085"/>
            <a:ext cx="1921950" cy="2149694"/>
            <a:chOff x="1848626" y="3745085"/>
            <a:chExt cx="1921950" cy="2149694"/>
          </a:xfrm>
        </p:grpSpPr>
        <p:sp>
          <p:nvSpPr>
            <p:cNvPr id="2208" name="Google Shape;2208;p41"/>
            <p:cNvSpPr/>
            <p:nvPr/>
          </p:nvSpPr>
          <p:spPr>
            <a:xfrm rot="2244268" flipH="1">
              <a:off x="2225260" y="4436514"/>
              <a:ext cx="569074" cy="1432732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 rot="2244268" flipH="1">
              <a:off x="2504531" y="4274680"/>
              <a:ext cx="569074" cy="102594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 rot="2244268" flipH="1">
              <a:off x="2422016" y="4097060"/>
              <a:ext cx="909783" cy="1196743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 rot="2244268" flipH="1">
              <a:off x="2943835" y="5246760"/>
              <a:ext cx="9130" cy="9003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 rot="2244268" flipH="1">
              <a:off x="2184034" y="5006617"/>
              <a:ext cx="769543" cy="144679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 rot="2244268" flipH="1">
              <a:off x="2289337" y="4780695"/>
              <a:ext cx="8242" cy="989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 rot="2244268" flipH="1">
              <a:off x="2442431" y="3871534"/>
              <a:ext cx="597350" cy="606867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 rot="2244268" flipH="1">
              <a:off x="2653747" y="3869868"/>
              <a:ext cx="105624" cy="91423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 rot="2244268" flipH="1">
              <a:off x="2513009" y="3931965"/>
              <a:ext cx="266278" cy="27198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 rot="2244268" flipH="1">
              <a:off x="3058771" y="4347376"/>
              <a:ext cx="590123" cy="6004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 rot="2244268" flipH="1">
              <a:off x="3549849" y="4576455"/>
              <a:ext cx="105624" cy="91170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 rot="2244268" flipH="1">
              <a:off x="3666033" y="4646684"/>
              <a:ext cx="23711" cy="22824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 rot="2244268" flipH="1">
              <a:off x="3315922" y="4576288"/>
              <a:ext cx="280987" cy="281751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 rot="2244268" flipH="1">
              <a:off x="3394575" y="4048200"/>
              <a:ext cx="212008" cy="267169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 rot="2244268" flipH="1">
              <a:off x="3413078" y="4102003"/>
              <a:ext cx="147848" cy="185890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 rot="2244268" flipH="1">
              <a:off x="3046248" y="3777812"/>
              <a:ext cx="199835" cy="271987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 rot="2244268" flipH="1">
              <a:off x="3067867" y="3833274"/>
              <a:ext cx="147848" cy="204656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 rot="2244268" flipH="1">
              <a:off x="2813440" y="3936359"/>
              <a:ext cx="739365" cy="623732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 rot="2244268" flipH="1">
              <a:off x="3095200" y="4124134"/>
              <a:ext cx="42351" cy="36772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 rot="2244268" flipH="1">
              <a:off x="3282677" y="4267784"/>
              <a:ext cx="43112" cy="36772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 rot="2244268" flipH="1">
              <a:off x="3306178" y="4352841"/>
              <a:ext cx="116909" cy="100299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 rot="2244268" flipH="1">
              <a:off x="2926961" y="4063154"/>
              <a:ext cx="117669" cy="100299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 rot="2244268" flipH="1">
              <a:off x="3036464" y="4224007"/>
              <a:ext cx="207824" cy="153555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 rot="2244268" flipH="1">
              <a:off x="3151992" y="4252252"/>
              <a:ext cx="127" cy="58582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 rot="2244268" flipH="1">
              <a:off x="3095747" y="4295897"/>
              <a:ext cx="79630" cy="19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 rot="2244268" flipH="1">
              <a:off x="3132938" y="4248933"/>
              <a:ext cx="63400" cy="3753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 rot="2244268" flipH="1">
              <a:off x="3145665" y="4058787"/>
              <a:ext cx="231408" cy="8863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 rot="2244268" flipH="1">
              <a:off x="2977841" y="4129523"/>
              <a:ext cx="83687" cy="34236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 rot="2244268" flipH="1">
              <a:off x="2953129" y="4175556"/>
              <a:ext cx="76333" cy="2853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 rot="2244268" flipH="1">
              <a:off x="3262840" y="4355883"/>
              <a:ext cx="75572" cy="35758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 rot="2244268" flipH="1">
              <a:off x="3236697" y="4410388"/>
              <a:ext cx="79630" cy="7354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 rot="2244268" flipH="1">
              <a:off x="2928793" y="4452730"/>
              <a:ext cx="148735" cy="8242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 rot="2244268" flipH="1">
              <a:off x="2660399" y="4509327"/>
              <a:ext cx="439993" cy="263111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 rot="2244268" flipH="1">
              <a:off x="2917470" y="4897766"/>
              <a:ext cx="11539" cy="82040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 rot="2244268" flipH="1">
              <a:off x="2459630" y="4713773"/>
              <a:ext cx="423762" cy="29075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 rot="2244268" flipH="1">
              <a:off x="2564447" y="4501037"/>
              <a:ext cx="435935" cy="526349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 rot="2244268" flipH="1">
              <a:off x="2772462" y="4673372"/>
              <a:ext cx="79630" cy="78109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 rot="2244268" flipH="1">
              <a:off x="2723361" y="4711331"/>
              <a:ext cx="83814" cy="7316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 rot="2244268" flipH="1">
              <a:off x="2609573" y="4395567"/>
              <a:ext cx="36645" cy="142143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 rot="2244268" flipH="1">
              <a:off x="2987847" y="5072956"/>
              <a:ext cx="23711" cy="131619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 rot="2244268" flipH="1">
              <a:off x="3000579" y="5044057"/>
              <a:ext cx="12300" cy="64161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 rot="2244268" flipH="1">
              <a:off x="2774286" y="4133089"/>
              <a:ext cx="77981" cy="57821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 rot="2244268" flipH="1">
              <a:off x="2783216" y="4071268"/>
              <a:ext cx="24472" cy="17245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 rot="2556911" flipH="1">
              <a:off x="2683555" y="3814866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 rot="2556911" flipH="1">
              <a:off x="2626856" y="3838323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 rot="2556911" flipH="1">
              <a:off x="2738238" y="3836339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 rot="2556911" flipH="1">
              <a:off x="3689851" y="4592659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 rot="2556911" flipH="1">
              <a:off x="3663630" y="4539888"/>
              <a:ext cx="27024" cy="28076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7820126" y="554721"/>
            <a:ext cx="2014805" cy="2298985"/>
            <a:chOff x="7820126" y="554721"/>
            <a:chExt cx="2014805" cy="2298985"/>
          </a:xfrm>
        </p:grpSpPr>
        <p:sp>
          <p:nvSpPr>
            <p:cNvPr id="2257" name="Google Shape;2257;p41"/>
            <p:cNvSpPr/>
            <p:nvPr/>
          </p:nvSpPr>
          <p:spPr>
            <a:xfrm rot="-2340605">
              <a:off x="8806784" y="1136332"/>
              <a:ext cx="540319" cy="1741445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 rot="-2340605">
              <a:off x="8440978" y="1067645"/>
              <a:ext cx="540319" cy="975601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 rot="-2340605">
              <a:off x="8526754" y="803906"/>
              <a:ext cx="568053" cy="577089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 rot="-2340605">
              <a:off x="8786401" y="801359"/>
              <a:ext cx="101287" cy="86696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 rot="-2340605">
              <a:off x="8832040" y="750593"/>
              <a:ext cx="21825" cy="2254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 rot="-2340605">
              <a:off x="8875991" y="771049"/>
              <a:ext cx="25563" cy="2254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 rot="-2340605">
              <a:off x="8787241" y="765395"/>
              <a:ext cx="22428" cy="21584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 rot="-2340605">
              <a:off x="8771589" y="858888"/>
              <a:ext cx="253218" cy="258641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 rot="-2340605">
              <a:off x="7960266" y="1272327"/>
              <a:ext cx="561180" cy="571181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 rot="-2340605">
              <a:off x="7953298" y="1496896"/>
              <a:ext cx="100443" cy="86817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 rot="-2340605">
              <a:off x="7910088" y="1518033"/>
              <a:ext cx="21704" cy="2206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 rot="-2340605">
              <a:off x="7922062" y="1566116"/>
              <a:ext cx="21825" cy="21704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 rot="-2340605">
              <a:off x="7933624" y="1477346"/>
              <a:ext cx="21704" cy="21704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2340605">
              <a:off x="8011673" y="1492931"/>
              <a:ext cx="267206" cy="267926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 rot="-2340605">
              <a:off x="8225880" y="892926"/>
              <a:ext cx="832123" cy="1132353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 rot="-2340605">
              <a:off x="8584427" y="2009195"/>
              <a:ext cx="8561" cy="7838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 rot="-2340605">
              <a:off x="8567929" y="1762989"/>
              <a:ext cx="746391" cy="115032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 rot="-2340605">
              <a:off x="9192861" y="1518872"/>
              <a:ext cx="7838" cy="9405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 rot="-2340605">
              <a:off x="8516058" y="1823539"/>
              <a:ext cx="14108" cy="149759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 rot="-2340605">
              <a:off x="8925152" y="1228494"/>
              <a:ext cx="14711" cy="135169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 rot="-2340605">
              <a:off x="9028440" y="1358159"/>
              <a:ext cx="5547" cy="38706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 rot="-2340605">
              <a:off x="8261246" y="603908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 rot="-2340605">
              <a:off x="8324786" y="638054"/>
              <a:ext cx="122148" cy="129381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 rot="-2340605">
              <a:off x="7876246" y="915775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 rot="-2340605">
              <a:off x="7906256" y="977130"/>
              <a:ext cx="122027" cy="129381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 rot="-2340605">
              <a:off x="7950024" y="770976"/>
              <a:ext cx="785700" cy="649918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 rot="-2340605">
              <a:off x="7956868" y="931151"/>
              <a:ext cx="849849" cy="431792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 rot="-2340605">
              <a:off x="8431291" y="1028800"/>
              <a:ext cx="40274" cy="34485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 rot="-2340605">
              <a:off x="8242494" y="1181401"/>
              <a:ext cx="40756" cy="34606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 rot="-2340605">
              <a:off x="8393758" y="1171684"/>
              <a:ext cx="64269" cy="42564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 rot="-2340605">
              <a:off x="8442098" y="1182330"/>
              <a:ext cx="121" cy="62580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 rot="-2340605">
              <a:off x="8407415" y="1220604"/>
              <a:ext cx="101167" cy="23995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 rot="-2340605">
              <a:off x="8178038" y="1251550"/>
              <a:ext cx="83441" cy="7138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 rot="-2340605">
              <a:off x="8492778" y="996303"/>
              <a:ext cx="84165" cy="7138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 rot="-2340605">
              <a:off x="8106528" y="855184"/>
              <a:ext cx="120460" cy="12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 rot="-2340605">
              <a:off x="8527867" y="1320804"/>
              <a:ext cx="414554" cy="500401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 rot="-2340605">
              <a:off x="8697639" y="1553585"/>
              <a:ext cx="41721" cy="71141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 rot="-2340605">
              <a:off x="8689357" y="1491691"/>
              <a:ext cx="80306" cy="131310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 rot="-2340605">
              <a:off x="8510909" y="1277281"/>
              <a:ext cx="468574" cy="580465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 rot="-2340605">
              <a:off x="8595940" y="1733936"/>
              <a:ext cx="7114" cy="33280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41"/>
          <p:cNvGrpSpPr/>
          <p:nvPr/>
        </p:nvGrpSpPr>
        <p:grpSpPr>
          <a:xfrm>
            <a:off x="992398" y="-1578210"/>
            <a:ext cx="1372193" cy="2582187"/>
            <a:chOff x="992398" y="-1578210"/>
            <a:chExt cx="1372193" cy="2582187"/>
          </a:xfrm>
        </p:grpSpPr>
        <p:sp>
          <p:nvSpPr>
            <p:cNvPr id="2298" name="Google Shape;2298;p41"/>
            <p:cNvSpPr/>
            <p:nvPr/>
          </p:nvSpPr>
          <p:spPr>
            <a:xfrm rot="-10745650">
              <a:off x="1384946" y="-1573836"/>
              <a:ext cx="566936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 rot="-10745582">
              <a:off x="1376109" y="-667129"/>
              <a:ext cx="566936" cy="1022304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 rot="-10745582">
              <a:off x="997133" y="-74332"/>
              <a:ext cx="595365" cy="604588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 rot="-10745582">
              <a:off x="1054903" y="363439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 rot="-10745582">
              <a:off x="1031542" y="460249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 rot="-10745582">
              <a:off x="1014213" y="413063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 rot="-10745582">
              <a:off x="1076364" y="478532"/>
              <a:ext cx="27544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 rot="-10745582">
              <a:off x="1038248" y="104765"/>
              <a:ext cx="264579" cy="271022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 rot="-10745582">
              <a:off x="1771868" y="-62126"/>
              <a:ext cx="588037" cy="59827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 rot="-10745582">
              <a:off x="2192048" y="365265"/>
              <a:ext cx="105250" cy="9084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 rot="-10745582">
              <a:off x="2291357" y="463766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 rot="-10745582">
              <a:off x="2313953" y="417469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 rot="-10745582">
              <a:off x="2245721" y="480862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 rot="-10745582">
              <a:off x="2024967" y="107005"/>
              <a:ext cx="298567" cy="260409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 rot="-10745582">
              <a:off x="1227012" y="-630041"/>
              <a:ext cx="871947" cy="1187444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 rot="-10745582">
              <a:off x="2080339" y="-455739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10745582">
              <a:off x="1281034" y="-594194"/>
              <a:ext cx="782112" cy="120665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10745582">
              <a:off x="1262867" y="-471214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10745582">
              <a:off x="1406811" y="-451423"/>
              <a:ext cx="476469" cy="592080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10745582">
              <a:off x="1680135" y="-456358"/>
              <a:ext cx="218461" cy="298440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10745582">
              <a:off x="1446556" y="-421562"/>
              <a:ext cx="434394" cy="523977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10745582">
              <a:off x="1622255" y="-161560"/>
              <a:ext cx="78590" cy="76063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10745582">
              <a:off x="1601223" y="-141213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10745582">
              <a:off x="2045843" y="-386694"/>
              <a:ext cx="19584" cy="141639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10745582">
              <a:off x="1802684" y="575971"/>
              <a:ext cx="425550" cy="424665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10745582">
              <a:off x="1882036" y="655194"/>
              <a:ext cx="266979" cy="266221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10745582">
              <a:off x="1087125" y="564637"/>
              <a:ext cx="424665" cy="424665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10745582">
              <a:off x="1166351" y="643859"/>
              <a:ext cx="266221" cy="26622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10745582">
              <a:off x="1249311" y="210484"/>
              <a:ext cx="823302" cy="681031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10745582">
              <a:off x="1570418" y="718315"/>
              <a:ext cx="181313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10745582">
              <a:off x="1521925" y="576185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10745582">
              <a:off x="1758044" y="579923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10745582">
              <a:off x="1571432" y="357637"/>
              <a:ext cx="174870" cy="142397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10745582">
              <a:off x="1590695" y="465943"/>
              <a:ext cx="137596" cy="157812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10745582">
              <a:off x="1628024" y="344586"/>
              <a:ext cx="73663" cy="74673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10745582">
              <a:off x="1623449" y="408610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10745582">
              <a:off x="1660583" y="413391"/>
              <a:ext cx="126" cy="117380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10745582">
              <a:off x="1842205" y="50229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10745582">
              <a:off x="1421763" y="495642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10745582">
              <a:off x="1271567" y="497337"/>
              <a:ext cx="32472" cy="148841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10745582">
              <a:off x="1822260" y="276309"/>
              <a:ext cx="127109" cy="82507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24C03A-237C-C5DC-242F-8739257D4224}"/>
              </a:ext>
            </a:extLst>
          </p:cNvPr>
          <p:cNvSpPr txBox="1"/>
          <p:nvPr/>
        </p:nvSpPr>
        <p:spPr>
          <a:xfrm>
            <a:off x="3884102" y="343949"/>
            <a:ext cx="15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iCiel Smoothy Cursive" panose="00000500000000000000" pitchFamily="2" charset="0"/>
              </a:rPr>
              <a:t>Bài</a:t>
            </a:r>
            <a:r>
              <a:rPr lang="en-US" sz="4000" dirty="0">
                <a:latin typeface="iCiel Smoothy Cursive" panose="00000500000000000000" pitchFamily="2" charset="0"/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46325-D808-0B47-7442-5E754B4332F3}"/>
              </a:ext>
            </a:extLst>
          </p:cNvPr>
          <p:cNvSpPr txBox="1"/>
          <p:nvPr/>
        </p:nvSpPr>
        <p:spPr>
          <a:xfrm>
            <a:off x="669025" y="1294361"/>
            <a:ext cx="758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Một người đi xe đạp đi được một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</a:rPr>
              <a:t>quãng đường 18km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với </a:t>
            </a: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</a:rPr>
              <a:t>vận tốc 10km/giờ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. Hỏi người đi xe đạp đó đã đi hết bao nhiêu thời gian ?</a:t>
            </a:r>
            <a:endParaRPr lang="en-US" sz="2400" dirty="0"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935B15-FE31-E18D-A89C-CBEF49EB66E5}"/>
              </a:ext>
            </a:extLst>
          </p:cNvPr>
          <p:cNvSpPr/>
          <p:nvPr/>
        </p:nvSpPr>
        <p:spPr>
          <a:xfrm>
            <a:off x="3608933" y="2104867"/>
            <a:ext cx="3338694" cy="1671516"/>
          </a:xfrm>
          <a:custGeom>
            <a:avLst/>
            <a:gdLst>
              <a:gd name="connsiteX0" fmla="*/ 291948 w 3338694"/>
              <a:gd name="connsiteY0" fmla="*/ 1192006 h 1671516"/>
              <a:gd name="connsiteX1" fmla="*/ 459728 w 3338694"/>
              <a:gd name="connsiteY1" fmla="*/ 428608 h 1671516"/>
              <a:gd name="connsiteX2" fmla="*/ 1575463 w 3338694"/>
              <a:gd name="connsiteY2" fmla="*/ 17548 h 1671516"/>
              <a:gd name="connsiteX3" fmla="*/ 3018370 w 3338694"/>
              <a:gd name="connsiteY3" fmla="*/ 185327 h 1671516"/>
              <a:gd name="connsiteX4" fmla="*/ 3261650 w 3338694"/>
              <a:gd name="connsiteY4" fmla="*/ 1150061 h 1671516"/>
              <a:gd name="connsiteX5" fmla="*/ 1978135 w 3338694"/>
              <a:gd name="connsiteY5" fmla="*/ 1636623 h 1671516"/>
              <a:gd name="connsiteX6" fmla="*/ 619118 w 3338694"/>
              <a:gd name="connsiteY6" fmla="*/ 1351397 h 1671516"/>
              <a:gd name="connsiteX7" fmla="*/ 6722 w 3338694"/>
              <a:gd name="connsiteY7" fmla="*/ 1670179 h 1671516"/>
              <a:gd name="connsiteX8" fmla="*/ 291948 w 3338694"/>
              <a:gd name="connsiteY8" fmla="*/ 1192006 h 16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694" h="1671516">
                <a:moveTo>
                  <a:pt x="291948" y="1192006"/>
                </a:moveTo>
                <a:cubicBezTo>
                  <a:pt x="367449" y="985078"/>
                  <a:pt x="245809" y="624351"/>
                  <a:pt x="459728" y="428608"/>
                </a:cubicBezTo>
                <a:cubicBezTo>
                  <a:pt x="673647" y="232865"/>
                  <a:pt x="1149023" y="58095"/>
                  <a:pt x="1575463" y="17548"/>
                </a:cubicBezTo>
                <a:cubicBezTo>
                  <a:pt x="2001903" y="-22999"/>
                  <a:pt x="2737339" y="-3425"/>
                  <a:pt x="3018370" y="185327"/>
                </a:cubicBezTo>
                <a:cubicBezTo>
                  <a:pt x="3299401" y="374079"/>
                  <a:pt x="3435022" y="908178"/>
                  <a:pt x="3261650" y="1150061"/>
                </a:cubicBezTo>
                <a:cubicBezTo>
                  <a:pt x="3088278" y="1391944"/>
                  <a:pt x="2418557" y="1603067"/>
                  <a:pt x="1978135" y="1636623"/>
                </a:cubicBezTo>
                <a:cubicBezTo>
                  <a:pt x="1537713" y="1670179"/>
                  <a:pt x="947687" y="1345804"/>
                  <a:pt x="619118" y="1351397"/>
                </a:cubicBezTo>
                <a:cubicBezTo>
                  <a:pt x="290549" y="1356990"/>
                  <a:pt x="58454" y="1695346"/>
                  <a:pt x="6722" y="1670179"/>
                </a:cubicBezTo>
                <a:cubicBezTo>
                  <a:pt x="-45010" y="1645012"/>
                  <a:pt x="216447" y="1398934"/>
                  <a:pt x="291948" y="11920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B68ED-5F47-D1AB-7340-E44EE83D370E}"/>
              </a:ext>
            </a:extLst>
          </p:cNvPr>
          <p:cNvSpPr txBox="1"/>
          <p:nvPr/>
        </p:nvSpPr>
        <p:spPr>
          <a:xfrm>
            <a:off x="4085439" y="2308545"/>
            <a:ext cx="3061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Muốn tính thời gian ta lấy quãng đường chia cho vận tốc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.</a:t>
            </a:r>
            <a:endParaRPr lang="en-US" sz="1800" dirty="0"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41"/>
          <p:cNvGrpSpPr/>
          <p:nvPr/>
        </p:nvGrpSpPr>
        <p:grpSpPr>
          <a:xfrm>
            <a:off x="-340901" y="3585694"/>
            <a:ext cx="1921950" cy="2149694"/>
            <a:chOff x="1848626" y="3745085"/>
            <a:chExt cx="1921950" cy="2149694"/>
          </a:xfrm>
        </p:grpSpPr>
        <p:sp>
          <p:nvSpPr>
            <p:cNvPr id="2208" name="Google Shape;2208;p41"/>
            <p:cNvSpPr/>
            <p:nvPr/>
          </p:nvSpPr>
          <p:spPr>
            <a:xfrm rot="2244268" flipH="1">
              <a:off x="2225260" y="4436514"/>
              <a:ext cx="569074" cy="1432732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 rot="2244268" flipH="1">
              <a:off x="2504531" y="4274680"/>
              <a:ext cx="569074" cy="102594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 rot="2244268" flipH="1">
              <a:off x="2422016" y="4097060"/>
              <a:ext cx="909783" cy="1196743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 rot="2244268" flipH="1">
              <a:off x="2943835" y="5246760"/>
              <a:ext cx="9130" cy="9003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 rot="2244268" flipH="1">
              <a:off x="2184034" y="5006617"/>
              <a:ext cx="769543" cy="144679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 rot="2244268" flipH="1">
              <a:off x="2289337" y="4780695"/>
              <a:ext cx="8242" cy="989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 rot="2244268" flipH="1">
              <a:off x="2442431" y="3871534"/>
              <a:ext cx="597350" cy="606867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 rot="2244268" flipH="1">
              <a:off x="2653747" y="3869868"/>
              <a:ext cx="105624" cy="91423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 rot="2244268" flipH="1">
              <a:off x="2513009" y="3931965"/>
              <a:ext cx="266278" cy="27198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 rot="2244268" flipH="1">
              <a:off x="3058771" y="4347376"/>
              <a:ext cx="590123" cy="6004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 rot="2244268" flipH="1">
              <a:off x="3549849" y="4576455"/>
              <a:ext cx="105624" cy="91170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 rot="2244268" flipH="1">
              <a:off x="3666033" y="4646684"/>
              <a:ext cx="23711" cy="22824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 rot="2244268" flipH="1">
              <a:off x="3315922" y="4576288"/>
              <a:ext cx="280987" cy="281751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 rot="2244268" flipH="1">
              <a:off x="3394575" y="4048200"/>
              <a:ext cx="212008" cy="267169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 rot="2244268" flipH="1">
              <a:off x="3413078" y="4102003"/>
              <a:ext cx="147848" cy="185890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 rot="2244268" flipH="1">
              <a:off x="3046248" y="3777812"/>
              <a:ext cx="199835" cy="271987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 rot="2244268" flipH="1">
              <a:off x="3067867" y="3833274"/>
              <a:ext cx="147848" cy="204656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 rot="2244268" flipH="1">
              <a:off x="2813440" y="3936359"/>
              <a:ext cx="739365" cy="623732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 rot="2244268" flipH="1">
              <a:off x="3095200" y="4124134"/>
              <a:ext cx="42351" cy="36772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 rot="2244268" flipH="1">
              <a:off x="3282677" y="4267784"/>
              <a:ext cx="43112" cy="36772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 rot="2244268" flipH="1">
              <a:off x="3306178" y="4352841"/>
              <a:ext cx="116909" cy="100299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 rot="2244268" flipH="1">
              <a:off x="2926961" y="4063154"/>
              <a:ext cx="117669" cy="100299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 rot="2244268" flipH="1">
              <a:off x="3036464" y="4224007"/>
              <a:ext cx="207824" cy="153555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 rot="2244268" flipH="1">
              <a:off x="3151992" y="4252252"/>
              <a:ext cx="127" cy="58582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 rot="2244268" flipH="1">
              <a:off x="3095747" y="4295897"/>
              <a:ext cx="79630" cy="19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 rot="2244268" flipH="1">
              <a:off x="3132938" y="4248933"/>
              <a:ext cx="63400" cy="3753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 rot="2244268" flipH="1">
              <a:off x="3145665" y="4058787"/>
              <a:ext cx="231408" cy="8863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 rot="2244268" flipH="1">
              <a:off x="2977841" y="4129523"/>
              <a:ext cx="83687" cy="34236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 rot="2244268" flipH="1">
              <a:off x="2953129" y="4175556"/>
              <a:ext cx="76333" cy="2853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 rot="2244268" flipH="1">
              <a:off x="3262840" y="4355883"/>
              <a:ext cx="75572" cy="35758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 rot="2244268" flipH="1">
              <a:off x="3236697" y="4410388"/>
              <a:ext cx="79630" cy="7354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 rot="2244268" flipH="1">
              <a:off x="2928793" y="4452730"/>
              <a:ext cx="148735" cy="8242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 rot="2244268" flipH="1">
              <a:off x="2660399" y="4509327"/>
              <a:ext cx="439993" cy="263111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 rot="2244268" flipH="1">
              <a:off x="2917470" y="4897766"/>
              <a:ext cx="11539" cy="82040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 rot="2244268" flipH="1">
              <a:off x="2459630" y="4713773"/>
              <a:ext cx="423762" cy="29075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 rot="2244268" flipH="1">
              <a:off x="2564447" y="4501037"/>
              <a:ext cx="435935" cy="526349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 rot="2244268" flipH="1">
              <a:off x="2772462" y="4673372"/>
              <a:ext cx="79630" cy="78109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 rot="2244268" flipH="1">
              <a:off x="2723361" y="4711331"/>
              <a:ext cx="83814" cy="7316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 rot="2244268" flipH="1">
              <a:off x="2609573" y="4395567"/>
              <a:ext cx="36645" cy="142143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 rot="2244268" flipH="1">
              <a:off x="2987847" y="5072956"/>
              <a:ext cx="23711" cy="131619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 rot="2244268" flipH="1">
              <a:off x="3000579" y="5044057"/>
              <a:ext cx="12300" cy="64161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 rot="2244268" flipH="1">
              <a:off x="2774286" y="4133089"/>
              <a:ext cx="77981" cy="57821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 rot="2244268" flipH="1">
              <a:off x="2783216" y="4071268"/>
              <a:ext cx="24472" cy="17245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 rot="2556911" flipH="1">
              <a:off x="2683555" y="3814866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 rot="2556911" flipH="1">
              <a:off x="2626856" y="3838323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 rot="2556911" flipH="1">
              <a:off x="2738238" y="3836339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 rot="2556911" flipH="1">
              <a:off x="3689851" y="4592659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 rot="2556911" flipH="1">
              <a:off x="3663630" y="4539888"/>
              <a:ext cx="27024" cy="28076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7820126" y="554721"/>
            <a:ext cx="2014805" cy="2298985"/>
            <a:chOff x="7820126" y="554721"/>
            <a:chExt cx="2014805" cy="2298985"/>
          </a:xfrm>
        </p:grpSpPr>
        <p:sp>
          <p:nvSpPr>
            <p:cNvPr id="2257" name="Google Shape;2257;p41"/>
            <p:cNvSpPr/>
            <p:nvPr/>
          </p:nvSpPr>
          <p:spPr>
            <a:xfrm rot="-2340605">
              <a:off x="8806784" y="1136332"/>
              <a:ext cx="540319" cy="1741445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 rot="-2340605">
              <a:off x="8440978" y="1067645"/>
              <a:ext cx="540319" cy="975601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 rot="-2340605">
              <a:off x="8526754" y="803906"/>
              <a:ext cx="568053" cy="577089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 rot="-2340605">
              <a:off x="8786401" y="801359"/>
              <a:ext cx="101287" cy="86696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 rot="-2340605">
              <a:off x="8832040" y="750593"/>
              <a:ext cx="21825" cy="2254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 rot="-2340605">
              <a:off x="8875991" y="771049"/>
              <a:ext cx="25563" cy="2254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 rot="-2340605">
              <a:off x="8787241" y="765395"/>
              <a:ext cx="22428" cy="21584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 rot="-2340605">
              <a:off x="8771589" y="858888"/>
              <a:ext cx="253218" cy="258641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 rot="-2340605">
              <a:off x="7960266" y="1272327"/>
              <a:ext cx="561180" cy="571181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 rot="-2340605">
              <a:off x="7953298" y="1496896"/>
              <a:ext cx="100443" cy="86817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 rot="-2340605">
              <a:off x="7910088" y="1518033"/>
              <a:ext cx="21704" cy="2206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 rot="-2340605">
              <a:off x="7922062" y="1566116"/>
              <a:ext cx="21825" cy="21704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 rot="-2340605">
              <a:off x="7933624" y="1477346"/>
              <a:ext cx="21704" cy="21704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2340605">
              <a:off x="8011673" y="1492931"/>
              <a:ext cx="267206" cy="267926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 rot="-2340605">
              <a:off x="8225880" y="892926"/>
              <a:ext cx="832123" cy="1132353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 rot="-2340605">
              <a:off x="8584427" y="2009195"/>
              <a:ext cx="8561" cy="7838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 rot="-2340605">
              <a:off x="8567929" y="1762989"/>
              <a:ext cx="746391" cy="115032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 rot="-2340605">
              <a:off x="9192861" y="1518872"/>
              <a:ext cx="7838" cy="9405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 rot="-2340605">
              <a:off x="8516058" y="1823539"/>
              <a:ext cx="14108" cy="149759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 rot="-2340605">
              <a:off x="8925152" y="1228494"/>
              <a:ext cx="14711" cy="135169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 rot="-2340605">
              <a:off x="9028440" y="1358159"/>
              <a:ext cx="5547" cy="38706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 rot="-2340605">
              <a:off x="8261246" y="603908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 rot="-2340605">
              <a:off x="8324786" y="638054"/>
              <a:ext cx="122148" cy="129381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 rot="-2340605">
              <a:off x="7876246" y="915775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 rot="-2340605">
              <a:off x="7906256" y="977130"/>
              <a:ext cx="122027" cy="129381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 rot="-2340605">
              <a:off x="7950024" y="770976"/>
              <a:ext cx="785700" cy="649918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 rot="-2340605">
              <a:off x="7956868" y="931151"/>
              <a:ext cx="849849" cy="431792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 rot="-2340605">
              <a:off x="8431291" y="1028800"/>
              <a:ext cx="40274" cy="34485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 rot="-2340605">
              <a:off x="8242494" y="1181401"/>
              <a:ext cx="40756" cy="34606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 rot="-2340605">
              <a:off x="8393758" y="1171684"/>
              <a:ext cx="64269" cy="42564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 rot="-2340605">
              <a:off x="8442098" y="1182330"/>
              <a:ext cx="121" cy="62580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 rot="-2340605">
              <a:off x="8407415" y="1220604"/>
              <a:ext cx="101167" cy="23995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 rot="-2340605">
              <a:off x="8178038" y="1251550"/>
              <a:ext cx="83441" cy="7138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 rot="-2340605">
              <a:off x="8492778" y="996303"/>
              <a:ext cx="84165" cy="7138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 rot="-2340605">
              <a:off x="8106528" y="855184"/>
              <a:ext cx="120460" cy="12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 rot="-2340605">
              <a:off x="8527867" y="1320804"/>
              <a:ext cx="414554" cy="500401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 rot="-2340605">
              <a:off x="8697639" y="1553585"/>
              <a:ext cx="41721" cy="71141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 rot="-2340605">
              <a:off x="8689357" y="1491691"/>
              <a:ext cx="80306" cy="131310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 rot="-2340605">
              <a:off x="8510909" y="1277281"/>
              <a:ext cx="468574" cy="580465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 rot="-2340605">
              <a:off x="8595940" y="1733936"/>
              <a:ext cx="7114" cy="33280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41"/>
          <p:cNvGrpSpPr/>
          <p:nvPr/>
        </p:nvGrpSpPr>
        <p:grpSpPr>
          <a:xfrm>
            <a:off x="992398" y="-1578210"/>
            <a:ext cx="1372193" cy="2582187"/>
            <a:chOff x="992398" y="-1578210"/>
            <a:chExt cx="1372193" cy="2582187"/>
          </a:xfrm>
        </p:grpSpPr>
        <p:sp>
          <p:nvSpPr>
            <p:cNvPr id="2298" name="Google Shape;2298;p41"/>
            <p:cNvSpPr/>
            <p:nvPr/>
          </p:nvSpPr>
          <p:spPr>
            <a:xfrm rot="-10745650">
              <a:off x="1384946" y="-1573836"/>
              <a:ext cx="566936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 rot="-10745582">
              <a:off x="1376109" y="-667129"/>
              <a:ext cx="566936" cy="1022304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 rot="-10745582">
              <a:off x="997133" y="-74332"/>
              <a:ext cx="595365" cy="604588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 rot="-10745582">
              <a:off x="1054903" y="363439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 rot="-10745582">
              <a:off x="1031542" y="460249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 rot="-10745582">
              <a:off x="1014213" y="413063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 rot="-10745582">
              <a:off x="1076364" y="478532"/>
              <a:ext cx="27544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 rot="-10745582">
              <a:off x="1038248" y="104765"/>
              <a:ext cx="264579" cy="271022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 rot="-10745582">
              <a:off x="1771868" y="-62126"/>
              <a:ext cx="588037" cy="59827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 rot="-10745582">
              <a:off x="2192048" y="365265"/>
              <a:ext cx="105250" cy="9084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 rot="-10745582">
              <a:off x="2291357" y="463766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 rot="-10745582">
              <a:off x="2313953" y="417469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 rot="-10745582">
              <a:off x="2245721" y="480862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 rot="-10745582">
              <a:off x="2024967" y="107005"/>
              <a:ext cx="298567" cy="260409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 rot="-10745582">
              <a:off x="1227012" y="-630041"/>
              <a:ext cx="871947" cy="1187444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 rot="-10745582">
              <a:off x="2080339" y="-455739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10745582">
              <a:off x="1281034" y="-594194"/>
              <a:ext cx="782112" cy="120665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10745582">
              <a:off x="1262867" y="-471214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10745582">
              <a:off x="1406811" y="-451423"/>
              <a:ext cx="476469" cy="592080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10745582">
              <a:off x="1680135" y="-456358"/>
              <a:ext cx="218461" cy="298440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10745582">
              <a:off x="1446556" y="-421562"/>
              <a:ext cx="434394" cy="523977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10745582">
              <a:off x="1622255" y="-161560"/>
              <a:ext cx="78590" cy="76063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10745582">
              <a:off x="1601223" y="-141213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10745582">
              <a:off x="2045843" y="-386694"/>
              <a:ext cx="19584" cy="141639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10745582">
              <a:off x="1802684" y="575971"/>
              <a:ext cx="425550" cy="424665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10745582">
              <a:off x="1882036" y="655194"/>
              <a:ext cx="266979" cy="266221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10745582">
              <a:off x="1087125" y="564637"/>
              <a:ext cx="424665" cy="424665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10745582">
              <a:off x="1166351" y="643859"/>
              <a:ext cx="266221" cy="26622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10745582">
              <a:off x="1249311" y="210484"/>
              <a:ext cx="823302" cy="681031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10745582">
              <a:off x="1570418" y="718315"/>
              <a:ext cx="181313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10745582">
              <a:off x="1521925" y="576185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10745582">
              <a:off x="1758044" y="579923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10745582">
              <a:off x="1571432" y="357637"/>
              <a:ext cx="174870" cy="142397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10745582">
              <a:off x="1590695" y="465943"/>
              <a:ext cx="137596" cy="157812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10745582">
              <a:off x="1628024" y="344586"/>
              <a:ext cx="73663" cy="74673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10745582">
              <a:off x="1623449" y="408610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10745582">
              <a:off x="1660583" y="413391"/>
              <a:ext cx="126" cy="117380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10745582">
              <a:off x="1842205" y="50229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10745582">
              <a:off x="1421763" y="495642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10745582">
              <a:off x="1271567" y="497337"/>
              <a:ext cx="32472" cy="148841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10745582">
              <a:off x="1822260" y="276309"/>
              <a:ext cx="127109" cy="82507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24C03A-237C-C5DC-242F-8739257D4224}"/>
              </a:ext>
            </a:extLst>
          </p:cNvPr>
          <p:cNvSpPr txBox="1"/>
          <p:nvPr/>
        </p:nvSpPr>
        <p:spPr>
          <a:xfrm>
            <a:off x="3884102" y="343949"/>
            <a:ext cx="15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iCiel Smoothy Cursive" panose="00000500000000000000" pitchFamily="2" charset="0"/>
              </a:rPr>
              <a:t>Bài</a:t>
            </a:r>
            <a:r>
              <a:rPr lang="en-US" sz="4000" dirty="0">
                <a:latin typeface="iCiel Smoothy Cursive" panose="00000500000000000000" pitchFamily="2" charset="0"/>
              </a:rPr>
              <a:t>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B640B-DB59-6458-1EA0-FF93A623F7F1}"/>
              </a:ext>
            </a:extLst>
          </p:cNvPr>
          <p:cNvSpPr txBox="1"/>
          <p:nvPr/>
        </p:nvSpPr>
        <p:spPr>
          <a:xfrm>
            <a:off x="400575" y="1109612"/>
            <a:ext cx="2980189" cy="334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i="0" dirty="0">
                <a:solidFill>
                  <a:schemeClr val="accent3"/>
                </a:solidFill>
                <a:effectLst/>
                <a:latin typeface="iCiel Cadena" panose="02000503000000020004" pitchFamily="50" charset="0"/>
              </a:rPr>
              <a:t>Tóm tắt</a:t>
            </a:r>
            <a:endParaRPr lang="vi-VN" sz="2400" b="0" i="0" dirty="0">
              <a:solidFill>
                <a:schemeClr val="accent3"/>
              </a:solidFill>
              <a:effectLst/>
              <a:latin typeface="iCiel Cadena" panose="02000503000000020004" pitchFamily="50" charset="0"/>
            </a:endParaRP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Quãng đường: 18km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Vận tốc: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  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10km/giờ</a:t>
            </a:r>
          </a:p>
          <a:p>
            <a:pPr algn="l">
              <a:lnSpc>
                <a:spcPct val="150000"/>
              </a:lnSpc>
            </a:pPr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Thời gian: .... giờ?</a:t>
            </a:r>
          </a:p>
          <a:p>
            <a:pPr>
              <a:lnSpc>
                <a:spcPct val="150000"/>
              </a:lnSpc>
            </a:pPr>
            <a:b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</a:br>
            <a:endParaRPr lang="en-US" sz="2400" dirty="0">
              <a:latin typeface="iCiel Cadena" panose="02000503000000020004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01DF6-A277-E30F-69F6-E7742247E27B}"/>
              </a:ext>
            </a:extLst>
          </p:cNvPr>
          <p:cNvSpPr txBox="1"/>
          <p:nvPr/>
        </p:nvSpPr>
        <p:spPr>
          <a:xfrm>
            <a:off x="3582099" y="1254889"/>
            <a:ext cx="53521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0" dirty="0" err="1">
                <a:solidFill>
                  <a:schemeClr val="accent3"/>
                </a:solidFill>
                <a:effectLst/>
                <a:latin typeface="iCiel Cadena" panose="02000503000000020004" pitchFamily="50" charset="0"/>
              </a:rPr>
              <a:t>Bài</a:t>
            </a:r>
            <a:r>
              <a:rPr lang="en-US" sz="2400" b="1" i="0" dirty="0">
                <a:solidFill>
                  <a:schemeClr val="accent3"/>
                </a:solidFill>
                <a:effectLst/>
                <a:latin typeface="iCiel Cadena" panose="02000503000000020004" pitchFamily="50" charset="0"/>
              </a:rPr>
              <a:t> </a:t>
            </a:r>
            <a:r>
              <a:rPr lang="en-US" sz="2400" b="1" i="0" dirty="0" err="1">
                <a:solidFill>
                  <a:schemeClr val="accent3"/>
                </a:solidFill>
                <a:effectLst/>
                <a:latin typeface="iCiel Cadena" panose="02000503000000020004" pitchFamily="50" charset="0"/>
              </a:rPr>
              <a:t>giải</a:t>
            </a:r>
            <a:endParaRPr lang="vi-VN" sz="2400" b="0" i="0" dirty="0">
              <a:solidFill>
                <a:schemeClr val="accent3"/>
              </a:solidFill>
              <a:effectLst/>
              <a:latin typeface="iCiel Cadena" panose="02000503000000020004" pitchFamily="50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Thời gian người đi xe đạp đi hết quãng đường là: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                  18 : 10 = 1,8 (giờ)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                  1,8 giờ = 1 giờ 48 phút 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  <a:t>                               Đáp số: 1 giờ 48 phút.</a:t>
            </a:r>
            <a:br>
              <a:rPr lang="vi-VN" sz="2400" b="0" i="0" dirty="0">
                <a:solidFill>
                  <a:srgbClr val="000000"/>
                </a:solidFill>
                <a:effectLst/>
                <a:latin typeface="iCiel Cadena" panose="02000503000000020004" pitchFamily="50" charset="0"/>
              </a:rPr>
            </a:br>
            <a:endParaRPr lang="en-US" sz="2400" dirty="0"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41"/>
          <p:cNvGrpSpPr/>
          <p:nvPr/>
        </p:nvGrpSpPr>
        <p:grpSpPr>
          <a:xfrm>
            <a:off x="1848626" y="3745085"/>
            <a:ext cx="1921950" cy="2149694"/>
            <a:chOff x="1848626" y="3745085"/>
            <a:chExt cx="1921950" cy="2149694"/>
          </a:xfrm>
        </p:grpSpPr>
        <p:sp>
          <p:nvSpPr>
            <p:cNvPr id="2208" name="Google Shape;2208;p41"/>
            <p:cNvSpPr/>
            <p:nvPr/>
          </p:nvSpPr>
          <p:spPr>
            <a:xfrm rot="2244268" flipH="1">
              <a:off x="2225260" y="4436514"/>
              <a:ext cx="569074" cy="1432732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 rot="2244268" flipH="1">
              <a:off x="2504531" y="4274680"/>
              <a:ext cx="569074" cy="102594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 rot="2244268" flipH="1">
              <a:off x="2422016" y="4097060"/>
              <a:ext cx="909783" cy="1196743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 rot="2244268" flipH="1">
              <a:off x="2943835" y="5246760"/>
              <a:ext cx="9130" cy="9003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 rot="2244268" flipH="1">
              <a:off x="2184034" y="5006617"/>
              <a:ext cx="769543" cy="144679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 rot="2244268" flipH="1">
              <a:off x="2289337" y="4780695"/>
              <a:ext cx="8242" cy="989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 rot="2244268" flipH="1">
              <a:off x="2442431" y="3871534"/>
              <a:ext cx="597350" cy="606867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 rot="2244268" flipH="1">
              <a:off x="2653747" y="3869868"/>
              <a:ext cx="105624" cy="91423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 rot="2244268" flipH="1">
              <a:off x="2513009" y="3931965"/>
              <a:ext cx="266278" cy="27198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 rot="2244268" flipH="1">
              <a:off x="3058771" y="4347376"/>
              <a:ext cx="590123" cy="6004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 rot="2244268" flipH="1">
              <a:off x="3549849" y="4576455"/>
              <a:ext cx="105624" cy="91170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 rot="2244268" flipH="1">
              <a:off x="3666033" y="4646684"/>
              <a:ext cx="23711" cy="22824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 rot="2244268" flipH="1">
              <a:off x="3315922" y="4576288"/>
              <a:ext cx="280987" cy="281751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 rot="2244268" flipH="1">
              <a:off x="3394575" y="4048200"/>
              <a:ext cx="212008" cy="267169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 rot="2244268" flipH="1">
              <a:off x="3413078" y="4102003"/>
              <a:ext cx="147848" cy="185890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 rot="2244268" flipH="1">
              <a:off x="3046248" y="3777812"/>
              <a:ext cx="199835" cy="271987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 rot="2244268" flipH="1">
              <a:off x="3067867" y="3833274"/>
              <a:ext cx="147848" cy="204656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 rot="2244268" flipH="1">
              <a:off x="2813440" y="3936359"/>
              <a:ext cx="739365" cy="623732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 rot="2244268" flipH="1">
              <a:off x="3095200" y="4124134"/>
              <a:ext cx="42351" cy="36772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 rot="2244268" flipH="1">
              <a:off x="3282677" y="4267784"/>
              <a:ext cx="43112" cy="36772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 rot="2244268" flipH="1">
              <a:off x="3306178" y="4352841"/>
              <a:ext cx="116909" cy="100299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 rot="2244268" flipH="1">
              <a:off x="2926961" y="4063154"/>
              <a:ext cx="117669" cy="100299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 rot="2244268" flipH="1">
              <a:off x="3036464" y="4224007"/>
              <a:ext cx="207824" cy="153555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 rot="2244268" flipH="1">
              <a:off x="3151992" y="4252252"/>
              <a:ext cx="127" cy="58582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 rot="2244268" flipH="1">
              <a:off x="3095747" y="4295897"/>
              <a:ext cx="79630" cy="19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 rot="2244268" flipH="1">
              <a:off x="3132938" y="4248933"/>
              <a:ext cx="63400" cy="3753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 rot="2244268" flipH="1">
              <a:off x="3145665" y="4058787"/>
              <a:ext cx="231408" cy="8863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 rot="2244268" flipH="1">
              <a:off x="2977841" y="4129523"/>
              <a:ext cx="83687" cy="34236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 rot="2244268" flipH="1">
              <a:off x="2953129" y="4175556"/>
              <a:ext cx="76333" cy="2853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 rot="2244268" flipH="1">
              <a:off x="3262840" y="4355883"/>
              <a:ext cx="75572" cy="35758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 rot="2244268" flipH="1">
              <a:off x="3236697" y="4410388"/>
              <a:ext cx="79630" cy="7354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 rot="2244268" flipH="1">
              <a:off x="2928793" y="4452730"/>
              <a:ext cx="148735" cy="8242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 rot="2244268" flipH="1">
              <a:off x="2660399" y="4509327"/>
              <a:ext cx="439993" cy="263111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 rot="2244268" flipH="1">
              <a:off x="2917470" y="4897766"/>
              <a:ext cx="11539" cy="82040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 rot="2244268" flipH="1">
              <a:off x="2459630" y="4713773"/>
              <a:ext cx="423762" cy="29075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 rot="2244268" flipH="1">
              <a:off x="2564447" y="4501037"/>
              <a:ext cx="435935" cy="526349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 rot="2244268" flipH="1">
              <a:off x="2772462" y="4673372"/>
              <a:ext cx="79630" cy="78109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 rot="2244268" flipH="1">
              <a:off x="2723361" y="4711331"/>
              <a:ext cx="83814" cy="7316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 rot="2244268" flipH="1">
              <a:off x="2609573" y="4395567"/>
              <a:ext cx="36645" cy="142143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 rot="2244268" flipH="1">
              <a:off x="2987847" y="5072956"/>
              <a:ext cx="23711" cy="131619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 rot="2244268" flipH="1">
              <a:off x="3000579" y="5044057"/>
              <a:ext cx="12300" cy="64161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 rot="2244268" flipH="1">
              <a:off x="2774286" y="4133089"/>
              <a:ext cx="77981" cy="57821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 rot="2244268" flipH="1">
              <a:off x="2783216" y="4071268"/>
              <a:ext cx="24472" cy="17245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 rot="2556911" flipH="1">
              <a:off x="2683555" y="3814866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 rot="2556911" flipH="1">
              <a:off x="2626856" y="3838323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 rot="2556911" flipH="1">
              <a:off x="2738238" y="3836339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 rot="2556911" flipH="1">
              <a:off x="3689851" y="4592659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 rot="2556911" flipH="1">
              <a:off x="3663630" y="4539888"/>
              <a:ext cx="27024" cy="28076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7820126" y="554721"/>
            <a:ext cx="2014805" cy="2298985"/>
            <a:chOff x="7820126" y="554721"/>
            <a:chExt cx="2014805" cy="2298985"/>
          </a:xfrm>
        </p:grpSpPr>
        <p:sp>
          <p:nvSpPr>
            <p:cNvPr id="2257" name="Google Shape;2257;p41"/>
            <p:cNvSpPr/>
            <p:nvPr/>
          </p:nvSpPr>
          <p:spPr>
            <a:xfrm rot="-2340605">
              <a:off x="8806784" y="1136332"/>
              <a:ext cx="540319" cy="1741445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 rot="-2340605">
              <a:off x="8440978" y="1067645"/>
              <a:ext cx="540319" cy="975601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 rot="-2340605">
              <a:off x="8526754" y="803906"/>
              <a:ext cx="568053" cy="577089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 rot="-2340605">
              <a:off x="8786401" y="801359"/>
              <a:ext cx="101287" cy="86696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 rot="-2340605">
              <a:off x="8832040" y="750593"/>
              <a:ext cx="21825" cy="2254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 rot="-2340605">
              <a:off x="8875991" y="771049"/>
              <a:ext cx="25563" cy="2254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 rot="-2340605">
              <a:off x="8787241" y="765395"/>
              <a:ext cx="22428" cy="21584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 rot="-2340605">
              <a:off x="8771589" y="858888"/>
              <a:ext cx="253218" cy="258641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 rot="-2340605">
              <a:off x="7960266" y="1272327"/>
              <a:ext cx="561180" cy="571181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 rot="-2340605">
              <a:off x="7953298" y="1496896"/>
              <a:ext cx="100443" cy="86817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 rot="-2340605">
              <a:off x="7910088" y="1518033"/>
              <a:ext cx="21704" cy="2206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 rot="-2340605">
              <a:off x="7922062" y="1566116"/>
              <a:ext cx="21825" cy="21704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 rot="-2340605">
              <a:off x="7933624" y="1477346"/>
              <a:ext cx="21704" cy="21704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2340605">
              <a:off x="8011673" y="1492931"/>
              <a:ext cx="267206" cy="267926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 rot="-2340605">
              <a:off x="8225880" y="892926"/>
              <a:ext cx="832123" cy="1132353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 rot="-2340605">
              <a:off x="8584427" y="2009195"/>
              <a:ext cx="8561" cy="7838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 rot="-2340605">
              <a:off x="8567929" y="1762989"/>
              <a:ext cx="746391" cy="115032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 rot="-2340605">
              <a:off x="9192861" y="1518872"/>
              <a:ext cx="7838" cy="9405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 rot="-2340605">
              <a:off x="8516058" y="1823539"/>
              <a:ext cx="14108" cy="149759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 rot="-2340605">
              <a:off x="8925152" y="1228494"/>
              <a:ext cx="14711" cy="135169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 rot="-2340605">
              <a:off x="9028440" y="1358159"/>
              <a:ext cx="5547" cy="38706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 rot="-2340605">
              <a:off x="8261246" y="603908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 rot="-2340605">
              <a:off x="8324786" y="638054"/>
              <a:ext cx="122148" cy="129381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 rot="-2340605">
              <a:off x="7876246" y="915775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 rot="-2340605">
              <a:off x="7906256" y="977130"/>
              <a:ext cx="122027" cy="129381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 rot="-2340605">
              <a:off x="7950024" y="770976"/>
              <a:ext cx="785700" cy="649918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 rot="-2340605">
              <a:off x="7956868" y="931151"/>
              <a:ext cx="849849" cy="431792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 rot="-2340605">
              <a:off x="8431291" y="1028800"/>
              <a:ext cx="40274" cy="34485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 rot="-2340605">
              <a:off x="8242494" y="1181401"/>
              <a:ext cx="40756" cy="34606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 rot="-2340605">
              <a:off x="8393758" y="1171684"/>
              <a:ext cx="64269" cy="42564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 rot="-2340605">
              <a:off x="8442098" y="1182330"/>
              <a:ext cx="121" cy="62580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 rot="-2340605">
              <a:off x="8407415" y="1220604"/>
              <a:ext cx="101167" cy="23995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 rot="-2340605">
              <a:off x="8178038" y="1251550"/>
              <a:ext cx="83441" cy="7138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 rot="-2340605">
              <a:off x="8492778" y="996303"/>
              <a:ext cx="84165" cy="7138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 rot="-2340605">
              <a:off x="8106528" y="855184"/>
              <a:ext cx="120460" cy="12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 rot="-2340605">
              <a:off x="8527867" y="1320804"/>
              <a:ext cx="414554" cy="500401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 rot="-2340605">
              <a:off x="8697639" y="1553585"/>
              <a:ext cx="41721" cy="71141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 rot="-2340605">
              <a:off x="8689357" y="1491691"/>
              <a:ext cx="80306" cy="131310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 rot="-2340605">
              <a:off x="8510909" y="1277281"/>
              <a:ext cx="468574" cy="580465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 rot="-2340605">
              <a:off x="8595940" y="1733936"/>
              <a:ext cx="7114" cy="33280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41"/>
          <p:cNvGrpSpPr/>
          <p:nvPr/>
        </p:nvGrpSpPr>
        <p:grpSpPr>
          <a:xfrm>
            <a:off x="992398" y="-1578210"/>
            <a:ext cx="1372193" cy="2582187"/>
            <a:chOff x="992398" y="-1578210"/>
            <a:chExt cx="1372193" cy="2582187"/>
          </a:xfrm>
        </p:grpSpPr>
        <p:sp>
          <p:nvSpPr>
            <p:cNvPr id="2298" name="Google Shape;2298;p41"/>
            <p:cNvSpPr/>
            <p:nvPr/>
          </p:nvSpPr>
          <p:spPr>
            <a:xfrm rot="-10745650">
              <a:off x="1384946" y="-1573836"/>
              <a:ext cx="566936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 rot="-10745582">
              <a:off x="1376109" y="-667129"/>
              <a:ext cx="566936" cy="1022304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 rot="-10745582">
              <a:off x="997133" y="-74332"/>
              <a:ext cx="595365" cy="604588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 rot="-10745582">
              <a:off x="1054903" y="363439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 rot="-10745582">
              <a:off x="1031542" y="460249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 rot="-10745582">
              <a:off x="1014213" y="413063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 rot="-10745582">
              <a:off x="1076364" y="478532"/>
              <a:ext cx="27544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 rot="-10745582">
              <a:off x="1038248" y="104765"/>
              <a:ext cx="264579" cy="271022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 rot="-10745582">
              <a:off x="1771868" y="-62126"/>
              <a:ext cx="588037" cy="59827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 rot="-10745582">
              <a:off x="2192048" y="365265"/>
              <a:ext cx="105250" cy="9084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 rot="-10745582">
              <a:off x="2291357" y="463766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 rot="-10745582">
              <a:off x="2313953" y="417469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 rot="-10745582">
              <a:off x="2245721" y="480862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 rot="-10745582">
              <a:off x="2024967" y="107005"/>
              <a:ext cx="298567" cy="260409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 rot="-10745582">
              <a:off x="1227012" y="-630041"/>
              <a:ext cx="871947" cy="1187444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 rot="-10745582">
              <a:off x="2080339" y="-455739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10745582">
              <a:off x="1281034" y="-594194"/>
              <a:ext cx="782112" cy="120665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10745582">
              <a:off x="1262867" y="-471214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10745582">
              <a:off x="1406811" y="-451423"/>
              <a:ext cx="476469" cy="592080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10745582">
              <a:off x="1680135" y="-456358"/>
              <a:ext cx="218461" cy="298440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10745582">
              <a:off x="1446556" y="-421562"/>
              <a:ext cx="434394" cy="523977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10745582">
              <a:off x="1622255" y="-161560"/>
              <a:ext cx="78590" cy="76063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10745582">
              <a:off x="1601223" y="-141213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10745582">
              <a:off x="2045843" y="-386694"/>
              <a:ext cx="19584" cy="141639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10745582">
              <a:off x="1802684" y="575971"/>
              <a:ext cx="425550" cy="424665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10745582">
              <a:off x="1882036" y="655194"/>
              <a:ext cx="266979" cy="266221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10745582">
              <a:off x="1087125" y="564637"/>
              <a:ext cx="424665" cy="424665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10745582">
              <a:off x="1166351" y="643859"/>
              <a:ext cx="266221" cy="26622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10745582">
              <a:off x="1249311" y="210484"/>
              <a:ext cx="823302" cy="681031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10745582">
              <a:off x="1570418" y="718315"/>
              <a:ext cx="181313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10745582">
              <a:off x="1521925" y="576185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10745582">
              <a:off x="1758044" y="579923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10745582">
              <a:off x="1571432" y="357637"/>
              <a:ext cx="174870" cy="142397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10745582">
              <a:off x="1590695" y="465943"/>
              <a:ext cx="137596" cy="157812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10745582">
              <a:off x="1628024" y="344586"/>
              <a:ext cx="73663" cy="74673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10745582">
              <a:off x="1623449" y="408610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10745582">
              <a:off x="1660583" y="413391"/>
              <a:ext cx="126" cy="117380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10745582">
              <a:off x="1842205" y="50229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10745582">
              <a:off x="1421763" y="495642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10745582">
              <a:off x="1271567" y="497337"/>
              <a:ext cx="32472" cy="148841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10745582">
              <a:off x="1822260" y="276309"/>
              <a:ext cx="127109" cy="82507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24C03A-237C-C5DC-242F-8739257D4224}"/>
              </a:ext>
            </a:extLst>
          </p:cNvPr>
          <p:cNvSpPr txBox="1"/>
          <p:nvPr/>
        </p:nvSpPr>
        <p:spPr>
          <a:xfrm>
            <a:off x="3884102" y="343949"/>
            <a:ext cx="15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iCiel Smoothy Cursive" panose="00000500000000000000" pitchFamily="2" charset="0"/>
              </a:rPr>
              <a:t>Bài</a:t>
            </a:r>
            <a:r>
              <a:rPr lang="en-US" sz="4000" dirty="0">
                <a:latin typeface="iCiel Smoothy Cursive" panose="00000500000000000000" pitchFamily="2" charset="0"/>
              </a:rPr>
              <a:t>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46325-D808-0B47-7442-5E754B4332F3}"/>
              </a:ext>
            </a:extLst>
          </p:cNvPr>
          <p:cNvSpPr txBox="1"/>
          <p:nvPr/>
        </p:nvSpPr>
        <p:spPr>
          <a:xfrm>
            <a:off x="439375" y="1344695"/>
            <a:ext cx="8265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Một ô tô đi từ Hà Nội lúc 6 giờ 15 phút và đến Hải Phòng lúc 8 giờ 56 phút. Giữa đường ô tô nghỉ 25 phút. Vận tốc của ô tô là 45km/giờ. Tính quãng đường từ Hà Nội đến Hải Phòng.</a:t>
            </a:r>
            <a:endParaRPr lang="en-US" sz="2000" dirty="0"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935B15-FE31-E18D-A89C-CBEF49EB66E5}"/>
              </a:ext>
            </a:extLst>
          </p:cNvPr>
          <p:cNvSpPr/>
          <p:nvPr/>
        </p:nvSpPr>
        <p:spPr>
          <a:xfrm>
            <a:off x="3608933" y="2918600"/>
            <a:ext cx="3338694" cy="1671516"/>
          </a:xfrm>
          <a:custGeom>
            <a:avLst/>
            <a:gdLst>
              <a:gd name="connsiteX0" fmla="*/ 291948 w 3338694"/>
              <a:gd name="connsiteY0" fmla="*/ 1192006 h 1671516"/>
              <a:gd name="connsiteX1" fmla="*/ 459728 w 3338694"/>
              <a:gd name="connsiteY1" fmla="*/ 428608 h 1671516"/>
              <a:gd name="connsiteX2" fmla="*/ 1575463 w 3338694"/>
              <a:gd name="connsiteY2" fmla="*/ 17548 h 1671516"/>
              <a:gd name="connsiteX3" fmla="*/ 3018370 w 3338694"/>
              <a:gd name="connsiteY3" fmla="*/ 185327 h 1671516"/>
              <a:gd name="connsiteX4" fmla="*/ 3261650 w 3338694"/>
              <a:gd name="connsiteY4" fmla="*/ 1150061 h 1671516"/>
              <a:gd name="connsiteX5" fmla="*/ 1978135 w 3338694"/>
              <a:gd name="connsiteY5" fmla="*/ 1636623 h 1671516"/>
              <a:gd name="connsiteX6" fmla="*/ 619118 w 3338694"/>
              <a:gd name="connsiteY6" fmla="*/ 1351397 h 1671516"/>
              <a:gd name="connsiteX7" fmla="*/ 6722 w 3338694"/>
              <a:gd name="connsiteY7" fmla="*/ 1670179 h 1671516"/>
              <a:gd name="connsiteX8" fmla="*/ 291948 w 3338694"/>
              <a:gd name="connsiteY8" fmla="*/ 1192006 h 16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694" h="1671516">
                <a:moveTo>
                  <a:pt x="291948" y="1192006"/>
                </a:moveTo>
                <a:cubicBezTo>
                  <a:pt x="367449" y="985078"/>
                  <a:pt x="245809" y="624351"/>
                  <a:pt x="459728" y="428608"/>
                </a:cubicBezTo>
                <a:cubicBezTo>
                  <a:pt x="673647" y="232865"/>
                  <a:pt x="1149023" y="58095"/>
                  <a:pt x="1575463" y="17548"/>
                </a:cubicBezTo>
                <a:cubicBezTo>
                  <a:pt x="2001903" y="-22999"/>
                  <a:pt x="2737339" y="-3425"/>
                  <a:pt x="3018370" y="185327"/>
                </a:cubicBezTo>
                <a:cubicBezTo>
                  <a:pt x="3299401" y="374079"/>
                  <a:pt x="3435022" y="908178"/>
                  <a:pt x="3261650" y="1150061"/>
                </a:cubicBezTo>
                <a:cubicBezTo>
                  <a:pt x="3088278" y="1391944"/>
                  <a:pt x="2418557" y="1603067"/>
                  <a:pt x="1978135" y="1636623"/>
                </a:cubicBezTo>
                <a:cubicBezTo>
                  <a:pt x="1537713" y="1670179"/>
                  <a:pt x="947687" y="1345804"/>
                  <a:pt x="619118" y="1351397"/>
                </a:cubicBezTo>
                <a:cubicBezTo>
                  <a:pt x="290549" y="1356990"/>
                  <a:pt x="58454" y="1695346"/>
                  <a:pt x="6722" y="1670179"/>
                </a:cubicBezTo>
                <a:cubicBezTo>
                  <a:pt x="-45010" y="1645012"/>
                  <a:pt x="216447" y="1398934"/>
                  <a:pt x="291948" y="11920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B68ED-5F47-D1AB-7340-E44EE83D370E}"/>
              </a:ext>
            </a:extLst>
          </p:cNvPr>
          <p:cNvSpPr txBox="1"/>
          <p:nvPr/>
        </p:nvSpPr>
        <p:spPr>
          <a:xfrm>
            <a:off x="4194496" y="3189391"/>
            <a:ext cx="2659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iCiel Cadena" panose="02000503000000020004" pitchFamily="50" charset="0"/>
              </a:rPr>
              <a:t>Chúng</a:t>
            </a:r>
            <a:r>
              <a:rPr lang="en-US" sz="2800" dirty="0">
                <a:latin typeface="iCiel Cadena" panose="02000503000000020004" pitchFamily="50" charset="0"/>
              </a:rPr>
              <a:t> ta </a:t>
            </a:r>
            <a:r>
              <a:rPr lang="en-US" sz="2800" dirty="0" err="1">
                <a:latin typeface="iCiel Cadena" panose="02000503000000020004" pitchFamily="50" charset="0"/>
              </a:rPr>
              <a:t>tính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bằng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cách</a:t>
            </a:r>
            <a:r>
              <a:rPr lang="en-US" sz="2800" dirty="0">
                <a:latin typeface="iCiel Cadena" panose="02000503000000020004" pitchFamily="50" charset="0"/>
              </a:rPr>
              <a:t> </a:t>
            </a:r>
            <a:r>
              <a:rPr lang="en-US" sz="2800" dirty="0" err="1">
                <a:latin typeface="iCiel Cadena" panose="02000503000000020004" pitchFamily="50" charset="0"/>
              </a:rPr>
              <a:t>nào</a:t>
            </a:r>
            <a:r>
              <a:rPr lang="en-US" sz="2800" dirty="0">
                <a:latin typeface="iCiel Cadena" panose="02000503000000020004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4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9C6F7-526A-F535-420F-6FAC4384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98" y="153435"/>
            <a:ext cx="8647907" cy="5854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830E5-1BA0-5F4A-BB4A-69DDCB5C0189}"/>
              </a:ext>
            </a:extLst>
          </p:cNvPr>
          <p:cNvSpPr txBox="1"/>
          <p:nvPr/>
        </p:nvSpPr>
        <p:spPr>
          <a:xfrm>
            <a:off x="855676" y="1040235"/>
            <a:ext cx="3725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latin typeface="SVN-ARCO Typography" panose="020B0603050302020204" pitchFamily="34" charset="2"/>
              </a:rPr>
              <a:t>K</a:t>
            </a:r>
            <a:r>
              <a:rPr lang="en-US" sz="9600" dirty="0">
                <a:solidFill>
                  <a:srgbClr val="92D050"/>
                </a:solidFill>
                <a:latin typeface="SVN-ARCO Typography" panose="020B0603050302020204" pitchFamily="34" charset="2"/>
              </a:rPr>
              <a:t>H</a:t>
            </a:r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SVN-ARCO Typography" panose="020B0603050302020204" pitchFamily="34" charset="2"/>
              </a:rPr>
              <a:t>Ở</a:t>
            </a:r>
            <a:r>
              <a:rPr lang="en-US" sz="9600" dirty="0">
                <a:solidFill>
                  <a:srgbClr val="00B0F0"/>
                </a:solidFill>
                <a:latin typeface="SVN-ARCO Typography" panose="020B0603050302020204" pitchFamily="34" charset="2"/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8C34E-9F62-C782-7DFC-A4D4FCCD439B}"/>
              </a:ext>
            </a:extLst>
          </p:cNvPr>
          <p:cNvSpPr txBox="1"/>
          <p:nvPr/>
        </p:nvSpPr>
        <p:spPr>
          <a:xfrm>
            <a:off x="4118993" y="2140204"/>
            <a:ext cx="42699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9C5BCD"/>
                </a:solidFill>
                <a:effectLst/>
                <a:uLnTx/>
                <a:uFillTx/>
                <a:latin typeface="SVN-ARCO Typography" panose="020B0603050302020204" pitchFamily="34" charset="2"/>
                <a:cs typeface="Arial"/>
                <a:sym typeface="Arial"/>
              </a:rPr>
              <a:t>Đ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ARCO Typography" panose="020B0603050302020204" pitchFamily="34" charset="2"/>
                <a:cs typeface="Arial"/>
                <a:sym typeface="Arial"/>
              </a:rPr>
              <a:t>Ộ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ARCO Typography" panose="020B0603050302020204" pitchFamily="34" charset="2"/>
                <a:cs typeface="Arial"/>
                <a:sym typeface="Arial"/>
              </a:rPr>
              <a:t>N</a:t>
            </a: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VN-ARCO Typography" panose="020B0603050302020204" pitchFamily="34" charset="2"/>
                <a:cs typeface="Arial"/>
                <a:sym typeface="Arial"/>
              </a:rPr>
              <a:t>G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41"/>
          <p:cNvGrpSpPr/>
          <p:nvPr/>
        </p:nvGrpSpPr>
        <p:grpSpPr>
          <a:xfrm>
            <a:off x="1722791" y="3820586"/>
            <a:ext cx="1921950" cy="2149694"/>
            <a:chOff x="1848626" y="3745085"/>
            <a:chExt cx="1921950" cy="2149694"/>
          </a:xfrm>
        </p:grpSpPr>
        <p:sp>
          <p:nvSpPr>
            <p:cNvPr id="2208" name="Google Shape;2208;p41"/>
            <p:cNvSpPr/>
            <p:nvPr/>
          </p:nvSpPr>
          <p:spPr>
            <a:xfrm rot="2244268" flipH="1">
              <a:off x="2225260" y="4436514"/>
              <a:ext cx="569074" cy="1432732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 rot="2244268" flipH="1">
              <a:off x="2504531" y="4274680"/>
              <a:ext cx="569074" cy="102594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 rot="2244268" flipH="1">
              <a:off x="2422016" y="4097060"/>
              <a:ext cx="909783" cy="1196743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 rot="2244268" flipH="1">
              <a:off x="2943835" y="5246760"/>
              <a:ext cx="9130" cy="9003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 rot="2244268" flipH="1">
              <a:off x="2184034" y="5006617"/>
              <a:ext cx="769543" cy="144679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 rot="2244268" flipH="1">
              <a:off x="2289337" y="4780695"/>
              <a:ext cx="8242" cy="989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 rot="2244268" flipH="1">
              <a:off x="2442431" y="3871534"/>
              <a:ext cx="597350" cy="606867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 rot="2244268" flipH="1">
              <a:off x="2653747" y="3869868"/>
              <a:ext cx="105624" cy="91423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 rot="2244268" flipH="1">
              <a:off x="2513009" y="3931965"/>
              <a:ext cx="266278" cy="27198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 rot="2244268" flipH="1">
              <a:off x="3058771" y="4347376"/>
              <a:ext cx="590123" cy="6004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 rot="2244268" flipH="1">
              <a:off x="3549849" y="4576455"/>
              <a:ext cx="105624" cy="91170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 rot="2244268" flipH="1">
              <a:off x="3666033" y="4646684"/>
              <a:ext cx="23711" cy="22824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 rot="2244268" flipH="1">
              <a:off x="3315922" y="4576288"/>
              <a:ext cx="280987" cy="281751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 rot="2244268" flipH="1">
              <a:off x="3394575" y="4048200"/>
              <a:ext cx="212008" cy="267169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 rot="2244268" flipH="1">
              <a:off x="3413078" y="4102003"/>
              <a:ext cx="147848" cy="185890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 rot="2244268" flipH="1">
              <a:off x="3046248" y="3777812"/>
              <a:ext cx="199835" cy="271987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 rot="2244268" flipH="1">
              <a:off x="3067867" y="3833274"/>
              <a:ext cx="147848" cy="204656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 rot="2244268" flipH="1">
              <a:off x="2813440" y="3936359"/>
              <a:ext cx="739365" cy="623732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 rot="2244268" flipH="1">
              <a:off x="3095200" y="4124134"/>
              <a:ext cx="42351" cy="36772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 rot="2244268" flipH="1">
              <a:off x="3282677" y="4267784"/>
              <a:ext cx="43112" cy="36772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 rot="2244268" flipH="1">
              <a:off x="3306178" y="4352841"/>
              <a:ext cx="116909" cy="100299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 rot="2244268" flipH="1">
              <a:off x="2926961" y="4063154"/>
              <a:ext cx="117669" cy="100299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 rot="2244268" flipH="1">
              <a:off x="3036464" y="4224007"/>
              <a:ext cx="207824" cy="153555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 rot="2244268" flipH="1">
              <a:off x="3151992" y="4252252"/>
              <a:ext cx="127" cy="58582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 rot="2244268" flipH="1">
              <a:off x="3095747" y="4295897"/>
              <a:ext cx="79630" cy="19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 rot="2244268" flipH="1">
              <a:off x="3132938" y="4248933"/>
              <a:ext cx="63400" cy="3753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 rot="2244268" flipH="1">
              <a:off x="3145665" y="4058787"/>
              <a:ext cx="231408" cy="8863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 rot="2244268" flipH="1">
              <a:off x="2977841" y="4129523"/>
              <a:ext cx="83687" cy="34236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 rot="2244268" flipH="1">
              <a:off x="2953129" y="4175556"/>
              <a:ext cx="76333" cy="2853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 rot="2244268" flipH="1">
              <a:off x="3262840" y="4355883"/>
              <a:ext cx="75572" cy="35758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 rot="2244268" flipH="1">
              <a:off x="3236697" y="4410388"/>
              <a:ext cx="79630" cy="7354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 rot="2244268" flipH="1">
              <a:off x="2928793" y="4452730"/>
              <a:ext cx="148735" cy="8242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 rot="2244268" flipH="1">
              <a:off x="2660399" y="4509327"/>
              <a:ext cx="439993" cy="263111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 rot="2244268" flipH="1">
              <a:off x="2917470" y="4897766"/>
              <a:ext cx="11539" cy="82040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 rot="2244268" flipH="1">
              <a:off x="2459630" y="4713773"/>
              <a:ext cx="423762" cy="29075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 rot="2244268" flipH="1">
              <a:off x="2564447" y="4501037"/>
              <a:ext cx="435935" cy="526349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 rot="2244268" flipH="1">
              <a:off x="2772462" y="4673372"/>
              <a:ext cx="79630" cy="78109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 rot="2244268" flipH="1">
              <a:off x="2723361" y="4711331"/>
              <a:ext cx="83814" cy="7316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 rot="2244268" flipH="1">
              <a:off x="2609573" y="4395567"/>
              <a:ext cx="36645" cy="142143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 rot="2244268" flipH="1">
              <a:off x="2987847" y="5072956"/>
              <a:ext cx="23711" cy="131619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 rot="2244268" flipH="1">
              <a:off x="3000579" y="5044057"/>
              <a:ext cx="12300" cy="64161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 rot="2244268" flipH="1">
              <a:off x="2774286" y="4133089"/>
              <a:ext cx="77981" cy="57821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 rot="2244268" flipH="1">
              <a:off x="2783216" y="4071268"/>
              <a:ext cx="24472" cy="17245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 rot="2556911" flipH="1">
              <a:off x="2683555" y="3814866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 rot="2556911" flipH="1">
              <a:off x="2626856" y="3838323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 rot="2556911" flipH="1">
              <a:off x="2738238" y="3836339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 rot="2556911" flipH="1">
              <a:off x="3689851" y="4592659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 rot="2556911" flipH="1">
              <a:off x="3663630" y="4539888"/>
              <a:ext cx="27024" cy="28076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7820126" y="554721"/>
            <a:ext cx="2014805" cy="2298985"/>
            <a:chOff x="7820126" y="554721"/>
            <a:chExt cx="2014805" cy="2298985"/>
          </a:xfrm>
        </p:grpSpPr>
        <p:sp>
          <p:nvSpPr>
            <p:cNvPr id="2257" name="Google Shape;2257;p41"/>
            <p:cNvSpPr/>
            <p:nvPr/>
          </p:nvSpPr>
          <p:spPr>
            <a:xfrm rot="-2340605">
              <a:off x="8806784" y="1136332"/>
              <a:ext cx="540319" cy="1741445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 rot="-2340605">
              <a:off x="8440978" y="1067645"/>
              <a:ext cx="540319" cy="975601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 rot="-2340605">
              <a:off x="8526754" y="803906"/>
              <a:ext cx="568053" cy="577089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 rot="-2340605">
              <a:off x="8786401" y="801359"/>
              <a:ext cx="101287" cy="86696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 rot="-2340605">
              <a:off x="8832040" y="750593"/>
              <a:ext cx="21825" cy="2254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 rot="-2340605">
              <a:off x="8875991" y="771049"/>
              <a:ext cx="25563" cy="2254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 rot="-2340605">
              <a:off x="8787241" y="765395"/>
              <a:ext cx="22428" cy="21584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 rot="-2340605">
              <a:off x="8771589" y="858888"/>
              <a:ext cx="253218" cy="258641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 rot="-2340605">
              <a:off x="7960266" y="1272327"/>
              <a:ext cx="561180" cy="571181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 rot="-2340605">
              <a:off x="7953298" y="1496896"/>
              <a:ext cx="100443" cy="86817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 rot="-2340605">
              <a:off x="7910088" y="1518033"/>
              <a:ext cx="21704" cy="2206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 rot="-2340605">
              <a:off x="7922062" y="1566116"/>
              <a:ext cx="21825" cy="21704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 rot="-2340605">
              <a:off x="7933624" y="1477346"/>
              <a:ext cx="21704" cy="21704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2340605">
              <a:off x="8011673" y="1492931"/>
              <a:ext cx="267206" cy="267926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 rot="-2340605">
              <a:off x="8225880" y="892926"/>
              <a:ext cx="832123" cy="1132353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 rot="-2340605">
              <a:off x="8584427" y="2009195"/>
              <a:ext cx="8561" cy="7838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 rot="-2340605">
              <a:off x="8567929" y="1762989"/>
              <a:ext cx="746391" cy="115032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 rot="-2340605">
              <a:off x="9192861" y="1518872"/>
              <a:ext cx="7838" cy="9405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 rot="-2340605">
              <a:off x="8516058" y="1823539"/>
              <a:ext cx="14108" cy="149759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 rot="-2340605">
              <a:off x="8925152" y="1228494"/>
              <a:ext cx="14711" cy="135169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 rot="-2340605">
              <a:off x="9028440" y="1358159"/>
              <a:ext cx="5547" cy="38706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 rot="-2340605">
              <a:off x="8261246" y="603908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 rot="-2340605">
              <a:off x="8324786" y="638054"/>
              <a:ext cx="122148" cy="129381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 rot="-2340605">
              <a:off x="7876246" y="915775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 rot="-2340605">
              <a:off x="7906256" y="977130"/>
              <a:ext cx="122027" cy="129381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 rot="-2340605">
              <a:off x="7950024" y="770976"/>
              <a:ext cx="785700" cy="649918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 rot="-2340605">
              <a:off x="7956868" y="931151"/>
              <a:ext cx="849849" cy="431792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 rot="-2340605">
              <a:off x="8431291" y="1028800"/>
              <a:ext cx="40274" cy="34485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 rot="-2340605">
              <a:off x="8242494" y="1181401"/>
              <a:ext cx="40756" cy="34606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 rot="-2340605">
              <a:off x="8393758" y="1171684"/>
              <a:ext cx="64269" cy="42564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 rot="-2340605">
              <a:off x="8442098" y="1182330"/>
              <a:ext cx="121" cy="62580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 rot="-2340605">
              <a:off x="8407415" y="1220604"/>
              <a:ext cx="101167" cy="23995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 rot="-2340605">
              <a:off x="8178038" y="1251550"/>
              <a:ext cx="83441" cy="7138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 rot="-2340605">
              <a:off x="8492778" y="996303"/>
              <a:ext cx="84165" cy="7138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 rot="-2340605">
              <a:off x="8106528" y="855184"/>
              <a:ext cx="120460" cy="12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 rot="-2340605">
              <a:off x="8527867" y="1320804"/>
              <a:ext cx="414554" cy="500401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 rot="-2340605">
              <a:off x="8697639" y="1553585"/>
              <a:ext cx="41721" cy="71141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 rot="-2340605">
              <a:off x="8689357" y="1491691"/>
              <a:ext cx="80306" cy="131310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 rot="-2340605">
              <a:off x="8510909" y="1277281"/>
              <a:ext cx="468574" cy="580465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 rot="-2340605">
              <a:off x="8595940" y="1733936"/>
              <a:ext cx="7114" cy="33280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41"/>
          <p:cNvGrpSpPr/>
          <p:nvPr/>
        </p:nvGrpSpPr>
        <p:grpSpPr>
          <a:xfrm>
            <a:off x="992398" y="-1578210"/>
            <a:ext cx="1372193" cy="2582187"/>
            <a:chOff x="992398" y="-1578210"/>
            <a:chExt cx="1372193" cy="2582187"/>
          </a:xfrm>
        </p:grpSpPr>
        <p:sp>
          <p:nvSpPr>
            <p:cNvPr id="2298" name="Google Shape;2298;p41"/>
            <p:cNvSpPr/>
            <p:nvPr/>
          </p:nvSpPr>
          <p:spPr>
            <a:xfrm rot="-10745650">
              <a:off x="1384946" y="-1573836"/>
              <a:ext cx="566936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 rot="-10745582">
              <a:off x="1376109" y="-667129"/>
              <a:ext cx="566936" cy="1022304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 rot="-10745582">
              <a:off x="997133" y="-74332"/>
              <a:ext cx="595365" cy="604588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 rot="-10745582">
              <a:off x="1054903" y="363439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 rot="-10745582">
              <a:off x="1031542" y="460249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 rot="-10745582">
              <a:off x="1014213" y="413063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 rot="-10745582">
              <a:off x="1076364" y="478532"/>
              <a:ext cx="27544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 rot="-10745582">
              <a:off x="1038248" y="104765"/>
              <a:ext cx="264579" cy="271022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 rot="-10745582">
              <a:off x="1771868" y="-62126"/>
              <a:ext cx="588037" cy="59827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 rot="-10745582">
              <a:off x="2192048" y="365265"/>
              <a:ext cx="105250" cy="9084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 rot="-10745582">
              <a:off x="2291357" y="463766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 rot="-10745582">
              <a:off x="2313953" y="417469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 rot="-10745582">
              <a:off x="2245721" y="480862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 rot="-10745582">
              <a:off x="2024967" y="107005"/>
              <a:ext cx="298567" cy="260409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 rot="-10745582">
              <a:off x="1227012" y="-630041"/>
              <a:ext cx="871947" cy="1187444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 rot="-10745582">
              <a:off x="2080339" y="-455739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10745582">
              <a:off x="1281034" y="-594194"/>
              <a:ext cx="782112" cy="120665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10745582">
              <a:off x="1262867" y="-471214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10745582">
              <a:off x="1406811" y="-451423"/>
              <a:ext cx="476469" cy="592080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10745582">
              <a:off x="1680135" y="-456358"/>
              <a:ext cx="218461" cy="298440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10745582">
              <a:off x="1446556" y="-421562"/>
              <a:ext cx="434394" cy="523977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10745582">
              <a:off x="1622255" y="-161560"/>
              <a:ext cx="78590" cy="76063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10745582">
              <a:off x="1601223" y="-141213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10745582">
              <a:off x="2045843" y="-386694"/>
              <a:ext cx="19584" cy="141639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10745582">
              <a:off x="1802684" y="575971"/>
              <a:ext cx="425550" cy="424665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10745582">
              <a:off x="1882036" y="655194"/>
              <a:ext cx="266979" cy="266221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10745582">
              <a:off x="1087125" y="564637"/>
              <a:ext cx="424665" cy="424665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10745582">
              <a:off x="1166351" y="643859"/>
              <a:ext cx="266221" cy="26622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10745582">
              <a:off x="1249311" y="210484"/>
              <a:ext cx="823302" cy="681031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10745582">
              <a:off x="1570418" y="718315"/>
              <a:ext cx="181313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10745582">
              <a:off x="1521925" y="576185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10745582">
              <a:off x="1758044" y="579923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10745582">
              <a:off x="1571432" y="357637"/>
              <a:ext cx="174870" cy="142397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10745582">
              <a:off x="1590695" y="465943"/>
              <a:ext cx="137596" cy="157812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10745582">
              <a:off x="1628024" y="344586"/>
              <a:ext cx="73663" cy="74673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10745582">
              <a:off x="1623449" y="408610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10745582">
              <a:off x="1660583" y="413391"/>
              <a:ext cx="126" cy="117380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10745582">
              <a:off x="1842205" y="50229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10745582">
              <a:off x="1421763" y="495642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10745582">
              <a:off x="1271567" y="497337"/>
              <a:ext cx="32472" cy="148841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10745582">
              <a:off x="1822260" y="276309"/>
              <a:ext cx="127109" cy="82507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24C03A-237C-C5DC-242F-8739257D4224}"/>
              </a:ext>
            </a:extLst>
          </p:cNvPr>
          <p:cNvSpPr txBox="1"/>
          <p:nvPr/>
        </p:nvSpPr>
        <p:spPr>
          <a:xfrm>
            <a:off x="3884102" y="343949"/>
            <a:ext cx="15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iCiel Smoothy Cursive" panose="00000500000000000000" pitchFamily="2" charset="0"/>
              </a:rPr>
              <a:t>Bài</a:t>
            </a:r>
            <a:r>
              <a:rPr lang="en-US" sz="4000" dirty="0">
                <a:latin typeface="iCiel Smoothy Cursive" panose="00000500000000000000" pitchFamily="2" charset="0"/>
              </a:rPr>
              <a:t>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E46325-D808-0B47-7442-5E754B4332F3}"/>
              </a:ext>
            </a:extLst>
          </p:cNvPr>
          <p:cNvSpPr txBox="1"/>
          <p:nvPr/>
        </p:nvSpPr>
        <p:spPr>
          <a:xfrm>
            <a:off x="439375" y="1344695"/>
            <a:ext cx="8265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Một ô tô đi từ Hà Nội lúc 6 giờ 15 phút và đến Hải Phòng lúc 8 giờ 56 phút. Giữa đường ô tô nghỉ 25 phút. Vận tốc của ô tô là 45km/giờ. Tính quãng đường từ Hà Nội đến Hải Phòng.</a:t>
            </a:r>
            <a:endParaRPr lang="en-US" sz="2000" dirty="0">
              <a:latin typeface="+mj-lt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1935B15-FE31-E18D-A89C-CBEF49EB66E5}"/>
              </a:ext>
            </a:extLst>
          </p:cNvPr>
          <p:cNvSpPr/>
          <p:nvPr/>
        </p:nvSpPr>
        <p:spPr>
          <a:xfrm>
            <a:off x="3659268" y="1426128"/>
            <a:ext cx="4780058" cy="3138821"/>
          </a:xfrm>
          <a:custGeom>
            <a:avLst/>
            <a:gdLst>
              <a:gd name="connsiteX0" fmla="*/ 291948 w 3338694"/>
              <a:gd name="connsiteY0" fmla="*/ 1192006 h 1671516"/>
              <a:gd name="connsiteX1" fmla="*/ 459728 w 3338694"/>
              <a:gd name="connsiteY1" fmla="*/ 428608 h 1671516"/>
              <a:gd name="connsiteX2" fmla="*/ 1575463 w 3338694"/>
              <a:gd name="connsiteY2" fmla="*/ 17548 h 1671516"/>
              <a:gd name="connsiteX3" fmla="*/ 3018370 w 3338694"/>
              <a:gd name="connsiteY3" fmla="*/ 185327 h 1671516"/>
              <a:gd name="connsiteX4" fmla="*/ 3261650 w 3338694"/>
              <a:gd name="connsiteY4" fmla="*/ 1150061 h 1671516"/>
              <a:gd name="connsiteX5" fmla="*/ 1978135 w 3338694"/>
              <a:gd name="connsiteY5" fmla="*/ 1636623 h 1671516"/>
              <a:gd name="connsiteX6" fmla="*/ 619118 w 3338694"/>
              <a:gd name="connsiteY6" fmla="*/ 1351397 h 1671516"/>
              <a:gd name="connsiteX7" fmla="*/ 6722 w 3338694"/>
              <a:gd name="connsiteY7" fmla="*/ 1670179 h 1671516"/>
              <a:gd name="connsiteX8" fmla="*/ 291948 w 3338694"/>
              <a:gd name="connsiteY8" fmla="*/ 1192006 h 16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8694" h="1671516">
                <a:moveTo>
                  <a:pt x="291948" y="1192006"/>
                </a:moveTo>
                <a:cubicBezTo>
                  <a:pt x="367449" y="985078"/>
                  <a:pt x="245809" y="624351"/>
                  <a:pt x="459728" y="428608"/>
                </a:cubicBezTo>
                <a:cubicBezTo>
                  <a:pt x="673647" y="232865"/>
                  <a:pt x="1149023" y="58095"/>
                  <a:pt x="1575463" y="17548"/>
                </a:cubicBezTo>
                <a:cubicBezTo>
                  <a:pt x="2001903" y="-22999"/>
                  <a:pt x="2737339" y="-3425"/>
                  <a:pt x="3018370" y="185327"/>
                </a:cubicBezTo>
                <a:cubicBezTo>
                  <a:pt x="3299401" y="374079"/>
                  <a:pt x="3435022" y="908178"/>
                  <a:pt x="3261650" y="1150061"/>
                </a:cubicBezTo>
                <a:cubicBezTo>
                  <a:pt x="3088278" y="1391944"/>
                  <a:pt x="2418557" y="1603067"/>
                  <a:pt x="1978135" y="1636623"/>
                </a:cubicBezTo>
                <a:cubicBezTo>
                  <a:pt x="1537713" y="1670179"/>
                  <a:pt x="947687" y="1345804"/>
                  <a:pt x="619118" y="1351397"/>
                </a:cubicBezTo>
                <a:cubicBezTo>
                  <a:pt x="290549" y="1356990"/>
                  <a:pt x="58454" y="1695346"/>
                  <a:pt x="6722" y="1670179"/>
                </a:cubicBezTo>
                <a:cubicBezTo>
                  <a:pt x="-45010" y="1645012"/>
                  <a:pt x="216447" y="1398934"/>
                  <a:pt x="291948" y="119200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8B68ED-5F47-D1AB-7340-E44EE83D370E}"/>
              </a:ext>
            </a:extLst>
          </p:cNvPr>
          <p:cNvSpPr txBox="1"/>
          <p:nvPr/>
        </p:nvSpPr>
        <p:spPr>
          <a:xfrm>
            <a:off x="4387443" y="1922653"/>
            <a:ext cx="4077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Thời gian đi =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Thời gian đế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n – </a:t>
            </a:r>
            <a:r>
              <a:rPr lang="vi-VN" sz="2400" b="1" dirty="0">
                <a:solidFill>
                  <a:srgbClr val="000000"/>
                </a:solidFill>
                <a:effectLst/>
                <a:latin typeface="+mj-lt"/>
              </a:rPr>
              <a:t>thời gian xuất phát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– 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thời gian nghỉ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(nếu có).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Tính quãng đường ta lấy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+mj-lt"/>
              </a:rPr>
              <a:t>vận tốc nhân với thời gian.</a:t>
            </a:r>
          </a:p>
        </p:txBody>
      </p:sp>
    </p:spTree>
    <p:extLst>
      <p:ext uri="{BB962C8B-B14F-4D97-AF65-F5344CB8AC3E}">
        <p14:creationId xmlns:p14="http://schemas.microsoft.com/office/powerpoint/2010/main" val="303518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41"/>
          <p:cNvGrpSpPr/>
          <p:nvPr/>
        </p:nvGrpSpPr>
        <p:grpSpPr>
          <a:xfrm>
            <a:off x="-391235" y="3812197"/>
            <a:ext cx="1921950" cy="2149694"/>
            <a:chOff x="1848626" y="3745085"/>
            <a:chExt cx="1921950" cy="2149694"/>
          </a:xfrm>
        </p:grpSpPr>
        <p:sp>
          <p:nvSpPr>
            <p:cNvPr id="2208" name="Google Shape;2208;p41"/>
            <p:cNvSpPr/>
            <p:nvPr/>
          </p:nvSpPr>
          <p:spPr>
            <a:xfrm rot="2244268" flipH="1">
              <a:off x="2225260" y="4436514"/>
              <a:ext cx="569074" cy="1432732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 rot="2244268" flipH="1">
              <a:off x="2504531" y="4274680"/>
              <a:ext cx="569074" cy="102594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 rot="2244268" flipH="1">
              <a:off x="2422016" y="4097060"/>
              <a:ext cx="909783" cy="1196743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 rot="2244268" flipH="1">
              <a:off x="2943835" y="5246760"/>
              <a:ext cx="9130" cy="9003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 rot="2244268" flipH="1">
              <a:off x="2184034" y="5006617"/>
              <a:ext cx="769543" cy="144679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 rot="2244268" flipH="1">
              <a:off x="2289337" y="4780695"/>
              <a:ext cx="8242" cy="989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 rot="2244268" flipH="1">
              <a:off x="2442431" y="3871534"/>
              <a:ext cx="597350" cy="606867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 rot="2244268" flipH="1">
              <a:off x="2653747" y="3869868"/>
              <a:ext cx="105624" cy="91423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 rot="2244268" flipH="1">
              <a:off x="2513009" y="3931965"/>
              <a:ext cx="266278" cy="27198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 rot="2244268" flipH="1">
              <a:off x="3058771" y="4347376"/>
              <a:ext cx="590123" cy="6004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 rot="2244268" flipH="1">
              <a:off x="3549849" y="4576455"/>
              <a:ext cx="105624" cy="91170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 rot="2244268" flipH="1">
              <a:off x="3666033" y="4646684"/>
              <a:ext cx="23711" cy="22824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 rot="2244268" flipH="1">
              <a:off x="3315922" y="4576288"/>
              <a:ext cx="280987" cy="281751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 rot="2244268" flipH="1">
              <a:off x="3394575" y="4048200"/>
              <a:ext cx="212008" cy="267169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 rot="2244268" flipH="1">
              <a:off x="3413078" y="4102003"/>
              <a:ext cx="147848" cy="185890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 rot="2244268" flipH="1">
              <a:off x="3046248" y="3777812"/>
              <a:ext cx="199835" cy="271987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 rot="2244268" flipH="1">
              <a:off x="3067867" y="3833274"/>
              <a:ext cx="147848" cy="204656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 rot="2244268" flipH="1">
              <a:off x="2813440" y="3936359"/>
              <a:ext cx="739365" cy="623732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 rot="2244268" flipH="1">
              <a:off x="3095200" y="4124134"/>
              <a:ext cx="42351" cy="36772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 rot="2244268" flipH="1">
              <a:off x="3282677" y="4267784"/>
              <a:ext cx="43112" cy="36772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 rot="2244268" flipH="1">
              <a:off x="3306178" y="4352841"/>
              <a:ext cx="116909" cy="100299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 rot="2244268" flipH="1">
              <a:off x="2926961" y="4063154"/>
              <a:ext cx="117669" cy="100299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 rot="2244268" flipH="1">
              <a:off x="3036464" y="4224007"/>
              <a:ext cx="207824" cy="153555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 rot="2244268" flipH="1">
              <a:off x="3151992" y="4252252"/>
              <a:ext cx="127" cy="58582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 rot="2244268" flipH="1">
              <a:off x="3095747" y="4295897"/>
              <a:ext cx="79630" cy="19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 rot="2244268" flipH="1">
              <a:off x="3132938" y="4248933"/>
              <a:ext cx="63400" cy="3753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 rot="2244268" flipH="1">
              <a:off x="3145665" y="4058787"/>
              <a:ext cx="231408" cy="8863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 rot="2244268" flipH="1">
              <a:off x="2977841" y="4129523"/>
              <a:ext cx="83687" cy="34236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 rot="2244268" flipH="1">
              <a:off x="2953129" y="4175556"/>
              <a:ext cx="76333" cy="2853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 rot="2244268" flipH="1">
              <a:off x="3262840" y="4355883"/>
              <a:ext cx="75572" cy="35758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 rot="2244268" flipH="1">
              <a:off x="3236697" y="4410388"/>
              <a:ext cx="79630" cy="7354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 rot="2244268" flipH="1">
              <a:off x="2928793" y="4452730"/>
              <a:ext cx="148735" cy="8242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 rot="2244268" flipH="1">
              <a:off x="2660399" y="4509327"/>
              <a:ext cx="439993" cy="263111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 rot="2244268" flipH="1">
              <a:off x="2917470" y="4897766"/>
              <a:ext cx="11539" cy="82040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 rot="2244268" flipH="1">
              <a:off x="2459630" y="4713773"/>
              <a:ext cx="423762" cy="29075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 rot="2244268" flipH="1">
              <a:off x="2564447" y="4501037"/>
              <a:ext cx="435935" cy="526349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 rot="2244268" flipH="1">
              <a:off x="2772462" y="4673372"/>
              <a:ext cx="79630" cy="78109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 rot="2244268" flipH="1">
              <a:off x="2723361" y="4711331"/>
              <a:ext cx="83814" cy="7316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 rot="2244268" flipH="1">
              <a:off x="2609573" y="4395567"/>
              <a:ext cx="36645" cy="142143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 rot="2244268" flipH="1">
              <a:off x="2987847" y="5072956"/>
              <a:ext cx="23711" cy="131619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 rot="2244268" flipH="1">
              <a:off x="3000579" y="5044057"/>
              <a:ext cx="12300" cy="64161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 rot="2244268" flipH="1">
              <a:off x="2774286" y="4133089"/>
              <a:ext cx="77981" cy="57821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 rot="2244268" flipH="1">
              <a:off x="2783216" y="4071268"/>
              <a:ext cx="24472" cy="17245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 rot="2556911" flipH="1">
              <a:off x="2683555" y="3814866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 rot="2556911" flipH="1">
              <a:off x="2626856" y="3838323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 rot="2556911" flipH="1">
              <a:off x="2738238" y="3836339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 rot="2556911" flipH="1">
              <a:off x="3689851" y="4592659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 rot="2556911" flipH="1">
              <a:off x="3663630" y="4539888"/>
              <a:ext cx="27024" cy="28076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7996295" y="0"/>
            <a:ext cx="2014805" cy="2298985"/>
            <a:chOff x="7820126" y="554721"/>
            <a:chExt cx="2014805" cy="2298985"/>
          </a:xfrm>
        </p:grpSpPr>
        <p:sp>
          <p:nvSpPr>
            <p:cNvPr id="2257" name="Google Shape;2257;p41"/>
            <p:cNvSpPr/>
            <p:nvPr/>
          </p:nvSpPr>
          <p:spPr>
            <a:xfrm rot="-2340605">
              <a:off x="8806784" y="1136332"/>
              <a:ext cx="540319" cy="1741445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 rot="-2340605">
              <a:off x="8440978" y="1067645"/>
              <a:ext cx="540319" cy="975601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 rot="-2340605">
              <a:off x="8526754" y="803906"/>
              <a:ext cx="568053" cy="577089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 rot="-2340605">
              <a:off x="8786401" y="801359"/>
              <a:ext cx="101287" cy="86696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 rot="-2340605">
              <a:off x="8832040" y="750593"/>
              <a:ext cx="21825" cy="2254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 rot="-2340605">
              <a:off x="8875991" y="771049"/>
              <a:ext cx="25563" cy="2254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 rot="-2340605">
              <a:off x="8787241" y="765395"/>
              <a:ext cx="22428" cy="21584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 rot="-2340605">
              <a:off x="8771589" y="858888"/>
              <a:ext cx="253218" cy="258641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 rot="-2340605">
              <a:off x="7960266" y="1272327"/>
              <a:ext cx="561180" cy="571181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 rot="-2340605">
              <a:off x="7953298" y="1496896"/>
              <a:ext cx="100443" cy="86817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 rot="-2340605">
              <a:off x="7910088" y="1518033"/>
              <a:ext cx="21704" cy="2206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 rot="-2340605">
              <a:off x="7922062" y="1566116"/>
              <a:ext cx="21825" cy="21704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 rot="-2340605">
              <a:off x="7933624" y="1477346"/>
              <a:ext cx="21704" cy="21704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2340605">
              <a:off x="8011673" y="1492931"/>
              <a:ext cx="267206" cy="267926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 rot="-2340605">
              <a:off x="8225880" y="892926"/>
              <a:ext cx="832123" cy="1132353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 rot="-2340605">
              <a:off x="8584427" y="2009195"/>
              <a:ext cx="8561" cy="7838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 rot="-2340605">
              <a:off x="8567929" y="1762989"/>
              <a:ext cx="746391" cy="115032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 rot="-2340605">
              <a:off x="9192861" y="1518872"/>
              <a:ext cx="7838" cy="9405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 rot="-2340605">
              <a:off x="8516058" y="1823539"/>
              <a:ext cx="14108" cy="149759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 rot="-2340605">
              <a:off x="8925152" y="1228494"/>
              <a:ext cx="14711" cy="135169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 rot="-2340605">
              <a:off x="9028440" y="1358159"/>
              <a:ext cx="5547" cy="38706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 rot="-2340605">
              <a:off x="8261246" y="603908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 rot="-2340605">
              <a:off x="8324786" y="638054"/>
              <a:ext cx="122148" cy="129381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 rot="-2340605">
              <a:off x="7876246" y="915775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 rot="-2340605">
              <a:off x="7906256" y="977130"/>
              <a:ext cx="122027" cy="129381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 rot="-2340605">
              <a:off x="7950024" y="770976"/>
              <a:ext cx="785700" cy="649918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 rot="-2340605">
              <a:off x="7956868" y="931151"/>
              <a:ext cx="849849" cy="431792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 rot="-2340605">
              <a:off x="8431291" y="1028800"/>
              <a:ext cx="40274" cy="34485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 rot="-2340605">
              <a:off x="8242494" y="1181401"/>
              <a:ext cx="40756" cy="34606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 rot="-2340605">
              <a:off x="8393758" y="1171684"/>
              <a:ext cx="64269" cy="42564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 rot="-2340605">
              <a:off x="8442098" y="1182330"/>
              <a:ext cx="121" cy="62580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 rot="-2340605">
              <a:off x="8407415" y="1220604"/>
              <a:ext cx="101167" cy="23995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 rot="-2340605">
              <a:off x="8178038" y="1251550"/>
              <a:ext cx="83441" cy="7138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 rot="-2340605">
              <a:off x="8492778" y="996303"/>
              <a:ext cx="84165" cy="7138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 rot="-2340605">
              <a:off x="8106528" y="855184"/>
              <a:ext cx="120460" cy="12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 rot="-2340605">
              <a:off x="8527867" y="1320804"/>
              <a:ext cx="414554" cy="500401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 rot="-2340605">
              <a:off x="8697639" y="1553585"/>
              <a:ext cx="41721" cy="71141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 rot="-2340605">
              <a:off x="8689357" y="1491691"/>
              <a:ext cx="80306" cy="131310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 rot="-2340605">
              <a:off x="8510909" y="1277281"/>
              <a:ext cx="468574" cy="580465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 rot="-2340605">
              <a:off x="8595940" y="1733936"/>
              <a:ext cx="7114" cy="33280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41"/>
          <p:cNvGrpSpPr/>
          <p:nvPr/>
        </p:nvGrpSpPr>
        <p:grpSpPr>
          <a:xfrm>
            <a:off x="992398" y="-1578210"/>
            <a:ext cx="1372193" cy="2582187"/>
            <a:chOff x="992398" y="-1578210"/>
            <a:chExt cx="1372193" cy="2582187"/>
          </a:xfrm>
        </p:grpSpPr>
        <p:sp>
          <p:nvSpPr>
            <p:cNvPr id="2298" name="Google Shape;2298;p41"/>
            <p:cNvSpPr/>
            <p:nvPr/>
          </p:nvSpPr>
          <p:spPr>
            <a:xfrm rot="-10745650">
              <a:off x="1384946" y="-1573836"/>
              <a:ext cx="566936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 rot="-10745582">
              <a:off x="1376109" y="-667129"/>
              <a:ext cx="566936" cy="1022304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 rot="-10745582">
              <a:off x="997133" y="-74332"/>
              <a:ext cx="595365" cy="604588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 rot="-10745582">
              <a:off x="1054903" y="363439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 rot="-10745582">
              <a:off x="1031542" y="460249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 rot="-10745582">
              <a:off x="1014213" y="413063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 rot="-10745582">
              <a:off x="1076364" y="478532"/>
              <a:ext cx="27544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 rot="-10745582">
              <a:off x="1038248" y="104765"/>
              <a:ext cx="264579" cy="271022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 rot="-10745582">
              <a:off x="1771868" y="-62126"/>
              <a:ext cx="588037" cy="59827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 rot="-10745582">
              <a:off x="2192048" y="365265"/>
              <a:ext cx="105250" cy="9084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 rot="-10745582">
              <a:off x="2291357" y="463766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 rot="-10745582">
              <a:off x="2313953" y="417469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 rot="-10745582">
              <a:off x="2245721" y="480862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 rot="-10745582">
              <a:off x="2024967" y="107005"/>
              <a:ext cx="298567" cy="260409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 rot="-10745582">
              <a:off x="1227012" y="-630041"/>
              <a:ext cx="871947" cy="1187444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 rot="-10745582">
              <a:off x="2080339" y="-455739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10745582">
              <a:off x="1281034" y="-594194"/>
              <a:ext cx="782112" cy="120665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10745582">
              <a:off x="1262867" y="-471214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10745582">
              <a:off x="1406811" y="-451423"/>
              <a:ext cx="476469" cy="592080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10745582">
              <a:off x="1680135" y="-456358"/>
              <a:ext cx="218461" cy="298440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10745582">
              <a:off x="1446556" y="-421562"/>
              <a:ext cx="434394" cy="523977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10745582">
              <a:off x="1622255" y="-161560"/>
              <a:ext cx="78590" cy="76063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10745582">
              <a:off x="1601223" y="-141213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10745582">
              <a:off x="2045843" y="-386694"/>
              <a:ext cx="19584" cy="141639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10745582">
              <a:off x="1802684" y="575971"/>
              <a:ext cx="425550" cy="424665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10745582">
              <a:off x="1882036" y="655194"/>
              <a:ext cx="266979" cy="266221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10745582">
              <a:off x="1087125" y="564637"/>
              <a:ext cx="424665" cy="424665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10745582">
              <a:off x="1166351" y="643859"/>
              <a:ext cx="266221" cy="26622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10745582">
              <a:off x="1249311" y="210484"/>
              <a:ext cx="823302" cy="681031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10745582">
              <a:off x="1570418" y="718315"/>
              <a:ext cx="181313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10745582">
              <a:off x="1521925" y="576185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10745582">
              <a:off x="1758044" y="579923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10745582">
              <a:off x="1571432" y="357637"/>
              <a:ext cx="174870" cy="142397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10745582">
              <a:off x="1590695" y="465943"/>
              <a:ext cx="137596" cy="157812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10745582">
              <a:off x="1628024" y="344586"/>
              <a:ext cx="73663" cy="74673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10745582">
              <a:off x="1623449" y="408610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10745582">
              <a:off x="1660583" y="413391"/>
              <a:ext cx="126" cy="117380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10745582">
              <a:off x="1842205" y="50229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10745582">
              <a:off x="1421763" y="495642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10745582">
              <a:off x="1271567" y="497337"/>
              <a:ext cx="32472" cy="148841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10745582">
              <a:off x="1822260" y="276309"/>
              <a:ext cx="127109" cy="82507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24C03A-237C-C5DC-242F-8739257D4224}"/>
              </a:ext>
            </a:extLst>
          </p:cNvPr>
          <p:cNvSpPr txBox="1"/>
          <p:nvPr/>
        </p:nvSpPr>
        <p:spPr>
          <a:xfrm>
            <a:off x="3884102" y="343949"/>
            <a:ext cx="15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iCiel Smoothy Cursive" panose="00000500000000000000" pitchFamily="2" charset="0"/>
              </a:rPr>
              <a:t>Bài 4</a:t>
            </a:r>
            <a:endParaRPr lang="en-US" sz="4000" dirty="0">
              <a:latin typeface="iCiel Smoothy Cursiv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34E64-5AFD-8F3D-FD76-46D5AB6EDAA2}"/>
              </a:ext>
            </a:extLst>
          </p:cNvPr>
          <p:cNvSpPr txBox="1"/>
          <p:nvPr/>
        </p:nvSpPr>
        <p:spPr>
          <a:xfrm>
            <a:off x="2699159" y="1473165"/>
            <a:ext cx="41378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0" dirty="0">
                <a:solidFill>
                  <a:schemeClr val="accent3"/>
                </a:solidFill>
                <a:effectLst/>
                <a:latin typeface="iCiel Cadena" panose="02000503000000020004" pitchFamily="50" charset="0"/>
              </a:rPr>
              <a:t>Tóm tắt</a:t>
            </a:r>
            <a:endParaRPr lang="vi-VN" sz="2800" b="0" i="0" dirty="0">
              <a:solidFill>
                <a:schemeClr val="accent3"/>
              </a:solidFill>
              <a:effectLst/>
              <a:latin typeface="iCiel Cadena" panose="02000503000000020004" pitchFamily="50" charset="0"/>
            </a:endParaRP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Đi: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	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6 giờ 15 phút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Đến: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	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8 giờ 56 phút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Nghỉ: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	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25 phút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Vận tốc: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45km/giờ</a:t>
            </a:r>
          </a:p>
          <a:p>
            <a:pPr algn="l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Quãng đường: ...km</a:t>
            </a:r>
            <a:r>
              <a:rPr lang="en-US" sz="2800" dirty="0">
                <a:latin typeface="+mj-lt"/>
              </a:rPr>
              <a:t>?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553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7" name="Google Shape;2207;p41"/>
          <p:cNvGrpSpPr/>
          <p:nvPr/>
        </p:nvGrpSpPr>
        <p:grpSpPr>
          <a:xfrm>
            <a:off x="-391235" y="3812197"/>
            <a:ext cx="1921950" cy="2149694"/>
            <a:chOff x="1848626" y="3745085"/>
            <a:chExt cx="1921950" cy="2149694"/>
          </a:xfrm>
        </p:grpSpPr>
        <p:sp>
          <p:nvSpPr>
            <p:cNvPr id="2208" name="Google Shape;2208;p41"/>
            <p:cNvSpPr/>
            <p:nvPr/>
          </p:nvSpPr>
          <p:spPr>
            <a:xfrm rot="2244268" flipH="1">
              <a:off x="2225260" y="4436514"/>
              <a:ext cx="569074" cy="1432732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41"/>
            <p:cNvSpPr/>
            <p:nvPr/>
          </p:nvSpPr>
          <p:spPr>
            <a:xfrm rot="2244268" flipH="1">
              <a:off x="2504531" y="4274680"/>
              <a:ext cx="569074" cy="1025943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11" y="8090"/>
                  </a:cubicBezTo>
                  <a:cubicBezTo>
                    <a:pt x="3969" y="8090"/>
                    <a:pt x="4488" y="7649"/>
                    <a:pt x="4488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1"/>
            <p:cNvSpPr/>
            <p:nvPr/>
          </p:nvSpPr>
          <p:spPr>
            <a:xfrm rot="2244268" flipH="1">
              <a:off x="2422016" y="4097060"/>
              <a:ext cx="909783" cy="1196743"/>
            </a:xfrm>
            <a:custGeom>
              <a:avLst/>
              <a:gdLst/>
              <a:ahLst/>
              <a:cxnLst/>
              <a:rect l="l" t="t" r="r" b="b"/>
              <a:pathLst>
                <a:path w="7175" h="9438" extrusionOk="0">
                  <a:moveTo>
                    <a:pt x="4483" y="0"/>
                  </a:moveTo>
                  <a:cubicBezTo>
                    <a:pt x="3894" y="0"/>
                    <a:pt x="3102" y="239"/>
                    <a:pt x="2611" y="290"/>
                  </a:cubicBezTo>
                  <a:cubicBezTo>
                    <a:pt x="2112" y="341"/>
                    <a:pt x="1651" y="2568"/>
                    <a:pt x="1504" y="3023"/>
                  </a:cubicBezTo>
                  <a:cubicBezTo>
                    <a:pt x="1216" y="3925"/>
                    <a:pt x="0" y="7605"/>
                    <a:pt x="448" y="8181"/>
                  </a:cubicBezTo>
                  <a:cubicBezTo>
                    <a:pt x="448" y="8181"/>
                    <a:pt x="1230" y="9437"/>
                    <a:pt x="3718" y="9437"/>
                  </a:cubicBezTo>
                  <a:cubicBezTo>
                    <a:pt x="3766" y="9437"/>
                    <a:pt x="3816" y="9437"/>
                    <a:pt x="3866" y="9436"/>
                  </a:cubicBezTo>
                  <a:cubicBezTo>
                    <a:pt x="6381" y="9385"/>
                    <a:pt x="6868" y="8181"/>
                    <a:pt x="6868" y="8181"/>
                  </a:cubicBezTo>
                  <a:cubicBezTo>
                    <a:pt x="7175" y="7509"/>
                    <a:pt x="5908" y="1538"/>
                    <a:pt x="4999" y="104"/>
                  </a:cubicBezTo>
                  <a:cubicBezTo>
                    <a:pt x="4973" y="72"/>
                    <a:pt x="4922" y="66"/>
                    <a:pt x="4884" y="53"/>
                  </a:cubicBezTo>
                  <a:cubicBezTo>
                    <a:pt x="4768" y="15"/>
                    <a:pt x="4632" y="0"/>
                    <a:pt x="4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1"/>
            <p:cNvSpPr/>
            <p:nvPr/>
          </p:nvSpPr>
          <p:spPr>
            <a:xfrm rot="2244268" flipH="1">
              <a:off x="2943835" y="5246760"/>
              <a:ext cx="9130" cy="9003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lnTo>
                    <a:pt x="71" y="70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1"/>
            <p:cNvSpPr/>
            <p:nvPr/>
          </p:nvSpPr>
          <p:spPr>
            <a:xfrm rot="2244268" flipH="1">
              <a:off x="2184034" y="5006617"/>
              <a:ext cx="769543" cy="144679"/>
            </a:xfrm>
            <a:custGeom>
              <a:avLst/>
              <a:gdLst/>
              <a:ahLst/>
              <a:cxnLst/>
              <a:rect l="l" t="t" r="r" b="b"/>
              <a:pathLst>
                <a:path w="6069" h="1141" fill="none" extrusionOk="0">
                  <a:moveTo>
                    <a:pt x="1" y="1"/>
                  </a:moveTo>
                  <a:cubicBezTo>
                    <a:pt x="461" y="436"/>
                    <a:pt x="1389" y="1140"/>
                    <a:pt x="3181" y="1102"/>
                  </a:cubicBezTo>
                  <a:cubicBezTo>
                    <a:pt x="4929" y="1070"/>
                    <a:pt x="5716" y="526"/>
                    <a:pt x="6068" y="167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1"/>
            <p:cNvSpPr/>
            <p:nvPr/>
          </p:nvSpPr>
          <p:spPr>
            <a:xfrm rot="2244268" flipH="1">
              <a:off x="2289337" y="4780695"/>
              <a:ext cx="8242" cy="9890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6" y="52"/>
                    <a:pt x="45" y="26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 rot="2244268" flipH="1">
              <a:off x="2442431" y="3871534"/>
              <a:ext cx="597350" cy="606867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0"/>
                  </a:moveTo>
                  <a:cubicBezTo>
                    <a:pt x="4030" y="0"/>
                    <a:pt x="3936" y="17"/>
                    <a:pt x="3828" y="55"/>
                  </a:cubicBezTo>
                  <a:cubicBezTo>
                    <a:pt x="3489" y="177"/>
                    <a:pt x="3194" y="574"/>
                    <a:pt x="2951" y="843"/>
                  </a:cubicBezTo>
                  <a:cubicBezTo>
                    <a:pt x="2183" y="1694"/>
                    <a:pt x="1140" y="2251"/>
                    <a:pt x="0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44" y="3646"/>
                  </a:cubicBezTo>
                  <a:cubicBezTo>
                    <a:pt x="3015" y="3089"/>
                    <a:pt x="3860" y="2443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6" y="0"/>
                    <a:pt x="4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 rot="2244268" flipH="1">
              <a:off x="2653747" y="3869868"/>
              <a:ext cx="105624" cy="91423"/>
            </a:xfrm>
            <a:custGeom>
              <a:avLst/>
              <a:gdLst/>
              <a:ahLst/>
              <a:cxnLst/>
              <a:rect l="l" t="t" r="r" b="b"/>
              <a:pathLst>
                <a:path w="833" h="721" extrusionOk="0">
                  <a:moveTo>
                    <a:pt x="358" y="1"/>
                  </a:moveTo>
                  <a:cubicBezTo>
                    <a:pt x="267" y="1"/>
                    <a:pt x="182" y="34"/>
                    <a:pt x="123" y="103"/>
                  </a:cubicBezTo>
                  <a:cubicBezTo>
                    <a:pt x="1" y="238"/>
                    <a:pt x="46" y="468"/>
                    <a:pt x="206" y="609"/>
                  </a:cubicBezTo>
                  <a:cubicBezTo>
                    <a:pt x="288" y="684"/>
                    <a:pt x="388" y="721"/>
                    <a:pt x="482" y="721"/>
                  </a:cubicBezTo>
                  <a:cubicBezTo>
                    <a:pt x="573" y="721"/>
                    <a:pt x="658" y="687"/>
                    <a:pt x="718" y="622"/>
                  </a:cubicBezTo>
                  <a:cubicBezTo>
                    <a:pt x="833" y="481"/>
                    <a:pt x="795" y="257"/>
                    <a:pt x="635" y="110"/>
                  </a:cubicBezTo>
                  <a:cubicBezTo>
                    <a:pt x="553" y="38"/>
                    <a:pt x="45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 rot="2244268" flipH="1">
              <a:off x="2513009" y="3931965"/>
              <a:ext cx="266278" cy="271987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4"/>
                  </a:moveTo>
                  <a:cubicBezTo>
                    <a:pt x="864" y="1587"/>
                    <a:pt x="1568" y="928"/>
                    <a:pt x="2100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 rot="2244268" flipH="1">
              <a:off x="3058771" y="4347376"/>
              <a:ext cx="590123" cy="60040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56" y="0"/>
                  </a:moveTo>
                  <a:cubicBezTo>
                    <a:pt x="221" y="0"/>
                    <a:pt x="68" y="430"/>
                    <a:pt x="39" y="689"/>
                  </a:cubicBezTo>
                  <a:cubicBezTo>
                    <a:pt x="0" y="977"/>
                    <a:pt x="122" y="1259"/>
                    <a:pt x="269" y="1508"/>
                  </a:cubicBezTo>
                  <a:cubicBezTo>
                    <a:pt x="788" y="2392"/>
                    <a:pt x="1639" y="3038"/>
                    <a:pt x="2503" y="3595"/>
                  </a:cubicBezTo>
                  <a:cubicBezTo>
                    <a:pt x="3156" y="4011"/>
                    <a:pt x="3834" y="4395"/>
                    <a:pt x="4532" y="4734"/>
                  </a:cubicBezTo>
                  <a:lnTo>
                    <a:pt x="4653" y="2353"/>
                  </a:lnTo>
                  <a:cubicBezTo>
                    <a:pt x="3514" y="2200"/>
                    <a:pt x="2465" y="1643"/>
                    <a:pt x="1696" y="792"/>
                  </a:cubicBezTo>
                  <a:cubicBezTo>
                    <a:pt x="1460" y="523"/>
                    <a:pt x="1165" y="88"/>
                    <a:pt x="813" y="17"/>
                  </a:cubicBezTo>
                  <a:cubicBezTo>
                    <a:pt x="757" y="6"/>
                    <a:pt x="705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 rot="2244268" flipH="1">
              <a:off x="3549849" y="4576455"/>
              <a:ext cx="105624" cy="91170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0"/>
                  </a:moveTo>
                  <a:cubicBezTo>
                    <a:pt x="385" y="0"/>
                    <a:pt x="281" y="37"/>
                    <a:pt x="198" y="110"/>
                  </a:cubicBezTo>
                  <a:cubicBezTo>
                    <a:pt x="38" y="251"/>
                    <a:pt x="0" y="481"/>
                    <a:pt x="115" y="616"/>
                  </a:cubicBezTo>
                  <a:cubicBezTo>
                    <a:pt x="175" y="684"/>
                    <a:pt x="262" y="718"/>
                    <a:pt x="354" y="718"/>
                  </a:cubicBezTo>
                  <a:cubicBezTo>
                    <a:pt x="450" y="718"/>
                    <a:pt x="552" y="681"/>
                    <a:pt x="634" y="609"/>
                  </a:cubicBezTo>
                  <a:cubicBezTo>
                    <a:pt x="794" y="462"/>
                    <a:pt x="832" y="238"/>
                    <a:pt x="710" y="97"/>
                  </a:cubicBezTo>
                  <a:cubicBezTo>
                    <a:pt x="655" y="32"/>
                    <a:pt x="571" y="0"/>
                    <a:pt x="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 rot="2244268" flipH="1">
              <a:off x="3666033" y="4646684"/>
              <a:ext cx="23711" cy="22824"/>
            </a:xfrm>
            <a:custGeom>
              <a:avLst/>
              <a:gdLst/>
              <a:ahLst/>
              <a:cxnLst/>
              <a:rect l="l" t="t" r="r" b="b"/>
              <a:pathLst>
                <a:path w="187" h="180" extrusionOk="0">
                  <a:moveTo>
                    <a:pt x="91" y="1"/>
                  </a:moveTo>
                  <a:cubicBezTo>
                    <a:pt x="46" y="1"/>
                    <a:pt x="1" y="39"/>
                    <a:pt x="1" y="90"/>
                  </a:cubicBezTo>
                  <a:cubicBezTo>
                    <a:pt x="1" y="141"/>
                    <a:pt x="46" y="180"/>
                    <a:pt x="91" y="180"/>
                  </a:cubicBezTo>
                  <a:cubicBezTo>
                    <a:pt x="142" y="180"/>
                    <a:pt x="187" y="141"/>
                    <a:pt x="187" y="90"/>
                  </a:cubicBezTo>
                  <a:cubicBezTo>
                    <a:pt x="187" y="39"/>
                    <a:pt x="14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 rot="2244268" flipH="1">
              <a:off x="3315922" y="4576288"/>
              <a:ext cx="280987" cy="281751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1"/>
                  </a:moveTo>
                  <a:cubicBezTo>
                    <a:pt x="1300" y="1645"/>
                    <a:pt x="557" y="973"/>
                    <a:pt x="1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 rot="2244268" flipH="1">
              <a:off x="3394575" y="4048200"/>
              <a:ext cx="212008" cy="267169"/>
            </a:xfrm>
            <a:custGeom>
              <a:avLst/>
              <a:gdLst/>
              <a:ahLst/>
              <a:cxnLst/>
              <a:rect l="l" t="t" r="r" b="b"/>
              <a:pathLst>
                <a:path w="1672" h="2107" extrusionOk="0">
                  <a:moveTo>
                    <a:pt x="334" y="1"/>
                  </a:moveTo>
                  <a:cubicBezTo>
                    <a:pt x="1" y="545"/>
                    <a:pt x="97" y="1870"/>
                    <a:pt x="142" y="2107"/>
                  </a:cubicBezTo>
                  <a:lnTo>
                    <a:pt x="1671" y="891"/>
                  </a:lnTo>
                  <a:cubicBezTo>
                    <a:pt x="1345" y="538"/>
                    <a:pt x="788" y="218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 rot="2244268" flipH="1">
              <a:off x="3413078" y="4102003"/>
              <a:ext cx="147848" cy="185890"/>
            </a:xfrm>
            <a:custGeom>
              <a:avLst/>
              <a:gdLst/>
              <a:ahLst/>
              <a:cxnLst/>
              <a:rect l="l" t="t" r="r" b="b"/>
              <a:pathLst>
                <a:path w="1166" h="1466" extrusionOk="0">
                  <a:moveTo>
                    <a:pt x="219" y="0"/>
                  </a:moveTo>
                  <a:cubicBezTo>
                    <a:pt x="1" y="570"/>
                    <a:pt x="148" y="1197"/>
                    <a:pt x="91" y="1466"/>
                  </a:cubicBezTo>
                  <a:lnTo>
                    <a:pt x="1166" y="615"/>
                  </a:lnTo>
                  <a:cubicBezTo>
                    <a:pt x="935" y="371"/>
                    <a:pt x="539" y="154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 rot="2244268" flipH="1">
              <a:off x="3046248" y="3777812"/>
              <a:ext cx="199835" cy="271987"/>
            </a:xfrm>
            <a:custGeom>
              <a:avLst/>
              <a:gdLst/>
              <a:ahLst/>
              <a:cxnLst/>
              <a:rect l="l" t="t" r="r" b="b"/>
              <a:pathLst>
                <a:path w="1576" h="2145" extrusionOk="0">
                  <a:moveTo>
                    <a:pt x="1326" y="1"/>
                  </a:moveTo>
                  <a:lnTo>
                    <a:pt x="1326" y="1"/>
                  </a:lnTo>
                  <a:cubicBezTo>
                    <a:pt x="846" y="154"/>
                    <a:pt x="398" y="404"/>
                    <a:pt x="1" y="718"/>
                  </a:cubicBezTo>
                  <a:lnTo>
                    <a:pt x="1345" y="2145"/>
                  </a:lnTo>
                  <a:cubicBezTo>
                    <a:pt x="1319" y="1748"/>
                    <a:pt x="1575" y="596"/>
                    <a:pt x="1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 rot="2244268" flipH="1">
              <a:off x="3067867" y="3833274"/>
              <a:ext cx="147848" cy="204656"/>
            </a:xfrm>
            <a:custGeom>
              <a:avLst/>
              <a:gdLst/>
              <a:ahLst/>
              <a:cxnLst/>
              <a:rect l="l" t="t" r="r" b="b"/>
              <a:pathLst>
                <a:path w="1166" h="1614" extrusionOk="0">
                  <a:moveTo>
                    <a:pt x="1031" y="0"/>
                  </a:moveTo>
                  <a:lnTo>
                    <a:pt x="1031" y="0"/>
                  </a:lnTo>
                  <a:cubicBezTo>
                    <a:pt x="654" y="128"/>
                    <a:pt x="308" y="314"/>
                    <a:pt x="1" y="564"/>
                  </a:cubicBezTo>
                  <a:lnTo>
                    <a:pt x="987" y="1613"/>
                  </a:lnTo>
                  <a:cubicBezTo>
                    <a:pt x="967" y="1325"/>
                    <a:pt x="1166" y="557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 rot="2244268" flipH="1">
              <a:off x="2813440" y="3936359"/>
              <a:ext cx="739365" cy="623732"/>
            </a:xfrm>
            <a:custGeom>
              <a:avLst/>
              <a:gdLst/>
              <a:ahLst/>
              <a:cxnLst/>
              <a:rect l="l" t="t" r="r" b="b"/>
              <a:pathLst>
                <a:path w="5831" h="4919" extrusionOk="0">
                  <a:moveTo>
                    <a:pt x="2917" y="0"/>
                  </a:moveTo>
                  <a:cubicBezTo>
                    <a:pt x="2096" y="0"/>
                    <a:pt x="1277" y="330"/>
                    <a:pt x="775" y="1006"/>
                  </a:cubicBezTo>
                  <a:cubicBezTo>
                    <a:pt x="0" y="2049"/>
                    <a:pt x="96" y="3585"/>
                    <a:pt x="1178" y="4379"/>
                  </a:cubicBezTo>
                  <a:cubicBezTo>
                    <a:pt x="1671" y="4742"/>
                    <a:pt x="2300" y="4919"/>
                    <a:pt x="2931" y="4919"/>
                  </a:cubicBezTo>
                  <a:cubicBezTo>
                    <a:pt x="3013" y="4919"/>
                    <a:pt x="3094" y="4916"/>
                    <a:pt x="3175" y="4910"/>
                  </a:cubicBezTo>
                  <a:cubicBezTo>
                    <a:pt x="3770" y="4872"/>
                    <a:pt x="4333" y="4648"/>
                    <a:pt x="4800" y="4270"/>
                  </a:cubicBezTo>
                  <a:cubicBezTo>
                    <a:pt x="5658" y="3534"/>
                    <a:pt x="5831" y="2228"/>
                    <a:pt x="5268" y="1256"/>
                  </a:cubicBezTo>
                  <a:cubicBezTo>
                    <a:pt x="4791" y="427"/>
                    <a:pt x="3853" y="0"/>
                    <a:pt x="2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 rot="2244268" flipH="1">
              <a:off x="3095200" y="4124134"/>
              <a:ext cx="42351" cy="36772"/>
            </a:xfrm>
            <a:custGeom>
              <a:avLst/>
              <a:gdLst/>
              <a:ahLst/>
              <a:cxnLst/>
              <a:rect l="l" t="t" r="r" b="b"/>
              <a:pathLst>
                <a:path w="334" h="290" extrusionOk="0">
                  <a:moveTo>
                    <a:pt x="193" y="0"/>
                  </a:moveTo>
                  <a:cubicBezTo>
                    <a:pt x="65" y="0"/>
                    <a:pt x="1" y="154"/>
                    <a:pt x="91" y="244"/>
                  </a:cubicBezTo>
                  <a:cubicBezTo>
                    <a:pt x="120" y="276"/>
                    <a:pt x="157" y="290"/>
                    <a:pt x="193" y="290"/>
                  </a:cubicBezTo>
                  <a:cubicBezTo>
                    <a:pt x="265" y="290"/>
                    <a:pt x="334" y="233"/>
                    <a:pt x="334" y="148"/>
                  </a:cubicBezTo>
                  <a:cubicBezTo>
                    <a:pt x="334" y="64"/>
                    <a:pt x="270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 rot="2244268" flipH="1">
              <a:off x="3282677" y="4267784"/>
              <a:ext cx="43112" cy="36772"/>
            </a:xfrm>
            <a:custGeom>
              <a:avLst/>
              <a:gdLst/>
              <a:ahLst/>
              <a:cxnLst/>
              <a:rect l="l" t="t" r="r" b="b"/>
              <a:pathLst>
                <a:path w="340" h="290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6"/>
                    <a:pt x="156" y="290"/>
                    <a:pt x="193" y="290"/>
                  </a:cubicBezTo>
                  <a:cubicBezTo>
                    <a:pt x="265" y="290"/>
                    <a:pt x="335" y="233"/>
                    <a:pt x="339" y="148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 rot="2244268" flipH="1">
              <a:off x="3306178" y="4352841"/>
              <a:ext cx="116909" cy="100299"/>
            </a:xfrm>
            <a:custGeom>
              <a:avLst/>
              <a:gdLst/>
              <a:ahLst/>
              <a:cxnLst/>
              <a:rect l="l" t="t" r="r" b="b"/>
              <a:pathLst>
                <a:path w="922" h="791" extrusionOk="0">
                  <a:moveTo>
                    <a:pt x="536" y="0"/>
                  </a:moveTo>
                  <a:cubicBezTo>
                    <a:pt x="532" y="0"/>
                    <a:pt x="529" y="0"/>
                    <a:pt x="525" y="0"/>
                  </a:cubicBezTo>
                  <a:cubicBezTo>
                    <a:pt x="173" y="0"/>
                    <a:pt x="0" y="423"/>
                    <a:pt x="243" y="672"/>
                  </a:cubicBezTo>
                  <a:cubicBezTo>
                    <a:pt x="325" y="754"/>
                    <a:pt x="425" y="790"/>
                    <a:pt x="522" y="790"/>
                  </a:cubicBezTo>
                  <a:cubicBezTo>
                    <a:pt x="724" y="790"/>
                    <a:pt x="917" y="634"/>
                    <a:pt x="922" y="397"/>
                  </a:cubicBezTo>
                  <a:cubicBezTo>
                    <a:pt x="922" y="183"/>
                    <a:pt x="755" y="0"/>
                    <a:pt x="5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 rot="2244268" flipH="1">
              <a:off x="2926961" y="4063154"/>
              <a:ext cx="117669" cy="100299"/>
            </a:xfrm>
            <a:custGeom>
              <a:avLst/>
              <a:gdLst/>
              <a:ahLst/>
              <a:cxnLst/>
              <a:rect l="l" t="t" r="r" b="b"/>
              <a:pathLst>
                <a:path w="928" h="791" extrusionOk="0">
                  <a:moveTo>
                    <a:pt x="535" y="0"/>
                  </a:moveTo>
                  <a:cubicBezTo>
                    <a:pt x="531" y="0"/>
                    <a:pt x="528" y="0"/>
                    <a:pt x="524" y="0"/>
                  </a:cubicBezTo>
                  <a:cubicBezTo>
                    <a:pt x="521" y="0"/>
                    <a:pt x="519" y="0"/>
                    <a:pt x="516" y="0"/>
                  </a:cubicBezTo>
                  <a:cubicBezTo>
                    <a:pt x="169" y="0"/>
                    <a:pt x="1" y="425"/>
                    <a:pt x="242" y="672"/>
                  </a:cubicBezTo>
                  <a:cubicBezTo>
                    <a:pt x="324" y="754"/>
                    <a:pt x="424" y="790"/>
                    <a:pt x="523" y="790"/>
                  </a:cubicBezTo>
                  <a:cubicBezTo>
                    <a:pt x="726" y="790"/>
                    <a:pt x="921" y="634"/>
                    <a:pt x="921" y="397"/>
                  </a:cubicBezTo>
                  <a:cubicBezTo>
                    <a:pt x="927" y="183"/>
                    <a:pt x="754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 rot="2244268" flipH="1">
              <a:off x="3036464" y="4224007"/>
              <a:ext cx="207824" cy="153555"/>
            </a:xfrm>
            <a:custGeom>
              <a:avLst/>
              <a:gdLst/>
              <a:ahLst/>
              <a:cxnLst/>
              <a:rect l="l" t="t" r="r" b="b"/>
              <a:pathLst>
                <a:path w="1639" h="1211" extrusionOk="0">
                  <a:moveTo>
                    <a:pt x="819" y="0"/>
                  </a:moveTo>
                  <a:cubicBezTo>
                    <a:pt x="371" y="0"/>
                    <a:pt x="0" y="269"/>
                    <a:pt x="0" y="608"/>
                  </a:cubicBezTo>
                  <a:cubicBezTo>
                    <a:pt x="0" y="941"/>
                    <a:pt x="371" y="1210"/>
                    <a:pt x="819" y="1210"/>
                  </a:cubicBezTo>
                  <a:cubicBezTo>
                    <a:pt x="1274" y="1210"/>
                    <a:pt x="1639" y="941"/>
                    <a:pt x="1639" y="608"/>
                  </a:cubicBezTo>
                  <a:cubicBezTo>
                    <a:pt x="1639" y="269"/>
                    <a:pt x="1274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 rot="2244268" flipH="1">
              <a:off x="3151992" y="4252252"/>
              <a:ext cx="127" cy="58582"/>
            </a:xfrm>
            <a:custGeom>
              <a:avLst/>
              <a:gdLst/>
              <a:ahLst/>
              <a:cxnLst/>
              <a:rect l="l" t="t" r="r" b="b"/>
              <a:pathLst>
                <a:path w="1" h="462" fill="none" extrusionOk="0">
                  <a:moveTo>
                    <a:pt x="1" y="462"/>
                  </a:moveTo>
                  <a:lnTo>
                    <a:pt x="1" y="1"/>
                  </a:ln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 rot="2244268" flipH="1">
              <a:off x="3095747" y="4295897"/>
              <a:ext cx="79630" cy="19654"/>
            </a:xfrm>
            <a:custGeom>
              <a:avLst/>
              <a:gdLst/>
              <a:ahLst/>
              <a:cxnLst/>
              <a:rect l="l" t="t" r="r" b="b"/>
              <a:pathLst>
                <a:path w="628" h="155" fill="none" extrusionOk="0">
                  <a:moveTo>
                    <a:pt x="0" y="26"/>
                  </a:moveTo>
                  <a:cubicBezTo>
                    <a:pt x="192" y="154"/>
                    <a:pt x="448" y="148"/>
                    <a:pt x="627" y="1"/>
                  </a:cubicBezTo>
                </a:path>
              </a:pathLst>
            </a:custGeom>
            <a:noFill/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 rot="2244268" flipH="1">
              <a:off x="3132938" y="4248933"/>
              <a:ext cx="63400" cy="37533"/>
            </a:xfrm>
            <a:custGeom>
              <a:avLst/>
              <a:gdLst/>
              <a:ahLst/>
              <a:cxnLst/>
              <a:rect l="l" t="t" r="r" b="b"/>
              <a:pathLst>
                <a:path w="500" h="296" extrusionOk="0">
                  <a:moveTo>
                    <a:pt x="250" y="1"/>
                  </a:moveTo>
                  <a:cubicBezTo>
                    <a:pt x="115" y="1"/>
                    <a:pt x="0" y="148"/>
                    <a:pt x="0" y="148"/>
                  </a:cubicBezTo>
                  <a:cubicBezTo>
                    <a:pt x="0" y="148"/>
                    <a:pt x="109" y="295"/>
                    <a:pt x="250" y="295"/>
                  </a:cubicBezTo>
                  <a:cubicBezTo>
                    <a:pt x="384" y="295"/>
                    <a:pt x="499" y="148"/>
                    <a:pt x="499" y="148"/>
                  </a:cubicBezTo>
                  <a:cubicBezTo>
                    <a:pt x="499" y="148"/>
                    <a:pt x="38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 rot="2244268" flipH="1">
              <a:off x="3145665" y="4058787"/>
              <a:ext cx="231408" cy="88634"/>
            </a:xfrm>
            <a:custGeom>
              <a:avLst/>
              <a:gdLst/>
              <a:ahLst/>
              <a:cxnLst/>
              <a:rect l="l" t="t" r="r" b="b"/>
              <a:pathLst>
                <a:path w="1825" h="699" fill="none" extrusionOk="0">
                  <a:moveTo>
                    <a:pt x="103" y="1"/>
                  </a:moveTo>
                  <a:cubicBezTo>
                    <a:pt x="0" y="129"/>
                    <a:pt x="32" y="314"/>
                    <a:pt x="173" y="398"/>
                  </a:cubicBezTo>
                  <a:cubicBezTo>
                    <a:pt x="320" y="468"/>
                    <a:pt x="493" y="404"/>
                    <a:pt x="563" y="257"/>
                  </a:cubicBezTo>
                  <a:cubicBezTo>
                    <a:pt x="506" y="481"/>
                    <a:pt x="672" y="698"/>
                    <a:pt x="903" y="698"/>
                  </a:cubicBezTo>
                  <a:cubicBezTo>
                    <a:pt x="1140" y="698"/>
                    <a:pt x="1306" y="481"/>
                    <a:pt x="1248" y="257"/>
                  </a:cubicBezTo>
                  <a:cubicBezTo>
                    <a:pt x="1306" y="391"/>
                    <a:pt x="1440" y="468"/>
                    <a:pt x="1581" y="449"/>
                  </a:cubicBezTo>
                  <a:cubicBezTo>
                    <a:pt x="1728" y="423"/>
                    <a:pt x="1824" y="295"/>
                    <a:pt x="1818" y="148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 rot="2244268" flipH="1">
              <a:off x="2977841" y="4129523"/>
              <a:ext cx="83687" cy="34236"/>
            </a:xfrm>
            <a:custGeom>
              <a:avLst/>
              <a:gdLst/>
              <a:ahLst/>
              <a:cxnLst/>
              <a:rect l="l" t="t" r="r" b="b"/>
              <a:pathLst>
                <a:path w="660" h="270" fill="none" extrusionOk="0">
                  <a:moveTo>
                    <a:pt x="0" y="269"/>
                  </a:moveTo>
                  <a:lnTo>
                    <a:pt x="660" y="1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 rot="2244268" flipH="1">
              <a:off x="2953129" y="4175556"/>
              <a:ext cx="76333" cy="28530"/>
            </a:xfrm>
            <a:custGeom>
              <a:avLst/>
              <a:gdLst/>
              <a:ahLst/>
              <a:cxnLst/>
              <a:rect l="l" t="t" r="r" b="b"/>
              <a:pathLst>
                <a:path w="602" h="225" fill="none" extrusionOk="0">
                  <a:moveTo>
                    <a:pt x="0" y="0"/>
                  </a:moveTo>
                  <a:cubicBezTo>
                    <a:pt x="192" y="96"/>
                    <a:pt x="391" y="173"/>
                    <a:pt x="602" y="224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 rot="2244268" flipH="1">
              <a:off x="3262840" y="4355883"/>
              <a:ext cx="75572" cy="35758"/>
            </a:xfrm>
            <a:custGeom>
              <a:avLst/>
              <a:gdLst/>
              <a:ahLst/>
              <a:cxnLst/>
              <a:rect l="l" t="t" r="r" b="b"/>
              <a:pathLst>
                <a:path w="596" h="282" fill="none" extrusionOk="0">
                  <a:moveTo>
                    <a:pt x="0" y="0"/>
                  </a:moveTo>
                  <a:lnTo>
                    <a:pt x="595" y="282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 rot="2244268" flipH="1">
              <a:off x="3236697" y="4410388"/>
              <a:ext cx="79630" cy="7354"/>
            </a:xfrm>
            <a:custGeom>
              <a:avLst/>
              <a:gdLst/>
              <a:ahLst/>
              <a:cxnLst/>
              <a:rect l="l" t="t" r="r" b="b"/>
              <a:pathLst>
                <a:path w="628" h="58" fill="none" extrusionOk="0">
                  <a:moveTo>
                    <a:pt x="1" y="0"/>
                  </a:moveTo>
                  <a:lnTo>
                    <a:pt x="628" y="58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 rot="2244268" flipH="1">
              <a:off x="2928793" y="4452730"/>
              <a:ext cx="148735" cy="8242"/>
            </a:xfrm>
            <a:custGeom>
              <a:avLst/>
              <a:gdLst/>
              <a:ahLst/>
              <a:cxnLst/>
              <a:rect l="l" t="t" r="r" b="b"/>
              <a:pathLst>
                <a:path w="1173" h="65" fill="none" extrusionOk="0">
                  <a:moveTo>
                    <a:pt x="1" y="20"/>
                  </a:moveTo>
                  <a:cubicBezTo>
                    <a:pt x="391" y="65"/>
                    <a:pt x="782" y="58"/>
                    <a:pt x="1172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 rot="2244268" flipH="1">
              <a:off x="2660399" y="4509327"/>
              <a:ext cx="439993" cy="263111"/>
            </a:xfrm>
            <a:custGeom>
              <a:avLst/>
              <a:gdLst/>
              <a:ahLst/>
              <a:cxnLst/>
              <a:rect l="l" t="t" r="r" b="b"/>
              <a:pathLst>
                <a:path w="3470" h="2075" fill="none" extrusionOk="0">
                  <a:moveTo>
                    <a:pt x="1" y="2074"/>
                  </a:moveTo>
                  <a:cubicBezTo>
                    <a:pt x="14" y="1812"/>
                    <a:pt x="65" y="1556"/>
                    <a:pt x="142" y="1313"/>
                  </a:cubicBezTo>
                  <a:cubicBezTo>
                    <a:pt x="359" y="673"/>
                    <a:pt x="769" y="237"/>
                    <a:pt x="1332" y="71"/>
                  </a:cubicBezTo>
                  <a:cubicBezTo>
                    <a:pt x="1479" y="26"/>
                    <a:pt x="1639" y="1"/>
                    <a:pt x="1799" y="7"/>
                  </a:cubicBezTo>
                  <a:cubicBezTo>
                    <a:pt x="2088" y="1"/>
                    <a:pt x="2363" y="71"/>
                    <a:pt x="2612" y="212"/>
                  </a:cubicBezTo>
                  <a:cubicBezTo>
                    <a:pt x="3009" y="442"/>
                    <a:pt x="3310" y="807"/>
                    <a:pt x="3470" y="1236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 rot="2244268" flipH="1">
              <a:off x="2917470" y="4897766"/>
              <a:ext cx="11539" cy="82040"/>
            </a:xfrm>
            <a:custGeom>
              <a:avLst/>
              <a:gdLst/>
              <a:ahLst/>
              <a:cxnLst/>
              <a:rect l="l" t="t" r="r" b="b"/>
              <a:pathLst>
                <a:path w="91" h="647" fill="none" extrusionOk="0">
                  <a:moveTo>
                    <a:pt x="90" y="647"/>
                  </a:moveTo>
                  <a:cubicBezTo>
                    <a:pt x="58" y="531"/>
                    <a:pt x="39" y="416"/>
                    <a:pt x="26" y="295"/>
                  </a:cubicBezTo>
                  <a:cubicBezTo>
                    <a:pt x="13" y="199"/>
                    <a:pt x="7" y="96"/>
                    <a:pt x="1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 rot="2244268" flipH="1">
              <a:off x="2459630" y="4713773"/>
              <a:ext cx="423762" cy="290754"/>
            </a:xfrm>
            <a:custGeom>
              <a:avLst/>
              <a:gdLst/>
              <a:ahLst/>
              <a:cxnLst/>
              <a:rect l="l" t="t" r="r" b="b"/>
              <a:pathLst>
                <a:path w="3342" h="2293" fill="none" extrusionOk="0">
                  <a:moveTo>
                    <a:pt x="3329" y="1"/>
                  </a:moveTo>
                  <a:cubicBezTo>
                    <a:pt x="3341" y="571"/>
                    <a:pt x="3175" y="1121"/>
                    <a:pt x="2849" y="1582"/>
                  </a:cubicBezTo>
                  <a:cubicBezTo>
                    <a:pt x="2554" y="1985"/>
                    <a:pt x="2106" y="2241"/>
                    <a:pt x="1607" y="2292"/>
                  </a:cubicBezTo>
                  <a:lnTo>
                    <a:pt x="1517" y="2292"/>
                  </a:lnTo>
                  <a:cubicBezTo>
                    <a:pt x="1120" y="2286"/>
                    <a:pt x="736" y="2139"/>
                    <a:pt x="442" y="1870"/>
                  </a:cubicBezTo>
                  <a:cubicBezTo>
                    <a:pt x="269" y="1723"/>
                    <a:pt x="122" y="1550"/>
                    <a:pt x="0" y="1358"/>
                  </a:cubicBezTo>
                </a:path>
              </a:pathLst>
            </a:custGeom>
            <a:solidFill>
              <a:schemeClr val="dk1"/>
            </a:solidFill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 rot="2244268" flipH="1">
              <a:off x="2564447" y="4501037"/>
              <a:ext cx="435935" cy="526349"/>
            </a:xfrm>
            <a:custGeom>
              <a:avLst/>
              <a:gdLst/>
              <a:ahLst/>
              <a:cxnLst/>
              <a:rect l="l" t="t" r="r" b="b"/>
              <a:pathLst>
                <a:path w="3438" h="4151" extrusionOk="0">
                  <a:moveTo>
                    <a:pt x="1760" y="1"/>
                  </a:moveTo>
                  <a:cubicBezTo>
                    <a:pt x="1620" y="1"/>
                    <a:pt x="1480" y="20"/>
                    <a:pt x="1344" y="59"/>
                  </a:cubicBezTo>
                  <a:cubicBezTo>
                    <a:pt x="256" y="385"/>
                    <a:pt x="0" y="1800"/>
                    <a:pt x="231" y="2773"/>
                  </a:cubicBezTo>
                  <a:cubicBezTo>
                    <a:pt x="404" y="3486"/>
                    <a:pt x="1041" y="4151"/>
                    <a:pt x="1808" y="4151"/>
                  </a:cubicBezTo>
                  <a:cubicBezTo>
                    <a:pt x="1832" y="4151"/>
                    <a:pt x="1857" y="4150"/>
                    <a:pt x="1882" y="4149"/>
                  </a:cubicBezTo>
                  <a:cubicBezTo>
                    <a:pt x="2317" y="4123"/>
                    <a:pt x="2721" y="3867"/>
                    <a:pt x="2983" y="3515"/>
                  </a:cubicBezTo>
                  <a:cubicBezTo>
                    <a:pt x="3284" y="3093"/>
                    <a:pt x="3437" y="2581"/>
                    <a:pt x="3425" y="2062"/>
                  </a:cubicBezTo>
                  <a:cubicBezTo>
                    <a:pt x="3418" y="1736"/>
                    <a:pt x="3361" y="1409"/>
                    <a:pt x="3245" y="1109"/>
                  </a:cubicBezTo>
                  <a:cubicBezTo>
                    <a:pt x="3105" y="718"/>
                    <a:pt x="2829" y="392"/>
                    <a:pt x="2477" y="181"/>
                  </a:cubicBezTo>
                  <a:cubicBezTo>
                    <a:pt x="2256" y="62"/>
                    <a:pt x="2008" y="1"/>
                    <a:pt x="17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 rot="2244268" flipH="1">
              <a:off x="2772462" y="4673372"/>
              <a:ext cx="79630" cy="78109"/>
            </a:xfrm>
            <a:custGeom>
              <a:avLst/>
              <a:gdLst/>
              <a:ahLst/>
              <a:cxnLst/>
              <a:rect l="l" t="t" r="r" b="b"/>
              <a:pathLst>
                <a:path w="628" h="616" fill="none" extrusionOk="0">
                  <a:moveTo>
                    <a:pt x="0" y="1"/>
                  </a:moveTo>
                  <a:cubicBezTo>
                    <a:pt x="192" y="225"/>
                    <a:pt x="397" y="429"/>
                    <a:pt x="627" y="615"/>
                  </a:cubicBez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 rot="2244268" flipH="1">
              <a:off x="2723361" y="4711331"/>
              <a:ext cx="83814" cy="73164"/>
            </a:xfrm>
            <a:custGeom>
              <a:avLst/>
              <a:gdLst/>
              <a:ahLst/>
              <a:cxnLst/>
              <a:rect l="l" t="t" r="r" b="b"/>
              <a:pathLst>
                <a:path w="661" h="577" fill="none" extrusionOk="0">
                  <a:moveTo>
                    <a:pt x="1" y="1"/>
                  </a:moveTo>
                  <a:lnTo>
                    <a:pt x="660" y="577"/>
                  </a:lnTo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 rot="2244268" flipH="1">
              <a:off x="2609573" y="4395567"/>
              <a:ext cx="36645" cy="142143"/>
            </a:xfrm>
            <a:custGeom>
              <a:avLst/>
              <a:gdLst/>
              <a:ahLst/>
              <a:cxnLst/>
              <a:rect l="l" t="t" r="r" b="b"/>
              <a:pathLst>
                <a:path w="289" h="1121" fill="none" extrusionOk="0">
                  <a:moveTo>
                    <a:pt x="1" y="1"/>
                  </a:moveTo>
                  <a:cubicBezTo>
                    <a:pt x="116" y="372"/>
                    <a:pt x="212" y="743"/>
                    <a:pt x="289" y="1121"/>
                  </a:cubicBez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 rot="2244268" flipH="1">
              <a:off x="2987847" y="5072956"/>
              <a:ext cx="23711" cy="131619"/>
            </a:xfrm>
            <a:custGeom>
              <a:avLst/>
              <a:gdLst/>
              <a:ahLst/>
              <a:cxnLst/>
              <a:rect l="l" t="t" r="r" b="b"/>
              <a:pathLst>
                <a:path w="187" h="1038" fill="none" extrusionOk="0">
                  <a:moveTo>
                    <a:pt x="1" y="1037"/>
                  </a:moveTo>
                  <a:lnTo>
                    <a:pt x="186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 rot="2244268" flipH="1">
              <a:off x="3000579" y="5044057"/>
              <a:ext cx="12300" cy="64161"/>
            </a:xfrm>
            <a:custGeom>
              <a:avLst/>
              <a:gdLst/>
              <a:ahLst/>
              <a:cxnLst/>
              <a:rect l="l" t="t" r="r" b="b"/>
              <a:pathLst>
                <a:path w="97" h="506" fill="none" extrusionOk="0">
                  <a:moveTo>
                    <a:pt x="1" y="506"/>
                  </a:moveTo>
                  <a:lnTo>
                    <a:pt x="97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 rot="2244268" flipH="1">
              <a:off x="2774286" y="4133089"/>
              <a:ext cx="77981" cy="57821"/>
            </a:xfrm>
            <a:custGeom>
              <a:avLst/>
              <a:gdLst/>
              <a:ahLst/>
              <a:cxnLst/>
              <a:rect l="l" t="t" r="r" b="b"/>
              <a:pathLst>
                <a:path w="615" h="456" fill="none" extrusionOk="0">
                  <a:moveTo>
                    <a:pt x="0" y="455"/>
                  </a:moveTo>
                  <a:cubicBezTo>
                    <a:pt x="218" y="321"/>
                    <a:pt x="422" y="167"/>
                    <a:pt x="6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 rot="2244268" flipH="1">
              <a:off x="2783216" y="4071268"/>
              <a:ext cx="24472" cy="17245"/>
            </a:xfrm>
            <a:custGeom>
              <a:avLst/>
              <a:gdLst/>
              <a:ahLst/>
              <a:cxnLst/>
              <a:rect l="l" t="t" r="r" b="b"/>
              <a:pathLst>
                <a:path w="193" h="136" fill="none" extrusionOk="0">
                  <a:moveTo>
                    <a:pt x="1" y="135"/>
                  </a:moveTo>
                  <a:lnTo>
                    <a:pt x="193" y="1"/>
                  </a:lnTo>
                </a:path>
              </a:pathLst>
            </a:custGeom>
            <a:noFill/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 rot="2556911" flipH="1">
              <a:off x="2683555" y="3814866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1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35"/>
                    <a:pt x="39" y="180"/>
                    <a:pt x="91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 rot="2556911" flipH="1">
              <a:off x="2626856" y="3838323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39" y="1"/>
                    <a:pt x="1" y="39"/>
                    <a:pt x="1" y="90"/>
                  </a:cubicBezTo>
                  <a:cubicBezTo>
                    <a:pt x="1" y="135"/>
                    <a:pt x="39" y="180"/>
                    <a:pt x="90" y="180"/>
                  </a:cubicBezTo>
                  <a:cubicBezTo>
                    <a:pt x="142" y="180"/>
                    <a:pt x="180" y="135"/>
                    <a:pt x="180" y="90"/>
                  </a:cubicBezTo>
                  <a:cubicBezTo>
                    <a:pt x="180" y="39"/>
                    <a:pt x="142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 rot="2556911" flipH="1">
              <a:off x="2738238" y="3836339"/>
              <a:ext cx="27024" cy="2702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1"/>
                  </a:moveTo>
                  <a:cubicBezTo>
                    <a:pt x="45" y="1"/>
                    <a:pt x="0" y="39"/>
                    <a:pt x="0" y="90"/>
                  </a:cubicBezTo>
                  <a:cubicBezTo>
                    <a:pt x="0" y="141"/>
                    <a:pt x="45" y="180"/>
                    <a:pt x="90" y="180"/>
                  </a:cubicBezTo>
                  <a:cubicBezTo>
                    <a:pt x="141" y="180"/>
                    <a:pt x="179" y="141"/>
                    <a:pt x="179" y="90"/>
                  </a:cubicBezTo>
                  <a:cubicBezTo>
                    <a:pt x="179" y="39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 rot="2556911" flipH="1">
              <a:off x="3689851" y="4592659"/>
              <a:ext cx="27175" cy="27025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80"/>
                    <a:pt x="90" y="180"/>
                  </a:cubicBezTo>
                  <a:cubicBezTo>
                    <a:pt x="142" y="180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 rot="2556911" flipH="1">
              <a:off x="3663630" y="4539888"/>
              <a:ext cx="27024" cy="28076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1" y="45"/>
                    <a:pt x="1" y="90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0"/>
                  </a:cubicBezTo>
                  <a:cubicBezTo>
                    <a:pt x="180" y="45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1"/>
          <p:cNvGrpSpPr/>
          <p:nvPr/>
        </p:nvGrpSpPr>
        <p:grpSpPr>
          <a:xfrm>
            <a:off x="7996295" y="0"/>
            <a:ext cx="2014805" cy="2298985"/>
            <a:chOff x="7820126" y="554721"/>
            <a:chExt cx="2014805" cy="2298985"/>
          </a:xfrm>
        </p:grpSpPr>
        <p:sp>
          <p:nvSpPr>
            <p:cNvPr id="2257" name="Google Shape;2257;p41"/>
            <p:cNvSpPr/>
            <p:nvPr/>
          </p:nvSpPr>
          <p:spPr>
            <a:xfrm rot="-2340605">
              <a:off x="8806784" y="1136332"/>
              <a:ext cx="540319" cy="1741445"/>
            </a:xfrm>
            <a:custGeom>
              <a:avLst/>
              <a:gdLst/>
              <a:ahLst/>
              <a:cxnLst/>
              <a:rect l="l" t="t" r="r" b="b"/>
              <a:pathLst>
                <a:path w="4481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04" y="8097"/>
                  </a:cubicBezTo>
                  <a:cubicBezTo>
                    <a:pt x="3962" y="8097"/>
                    <a:pt x="4480" y="7649"/>
                    <a:pt x="4480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 rot="-2340605">
              <a:off x="8440978" y="1067645"/>
              <a:ext cx="540319" cy="975601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 rot="-2340605">
              <a:off x="8526754" y="803906"/>
              <a:ext cx="568053" cy="577089"/>
            </a:xfrm>
            <a:custGeom>
              <a:avLst/>
              <a:gdLst/>
              <a:ahLst/>
              <a:cxnLst/>
              <a:rect l="l" t="t" r="r" b="b"/>
              <a:pathLst>
                <a:path w="4711" h="4786" extrusionOk="0">
                  <a:moveTo>
                    <a:pt x="4113" y="1"/>
                  </a:moveTo>
                  <a:cubicBezTo>
                    <a:pt x="4030" y="1"/>
                    <a:pt x="3936" y="18"/>
                    <a:pt x="3828" y="56"/>
                  </a:cubicBezTo>
                  <a:cubicBezTo>
                    <a:pt x="3488" y="171"/>
                    <a:pt x="3194" y="574"/>
                    <a:pt x="2951" y="843"/>
                  </a:cubicBezTo>
                  <a:cubicBezTo>
                    <a:pt x="2183" y="1694"/>
                    <a:pt x="1139" y="2245"/>
                    <a:pt x="0" y="2405"/>
                  </a:cubicBezTo>
                  <a:lnTo>
                    <a:pt x="115" y="4786"/>
                  </a:lnTo>
                  <a:cubicBezTo>
                    <a:pt x="813" y="4447"/>
                    <a:pt x="1491" y="4062"/>
                    <a:pt x="2151" y="3646"/>
                  </a:cubicBezTo>
                  <a:cubicBezTo>
                    <a:pt x="3015" y="3090"/>
                    <a:pt x="3860" y="2443"/>
                    <a:pt x="4384" y="1560"/>
                  </a:cubicBezTo>
                  <a:cubicBezTo>
                    <a:pt x="4532" y="1310"/>
                    <a:pt x="4711" y="952"/>
                    <a:pt x="4666" y="664"/>
                  </a:cubicBezTo>
                  <a:cubicBezTo>
                    <a:pt x="4634" y="424"/>
                    <a:pt x="4526" y="1"/>
                    <a:pt x="41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 rot="-2340605">
              <a:off x="8786401" y="801359"/>
              <a:ext cx="101287" cy="86696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8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0"/>
                    <a:pt x="794" y="256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 rot="-2340605">
              <a:off x="8832040" y="750593"/>
              <a:ext cx="21825" cy="22548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0"/>
                  </a:moveTo>
                  <a:cubicBezTo>
                    <a:pt x="39" y="0"/>
                    <a:pt x="1" y="45"/>
                    <a:pt x="1" y="96"/>
                  </a:cubicBezTo>
                  <a:cubicBezTo>
                    <a:pt x="1" y="141"/>
                    <a:pt x="39" y="186"/>
                    <a:pt x="90" y="186"/>
                  </a:cubicBezTo>
                  <a:cubicBezTo>
                    <a:pt x="142" y="186"/>
                    <a:pt x="180" y="141"/>
                    <a:pt x="180" y="96"/>
                  </a:cubicBezTo>
                  <a:cubicBezTo>
                    <a:pt x="180" y="45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 rot="-2340605">
              <a:off x="8875991" y="771049"/>
              <a:ext cx="25563" cy="22548"/>
            </a:xfrm>
            <a:custGeom>
              <a:avLst/>
              <a:gdLst/>
              <a:ahLst/>
              <a:cxnLst/>
              <a:rect l="l" t="t" r="r" b="b"/>
              <a:pathLst>
                <a:path w="212" h="187" extrusionOk="0">
                  <a:moveTo>
                    <a:pt x="90" y="1"/>
                  </a:moveTo>
                  <a:cubicBezTo>
                    <a:pt x="39" y="1"/>
                    <a:pt x="1" y="46"/>
                    <a:pt x="1" y="97"/>
                  </a:cubicBezTo>
                  <a:cubicBezTo>
                    <a:pt x="1" y="149"/>
                    <a:pt x="46" y="187"/>
                    <a:pt x="93" y="187"/>
                  </a:cubicBezTo>
                  <a:cubicBezTo>
                    <a:pt x="114" y="187"/>
                    <a:pt x="136" y="179"/>
                    <a:pt x="154" y="161"/>
                  </a:cubicBezTo>
                  <a:cubicBezTo>
                    <a:pt x="212" y="103"/>
                    <a:pt x="173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 rot="-2340605">
              <a:off x="8787241" y="765395"/>
              <a:ext cx="22428" cy="21584"/>
            </a:xfrm>
            <a:custGeom>
              <a:avLst/>
              <a:gdLst/>
              <a:ahLst/>
              <a:cxnLst/>
              <a:rect l="l" t="t" r="r" b="b"/>
              <a:pathLst>
                <a:path w="186" h="179" extrusionOk="0">
                  <a:moveTo>
                    <a:pt x="93" y="0"/>
                  </a:moveTo>
                  <a:cubicBezTo>
                    <a:pt x="46" y="0"/>
                    <a:pt x="0" y="31"/>
                    <a:pt x="0" y="92"/>
                  </a:cubicBezTo>
                  <a:cubicBezTo>
                    <a:pt x="0" y="149"/>
                    <a:pt x="46" y="178"/>
                    <a:pt x="93" y="178"/>
                  </a:cubicBezTo>
                  <a:cubicBezTo>
                    <a:pt x="139" y="178"/>
                    <a:pt x="186" y="149"/>
                    <a:pt x="186" y="92"/>
                  </a:cubicBez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 rot="-2340605">
              <a:off x="8771589" y="858888"/>
              <a:ext cx="253218" cy="258641"/>
            </a:xfrm>
            <a:custGeom>
              <a:avLst/>
              <a:gdLst/>
              <a:ahLst/>
              <a:cxnLst/>
              <a:rect l="l" t="t" r="r" b="b"/>
              <a:pathLst>
                <a:path w="2100" h="2145" fill="none" extrusionOk="0">
                  <a:moveTo>
                    <a:pt x="0" y="2145"/>
                  </a:moveTo>
                  <a:cubicBezTo>
                    <a:pt x="864" y="1588"/>
                    <a:pt x="1568" y="929"/>
                    <a:pt x="2099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 rot="-2340605">
              <a:off x="7960266" y="1272327"/>
              <a:ext cx="561180" cy="571181"/>
            </a:xfrm>
            <a:custGeom>
              <a:avLst/>
              <a:gdLst/>
              <a:ahLst/>
              <a:cxnLst/>
              <a:rect l="l" t="t" r="r" b="b"/>
              <a:pathLst>
                <a:path w="4654" h="4737" extrusionOk="0">
                  <a:moveTo>
                    <a:pt x="649" y="1"/>
                  </a:moveTo>
                  <a:cubicBezTo>
                    <a:pt x="220" y="1"/>
                    <a:pt x="73" y="428"/>
                    <a:pt x="39" y="685"/>
                  </a:cubicBezTo>
                  <a:cubicBezTo>
                    <a:pt x="0" y="973"/>
                    <a:pt x="115" y="1261"/>
                    <a:pt x="269" y="1511"/>
                  </a:cubicBezTo>
                  <a:cubicBezTo>
                    <a:pt x="788" y="2394"/>
                    <a:pt x="1639" y="3041"/>
                    <a:pt x="2503" y="3597"/>
                  </a:cubicBezTo>
                  <a:cubicBezTo>
                    <a:pt x="3156" y="4013"/>
                    <a:pt x="3834" y="4398"/>
                    <a:pt x="4532" y="4737"/>
                  </a:cubicBezTo>
                  <a:lnTo>
                    <a:pt x="4653" y="2356"/>
                  </a:lnTo>
                  <a:cubicBezTo>
                    <a:pt x="3514" y="2196"/>
                    <a:pt x="2464" y="1645"/>
                    <a:pt x="1696" y="794"/>
                  </a:cubicBezTo>
                  <a:cubicBezTo>
                    <a:pt x="1460" y="525"/>
                    <a:pt x="1165" y="90"/>
                    <a:pt x="813" y="20"/>
                  </a:cubicBezTo>
                  <a:cubicBezTo>
                    <a:pt x="754" y="7"/>
                    <a:pt x="700" y="1"/>
                    <a:pt x="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 rot="-2340605">
              <a:off x="7953298" y="1496896"/>
              <a:ext cx="100443" cy="86817"/>
            </a:xfrm>
            <a:custGeom>
              <a:avLst/>
              <a:gdLst/>
              <a:ahLst/>
              <a:cxnLst/>
              <a:rect l="l" t="t" r="r" b="b"/>
              <a:pathLst>
                <a:path w="833" h="720" extrusionOk="0">
                  <a:moveTo>
                    <a:pt x="479" y="0"/>
                  </a:moveTo>
                  <a:cubicBezTo>
                    <a:pt x="383" y="0"/>
                    <a:pt x="281" y="37"/>
                    <a:pt x="199" y="113"/>
                  </a:cubicBezTo>
                  <a:cubicBezTo>
                    <a:pt x="39" y="253"/>
                    <a:pt x="1" y="484"/>
                    <a:pt x="123" y="618"/>
                  </a:cubicBezTo>
                  <a:cubicBezTo>
                    <a:pt x="178" y="686"/>
                    <a:pt x="262" y="720"/>
                    <a:pt x="352" y="720"/>
                  </a:cubicBezTo>
                  <a:cubicBezTo>
                    <a:pt x="449" y="720"/>
                    <a:pt x="552" y="681"/>
                    <a:pt x="635" y="605"/>
                  </a:cubicBezTo>
                  <a:cubicBezTo>
                    <a:pt x="795" y="465"/>
                    <a:pt x="833" y="241"/>
                    <a:pt x="711" y="100"/>
                  </a:cubicBezTo>
                  <a:cubicBezTo>
                    <a:pt x="655" y="34"/>
                    <a:pt x="570" y="0"/>
                    <a:pt x="47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 rot="-2340605">
              <a:off x="7910088" y="1518033"/>
              <a:ext cx="21704" cy="22066"/>
            </a:xfrm>
            <a:custGeom>
              <a:avLst/>
              <a:gdLst/>
              <a:ahLst/>
              <a:cxnLst/>
              <a:rect l="l" t="t" r="r" b="b"/>
              <a:pathLst>
                <a:path w="180" h="183" extrusionOk="0">
                  <a:moveTo>
                    <a:pt x="90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152"/>
                    <a:pt x="46" y="183"/>
                    <a:pt x="90" y="183"/>
                  </a:cubicBezTo>
                  <a:cubicBezTo>
                    <a:pt x="135" y="183"/>
                    <a:pt x="180" y="152"/>
                    <a:pt x="180" y="91"/>
                  </a:cubicBezTo>
                  <a:cubicBezTo>
                    <a:pt x="180" y="31"/>
                    <a:pt x="135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 rot="-2340605">
              <a:off x="7922062" y="1566116"/>
              <a:ext cx="21825" cy="21704"/>
            </a:xfrm>
            <a:custGeom>
              <a:avLst/>
              <a:gdLst/>
              <a:ahLst/>
              <a:cxnLst/>
              <a:rect l="l" t="t" r="r" b="b"/>
              <a:pathLst>
                <a:path w="181" h="180" extrusionOk="0">
                  <a:moveTo>
                    <a:pt x="90" y="0"/>
                  </a:moveTo>
                  <a:cubicBezTo>
                    <a:pt x="46" y="0"/>
                    <a:pt x="1" y="39"/>
                    <a:pt x="1" y="90"/>
                  </a:cubicBezTo>
                  <a:cubicBezTo>
                    <a:pt x="1" y="141"/>
                    <a:pt x="46" y="179"/>
                    <a:pt x="90" y="179"/>
                  </a:cubicBezTo>
                  <a:cubicBezTo>
                    <a:pt x="142" y="179"/>
                    <a:pt x="180" y="141"/>
                    <a:pt x="180" y="90"/>
                  </a:cubicBezTo>
                  <a:cubicBezTo>
                    <a:pt x="180" y="39"/>
                    <a:pt x="142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 rot="-2340605">
              <a:off x="7933624" y="1477346"/>
              <a:ext cx="21704" cy="21704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8"/>
                    <a:pt x="1" y="90"/>
                  </a:cubicBezTo>
                  <a:cubicBezTo>
                    <a:pt x="1" y="141"/>
                    <a:pt x="39" y="179"/>
                    <a:pt x="90" y="179"/>
                  </a:cubicBezTo>
                  <a:cubicBezTo>
                    <a:pt x="141" y="179"/>
                    <a:pt x="180" y="141"/>
                    <a:pt x="180" y="90"/>
                  </a:cubicBezTo>
                  <a:cubicBezTo>
                    <a:pt x="180" y="38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 rot="-2340605">
              <a:off x="8011673" y="1492931"/>
              <a:ext cx="267206" cy="267926"/>
            </a:xfrm>
            <a:custGeom>
              <a:avLst/>
              <a:gdLst/>
              <a:ahLst/>
              <a:cxnLst/>
              <a:rect l="l" t="t" r="r" b="b"/>
              <a:pathLst>
                <a:path w="2216" h="2222" fill="none" extrusionOk="0">
                  <a:moveTo>
                    <a:pt x="2215" y="2222"/>
                  </a:moveTo>
                  <a:cubicBezTo>
                    <a:pt x="1300" y="1646"/>
                    <a:pt x="557" y="967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 rot="-2340605">
              <a:off x="8225880" y="892926"/>
              <a:ext cx="832123" cy="1132353"/>
            </a:xfrm>
            <a:custGeom>
              <a:avLst/>
              <a:gdLst/>
              <a:ahLst/>
              <a:cxnLst/>
              <a:rect l="l" t="t" r="r" b="b"/>
              <a:pathLst>
                <a:path w="6901" h="9391" extrusionOk="0">
                  <a:moveTo>
                    <a:pt x="4865" y="0"/>
                  </a:moveTo>
                  <a:lnTo>
                    <a:pt x="2299" y="243"/>
                  </a:lnTo>
                  <a:cubicBezTo>
                    <a:pt x="1428" y="1344"/>
                    <a:pt x="1134" y="1875"/>
                    <a:pt x="628" y="3559"/>
                  </a:cubicBezTo>
                  <a:cubicBezTo>
                    <a:pt x="404" y="4295"/>
                    <a:pt x="289" y="5293"/>
                    <a:pt x="187" y="6228"/>
                  </a:cubicBezTo>
                  <a:cubicBezTo>
                    <a:pt x="91" y="7085"/>
                    <a:pt x="1" y="7892"/>
                    <a:pt x="1" y="8141"/>
                  </a:cubicBezTo>
                  <a:cubicBezTo>
                    <a:pt x="1" y="8141"/>
                    <a:pt x="826" y="9391"/>
                    <a:pt x="3471" y="9391"/>
                  </a:cubicBezTo>
                  <a:cubicBezTo>
                    <a:pt x="3524" y="9391"/>
                    <a:pt x="3576" y="9390"/>
                    <a:pt x="3630" y="9389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5" y="1037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 rot="-2340605">
              <a:off x="8584427" y="2009195"/>
              <a:ext cx="8561" cy="7838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5"/>
                    <a:pt x="71" y="65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 rot="-2340605">
              <a:off x="8567929" y="1762989"/>
              <a:ext cx="746391" cy="115032"/>
            </a:xfrm>
            <a:custGeom>
              <a:avLst/>
              <a:gdLst/>
              <a:ahLst/>
              <a:cxnLst/>
              <a:rect l="l" t="t" r="r" b="b"/>
              <a:pathLst>
                <a:path w="6190" h="954" fill="none" extrusionOk="0">
                  <a:moveTo>
                    <a:pt x="1" y="39"/>
                  </a:moveTo>
                  <a:cubicBezTo>
                    <a:pt x="481" y="423"/>
                    <a:pt x="1466" y="954"/>
                    <a:pt x="3259" y="922"/>
                  </a:cubicBezTo>
                  <a:cubicBezTo>
                    <a:pt x="5006" y="890"/>
                    <a:pt x="5825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 rot="-2340605">
              <a:off x="9192861" y="1518872"/>
              <a:ext cx="7838" cy="9405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0" y="77"/>
                  </a:moveTo>
                  <a:cubicBezTo>
                    <a:pt x="20" y="45"/>
                    <a:pt x="45" y="20"/>
                    <a:pt x="64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 rot="-2340605">
              <a:off x="8516058" y="1823539"/>
              <a:ext cx="14108" cy="149759"/>
            </a:xfrm>
            <a:custGeom>
              <a:avLst/>
              <a:gdLst/>
              <a:ahLst/>
              <a:cxnLst/>
              <a:rect l="l" t="t" r="r" b="b"/>
              <a:pathLst>
                <a:path w="117" h="1242" fill="none" extrusionOk="0">
                  <a:moveTo>
                    <a:pt x="1" y="1242"/>
                  </a:moveTo>
                  <a:lnTo>
                    <a:pt x="116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 rot="-2340605">
              <a:off x="8925152" y="1228494"/>
              <a:ext cx="14711" cy="135169"/>
            </a:xfrm>
            <a:custGeom>
              <a:avLst/>
              <a:gdLst/>
              <a:ahLst/>
              <a:cxnLst/>
              <a:rect l="l" t="t" r="r" b="b"/>
              <a:pathLst>
                <a:path w="122" h="1121" fill="none" extrusionOk="0">
                  <a:moveTo>
                    <a:pt x="0" y="1"/>
                  </a:moveTo>
                  <a:cubicBezTo>
                    <a:pt x="39" y="378"/>
                    <a:pt x="84" y="750"/>
                    <a:pt x="122" y="1121"/>
                  </a:cubicBez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 rot="-2340605">
              <a:off x="9028440" y="1358159"/>
              <a:ext cx="5547" cy="38706"/>
            </a:xfrm>
            <a:custGeom>
              <a:avLst/>
              <a:gdLst/>
              <a:ahLst/>
              <a:cxnLst/>
              <a:rect l="l" t="t" r="r" b="b"/>
              <a:pathLst>
                <a:path w="46" h="321" fill="none" extrusionOk="0">
                  <a:moveTo>
                    <a:pt x="1" y="1"/>
                  </a:moveTo>
                  <a:lnTo>
                    <a:pt x="46" y="321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1"/>
            <p:cNvSpPr/>
            <p:nvPr/>
          </p:nvSpPr>
          <p:spPr>
            <a:xfrm rot="-2340605">
              <a:off x="8261246" y="603908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1742" y="1"/>
                  </a:moveTo>
                  <a:cubicBezTo>
                    <a:pt x="1389" y="1"/>
                    <a:pt x="1045" y="122"/>
                    <a:pt x="775" y="347"/>
                  </a:cubicBezTo>
                  <a:cubicBezTo>
                    <a:pt x="391" y="686"/>
                    <a:pt x="116" y="1141"/>
                    <a:pt x="0" y="1640"/>
                  </a:cubicBezTo>
                  <a:lnTo>
                    <a:pt x="960" y="2216"/>
                  </a:lnTo>
                  <a:cubicBezTo>
                    <a:pt x="1575" y="1749"/>
                    <a:pt x="2081" y="667"/>
                    <a:pt x="1889" y="8"/>
                  </a:cubicBezTo>
                  <a:cubicBezTo>
                    <a:pt x="1840" y="3"/>
                    <a:pt x="1791" y="1"/>
                    <a:pt x="1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1"/>
            <p:cNvSpPr/>
            <p:nvPr/>
          </p:nvSpPr>
          <p:spPr>
            <a:xfrm rot="-2340605">
              <a:off x="8324786" y="638054"/>
              <a:ext cx="122148" cy="129381"/>
            </a:xfrm>
            <a:custGeom>
              <a:avLst/>
              <a:gdLst/>
              <a:ahLst/>
              <a:cxnLst/>
              <a:rect l="l" t="t" r="r" b="b"/>
              <a:pathLst>
                <a:path w="1013" h="1073" extrusionOk="0">
                  <a:moveTo>
                    <a:pt x="843" y="0"/>
                  </a:moveTo>
                  <a:cubicBezTo>
                    <a:pt x="675" y="0"/>
                    <a:pt x="507" y="58"/>
                    <a:pt x="379" y="164"/>
                  </a:cubicBezTo>
                  <a:cubicBezTo>
                    <a:pt x="186" y="330"/>
                    <a:pt x="58" y="548"/>
                    <a:pt x="1" y="791"/>
                  </a:cubicBezTo>
                  <a:lnTo>
                    <a:pt x="468" y="1073"/>
                  </a:lnTo>
                  <a:cubicBezTo>
                    <a:pt x="769" y="849"/>
                    <a:pt x="1012" y="318"/>
                    <a:pt x="916" y="4"/>
                  </a:cubicBezTo>
                  <a:cubicBezTo>
                    <a:pt x="892" y="1"/>
                    <a:pt x="868" y="0"/>
                    <a:pt x="843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1"/>
            <p:cNvSpPr/>
            <p:nvPr/>
          </p:nvSpPr>
          <p:spPr>
            <a:xfrm rot="-2340605">
              <a:off x="7876246" y="915775"/>
              <a:ext cx="250927" cy="267202"/>
            </a:xfrm>
            <a:custGeom>
              <a:avLst/>
              <a:gdLst/>
              <a:ahLst/>
              <a:cxnLst/>
              <a:rect l="l" t="t" r="r" b="b"/>
              <a:pathLst>
                <a:path w="2081" h="2216" extrusionOk="0">
                  <a:moveTo>
                    <a:pt x="337" y="1"/>
                  </a:moveTo>
                  <a:cubicBezTo>
                    <a:pt x="289" y="1"/>
                    <a:pt x="241" y="3"/>
                    <a:pt x="192" y="8"/>
                  </a:cubicBezTo>
                  <a:cubicBezTo>
                    <a:pt x="0" y="667"/>
                    <a:pt x="500" y="1749"/>
                    <a:pt x="1120" y="2216"/>
                  </a:cubicBezTo>
                  <a:lnTo>
                    <a:pt x="2081" y="1640"/>
                  </a:lnTo>
                  <a:cubicBezTo>
                    <a:pt x="1959" y="1141"/>
                    <a:pt x="1690" y="686"/>
                    <a:pt x="1300" y="347"/>
                  </a:cubicBezTo>
                  <a:cubicBezTo>
                    <a:pt x="1030" y="122"/>
                    <a:pt x="686" y="1"/>
                    <a:pt x="3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 rot="-2340605">
              <a:off x="7906256" y="977130"/>
              <a:ext cx="122027" cy="129381"/>
            </a:xfrm>
            <a:custGeom>
              <a:avLst/>
              <a:gdLst/>
              <a:ahLst/>
              <a:cxnLst/>
              <a:rect l="l" t="t" r="r" b="b"/>
              <a:pathLst>
                <a:path w="1012" h="1073" extrusionOk="0">
                  <a:moveTo>
                    <a:pt x="169" y="0"/>
                  </a:moveTo>
                  <a:cubicBezTo>
                    <a:pt x="145" y="0"/>
                    <a:pt x="121" y="1"/>
                    <a:pt x="96" y="4"/>
                  </a:cubicBezTo>
                  <a:cubicBezTo>
                    <a:pt x="0" y="318"/>
                    <a:pt x="244" y="849"/>
                    <a:pt x="544" y="1073"/>
                  </a:cubicBezTo>
                  <a:lnTo>
                    <a:pt x="1012" y="791"/>
                  </a:lnTo>
                  <a:cubicBezTo>
                    <a:pt x="954" y="548"/>
                    <a:pt x="820" y="330"/>
                    <a:pt x="634" y="164"/>
                  </a:cubicBezTo>
                  <a:cubicBezTo>
                    <a:pt x="505" y="58"/>
                    <a:pt x="338" y="0"/>
                    <a:pt x="16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1"/>
            <p:cNvSpPr/>
            <p:nvPr/>
          </p:nvSpPr>
          <p:spPr>
            <a:xfrm rot="-2340605">
              <a:off x="7950024" y="770976"/>
              <a:ext cx="785700" cy="649918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12" y="0"/>
                  </a:moveTo>
                  <a:cubicBezTo>
                    <a:pt x="1357" y="0"/>
                    <a:pt x="45" y="1152"/>
                    <a:pt x="6" y="2618"/>
                  </a:cubicBezTo>
                  <a:cubicBezTo>
                    <a:pt x="0" y="2739"/>
                    <a:pt x="6" y="2867"/>
                    <a:pt x="19" y="2989"/>
                  </a:cubicBezTo>
                  <a:cubicBezTo>
                    <a:pt x="32" y="3079"/>
                    <a:pt x="51" y="3175"/>
                    <a:pt x="70" y="3264"/>
                  </a:cubicBezTo>
                  <a:cubicBezTo>
                    <a:pt x="378" y="4525"/>
                    <a:pt x="1600" y="5389"/>
                    <a:pt x="2970" y="5389"/>
                  </a:cubicBezTo>
                  <a:lnTo>
                    <a:pt x="3546" y="5389"/>
                  </a:lnTo>
                  <a:cubicBezTo>
                    <a:pt x="4915" y="5389"/>
                    <a:pt x="6138" y="4525"/>
                    <a:pt x="6445" y="3264"/>
                  </a:cubicBezTo>
                  <a:cubicBezTo>
                    <a:pt x="6464" y="3175"/>
                    <a:pt x="6484" y="3079"/>
                    <a:pt x="6496" y="2989"/>
                  </a:cubicBezTo>
                  <a:cubicBezTo>
                    <a:pt x="6509" y="2867"/>
                    <a:pt x="6516" y="2739"/>
                    <a:pt x="6509" y="2618"/>
                  </a:cubicBezTo>
                  <a:cubicBezTo>
                    <a:pt x="6464" y="1152"/>
                    <a:pt x="5152" y="0"/>
                    <a:pt x="36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1"/>
            <p:cNvSpPr/>
            <p:nvPr/>
          </p:nvSpPr>
          <p:spPr>
            <a:xfrm rot="-2340605">
              <a:off x="7956868" y="931151"/>
              <a:ext cx="849849" cy="431792"/>
            </a:xfrm>
            <a:custGeom>
              <a:avLst/>
              <a:gdLst/>
              <a:ahLst/>
              <a:cxnLst/>
              <a:rect l="l" t="t" r="r" b="b"/>
              <a:pathLst>
                <a:path w="7048" h="3581" extrusionOk="0">
                  <a:moveTo>
                    <a:pt x="6209" y="0"/>
                  </a:moveTo>
                  <a:cubicBezTo>
                    <a:pt x="5928" y="0"/>
                    <a:pt x="5561" y="93"/>
                    <a:pt x="5345" y="176"/>
                  </a:cubicBezTo>
                  <a:cubicBezTo>
                    <a:pt x="4519" y="483"/>
                    <a:pt x="3905" y="1494"/>
                    <a:pt x="3700" y="2352"/>
                  </a:cubicBezTo>
                  <a:cubicBezTo>
                    <a:pt x="3719" y="2365"/>
                    <a:pt x="3687" y="2397"/>
                    <a:pt x="3642" y="2435"/>
                  </a:cubicBezTo>
                  <a:lnTo>
                    <a:pt x="3450" y="2371"/>
                  </a:lnTo>
                  <a:cubicBezTo>
                    <a:pt x="3252" y="1520"/>
                    <a:pt x="2381" y="483"/>
                    <a:pt x="1562" y="176"/>
                  </a:cubicBezTo>
                  <a:cubicBezTo>
                    <a:pt x="1338" y="90"/>
                    <a:pt x="1075" y="22"/>
                    <a:pt x="831" y="22"/>
                  </a:cubicBezTo>
                  <a:cubicBezTo>
                    <a:pt x="747" y="22"/>
                    <a:pt x="666" y="30"/>
                    <a:pt x="589" y="48"/>
                  </a:cubicBezTo>
                  <a:cubicBezTo>
                    <a:pt x="122" y="746"/>
                    <a:pt x="0" y="2026"/>
                    <a:pt x="1044" y="3050"/>
                  </a:cubicBezTo>
                  <a:cubicBezTo>
                    <a:pt x="1453" y="3409"/>
                    <a:pt x="2478" y="3581"/>
                    <a:pt x="3516" y="3581"/>
                  </a:cubicBezTo>
                  <a:cubicBezTo>
                    <a:pt x="4605" y="3581"/>
                    <a:pt x="5706" y="3391"/>
                    <a:pt x="6119" y="3031"/>
                  </a:cubicBezTo>
                  <a:cubicBezTo>
                    <a:pt x="7047" y="1968"/>
                    <a:pt x="6951" y="746"/>
                    <a:pt x="6484" y="48"/>
                  </a:cubicBezTo>
                  <a:cubicBezTo>
                    <a:pt x="6414" y="14"/>
                    <a:pt x="6318" y="0"/>
                    <a:pt x="6209" y="0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1"/>
            <p:cNvSpPr/>
            <p:nvPr/>
          </p:nvSpPr>
          <p:spPr>
            <a:xfrm rot="-2340605">
              <a:off x="8431291" y="1028800"/>
              <a:ext cx="40274" cy="34485"/>
            </a:xfrm>
            <a:custGeom>
              <a:avLst/>
              <a:gdLst/>
              <a:ahLst/>
              <a:cxnLst/>
              <a:rect l="l" t="t" r="r" b="b"/>
              <a:pathLst>
                <a:path w="334" h="286" extrusionOk="0">
                  <a:moveTo>
                    <a:pt x="192" y="0"/>
                  </a:moveTo>
                  <a:cubicBezTo>
                    <a:pt x="64" y="0"/>
                    <a:pt x="0" y="154"/>
                    <a:pt x="90" y="243"/>
                  </a:cubicBezTo>
                  <a:cubicBezTo>
                    <a:pt x="119" y="272"/>
                    <a:pt x="154" y="285"/>
                    <a:pt x="189" y="285"/>
                  </a:cubicBezTo>
                  <a:cubicBezTo>
                    <a:pt x="263" y="285"/>
                    <a:pt x="333" y="228"/>
                    <a:pt x="333" y="141"/>
                  </a:cubicBezTo>
                  <a:cubicBezTo>
                    <a:pt x="333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1"/>
            <p:cNvSpPr/>
            <p:nvPr/>
          </p:nvSpPr>
          <p:spPr>
            <a:xfrm rot="-2340605">
              <a:off x="8242494" y="1181401"/>
              <a:ext cx="40756" cy="34606"/>
            </a:xfrm>
            <a:custGeom>
              <a:avLst/>
              <a:gdLst/>
              <a:ahLst/>
              <a:cxnLst/>
              <a:rect l="l" t="t" r="r" b="b"/>
              <a:pathLst>
                <a:path w="338" h="287" extrusionOk="0">
                  <a:moveTo>
                    <a:pt x="189" y="1"/>
                  </a:moveTo>
                  <a:cubicBezTo>
                    <a:pt x="60" y="1"/>
                    <a:pt x="0" y="156"/>
                    <a:pt x="88" y="244"/>
                  </a:cubicBezTo>
                  <a:cubicBezTo>
                    <a:pt x="119" y="273"/>
                    <a:pt x="156" y="286"/>
                    <a:pt x="191" y="286"/>
                  </a:cubicBezTo>
                  <a:cubicBezTo>
                    <a:pt x="267" y="286"/>
                    <a:pt x="338" y="229"/>
                    <a:pt x="338" y="142"/>
                  </a:cubicBezTo>
                  <a:cubicBezTo>
                    <a:pt x="338" y="65"/>
                    <a:pt x="274" y="1"/>
                    <a:pt x="197" y="1"/>
                  </a:cubicBezTo>
                  <a:cubicBezTo>
                    <a:pt x="194" y="1"/>
                    <a:pt x="192" y="1"/>
                    <a:pt x="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1"/>
            <p:cNvSpPr/>
            <p:nvPr/>
          </p:nvSpPr>
          <p:spPr>
            <a:xfrm rot="-2340605">
              <a:off x="8393758" y="1171684"/>
              <a:ext cx="64269" cy="42564"/>
            </a:xfrm>
            <a:custGeom>
              <a:avLst/>
              <a:gdLst/>
              <a:ahLst/>
              <a:cxnLst/>
              <a:rect l="l" t="t" r="r" b="b"/>
              <a:pathLst>
                <a:path w="533" h="353" extrusionOk="0">
                  <a:moveTo>
                    <a:pt x="270" y="1"/>
                  </a:moveTo>
                  <a:cubicBezTo>
                    <a:pt x="116" y="1"/>
                    <a:pt x="1" y="84"/>
                    <a:pt x="1" y="180"/>
                  </a:cubicBezTo>
                  <a:cubicBezTo>
                    <a:pt x="1" y="270"/>
                    <a:pt x="116" y="353"/>
                    <a:pt x="270" y="353"/>
                  </a:cubicBezTo>
                  <a:cubicBezTo>
                    <a:pt x="417" y="353"/>
                    <a:pt x="532" y="276"/>
                    <a:pt x="532" y="180"/>
                  </a:cubicBezTo>
                  <a:cubicBezTo>
                    <a:pt x="532" y="84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1"/>
            <p:cNvSpPr/>
            <p:nvPr/>
          </p:nvSpPr>
          <p:spPr>
            <a:xfrm rot="-2340605">
              <a:off x="8442098" y="1182330"/>
              <a:ext cx="121" cy="62580"/>
            </a:xfrm>
            <a:custGeom>
              <a:avLst/>
              <a:gdLst/>
              <a:ahLst/>
              <a:cxnLst/>
              <a:rect l="l" t="t" r="r" b="b"/>
              <a:pathLst>
                <a:path w="1" h="519" fill="none" extrusionOk="0">
                  <a:moveTo>
                    <a:pt x="0" y="0"/>
                  </a:moveTo>
                  <a:lnTo>
                    <a:pt x="0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1"/>
            <p:cNvSpPr/>
            <p:nvPr/>
          </p:nvSpPr>
          <p:spPr>
            <a:xfrm rot="-2340605">
              <a:off x="8407415" y="1220604"/>
              <a:ext cx="101167" cy="23995"/>
            </a:xfrm>
            <a:custGeom>
              <a:avLst/>
              <a:gdLst/>
              <a:ahLst/>
              <a:cxnLst/>
              <a:rect l="l" t="t" r="r" b="b"/>
              <a:pathLst>
                <a:path w="839" h="199" fill="none" extrusionOk="0">
                  <a:moveTo>
                    <a:pt x="0" y="13"/>
                  </a:moveTo>
                  <a:cubicBezTo>
                    <a:pt x="250" y="199"/>
                    <a:pt x="596" y="192"/>
                    <a:pt x="839" y="0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1"/>
            <p:cNvSpPr/>
            <p:nvPr/>
          </p:nvSpPr>
          <p:spPr>
            <a:xfrm rot="-2340605">
              <a:off x="8178038" y="1251550"/>
              <a:ext cx="83441" cy="71382"/>
            </a:xfrm>
            <a:custGeom>
              <a:avLst/>
              <a:gdLst/>
              <a:ahLst/>
              <a:cxnLst/>
              <a:rect l="l" t="t" r="r" b="b"/>
              <a:pathLst>
                <a:path w="692" h="592" extrusionOk="0">
                  <a:moveTo>
                    <a:pt x="397" y="0"/>
                  </a:moveTo>
                  <a:cubicBezTo>
                    <a:pt x="134" y="0"/>
                    <a:pt x="0" y="320"/>
                    <a:pt x="186" y="506"/>
                  </a:cubicBezTo>
                  <a:cubicBezTo>
                    <a:pt x="245" y="565"/>
                    <a:pt x="319" y="592"/>
                    <a:pt x="391" y="592"/>
                  </a:cubicBezTo>
                  <a:cubicBezTo>
                    <a:pt x="544" y="592"/>
                    <a:pt x="691" y="473"/>
                    <a:pt x="691" y="294"/>
                  </a:cubicBezTo>
                  <a:cubicBezTo>
                    <a:pt x="691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1"/>
            <p:cNvSpPr/>
            <p:nvPr/>
          </p:nvSpPr>
          <p:spPr>
            <a:xfrm rot="-2340605">
              <a:off x="8492778" y="996303"/>
              <a:ext cx="84165" cy="71382"/>
            </a:xfrm>
            <a:custGeom>
              <a:avLst/>
              <a:gdLst/>
              <a:ahLst/>
              <a:cxnLst/>
              <a:rect l="l" t="t" r="r" b="b"/>
              <a:pathLst>
                <a:path w="698" h="592" extrusionOk="0">
                  <a:moveTo>
                    <a:pt x="397" y="0"/>
                  </a:moveTo>
                  <a:cubicBezTo>
                    <a:pt x="135" y="0"/>
                    <a:pt x="0" y="320"/>
                    <a:pt x="186" y="506"/>
                  </a:cubicBezTo>
                  <a:cubicBezTo>
                    <a:pt x="247" y="565"/>
                    <a:pt x="322" y="592"/>
                    <a:pt x="395" y="592"/>
                  </a:cubicBezTo>
                  <a:cubicBezTo>
                    <a:pt x="550" y="592"/>
                    <a:pt x="698" y="473"/>
                    <a:pt x="698" y="294"/>
                  </a:cubicBezTo>
                  <a:cubicBezTo>
                    <a:pt x="698" y="134"/>
                    <a:pt x="563" y="0"/>
                    <a:pt x="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1"/>
            <p:cNvSpPr/>
            <p:nvPr/>
          </p:nvSpPr>
          <p:spPr>
            <a:xfrm rot="-2340605">
              <a:off x="8106528" y="855184"/>
              <a:ext cx="120460" cy="121"/>
            </a:xfrm>
            <a:custGeom>
              <a:avLst/>
              <a:gdLst/>
              <a:ahLst/>
              <a:cxnLst/>
              <a:rect l="l" t="t" r="r" b="b"/>
              <a:pathLst>
                <a:path w="999" h="1" fill="none" extrusionOk="0">
                  <a:moveTo>
                    <a:pt x="0" y="0"/>
                  </a:moveTo>
                  <a:lnTo>
                    <a:pt x="999" y="0"/>
                  </a:lnTo>
                </a:path>
              </a:pathLst>
            </a:custGeom>
            <a:noFill/>
            <a:ln w="2550" cap="rnd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1"/>
            <p:cNvSpPr/>
            <p:nvPr/>
          </p:nvSpPr>
          <p:spPr>
            <a:xfrm rot="-2340605">
              <a:off x="8527867" y="1320804"/>
              <a:ext cx="414554" cy="500401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66" y="1"/>
                  </a:moveTo>
                  <a:cubicBezTo>
                    <a:pt x="1625" y="1"/>
                    <a:pt x="1482" y="21"/>
                    <a:pt x="1344" y="63"/>
                  </a:cubicBezTo>
                  <a:cubicBezTo>
                    <a:pt x="256" y="390"/>
                    <a:pt x="0" y="1798"/>
                    <a:pt x="231" y="2771"/>
                  </a:cubicBezTo>
                  <a:cubicBezTo>
                    <a:pt x="404" y="3481"/>
                    <a:pt x="1035" y="4150"/>
                    <a:pt x="1798" y="4150"/>
                  </a:cubicBezTo>
                  <a:cubicBezTo>
                    <a:pt x="1826" y="4150"/>
                    <a:pt x="1854" y="4149"/>
                    <a:pt x="1882" y="4147"/>
                  </a:cubicBezTo>
                  <a:cubicBezTo>
                    <a:pt x="2317" y="4121"/>
                    <a:pt x="2720" y="3872"/>
                    <a:pt x="2976" y="3520"/>
                  </a:cubicBezTo>
                  <a:cubicBezTo>
                    <a:pt x="3277" y="3097"/>
                    <a:pt x="3437" y="2585"/>
                    <a:pt x="3424" y="2060"/>
                  </a:cubicBezTo>
                  <a:cubicBezTo>
                    <a:pt x="3418" y="1740"/>
                    <a:pt x="3360" y="1414"/>
                    <a:pt x="3245" y="1113"/>
                  </a:cubicBezTo>
                  <a:cubicBezTo>
                    <a:pt x="3104" y="723"/>
                    <a:pt x="2829" y="396"/>
                    <a:pt x="2477" y="185"/>
                  </a:cubicBezTo>
                  <a:cubicBezTo>
                    <a:pt x="2258" y="63"/>
                    <a:pt x="2013" y="1"/>
                    <a:pt x="1766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 rot="-2340605">
              <a:off x="8697639" y="1553585"/>
              <a:ext cx="41721" cy="71141"/>
            </a:xfrm>
            <a:custGeom>
              <a:avLst/>
              <a:gdLst/>
              <a:ahLst/>
              <a:cxnLst/>
              <a:rect l="l" t="t" r="r" b="b"/>
              <a:pathLst>
                <a:path w="346" h="590" fill="none" extrusionOk="0">
                  <a:moveTo>
                    <a:pt x="0" y="1"/>
                  </a:moveTo>
                  <a:lnTo>
                    <a:pt x="346" y="590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 rot="-2340605">
              <a:off x="8689357" y="1491691"/>
              <a:ext cx="80306" cy="131310"/>
            </a:xfrm>
            <a:custGeom>
              <a:avLst/>
              <a:gdLst/>
              <a:ahLst/>
              <a:cxnLst/>
              <a:rect l="l" t="t" r="r" b="b"/>
              <a:pathLst>
                <a:path w="666" h="1089" fill="none" extrusionOk="0">
                  <a:moveTo>
                    <a:pt x="0" y="1"/>
                  </a:moveTo>
                  <a:lnTo>
                    <a:pt x="666" y="1089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 rot="-2340605">
              <a:off x="8510909" y="1277281"/>
              <a:ext cx="468574" cy="580465"/>
            </a:xfrm>
            <a:custGeom>
              <a:avLst/>
              <a:gdLst/>
              <a:ahLst/>
              <a:cxnLst/>
              <a:rect l="l" t="t" r="r" b="b"/>
              <a:pathLst>
                <a:path w="3886" h="4814" fill="none" extrusionOk="0">
                  <a:moveTo>
                    <a:pt x="13" y="2382"/>
                  </a:moveTo>
                  <a:cubicBezTo>
                    <a:pt x="0" y="1793"/>
                    <a:pt x="186" y="1210"/>
                    <a:pt x="532" y="737"/>
                  </a:cubicBezTo>
                  <a:cubicBezTo>
                    <a:pt x="858" y="301"/>
                    <a:pt x="1345" y="33"/>
                    <a:pt x="1831" y="7"/>
                  </a:cubicBezTo>
                  <a:cubicBezTo>
                    <a:pt x="1921" y="1"/>
                    <a:pt x="2004" y="7"/>
                    <a:pt x="2093" y="13"/>
                  </a:cubicBezTo>
                  <a:cubicBezTo>
                    <a:pt x="2964" y="116"/>
                    <a:pt x="3585" y="897"/>
                    <a:pt x="3751" y="1613"/>
                  </a:cubicBezTo>
                  <a:cubicBezTo>
                    <a:pt x="3885" y="2202"/>
                    <a:pt x="3860" y="2823"/>
                    <a:pt x="3674" y="3399"/>
                  </a:cubicBezTo>
                  <a:cubicBezTo>
                    <a:pt x="3444" y="4065"/>
                    <a:pt x="3015" y="4513"/>
                    <a:pt x="2426" y="4679"/>
                  </a:cubicBezTo>
                  <a:cubicBezTo>
                    <a:pt x="1978" y="4814"/>
                    <a:pt x="1498" y="4756"/>
                    <a:pt x="1089" y="4532"/>
                  </a:cubicBezTo>
                  <a:cubicBezTo>
                    <a:pt x="679" y="4282"/>
                    <a:pt x="365" y="3905"/>
                    <a:pt x="205" y="345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 rot="-2340605">
              <a:off x="8595940" y="1733936"/>
              <a:ext cx="7114" cy="33280"/>
            </a:xfrm>
            <a:custGeom>
              <a:avLst/>
              <a:gdLst/>
              <a:ahLst/>
              <a:cxnLst/>
              <a:rect l="l" t="t" r="r" b="b"/>
              <a:pathLst>
                <a:path w="59" h="276" fill="none" extrusionOk="0">
                  <a:moveTo>
                    <a:pt x="1" y="1"/>
                  </a:moveTo>
                  <a:cubicBezTo>
                    <a:pt x="20" y="90"/>
                    <a:pt x="39" y="186"/>
                    <a:pt x="58" y="276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7" name="Google Shape;2297;p41"/>
          <p:cNvGrpSpPr/>
          <p:nvPr/>
        </p:nvGrpSpPr>
        <p:grpSpPr>
          <a:xfrm>
            <a:off x="992398" y="-1578210"/>
            <a:ext cx="1372193" cy="2582187"/>
            <a:chOff x="992398" y="-1578210"/>
            <a:chExt cx="1372193" cy="2582187"/>
          </a:xfrm>
        </p:grpSpPr>
        <p:sp>
          <p:nvSpPr>
            <p:cNvPr id="2298" name="Google Shape;2298;p41"/>
            <p:cNvSpPr/>
            <p:nvPr/>
          </p:nvSpPr>
          <p:spPr>
            <a:xfrm rot="-10745650">
              <a:off x="1384946" y="-1573836"/>
              <a:ext cx="566936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 rot="-10745582">
              <a:off x="1376109" y="-667129"/>
              <a:ext cx="566936" cy="1022304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 rot="-10745582">
              <a:off x="997133" y="-74332"/>
              <a:ext cx="595365" cy="604588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 rot="-10745582">
              <a:off x="1054903" y="363439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 rot="-10745582">
              <a:off x="1031542" y="460249"/>
              <a:ext cx="26534" cy="22869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 rot="-10745582">
              <a:off x="1014213" y="413063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 rot="-10745582">
              <a:off x="1076364" y="478532"/>
              <a:ext cx="27544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 rot="-10745582">
              <a:off x="1038248" y="104765"/>
              <a:ext cx="264579" cy="271022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 rot="-10745582">
              <a:off x="1771868" y="-62126"/>
              <a:ext cx="588037" cy="598271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 rot="-10745582">
              <a:off x="2192048" y="365265"/>
              <a:ext cx="105250" cy="90846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 rot="-10745582">
              <a:off x="2291357" y="463766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 rot="-10745582">
              <a:off x="2313953" y="417469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 rot="-10745582">
              <a:off x="2245721" y="480862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 rot="-10745582">
              <a:off x="2024967" y="107005"/>
              <a:ext cx="298567" cy="260409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 rot="-10745582">
              <a:off x="1227012" y="-630041"/>
              <a:ext cx="871947" cy="1187444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 rot="-10745582">
              <a:off x="2080339" y="-455739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 rot="-10745582">
              <a:off x="1281034" y="-594194"/>
              <a:ext cx="782112" cy="120665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 rot="-10745582">
              <a:off x="1262867" y="-471214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 rot="-10745582">
              <a:off x="1406811" y="-451423"/>
              <a:ext cx="476469" cy="592080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 rot="-10745582">
              <a:off x="1680135" y="-456358"/>
              <a:ext cx="218461" cy="298440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1"/>
            <p:cNvSpPr/>
            <p:nvPr/>
          </p:nvSpPr>
          <p:spPr>
            <a:xfrm rot="-10745582">
              <a:off x="1446556" y="-421562"/>
              <a:ext cx="434394" cy="523977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1"/>
            <p:cNvSpPr/>
            <p:nvPr/>
          </p:nvSpPr>
          <p:spPr>
            <a:xfrm rot="-10745582">
              <a:off x="1622255" y="-161560"/>
              <a:ext cx="78590" cy="76063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1"/>
            <p:cNvSpPr/>
            <p:nvPr/>
          </p:nvSpPr>
          <p:spPr>
            <a:xfrm rot="-10745582">
              <a:off x="1601223" y="-141213"/>
              <a:ext cx="41317" cy="42201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1"/>
            <p:cNvSpPr/>
            <p:nvPr/>
          </p:nvSpPr>
          <p:spPr>
            <a:xfrm rot="-10745582">
              <a:off x="2045843" y="-386694"/>
              <a:ext cx="19584" cy="141639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1"/>
            <p:cNvSpPr/>
            <p:nvPr/>
          </p:nvSpPr>
          <p:spPr>
            <a:xfrm rot="-10745582">
              <a:off x="1802684" y="575971"/>
              <a:ext cx="425550" cy="424665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1"/>
            <p:cNvSpPr/>
            <p:nvPr/>
          </p:nvSpPr>
          <p:spPr>
            <a:xfrm rot="-10745582">
              <a:off x="1882036" y="655194"/>
              <a:ext cx="266979" cy="266221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1"/>
            <p:cNvSpPr/>
            <p:nvPr/>
          </p:nvSpPr>
          <p:spPr>
            <a:xfrm rot="-10745582">
              <a:off x="1087125" y="564637"/>
              <a:ext cx="424665" cy="424665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1"/>
            <p:cNvSpPr/>
            <p:nvPr/>
          </p:nvSpPr>
          <p:spPr>
            <a:xfrm rot="-10745582">
              <a:off x="1166351" y="643859"/>
              <a:ext cx="266221" cy="266221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1"/>
            <p:cNvSpPr/>
            <p:nvPr/>
          </p:nvSpPr>
          <p:spPr>
            <a:xfrm rot="-10745582">
              <a:off x="1249311" y="210484"/>
              <a:ext cx="823302" cy="681031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1"/>
            <p:cNvSpPr/>
            <p:nvPr/>
          </p:nvSpPr>
          <p:spPr>
            <a:xfrm rot="-10745582">
              <a:off x="1570418" y="718315"/>
              <a:ext cx="181313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1"/>
            <p:cNvSpPr/>
            <p:nvPr/>
          </p:nvSpPr>
          <p:spPr>
            <a:xfrm rot="-10745582">
              <a:off x="1521925" y="576185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1"/>
            <p:cNvSpPr/>
            <p:nvPr/>
          </p:nvSpPr>
          <p:spPr>
            <a:xfrm rot="-10745582">
              <a:off x="1758044" y="579923"/>
              <a:ext cx="42959" cy="36136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1"/>
            <p:cNvSpPr/>
            <p:nvPr/>
          </p:nvSpPr>
          <p:spPr>
            <a:xfrm rot="-10745582">
              <a:off x="1571432" y="357637"/>
              <a:ext cx="174870" cy="142397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1"/>
            <p:cNvSpPr/>
            <p:nvPr/>
          </p:nvSpPr>
          <p:spPr>
            <a:xfrm rot="-10745582">
              <a:off x="1590695" y="465943"/>
              <a:ext cx="137596" cy="157812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1"/>
            <p:cNvSpPr/>
            <p:nvPr/>
          </p:nvSpPr>
          <p:spPr>
            <a:xfrm rot="-10745582">
              <a:off x="1628024" y="344586"/>
              <a:ext cx="73663" cy="74673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1"/>
            <p:cNvSpPr/>
            <p:nvPr/>
          </p:nvSpPr>
          <p:spPr>
            <a:xfrm rot="-10745582">
              <a:off x="1623449" y="408610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1"/>
            <p:cNvSpPr/>
            <p:nvPr/>
          </p:nvSpPr>
          <p:spPr>
            <a:xfrm rot="-10745582">
              <a:off x="1660583" y="413391"/>
              <a:ext cx="126" cy="117380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1"/>
            <p:cNvSpPr/>
            <p:nvPr/>
          </p:nvSpPr>
          <p:spPr>
            <a:xfrm rot="-10745582">
              <a:off x="1842205" y="50229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1"/>
            <p:cNvSpPr/>
            <p:nvPr/>
          </p:nvSpPr>
          <p:spPr>
            <a:xfrm rot="-10745582">
              <a:off x="1421763" y="495642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1"/>
            <p:cNvSpPr/>
            <p:nvPr/>
          </p:nvSpPr>
          <p:spPr>
            <a:xfrm rot="-10745582">
              <a:off x="1271567" y="497337"/>
              <a:ext cx="32472" cy="148841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1"/>
            <p:cNvSpPr/>
            <p:nvPr/>
          </p:nvSpPr>
          <p:spPr>
            <a:xfrm rot="-10745582">
              <a:off x="1822260" y="276309"/>
              <a:ext cx="127109" cy="82507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24C03A-237C-C5DC-242F-8739257D4224}"/>
              </a:ext>
            </a:extLst>
          </p:cNvPr>
          <p:cNvSpPr txBox="1"/>
          <p:nvPr/>
        </p:nvSpPr>
        <p:spPr>
          <a:xfrm>
            <a:off x="3884102" y="343949"/>
            <a:ext cx="1510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iCiel Smoothy Cursive" panose="00000500000000000000" pitchFamily="2" charset="0"/>
              </a:rPr>
              <a:t>Bài 4</a:t>
            </a:r>
            <a:endParaRPr lang="en-US" sz="4000" dirty="0">
              <a:latin typeface="iCiel Smoothy Cursive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BF1FD-1318-B9E7-9859-54964EF13DBB}"/>
                  </a:ext>
                </a:extLst>
              </p:cNvPr>
              <p:cNvSpPr txBox="1"/>
              <p:nvPr/>
            </p:nvSpPr>
            <p:spPr>
              <a:xfrm>
                <a:off x="1069598" y="1500677"/>
                <a:ext cx="7881455" cy="3532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Không tính thời gian nghỉ, ô tô đi từ Hà Nội đến Hải Phòng hết số thời gian là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algn="l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 8 giờ 56 phút – 6 giờ 15 phút – 25 phút  = 2 giờ 16 phút</a:t>
                </a:r>
                <a:endParaRPr lang="en-US" sz="2400" b="0" i="0" dirty="0">
                  <a:solidFill>
                    <a:srgbClr val="000000"/>
                  </a:solidFill>
                  <a:effectLst/>
                  <a:latin typeface="+mj-lt"/>
                </a:endParaRPr>
              </a:p>
              <a:p>
                <a:pPr algn="l"/>
                <a:endParaRPr lang="vi-VN" sz="2400" b="0" i="0" dirty="0">
                  <a:solidFill>
                    <a:srgbClr val="000000"/>
                  </a:solidFill>
                  <a:effectLst/>
                  <a:latin typeface="+mj-lt"/>
                </a:endParaRPr>
              </a:p>
              <a:p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Đổi: 2 giờ 16 phút = 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giờ =</a:t>
                </a:r>
                <a:r>
                  <a:rPr lang="vi-VN" sz="2400" dirty="0"/>
                  <a:t> 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  giờ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giờ.</a:t>
                </a:r>
              </a:p>
              <a:p>
                <a:pPr algn="l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Quãng đường từ Hà Nội đến Hải Phòng là: </a:t>
                </a:r>
              </a:p>
              <a:p>
                <a:pPr algn="l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                     45 ×</a:t>
                </a:r>
                <a:r>
                  <a:rPr lang="vi-VN" sz="2400" b="0" dirty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= 102 (km)</a:t>
                </a:r>
              </a:p>
              <a:p>
                <a:pPr algn="l"/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                                          Đáp số: 102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 </a:t>
                </a:r>
                <a:r>
                  <a:rPr lang="vi-VN" sz="2400" b="0" i="0" dirty="0">
                    <a:solidFill>
                      <a:srgbClr val="000000"/>
                    </a:solidFill>
                    <a:effectLst/>
                    <a:latin typeface="+mj-lt"/>
                  </a:rPr>
                  <a:t>km.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BF1FD-1318-B9E7-9859-54964EF13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98" y="1500677"/>
                <a:ext cx="7881455" cy="3532249"/>
              </a:xfrm>
              <a:prstGeom prst="rect">
                <a:avLst/>
              </a:prstGeom>
              <a:blipFill>
                <a:blip r:embed="rId3"/>
                <a:stretch>
                  <a:fillRect l="-1160" t="-1379" b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2A5BE45-7FE5-660B-E333-D9D99969C47E}"/>
              </a:ext>
            </a:extLst>
          </p:cNvPr>
          <p:cNvSpPr txBox="1"/>
          <p:nvPr/>
        </p:nvSpPr>
        <p:spPr>
          <a:xfrm>
            <a:off x="1417742" y="1027517"/>
            <a:ext cx="5670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iCiel Cadena" panose="02000503000000020004" pitchFamily="50" charset="0"/>
                <a:cs typeface="Arial"/>
                <a:sym typeface="Arial"/>
              </a:rPr>
              <a:t>giải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iCiel Cadena" panose="02000503000000020004" pitchFamily="5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79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8" name="Google Shape;3058;p48"/>
          <p:cNvGrpSpPr/>
          <p:nvPr/>
        </p:nvGrpSpPr>
        <p:grpSpPr>
          <a:xfrm>
            <a:off x="351712" y="3604933"/>
            <a:ext cx="1672634" cy="2337348"/>
            <a:chOff x="2423793" y="3537822"/>
            <a:chExt cx="1672634" cy="2337348"/>
          </a:xfrm>
        </p:grpSpPr>
        <p:sp>
          <p:nvSpPr>
            <p:cNvPr id="3059" name="Google Shape;3059;p48"/>
            <p:cNvSpPr/>
            <p:nvPr/>
          </p:nvSpPr>
          <p:spPr>
            <a:xfrm rot="1264446">
              <a:off x="2680087" y="4296087"/>
              <a:ext cx="560040" cy="1529556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8"/>
            <p:cNvSpPr/>
            <p:nvPr/>
          </p:nvSpPr>
          <p:spPr>
            <a:xfrm rot="1264446">
              <a:off x="2843094" y="4133105"/>
              <a:ext cx="560040" cy="1009626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8"/>
            <p:cNvSpPr/>
            <p:nvPr/>
          </p:nvSpPr>
          <p:spPr>
            <a:xfrm rot="1264446">
              <a:off x="3525259" y="4211542"/>
              <a:ext cx="402685" cy="530456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2311" y="1"/>
                  </a:moveTo>
                  <a:lnTo>
                    <a:pt x="1" y="2138"/>
                  </a:lnTo>
                  <a:lnTo>
                    <a:pt x="212" y="4251"/>
                  </a:lnTo>
                  <a:lnTo>
                    <a:pt x="3226" y="948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8"/>
            <p:cNvSpPr/>
            <p:nvPr/>
          </p:nvSpPr>
          <p:spPr>
            <a:xfrm rot="1264446">
              <a:off x="3887442" y="4226896"/>
              <a:ext cx="182188" cy="182933"/>
            </a:xfrm>
            <a:custGeom>
              <a:avLst/>
              <a:gdLst/>
              <a:ahLst/>
              <a:cxnLst/>
              <a:rect l="l" t="t" r="r" b="b"/>
              <a:pathLst>
                <a:path w="1460" h="1466" extrusionOk="0">
                  <a:moveTo>
                    <a:pt x="608" y="0"/>
                  </a:moveTo>
                  <a:cubicBezTo>
                    <a:pt x="608" y="0"/>
                    <a:pt x="0" y="519"/>
                    <a:pt x="0" y="519"/>
                  </a:cubicBezTo>
                  <a:lnTo>
                    <a:pt x="915" y="1466"/>
                  </a:lnTo>
                  <a:lnTo>
                    <a:pt x="1459" y="768"/>
                  </a:lnTo>
                  <a:lnTo>
                    <a:pt x="743" y="621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8"/>
            <p:cNvSpPr/>
            <p:nvPr/>
          </p:nvSpPr>
          <p:spPr>
            <a:xfrm rot="1264446">
              <a:off x="3581962" y="4350722"/>
              <a:ext cx="297241" cy="311585"/>
            </a:xfrm>
            <a:custGeom>
              <a:avLst/>
              <a:gdLst/>
              <a:ahLst/>
              <a:cxnLst/>
              <a:rect l="l" t="t" r="r" b="b"/>
              <a:pathLst>
                <a:path w="2382" h="2497" fill="none" extrusionOk="0">
                  <a:moveTo>
                    <a:pt x="0" y="2497"/>
                  </a:moveTo>
                  <a:cubicBezTo>
                    <a:pt x="775" y="1646"/>
                    <a:pt x="1568" y="814"/>
                    <a:pt x="2381" y="1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8"/>
            <p:cNvSpPr/>
            <p:nvPr/>
          </p:nvSpPr>
          <p:spPr>
            <a:xfrm rot="1264446">
              <a:off x="2642903" y="3871542"/>
              <a:ext cx="402685" cy="530456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909" y="1"/>
                  </a:moveTo>
                  <a:lnTo>
                    <a:pt x="1" y="948"/>
                  </a:lnTo>
                  <a:lnTo>
                    <a:pt x="3009" y="4251"/>
                  </a:lnTo>
                  <a:lnTo>
                    <a:pt x="3226" y="2138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8"/>
            <p:cNvSpPr/>
            <p:nvPr/>
          </p:nvSpPr>
          <p:spPr>
            <a:xfrm rot="1264446">
              <a:off x="2672659" y="3758801"/>
              <a:ext cx="182188" cy="182933"/>
            </a:xfrm>
            <a:custGeom>
              <a:avLst/>
              <a:gdLst/>
              <a:ahLst/>
              <a:cxnLst/>
              <a:rect l="l" t="t" r="r" b="b"/>
              <a:pathLst>
                <a:path w="1460" h="1466" extrusionOk="0">
                  <a:moveTo>
                    <a:pt x="852" y="0"/>
                  </a:moveTo>
                  <a:lnTo>
                    <a:pt x="717" y="621"/>
                  </a:lnTo>
                  <a:lnTo>
                    <a:pt x="1" y="768"/>
                  </a:lnTo>
                  <a:lnTo>
                    <a:pt x="545" y="1466"/>
                  </a:lnTo>
                  <a:lnTo>
                    <a:pt x="1460" y="519"/>
                  </a:lnTo>
                  <a:cubicBezTo>
                    <a:pt x="1460" y="519"/>
                    <a:pt x="852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8"/>
            <p:cNvSpPr/>
            <p:nvPr/>
          </p:nvSpPr>
          <p:spPr>
            <a:xfrm rot="1264446">
              <a:off x="2677099" y="3979996"/>
              <a:ext cx="268540" cy="301977"/>
            </a:xfrm>
            <a:custGeom>
              <a:avLst/>
              <a:gdLst/>
              <a:ahLst/>
              <a:cxnLst/>
              <a:rect l="l" t="t" r="r" b="b"/>
              <a:pathLst>
                <a:path w="2152" h="2420" fill="none" extrusionOk="0">
                  <a:moveTo>
                    <a:pt x="7" y="0"/>
                  </a:moveTo>
                  <a:cubicBezTo>
                    <a:pt x="1" y="71"/>
                    <a:pt x="2151" y="2419"/>
                    <a:pt x="2151" y="2343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8"/>
            <p:cNvSpPr/>
            <p:nvPr/>
          </p:nvSpPr>
          <p:spPr>
            <a:xfrm rot="1264446">
              <a:off x="2679760" y="3927432"/>
              <a:ext cx="949748" cy="1177960"/>
            </a:xfrm>
            <a:custGeom>
              <a:avLst/>
              <a:gdLst/>
              <a:ahLst/>
              <a:cxnLst/>
              <a:rect l="l" t="t" r="r" b="b"/>
              <a:pathLst>
                <a:path w="7611" h="9440" extrusionOk="0">
                  <a:moveTo>
                    <a:pt x="4752" y="0"/>
                  </a:moveTo>
                  <a:cubicBezTo>
                    <a:pt x="4126" y="0"/>
                    <a:pt x="3291" y="241"/>
                    <a:pt x="2771" y="292"/>
                  </a:cubicBezTo>
                  <a:cubicBezTo>
                    <a:pt x="2240" y="343"/>
                    <a:pt x="1517" y="2622"/>
                    <a:pt x="1357" y="3076"/>
                  </a:cubicBezTo>
                  <a:cubicBezTo>
                    <a:pt x="1050" y="3979"/>
                    <a:pt x="0" y="7608"/>
                    <a:pt x="474" y="8184"/>
                  </a:cubicBezTo>
                  <a:cubicBezTo>
                    <a:pt x="474" y="8184"/>
                    <a:pt x="1299" y="9440"/>
                    <a:pt x="3945" y="9440"/>
                  </a:cubicBezTo>
                  <a:cubicBezTo>
                    <a:pt x="3997" y="9440"/>
                    <a:pt x="4049" y="9439"/>
                    <a:pt x="4103" y="9438"/>
                  </a:cubicBezTo>
                  <a:cubicBezTo>
                    <a:pt x="6772" y="9387"/>
                    <a:pt x="7284" y="8184"/>
                    <a:pt x="7284" y="8184"/>
                  </a:cubicBezTo>
                  <a:cubicBezTo>
                    <a:pt x="7610" y="7505"/>
                    <a:pt x="6676" y="1528"/>
                    <a:pt x="5306" y="107"/>
                  </a:cubicBezTo>
                  <a:cubicBezTo>
                    <a:pt x="5268" y="81"/>
                    <a:pt x="5229" y="62"/>
                    <a:pt x="5184" y="55"/>
                  </a:cubicBezTo>
                  <a:cubicBezTo>
                    <a:pt x="5060" y="16"/>
                    <a:pt x="4913" y="0"/>
                    <a:pt x="4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8"/>
            <p:cNvSpPr/>
            <p:nvPr/>
          </p:nvSpPr>
          <p:spPr>
            <a:xfrm rot="1264446">
              <a:off x="2623472" y="4759679"/>
              <a:ext cx="8860" cy="8111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6"/>
                    <a:pt x="70" y="65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8"/>
            <p:cNvSpPr/>
            <p:nvPr/>
          </p:nvSpPr>
          <p:spPr>
            <a:xfrm rot="1264446">
              <a:off x="2596058" y="4921610"/>
              <a:ext cx="772426" cy="119169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66" y="955"/>
                    <a:pt x="3258" y="923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8"/>
            <p:cNvSpPr/>
            <p:nvPr/>
          </p:nvSpPr>
          <p:spPr>
            <a:xfrm rot="1264446">
              <a:off x="3376811" y="5051449"/>
              <a:ext cx="7238" cy="9733"/>
            </a:xfrm>
            <a:custGeom>
              <a:avLst/>
              <a:gdLst/>
              <a:ahLst/>
              <a:cxnLst/>
              <a:rect l="l" t="t" r="r" b="b"/>
              <a:pathLst>
                <a:path w="58" h="78" fill="none" extrusionOk="0">
                  <a:moveTo>
                    <a:pt x="0" y="77"/>
                  </a:moveTo>
                  <a:cubicBezTo>
                    <a:pt x="19" y="52"/>
                    <a:pt x="45" y="26"/>
                    <a:pt x="58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8"/>
            <p:cNvSpPr/>
            <p:nvPr/>
          </p:nvSpPr>
          <p:spPr>
            <a:xfrm rot="1264446">
              <a:off x="3429693" y="4746306"/>
              <a:ext cx="39308" cy="187051"/>
            </a:xfrm>
            <a:custGeom>
              <a:avLst/>
              <a:gdLst/>
              <a:ahLst/>
              <a:cxnLst/>
              <a:rect l="l" t="t" r="r" b="b"/>
              <a:pathLst>
                <a:path w="315" h="1499" fill="none" extrusionOk="0">
                  <a:moveTo>
                    <a:pt x="0" y="1"/>
                  </a:moveTo>
                  <a:cubicBezTo>
                    <a:pt x="58" y="506"/>
                    <a:pt x="167" y="1012"/>
                    <a:pt x="314" y="1498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8"/>
            <p:cNvSpPr/>
            <p:nvPr/>
          </p:nvSpPr>
          <p:spPr>
            <a:xfrm rot="1264446">
              <a:off x="2678356" y="4564482"/>
              <a:ext cx="20091" cy="119917"/>
            </a:xfrm>
            <a:custGeom>
              <a:avLst/>
              <a:gdLst/>
              <a:ahLst/>
              <a:cxnLst/>
              <a:rect l="l" t="t" r="r" b="b"/>
              <a:pathLst>
                <a:path w="161" h="961" fill="none" extrusionOk="0">
                  <a:moveTo>
                    <a:pt x="0" y="961"/>
                  </a:moveTo>
                  <a:lnTo>
                    <a:pt x="160" y="1"/>
                  </a:ln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8"/>
            <p:cNvSpPr/>
            <p:nvPr/>
          </p:nvSpPr>
          <p:spPr>
            <a:xfrm rot="1264446">
              <a:off x="2880677" y="4395286"/>
              <a:ext cx="448232" cy="567143"/>
            </a:xfrm>
            <a:custGeom>
              <a:avLst/>
              <a:gdLst/>
              <a:ahLst/>
              <a:cxnLst/>
              <a:rect l="l" t="t" r="r" b="b"/>
              <a:pathLst>
                <a:path w="3592" h="4545" fill="none" extrusionOk="0">
                  <a:moveTo>
                    <a:pt x="218" y="947"/>
                  </a:moveTo>
                  <a:cubicBezTo>
                    <a:pt x="423" y="525"/>
                    <a:pt x="794" y="205"/>
                    <a:pt x="1249" y="70"/>
                  </a:cubicBezTo>
                  <a:cubicBezTo>
                    <a:pt x="1402" y="19"/>
                    <a:pt x="1562" y="0"/>
                    <a:pt x="1722" y="0"/>
                  </a:cubicBezTo>
                  <a:cubicBezTo>
                    <a:pt x="2004" y="0"/>
                    <a:pt x="2279" y="70"/>
                    <a:pt x="2529" y="205"/>
                  </a:cubicBezTo>
                  <a:cubicBezTo>
                    <a:pt x="2926" y="435"/>
                    <a:pt x="3233" y="800"/>
                    <a:pt x="3387" y="1235"/>
                  </a:cubicBezTo>
                  <a:cubicBezTo>
                    <a:pt x="3515" y="1562"/>
                    <a:pt x="3579" y="1907"/>
                    <a:pt x="3579" y="2259"/>
                  </a:cubicBezTo>
                  <a:cubicBezTo>
                    <a:pt x="3591" y="2823"/>
                    <a:pt x="3425" y="3373"/>
                    <a:pt x="3099" y="3834"/>
                  </a:cubicBezTo>
                  <a:cubicBezTo>
                    <a:pt x="2804" y="4237"/>
                    <a:pt x="2356" y="4500"/>
                    <a:pt x="1857" y="4544"/>
                  </a:cubicBezTo>
                  <a:lnTo>
                    <a:pt x="1767" y="4544"/>
                  </a:lnTo>
                  <a:cubicBezTo>
                    <a:pt x="1121" y="4544"/>
                    <a:pt x="590" y="4141"/>
                    <a:pt x="270" y="3635"/>
                  </a:cubicBezTo>
                  <a:cubicBezTo>
                    <a:pt x="148" y="3443"/>
                    <a:pt x="58" y="3232"/>
                    <a:pt x="1" y="3015"/>
                  </a:cubicBezTo>
                </a:path>
              </a:pathLst>
            </a:custGeom>
            <a:noFill/>
            <a:ln w="20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8"/>
            <p:cNvSpPr/>
            <p:nvPr/>
          </p:nvSpPr>
          <p:spPr>
            <a:xfrm rot="1264446">
              <a:off x="2909369" y="4482469"/>
              <a:ext cx="18468" cy="106316"/>
            </a:xfrm>
            <a:custGeom>
              <a:avLst/>
              <a:gdLst/>
              <a:ahLst/>
              <a:cxnLst/>
              <a:rect l="l" t="t" r="r" b="b"/>
              <a:pathLst>
                <a:path w="148" h="852" fill="none" extrusionOk="0">
                  <a:moveTo>
                    <a:pt x="1" y="851"/>
                  </a:moveTo>
                  <a:cubicBezTo>
                    <a:pt x="7" y="621"/>
                    <a:pt x="39" y="397"/>
                    <a:pt x="97" y="179"/>
                  </a:cubicBezTo>
                  <a:cubicBezTo>
                    <a:pt x="109" y="115"/>
                    <a:pt x="129" y="58"/>
                    <a:pt x="148" y="0"/>
                  </a:cubicBezTo>
                </a:path>
              </a:pathLst>
            </a:custGeom>
            <a:noFill/>
            <a:ln w="20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8"/>
            <p:cNvSpPr/>
            <p:nvPr/>
          </p:nvSpPr>
          <p:spPr>
            <a:xfrm rot="1264446">
              <a:off x="2876013" y="4414631"/>
              <a:ext cx="429015" cy="517853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75" y="0"/>
                  </a:moveTo>
                  <a:cubicBezTo>
                    <a:pt x="1633" y="0"/>
                    <a:pt x="1490" y="21"/>
                    <a:pt x="1351" y="63"/>
                  </a:cubicBezTo>
                  <a:cubicBezTo>
                    <a:pt x="257" y="390"/>
                    <a:pt x="1" y="1798"/>
                    <a:pt x="238" y="2771"/>
                  </a:cubicBezTo>
                  <a:cubicBezTo>
                    <a:pt x="411" y="3481"/>
                    <a:pt x="1043" y="4150"/>
                    <a:pt x="1805" y="4150"/>
                  </a:cubicBezTo>
                  <a:cubicBezTo>
                    <a:pt x="1833" y="4150"/>
                    <a:pt x="1861" y="4149"/>
                    <a:pt x="1889" y="4147"/>
                  </a:cubicBezTo>
                  <a:cubicBezTo>
                    <a:pt x="2324" y="4121"/>
                    <a:pt x="2721" y="3865"/>
                    <a:pt x="2984" y="3520"/>
                  </a:cubicBezTo>
                  <a:cubicBezTo>
                    <a:pt x="3284" y="3091"/>
                    <a:pt x="3438" y="2585"/>
                    <a:pt x="3425" y="2060"/>
                  </a:cubicBezTo>
                  <a:cubicBezTo>
                    <a:pt x="3425" y="1734"/>
                    <a:pt x="3361" y="1414"/>
                    <a:pt x="3246" y="1107"/>
                  </a:cubicBezTo>
                  <a:cubicBezTo>
                    <a:pt x="3105" y="716"/>
                    <a:pt x="2836" y="390"/>
                    <a:pt x="2478" y="179"/>
                  </a:cubicBezTo>
                  <a:cubicBezTo>
                    <a:pt x="2260" y="61"/>
                    <a:pt x="2018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8"/>
            <p:cNvSpPr/>
            <p:nvPr/>
          </p:nvSpPr>
          <p:spPr>
            <a:xfrm rot="1264446">
              <a:off x="3029654" y="4628849"/>
              <a:ext cx="96834" cy="136638"/>
            </a:xfrm>
            <a:custGeom>
              <a:avLst/>
              <a:gdLst/>
              <a:ahLst/>
              <a:cxnLst/>
              <a:rect l="l" t="t" r="r" b="b"/>
              <a:pathLst>
                <a:path w="776" h="1095" fill="none" extrusionOk="0">
                  <a:moveTo>
                    <a:pt x="1" y="0"/>
                  </a:moveTo>
                  <a:lnTo>
                    <a:pt x="775" y="1095"/>
                  </a:lnTo>
                </a:path>
              </a:pathLst>
            </a:custGeom>
            <a:noFill/>
            <a:ln w="2550" cap="rnd" cmpd="sng">
              <a:solidFill>
                <a:srgbClr val="8139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8"/>
            <p:cNvSpPr/>
            <p:nvPr/>
          </p:nvSpPr>
          <p:spPr>
            <a:xfrm rot="1264446">
              <a:off x="3094059" y="4640665"/>
              <a:ext cx="44050" cy="57650"/>
            </a:xfrm>
            <a:custGeom>
              <a:avLst/>
              <a:gdLst/>
              <a:ahLst/>
              <a:cxnLst/>
              <a:rect l="l" t="t" r="r" b="b"/>
              <a:pathLst>
                <a:path w="353" h="462" fill="none" extrusionOk="0">
                  <a:moveTo>
                    <a:pt x="1" y="0"/>
                  </a:moveTo>
                  <a:lnTo>
                    <a:pt x="353" y="461"/>
                  </a:lnTo>
                </a:path>
              </a:pathLst>
            </a:custGeom>
            <a:noFill/>
            <a:ln w="2550" cap="rnd" cmpd="sng">
              <a:solidFill>
                <a:srgbClr val="8139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8"/>
            <p:cNvSpPr/>
            <p:nvPr/>
          </p:nvSpPr>
          <p:spPr>
            <a:xfrm rot="1264446">
              <a:off x="3625280" y="3745600"/>
              <a:ext cx="99954" cy="189422"/>
            </a:xfrm>
            <a:custGeom>
              <a:avLst/>
              <a:gdLst/>
              <a:ahLst/>
              <a:cxnLst/>
              <a:rect l="l" t="t" r="r" b="b"/>
              <a:pathLst>
                <a:path w="801" h="1518" extrusionOk="0">
                  <a:moveTo>
                    <a:pt x="514" y="0"/>
                  </a:moveTo>
                  <a:cubicBezTo>
                    <a:pt x="464" y="0"/>
                    <a:pt x="414" y="24"/>
                    <a:pt x="385" y="78"/>
                  </a:cubicBezTo>
                  <a:cubicBezTo>
                    <a:pt x="244" y="314"/>
                    <a:pt x="103" y="583"/>
                    <a:pt x="1" y="782"/>
                  </a:cubicBezTo>
                  <a:lnTo>
                    <a:pt x="801" y="1518"/>
                  </a:lnTo>
                  <a:cubicBezTo>
                    <a:pt x="794" y="1050"/>
                    <a:pt x="750" y="590"/>
                    <a:pt x="666" y="135"/>
                  </a:cubicBezTo>
                  <a:cubicBezTo>
                    <a:pt x="655" y="49"/>
                    <a:pt x="585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8"/>
            <p:cNvSpPr/>
            <p:nvPr/>
          </p:nvSpPr>
          <p:spPr>
            <a:xfrm rot="1264446">
              <a:off x="3224946" y="3578646"/>
              <a:ext cx="100702" cy="189422"/>
            </a:xfrm>
            <a:custGeom>
              <a:avLst/>
              <a:gdLst/>
              <a:ahLst/>
              <a:cxnLst/>
              <a:rect l="l" t="t" r="r" b="b"/>
              <a:pathLst>
                <a:path w="807" h="1518" extrusionOk="0">
                  <a:moveTo>
                    <a:pt x="292" y="0"/>
                  </a:moveTo>
                  <a:cubicBezTo>
                    <a:pt x="220" y="0"/>
                    <a:pt x="149" y="49"/>
                    <a:pt x="141" y="135"/>
                  </a:cubicBezTo>
                  <a:cubicBezTo>
                    <a:pt x="52" y="590"/>
                    <a:pt x="7" y="1057"/>
                    <a:pt x="0" y="1518"/>
                  </a:cubicBezTo>
                  <a:lnTo>
                    <a:pt x="807" y="788"/>
                  </a:lnTo>
                  <a:cubicBezTo>
                    <a:pt x="698" y="583"/>
                    <a:pt x="557" y="314"/>
                    <a:pt x="423" y="78"/>
                  </a:cubicBezTo>
                  <a:cubicBezTo>
                    <a:pt x="394" y="24"/>
                    <a:pt x="342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8"/>
            <p:cNvSpPr/>
            <p:nvPr/>
          </p:nvSpPr>
          <p:spPr>
            <a:xfrm rot="1264446">
              <a:off x="2984781" y="3714409"/>
              <a:ext cx="751587" cy="672585"/>
            </a:xfrm>
            <a:custGeom>
              <a:avLst/>
              <a:gdLst/>
              <a:ahLst/>
              <a:cxnLst/>
              <a:rect l="l" t="t" r="r" b="b"/>
              <a:pathLst>
                <a:path w="6023" h="5390" extrusionOk="0">
                  <a:moveTo>
                    <a:pt x="2695" y="1"/>
                  </a:moveTo>
                  <a:cubicBezTo>
                    <a:pt x="1235" y="1"/>
                    <a:pt x="45" y="1159"/>
                    <a:pt x="7" y="2618"/>
                  </a:cubicBezTo>
                  <a:cubicBezTo>
                    <a:pt x="0" y="2740"/>
                    <a:pt x="7" y="2862"/>
                    <a:pt x="19" y="2983"/>
                  </a:cubicBezTo>
                  <a:cubicBezTo>
                    <a:pt x="32" y="3073"/>
                    <a:pt x="45" y="3169"/>
                    <a:pt x="64" y="3259"/>
                  </a:cubicBezTo>
                  <a:cubicBezTo>
                    <a:pt x="352" y="4507"/>
                    <a:pt x="1466" y="5390"/>
                    <a:pt x="2746" y="5390"/>
                  </a:cubicBezTo>
                  <a:lnTo>
                    <a:pt x="3277" y="5390"/>
                  </a:lnTo>
                  <a:cubicBezTo>
                    <a:pt x="4557" y="5390"/>
                    <a:pt x="5671" y="4507"/>
                    <a:pt x="5952" y="3259"/>
                  </a:cubicBezTo>
                  <a:cubicBezTo>
                    <a:pt x="5972" y="3169"/>
                    <a:pt x="5991" y="3073"/>
                    <a:pt x="6004" y="2983"/>
                  </a:cubicBezTo>
                  <a:cubicBezTo>
                    <a:pt x="6016" y="2862"/>
                    <a:pt x="6023" y="2740"/>
                    <a:pt x="6016" y="2618"/>
                  </a:cubicBezTo>
                  <a:cubicBezTo>
                    <a:pt x="5972" y="1159"/>
                    <a:pt x="4788" y="1"/>
                    <a:pt x="3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8"/>
            <p:cNvSpPr/>
            <p:nvPr/>
          </p:nvSpPr>
          <p:spPr>
            <a:xfrm rot="1264446">
              <a:off x="3628480" y="3822627"/>
              <a:ext cx="274030" cy="237838"/>
            </a:xfrm>
            <a:custGeom>
              <a:avLst/>
              <a:gdLst/>
              <a:ahLst/>
              <a:cxnLst/>
              <a:rect l="l" t="t" r="r" b="b"/>
              <a:pathLst>
                <a:path w="2196" h="1906" extrusionOk="0">
                  <a:moveTo>
                    <a:pt x="1559" y="1"/>
                  </a:moveTo>
                  <a:cubicBezTo>
                    <a:pt x="1396" y="1"/>
                    <a:pt x="1244" y="87"/>
                    <a:pt x="1108" y="184"/>
                  </a:cubicBezTo>
                  <a:cubicBezTo>
                    <a:pt x="628" y="523"/>
                    <a:pt x="244" y="991"/>
                    <a:pt x="1" y="1528"/>
                  </a:cubicBezTo>
                  <a:lnTo>
                    <a:pt x="1063" y="1906"/>
                  </a:lnTo>
                  <a:cubicBezTo>
                    <a:pt x="1402" y="1867"/>
                    <a:pt x="1709" y="1695"/>
                    <a:pt x="1921" y="1426"/>
                  </a:cubicBezTo>
                  <a:cubicBezTo>
                    <a:pt x="2132" y="1138"/>
                    <a:pt x="2196" y="760"/>
                    <a:pt x="2081" y="421"/>
                  </a:cubicBezTo>
                  <a:cubicBezTo>
                    <a:pt x="1997" y="210"/>
                    <a:pt x="1825" y="24"/>
                    <a:pt x="1620" y="5"/>
                  </a:cubicBezTo>
                  <a:cubicBezTo>
                    <a:pt x="1599" y="2"/>
                    <a:pt x="1579" y="1"/>
                    <a:pt x="1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8"/>
            <p:cNvSpPr/>
            <p:nvPr/>
          </p:nvSpPr>
          <p:spPr>
            <a:xfrm rot="1264446">
              <a:off x="3620688" y="3891595"/>
              <a:ext cx="224615" cy="131148"/>
            </a:xfrm>
            <a:custGeom>
              <a:avLst/>
              <a:gdLst/>
              <a:ahLst/>
              <a:cxnLst/>
              <a:rect l="l" t="t" r="r" b="b"/>
              <a:pathLst>
                <a:path w="1800" h="1051" extrusionOk="0">
                  <a:moveTo>
                    <a:pt x="1325" y="1"/>
                  </a:moveTo>
                  <a:cubicBezTo>
                    <a:pt x="1178" y="1"/>
                    <a:pt x="1037" y="33"/>
                    <a:pt x="909" y="103"/>
                  </a:cubicBezTo>
                  <a:cubicBezTo>
                    <a:pt x="545" y="263"/>
                    <a:pt x="231" y="519"/>
                    <a:pt x="1" y="845"/>
                  </a:cubicBezTo>
                  <a:lnTo>
                    <a:pt x="865" y="1050"/>
                  </a:lnTo>
                  <a:cubicBezTo>
                    <a:pt x="1121" y="1037"/>
                    <a:pt x="1364" y="948"/>
                    <a:pt x="1569" y="788"/>
                  </a:cubicBezTo>
                  <a:cubicBezTo>
                    <a:pt x="1735" y="634"/>
                    <a:pt x="1799" y="417"/>
                    <a:pt x="1697" y="231"/>
                  </a:cubicBezTo>
                  <a:cubicBezTo>
                    <a:pt x="1620" y="103"/>
                    <a:pt x="1479" y="13"/>
                    <a:pt x="1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8"/>
            <p:cNvSpPr/>
            <p:nvPr/>
          </p:nvSpPr>
          <p:spPr>
            <a:xfrm rot="1264446">
              <a:off x="2996608" y="3578978"/>
              <a:ext cx="273157" cy="237838"/>
            </a:xfrm>
            <a:custGeom>
              <a:avLst/>
              <a:gdLst/>
              <a:ahLst/>
              <a:cxnLst/>
              <a:rect l="l" t="t" r="r" b="b"/>
              <a:pathLst>
                <a:path w="2189" h="1906" extrusionOk="0">
                  <a:moveTo>
                    <a:pt x="635" y="1"/>
                  </a:moveTo>
                  <a:cubicBezTo>
                    <a:pt x="616" y="1"/>
                    <a:pt x="596" y="2"/>
                    <a:pt x="576" y="5"/>
                  </a:cubicBezTo>
                  <a:cubicBezTo>
                    <a:pt x="365" y="24"/>
                    <a:pt x="192" y="210"/>
                    <a:pt x="115" y="421"/>
                  </a:cubicBezTo>
                  <a:cubicBezTo>
                    <a:pt x="0" y="760"/>
                    <a:pt x="58" y="1138"/>
                    <a:pt x="275" y="1426"/>
                  </a:cubicBezTo>
                  <a:cubicBezTo>
                    <a:pt x="486" y="1695"/>
                    <a:pt x="794" y="1867"/>
                    <a:pt x="1133" y="1906"/>
                  </a:cubicBezTo>
                  <a:lnTo>
                    <a:pt x="2189" y="1528"/>
                  </a:lnTo>
                  <a:cubicBezTo>
                    <a:pt x="1952" y="991"/>
                    <a:pt x="1568" y="523"/>
                    <a:pt x="1082" y="184"/>
                  </a:cubicBezTo>
                  <a:cubicBezTo>
                    <a:pt x="945" y="87"/>
                    <a:pt x="793" y="1"/>
                    <a:pt x="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8"/>
            <p:cNvSpPr/>
            <p:nvPr/>
          </p:nvSpPr>
          <p:spPr>
            <a:xfrm rot="1264446">
              <a:off x="3034925" y="3665714"/>
              <a:ext cx="223742" cy="131148"/>
            </a:xfrm>
            <a:custGeom>
              <a:avLst/>
              <a:gdLst/>
              <a:ahLst/>
              <a:cxnLst/>
              <a:rect l="l" t="t" r="r" b="b"/>
              <a:pathLst>
                <a:path w="1793" h="1051" extrusionOk="0">
                  <a:moveTo>
                    <a:pt x="475" y="1"/>
                  </a:moveTo>
                  <a:cubicBezTo>
                    <a:pt x="321" y="13"/>
                    <a:pt x="180" y="103"/>
                    <a:pt x="103" y="231"/>
                  </a:cubicBezTo>
                  <a:cubicBezTo>
                    <a:pt x="1" y="417"/>
                    <a:pt x="65" y="634"/>
                    <a:pt x="231" y="788"/>
                  </a:cubicBezTo>
                  <a:cubicBezTo>
                    <a:pt x="436" y="941"/>
                    <a:pt x="679" y="1037"/>
                    <a:pt x="935" y="1050"/>
                  </a:cubicBezTo>
                  <a:lnTo>
                    <a:pt x="1793" y="845"/>
                  </a:lnTo>
                  <a:cubicBezTo>
                    <a:pt x="1569" y="519"/>
                    <a:pt x="1255" y="263"/>
                    <a:pt x="891" y="103"/>
                  </a:cubicBezTo>
                  <a:cubicBezTo>
                    <a:pt x="763" y="33"/>
                    <a:pt x="622" y="1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8"/>
            <p:cNvSpPr/>
            <p:nvPr/>
          </p:nvSpPr>
          <p:spPr>
            <a:xfrm rot="1264446">
              <a:off x="3454379" y="3801609"/>
              <a:ext cx="329186" cy="327558"/>
            </a:xfrm>
            <a:custGeom>
              <a:avLst/>
              <a:gdLst/>
              <a:ahLst/>
              <a:cxnLst/>
              <a:rect l="l" t="t" r="r" b="b"/>
              <a:pathLst>
                <a:path w="2638" h="2625" extrusionOk="0">
                  <a:moveTo>
                    <a:pt x="173" y="1"/>
                  </a:moveTo>
                  <a:cubicBezTo>
                    <a:pt x="0" y="641"/>
                    <a:pt x="71" y="1620"/>
                    <a:pt x="525" y="2062"/>
                  </a:cubicBezTo>
                  <a:cubicBezTo>
                    <a:pt x="717" y="2234"/>
                    <a:pt x="935" y="2362"/>
                    <a:pt x="1178" y="2439"/>
                  </a:cubicBezTo>
                  <a:cubicBezTo>
                    <a:pt x="1469" y="2547"/>
                    <a:pt x="1783" y="2625"/>
                    <a:pt x="2091" y="2625"/>
                  </a:cubicBezTo>
                  <a:cubicBezTo>
                    <a:pt x="2277" y="2625"/>
                    <a:pt x="2461" y="2596"/>
                    <a:pt x="2637" y="2529"/>
                  </a:cubicBezTo>
                  <a:cubicBezTo>
                    <a:pt x="2612" y="2094"/>
                    <a:pt x="2484" y="1665"/>
                    <a:pt x="2260" y="1294"/>
                  </a:cubicBezTo>
                  <a:cubicBezTo>
                    <a:pt x="2151" y="1114"/>
                    <a:pt x="2029" y="942"/>
                    <a:pt x="1901" y="782"/>
                  </a:cubicBezTo>
                  <a:cubicBezTo>
                    <a:pt x="1492" y="302"/>
                    <a:pt x="775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8"/>
            <p:cNvSpPr/>
            <p:nvPr/>
          </p:nvSpPr>
          <p:spPr>
            <a:xfrm rot="1264446">
              <a:off x="3061638" y="3650274"/>
              <a:ext cx="329186" cy="327558"/>
            </a:xfrm>
            <a:custGeom>
              <a:avLst/>
              <a:gdLst/>
              <a:ahLst/>
              <a:cxnLst/>
              <a:rect l="l" t="t" r="r" b="b"/>
              <a:pathLst>
                <a:path w="2638" h="2625" extrusionOk="0">
                  <a:moveTo>
                    <a:pt x="2465" y="1"/>
                  </a:moveTo>
                  <a:cubicBezTo>
                    <a:pt x="1863" y="1"/>
                    <a:pt x="1146" y="302"/>
                    <a:pt x="737" y="782"/>
                  </a:cubicBezTo>
                  <a:cubicBezTo>
                    <a:pt x="609" y="942"/>
                    <a:pt x="487" y="1114"/>
                    <a:pt x="378" y="1294"/>
                  </a:cubicBezTo>
                  <a:cubicBezTo>
                    <a:pt x="154" y="1665"/>
                    <a:pt x="26" y="2094"/>
                    <a:pt x="1" y="2529"/>
                  </a:cubicBezTo>
                  <a:cubicBezTo>
                    <a:pt x="177" y="2596"/>
                    <a:pt x="361" y="2625"/>
                    <a:pt x="547" y="2625"/>
                  </a:cubicBezTo>
                  <a:cubicBezTo>
                    <a:pt x="855" y="2625"/>
                    <a:pt x="1169" y="2547"/>
                    <a:pt x="1460" y="2439"/>
                  </a:cubicBezTo>
                  <a:cubicBezTo>
                    <a:pt x="1703" y="2362"/>
                    <a:pt x="1921" y="2234"/>
                    <a:pt x="2113" y="2062"/>
                  </a:cubicBezTo>
                  <a:cubicBezTo>
                    <a:pt x="2567" y="1620"/>
                    <a:pt x="2637" y="641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8"/>
            <p:cNvSpPr/>
            <p:nvPr/>
          </p:nvSpPr>
          <p:spPr>
            <a:xfrm rot="1264446">
              <a:off x="3234696" y="3857611"/>
              <a:ext cx="42427" cy="36437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99" y="0"/>
                  </a:moveTo>
                  <a:cubicBezTo>
                    <a:pt x="64" y="0"/>
                    <a:pt x="0" y="160"/>
                    <a:pt x="90" y="250"/>
                  </a:cubicBezTo>
                  <a:cubicBezTo>
                    <a:pt x="121" y="279"/>
                    <a:pt x="158" y="292"/>
                    <a:pt x="194" y="292"/>
                  </a:cubicBezTo>
                  <a:cubicBezTo>
                    <a:pt x="269" y="292"/>
                    <a:pt x="340" y="234"/>
                    <a:pt x="340" y="147"/>
                  </a:cubicBezTo>
                  <a:cubicBezTo>
                    <a:pt x="340" y="64"/>
                    <a:pt x="276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8"/>
            <p:cNvSpPr/>
            <p:nvPr/>
          </p:nvSpPr>
          <p:spPr>
            <a:xfrm rot="1264446">
              <a:off x="3532074" y="3972200"/>
              <a:ext cx="42427" cy="36437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92" y="0"/>
                  </a:moveTo>
                  <a:cubicBezTo>
                    <a:pt x="64" y="0"/>
                    <a:pt x="0" y="160"/>
                    <a:pt x="90" y="250"/>
                  </a:cubicBezTo>
                  <a:cubicBezTo>
                    <a:pt x="119" y="279"/>
                    <a:pt x="155" y="292"/>
                    <a:pt x="190" y="292"/>
                  </a:cubicBezTo>
                  <a:cubicBezTo>
                    <a:pt x="266" y="292"/>
                    <a:pt x="339" y="234"/>
                    <a:pt x="339" y="147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8"/>
            <p:cNvSpPr/>
            <p:nvPr/>
          </p:nvSpPr>
          <p:spPr>
            <a:xfrm rot="1264446">
              <a:off x="3168314" y="3992538"/>
              <a:ext cx="328437" cy="257304"/>
            </a:xfrm>
            <a:custGeom>
              <a:avLst/>
              <a:gdLst/>
              <a:ahLst/>
              <a:cxnLst/>
              <a:rect l="l" t="t" r="r" b="b"/>
              <a:pathLst>
                <a:path w="2632" h="2062" extrusionOk="0">
                  <a:moveTo>
                    <a:pt x="1319" y="1"/>
                  </a:moveTo>
                  <a:cubicBezTo>
                    <a:pt x="590" y="1"/>
                    <a:pt x="1" y="462"/>
                    <a:pt x="1" y="1031"/>
                  </a:cubicBezTo>
                  <a:cubicBezTo>
                    <a:pt x="1" y="1601"/>
                    <a:pt x="590" y="2062"/>
                    <a:pt x="1319" y="2062"/>
                  </a:cubicBezTo>
                  <a:cubicBezTo>
                    <a:pt x="2043" y="2062"/>
                    <a:pt x="2631" y="1601"/>
                    <a:pt x="2631" y="1031"/>
                  </a:cubicBezTo>
                  <a:cubicBezTo>
                    <a:pt x="2631" y="462"/>
                    <a:pt x="2043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8"/>
            <p:cNvSpPr/>
            <p:nvPr/>
          </p:nvSpPr>
          <p:spPr>
            <a:xfrm rot="1264446">
              <a:off x="3283260" y="4037407"/>
              <a:ext cx="49665" cy="74371"/>
            </a:xfrm>
            <a:custGeom>
              <a:avLst/>
              <a:gdLst/>
              <a:ahLst/>
              <a:cxnLst/>
              <a:rect l="l" t="t" r="r" b="b"/>
              <a:pathLst>
                <a:path w="398" h="596" extrusionOk="0">
                  <a:moveTo>
                    <a:pt x="199" y="0"/>
                  </a:moveTo>
                  <a:cubicBezTo>
                    <a:pt x="90" y="0"/>
                    <a:pt x="1" y="135"/>
                    <a:pt x="1" y="301"/>
                  </a:cubicBezTo>
                  <a:cubicBezTo>
                    <a:pt x="1" y="461"/>
                    <a:pt x="90" y="596"/>
                    <a:pt x="199" y="596"/>
                  </a:cubicBezTo>
                  <a:cubicBezTo>
                    <a:pt x="308" y="596"/>
                    <a:pt x="398" y="461"/>
                    <a:pt x="398" y="301"/>
                  </a:cubicBezTo>
                  <a:cubicBezTo>
                    <a:pt x="398" y="135"/>
                    <a:pt x="308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8"/>
            <p:cNvSpPr/>
            <p:nvPr/>
          </p:nvSpPr>
          <p:spPr>
            <a:xfrm rot="1264446">
              <a:off x="3371984" y="4071595"/>
              <a:ext cx="49665" cy="74371"/>
            </a:xfrm>
            <a:custGeom>
              <a:avLst/>
              <a:gdLst/>
              <a:ahLst/>
              <a:cxnLst/>
              <a:rect l="l" t="t" r="r" b="b"/>
              <a:pathLst>
                <a:path w="398" h="596" extrusionOk="0">
                  <a:moveTo>
                    <a:pt x="199" y="0"/>
                  </a:moveTo>
                  <a:cubicBezTo>
                    <a:pt x="90" y="0"/>
                    <a:pt x="0" y="135"/>
                    <a:pt x="0" y="301"/>
                  </a:cubicBezTo>
                  <a:cubicBezTo>
                    <a:pt x="0" y="461"/>
                    <a:pt x="90" y="596"/>
                    <a:pt x="199" y="596"/>
                  </a:cubicBezTo>
                  <a:cubicBezTo>
                    <a:pt x="308" y="596"/>
                    <a:pt x="397" y="461"/>
                    <a:pt x="397" y="301"/>
                  </a:cubicBezTo>
                  <a:cubicBezTo>
                    <a:pt x="397" y="135"/>
                    <a:pt x="314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8"/>
            <p:cNvSpPr/>
            <p:nvPr/>
          </p:nvSpPr>
          <p:spPr>
            <a:xfrm rot="1264446">
              <a:off x="3273064" y="4157130"/>
              <a:ext cx="99954" cy="30447"/>
            </a:xfrm>
            <a:custGeom>
              <a:avLst/>
              <a:gdLst/>
              <a:ahLst/>
              <a:cxnLst/>
              <a:rect l="l" t="t" r="r" b="b"/>
              <a:pathLst>
                <a:path w="801" h="244" fill="none" extrusionOk="0">
                  <a:moveTo>
                    <a:pt x="1" y="32"/>
                  </a:moveTo>
                  <a:cubicBezTo>
                    <a:pt x="231" y="244"/>
                    <a:pt x="590" y="224"/>
                    <a:pt x="801" y="0"/>
                  </a:cubicBezTo>
                </a:path>
              </a:pathLst>
            </a:custGeom>
            <a:solidFill>
              <a:schemeClr val="accent4"/>
            </a:solidFill>
            <a:ln w="2550" cap="rnd" cmpd="sng">
              <a:solidFill>
                <a:srgbClr val="BA3F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8"/>
            <p:cNvSpPr/>
            <p:nvPr/>
          </p:nvSpPr>
          <p:spPr>
            <a:xfrm rot="1264446">
              <a:off x="3167241" y="4307777"/>
              <a:ext cx="95087" cy="24832"/>
            </a:xfrm>
            <a:custGeom>
              <a:avLst/>
              <a:gdLst/>
              <a:ahLst/>
              <a:cxnLst/>
              <a:rect l="l" t="t" r="r" b="b"/>
              <a:pathLst>
                <a:path w="762" h="199" fill="none" extrusionOk="0">
                  <a:moveTo>
                    <a:pt x="0" y="0"/>
                  </a:moveTo>
                  <a:cubicBezTo>
                    <a:pt x="224" y="141"/>
                    <a:pt x="493" y="199"/>
                    <a:pt x="762" y="154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8"/>
            <p:cNvSpPr/>
            <p:nvPr/>
          </p:nvSpPr>
          <p:spPr>
            <a:xfrm rot="1264446">
              <a:off x="3295481" y="4353011"/>
              <a:ext cx="49665" cy="10607"/>
            </a:xfrm>
            <a:custGeom>
              <a:avLst/>
              <a:gdLst/>
              <a:ahLst/>
              <a:cxnLst/>
              <a:rect l="l" t="t" r="r" b="b"/>
              <a:pathLst>
                <a:path w="398" h="85" fill="none" extrusionOk="0">
                  <a:moveTo>
                    <a:pt x="1" y="84"/>
                  </a:moveTo>
                  <a:cubicBezTo>
                    <a:pt x="135" y="84"/>
                    <a:pt x="270" y="58"/>
                    <a:pt x="398" y="1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5" name="Google Shape;3095;p48"/>
          <p:cNvGrpSpPr/>
          <p:nvPr/>
        </p:nvGrpSpPr>
        <p:grpSpPr>
          <a:xfrm>
            <a:off x="1053946" y="-1292032"/>
            <a:ext cx="1446448" cy="2676286"/>
            <a:chOff x="1053946" y="-1292032"/>
            <a:chExt cx="1446448" cy="2676286"/>
          </a:xfrm>
        </p:grpSpPr>
        <p:sp>
          <p:nvSpPr>
            <p:cNvPr id="3096" name="Google Shape;3096;p48"/>
            <p:cNvSpPr/>
            <p:nvPr/>
          </p:nvSpPr>
          <p:spPr>
            <a:xfrm rot="10195806">
              <a:off x="1304010" y="-1255725"/>
              <a:ext cx="566939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8"/>
            <p:cNvSpPr/>
            <p:nvPr/>
          </p:nvSpPr>
          <p:spPr>
            <a:xfrm rot="10195873">
              <a:off x="1401426" y="-357537"/>
              <a:ext cx="566937" cy="1022313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8"/>
            <p:cNvSpPr/>
            <p:nvPr/>
          </p:nvSpPr>
          <p:spPr>
            <a:xfrm rot="10195873">
              <a:off x="1102224" y="297691"/>
              <a:ext cx="595366" cy="604594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8"/>
            <p:cNvSpPr/>
            <p:nvPr/>
          </p:nvSpPr>
          <p:spPr>
            <a:xfrm rot="10195873">
              <a:off x="1197910" y="767813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8"/>
            <p:cNvSpPr/>
            <p:nvPr/>
          </p:nvSpPr>
          <p:spPr>
            <a:xfrm rot="10195873">
              <a:off x="1187610" y="875422"/>
              <a:ext cx="26534" cy="22870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8"/>
            <p:cNvSpPr/>
            <p:nvPr/>
          </p:nvSpPr>
          <p:spPr>
            <a:xfrm rot="10195873">
              <a:off x="1161720" y="832752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8"/>
            <p:cNvSpPr/>
            <p:nvPr/>
          </p:nvSpPr>
          <p:spPr>
            <a:xfrm rot="10195873">
              <a:off x="1235096" y="884738"/>
              <a:ext cx="27545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8"/>
            <p:cNvSpPr/>
            <p:nvPr/>
          </p:nvSpPr>
          <p:spPr>
            <a:xfrm rot="10195873">
              <a:off x="1147956" y="500229"/>
              <a:ext cx="264579" cy="271025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8"/>
            <p:cNvSpPr/>
            <p:nvPr/>
          </p:nvSpPr>
          <p:spPr>
            <a:xfrm rot="10195873">
              <a:off x="1864575" y="162919"/>
              <a:ext cx="588037" cy="598276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8"/>
            <p:cNvSpPr/>
            <p:nvPr/>
          </p:nvSpPr>
          <p:spPr>
            <a:xfrm rot="10195873">
              <a:off x="2314552" y="553098"/>
              <a:ext cx="105250" cy="90847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8"/>
            <p:cNvSpPr/>
            <p:nvPr/>
          </p:nvSpPr>
          <p:spPr>
            <a:xfrm rot="10195873">
              <a:off x="2425058" y="638980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8"/>
            <p:cNvSpPr/>
            <p:nvPr/>
          </p:nvSpPr>
          <p:spPr>
            <a:xfrm rot="10195873">
              <a:off x="2438432" y="589543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8"/>
            <p:cNvSpPr/>
            <p:nvPr/>
          </p:nvSpPr>
          <p:spPr>
            <a:xfrm rot="10195873">
              <a:off x="2383510" y="664441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8"/>
            <p:cNvSpPr/>
            <p:nvPr/>
          </p:nvSpPr>
          <p:spPr>
            <a:xfrm rot="10195873">
              <a:off x="2115729" y="311418"/>
              <a:ext cx="298567" cy="260411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8"/>
            <p:cNvSpPr/>
            <p:nvPr/>
          </p:nvSpPr>
          <p:spPr>
            <a:xfrm rot="10195873">
              <a:off x="1275049" y="-323289"/>
              <a:ext cx="871948" cy="118745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8"/>
            <p:cNvSpPr/>
            <p:nvPr/>
          </p:nvSpPr>
          <p:spPr>
            <a:xfrm rot="10195873">
              <a:off x="2041653" y="-221714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8"/>
            <p:cNvSpPr/>
            <p:nvPr/>
          </p:nvSpPr>
          <p:spPr>
            <a:xfrm rot="10195873">
              <a:off x="1234170" y="-280064"/>
              <a:ext cx="782113" cy="12066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8"/>
            <p:cNvSpPr/>
            <p:nvPr/>
          </p:nvSpPr>
          <p:spPr>
            <a:xfrm rot="10195873">
              <a:off x="1236209" y="-81176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8"/>
            <p:cNvSpPr/>
            <p:nvPr/>
          </p:nvSpPr>
          <p:spPr>
            <a:xfrm rot="10195873">
              <a:off x="1432506" y="-139072"/>
              <a:ext cx="476470" cy="592085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8"/>
            <p:cNvSpPr/>
            <p:nvPr/>
          </p:nvSpPr>
          <p:spPr>
            <a:xfrm rot="10195873">
              <a:off x="1674295" y="-168705"/>
              <a:ext cx="218461" cy="298443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8"/>
            <p:cNvSpPr/>
            <p:nvPr/>
          </p:nvSpPr>
          <p:spPr>
            <a:xfrm rot="10195873">
              <a:off x="1471110" y="-112694"/>
              <a:ext cx="434395" cy="523981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8"/>
            <p:cNvSpPr/>
            <p:nvPr/>
          </p:nvSpPr>
          <p:spPr>
            <a:xfrm rot="10195873">
              <a:off x="1653712" y="147072"/>
              <a:ext cx="78590" cy="76064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8"/>
            <p:cNvSpPr/>
            <p:nvPr/>
          </p:nvSpPr>
          <p:spPr>
            <a:xfrm rot="10195873">
              <a:off x="1634056" y="174910"/>
              <a:ext cx="41317" cy="42202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8"/>
            <p:cNvSpPr/>
            <p:nvPr/>
          </p:nvSpPr>
          <p:spPr>
            <a:xfrm rot="10195873">
              <a:off x="2033469" y="-149577"/>
              <a:ext cx="19584" cy="141640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8"/>
            <p:cNvSpPr/>
            <p:nvPr/>
          </p:nvSpPr>
          <p:spPr>
            <a:xfrm rot="10195873">
              <a:off x="2001280" y="800534"/>
              <a:ext cx="425550" cy="424669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8"/>
            <p:cNvSpPr/>
            <p:nvPr/>
          </p:nvSpPr>
          <p:spPr>
            <a:xfrm rot="10195873">
              <a:off x="2080631" y="879747"/>
              <a:ext cx="266980" cy="266223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8"/>
            <p:cNvSpPr/>
            <p:nvPr/>
          </p:nvSpPr>
          <p:spPr>
            <a:xfrm rot="10195873">
              <a:off x="1296661" y="925734"/>
              <a:ext cx="424666" cy="424669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8"/>
            <p:cNvSpPr/>
            <p:nvPr/>
          </p:nvSpPr>
          <p:spPr>
            <a:xfrm rot="10195873">
              <a:off x="1375887" y="1004958"/>
              <a:ext cx="266222" cy="266223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8"/>
            <p:cNvSpPr/>
            <p:nvPr/>
          </p:nvSpPr>
          <p:spPr>
            <a:xfrm rot="10195873">
              <a:off x="1409209" y="506881"/>
              <a:ext cx="823303" cy="681037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8"/>
            <p:cNvSpPr/>
            <p:nvPr/>
          </p:nvSpPr>
          <p:spPr>
            <a:xfrm rot="10195873">
              <a:off x="1767884" y="1011089"/>
              <a:ext cx="181314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8"/>
            <p:cNvSpPr/>
            <p:nvPr/>
          </p:nvSpPr>
          <p:spPr>
            <a:xfrm rot="10195873">
              <a:off x="1692208" y="894183"/>
              <a:ext cx="42959" cy="36137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8"/>
            <p:cNvSpPr/>
            <p:nvPr/>
          </p:nvSpPr>
          <p:spPr>
            <a:xfrm rot="10195873">
              <a:off x="1924720" y="852895"/>
              <a:ext cx="42959" cy="36137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8"/>
            <p:cNvSpPr/>
            <p:nvPr/>
          </p:nvSpPr>
          <p:spPr>
            <a:xfrm rot="10195873">
              <a:off x="1708108" y="656675"/>
              <a:ext cx="174870" cy="142399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8"/>
            <p:cNvSpPr/>
            <p:nvPr/>
          </p:nvSpPr>
          <p:spPr>
            <a:xfrm rot="10195873">
              <a:off x="1749449" y="762740"/>
              <a:ext cx="137596" cy="157813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8"/>
            <p:cNvSpPr/>
            <p:nvPr/>
          </p:nvSpPr>
          <p:spPr>
            <a:xfrm rot="10195873">
              <a:off x="1755658" y="643343"/>
              <a:ext cx="73663" cy="74674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8"/>
            <p:cNvSpPr/>
            <p:nvPr/>
          </p:nvSpPr>
          <p:spPr>
            <a:xfrm rot="10195873">
              <a:off x="1757534" y="707238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8"/>
            <p:cNvSpPr/>
            <p:nvPr/>
          </p:nvSpPr>
          <p:spPr>
            <a:xfrm rot="10195873">
              <a:off x="1805461" y="711300"/>
              <a:ext cx="126" cy="117381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8"/>
            <p:cNvSpPr/>
            <p:nvPr/>
          </p:nvSpPr>
          <p:spPr>
            <a:xfrm rot="10195873">
              <a:off x="1996264" y="755489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8"/>
            <p:cNvSpPr/>
            <p:nvPr/>
          </p:nvSpPr>
          <p:spPr>
            <a:xfrm rot="10195873">
              <a:off x="1582247" y="82900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8"/>
            <p:cNvSpPr/>
            <p:nvPr/>
          </p:nvSpPr>
          <p:spPr>
            <a:xfrm rot="10195873">
              <a:off x="1442244" y="864411"/>
              <a:ext cx="32472" cy="148842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8"/>
            <p:cNvSpPr/>
            <p:nvPr/>
          </p:nvSpPr>
          <p:spPr>
            <a:xfrm rot="10195873">
              <a:off x="1933598" y="534172"/>
              <a:ext cx="127109" cy="82508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250;p50">
            <a:extLst>
              <a:ext uri="{FF2B5EF4-FFF2-40B4-BE49-F238E27FC236}">
                <a16:creationId xmlns:a16="http://schemas.microsoft.com/office/drawing/2014/main" id="{A1EBBE9A-5118-CE32-A893-799B30CB2A9A}"/>
              </a:ext>
            </a:extLst>
          </p:cNvPr>
          <p:cNvGrpSpPr/>
          <p:nvPr/>
        </p:nvGrpSpPr>
        <p:grpSpPr>
          <a:xfrm>
            <a:off x="6317689" y="3941685"/>
            <a:ext cx="790580" cy="1129736"/>
            <a:chOff x="4522445" y="3002118"/>
            <a:chExt cx="790580" cy="1129736"/>
          </a:xfrm>
        </p:grpSpPr>
        <p:sp>
          <p:nvSpPr>
            <p:cNvPr id="7" name="Google Shape;3251;p50">
              <a:extLst>
                <a:ext uri="{FF2B5EF4-FFF2-40B4-BE49-F238E27FC236}">
                  <a16:creationId xmlns:a16="http://schemas.microsoft.com/office/drawing/2014/main" id="{14059CBE-6DC1-7A29-634D-E823C99DE731}"/>
                </a:ext>
              </a:extLst>
            </p:cNvPr>
            <p:cNvSpPr/>
            <p:nvPr/>
          </p:nvSpPr>
          <p:spPr>
            <a:xfrm>
              <a:off x="4522445" y="3532273"/>
              <a:ext cx="293982" cy="380043"/>
            </a:xfrm>
            <a:custGeom>
              <a:avLst/>
              <a:gdLst/>
              <a:ahLst/>
              <a:cxnLst/>
              <a:rect l="l" t="t" r="r" b="b"/>
              <a:pathLst>
                <a:path w="3925" h="5074" extrusionOk="0">
                  <a:moveTo>
                    <a:pt x="2804" y="0"/>
                  </a:moveTo>
                  <a:cubicBezTo>
                    <a:pt x="2804" y="0"/>
                    <a:pt x="1127" y="1517"/>
                    <a:pt x="449" y="3309"/>
                  </a:cubicBezTo>
                  <a:cubicBezTo>
                    <a:pt x="340" y="3463"/>
                    <a:pt x="244" y="3629"/>
                    <a:pt x="161" y="3802"/>
                  </a:cubicBezTo>
                  <a:cubicBezTo>
                    <a:pt x="20" y="4058"/>
                    <a:pt x="1" y="4353"/>
                    <a:pt x="90" y="4628"/>
                  </a:cubicBezTo>
                  <a:cubicBezTo>
                    <a:pt x="190" y="4910"/>
                    <a:pt x="454" y="5074"/>
                    <a:pt x="725" y="5074"/>
                  </a:cubicBezTo>
                  <a:cubicBezTo>
                    <a:pt x="872" y="5074"/>
                    <a:pt x="1021" y="5026"/>
                    <a:pt x="1147" y="4922"/>
                  </a:cubicBezTo>
                  <a:cubicBezTo>
                    <a:pt x="1230" y="4865"/>
                    <a:pt x="1300" y="4794"/>
                    <a:pt x="1371" y="4717"/>
                  </a:cubicBezTo>
                  <a:cubicBezTo>
                    <a:pt x="1433" y="4775"/>
                    <a:pt x="1514" y="4830"/>
                    <a:pt x="1592" y="4830"/>
                  </a:cubicBezTo>
                  <a:cubicBezTo>
                    <a:pt x="1626" y="4830"/>
                    <a:pt x="1659" y="4820"/>
                    <a:pt x="1691" y="4794"/>
                  </a:cubicBezTo>
                  <a:cubicBezTo>
                    <a:pt x="1787" y="4705"/>
                    <a:pt x="1691" y="4404"/>
                    <a:pt x="1627" y="4218"/>
                  </a:cubicBezTo>
                  <a:cubicBezTo>
                    <a:pt x="1799" y="3975"/>
                    <a:pt x="2555" y="2970"/>
                    <a:pt x="3924" y="1920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52;p50">
              <a:extLst>
                <a:ext uri="{FF2B5EF4-FFF2-40B4-BE49-F238E27FC236}">
                  <a16:creationId xmlns:a16="http://schemas.microsoft.com/office/drawing/2014/main" id="{AC557094-F02C-23BE-6A8E-4EEF5A8AA808}"/>
                </a:ext>
              </a:extLst>
            </p:cNvPr>
            <p:cNvSpPr/>
            <p:nvPr/>
          </p:nvSpPr>
          <p:spPr>
            <a:xfrm>
              <a:off x="5008108" y="3552871"/>
              <a:ext cx="304918" cy="368957"/>
            </a:xfrm>
            <a:custGeom>
              <a:avLst/>
              <a:gdLst/>
              <a:ahLst/>
              <a:cxnLst/>
              <a:rect l="l" t="t" r="r" b="b"/>
              <a:pathLst>
                <a:path w="4071" h="4926" extrusionOk="0">
                  <a:moveTo>
                    <a:pt x="992" y="1"/>
                  </a:moveTo>
                  <a:lnTo>
                    <a:pt x="0" y="1985"/>
                  </a:lnTo>
                  <a:cubicBezTo>
                    <a:pt x="1434" y="2945"/>
                    <a:pt x="2253" y="3905"/>
                    <a:pt x="2439" y="4129"/>
                  </a:cubicBezTo>
                  <a:cubicBezTo>
                    <a:pt x="2394" y="4314"/>
                    <a:pt x="2305" y="4622"/>
                    <a:pt x="2420" y="4705"/>
                  </a:cubicBezTo>
                  <a:cubicBezTo>
                    <a:pt x="2450" y="4728"/>
                    <a:pt x="2481" y="4738"/>
                    <a:pt x="2512" y="4738"/>
                  </a:cubicBezTo>
                  <a:cubicBezTo>
                    <a:pt x="2591" y="4738"/>
                    <a:pt x="2669" y="4673"/>
                    <a:pt x="2733" y="4609"/>
                  </a:cubicBezTo>
                  <a:cubicBezTo>
                    <a:pt x="2804" y="4679"/>
                    <a:pt x="2881" y="4743"/>
                    <a:pt x="2964" y="4801"/>
                  </a:cubicBezTo>
                  <a:cubicBezTo>
                    <a:pt x="3083" y="4886"/>
                    <a:pt x="3219" y="4926"/>
                    <a:pt x="3351" y="4926"/>
                  </a:cubicBezTo>
                  <a:cubicBezTo>
                    <a:pt x="3638" y="4926"/>
                    <a:pt x="3913" y="4742"/>
                    <a:pt x="4001" y="4436"/>
                  </a:cubicBezTo>
                  <a:cubicBezTo>
                    <a:pt x="4071" y="4161"/>
                    <a:pt x="4026" y="3860"/>
                    <a:pt x="3879" y="3617"/>
                  </a:cubicBezTo>
                  <a:cubicBezTo>
                    <a:pt x="3777" y="3450"/>
                    <a:pt x="3668" y="3290"/>
                    <a:pt x="3553" y="3143"/>
                  </a:cubicBezTo>
                  <a:cubicBezTo>
                    <a:pt x="2765" y="1402"/>
                    <a:pt x="992" y="1"/>
                    <a:pt x="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53;p50">
              <a:extLst>
                <a:ext uri="{FF2B5EF4-FFF2-40B4-BE49-F238E27FC236}">
                  <a16:creationId xmlns:a16="http://schemas.microsoft.com/office/drawing/2014/main" id="{4D931E81-A9F2-5F5D-F4DF-717B57F7525E}"/>
                </a:ext>
              </a:extLst>
            </p:cNvPr>
            <p:cNvSpPr/>
            <p:nvPr/>
          </p:nvSpPr>
          <p:spPr>
            <a:xfrm>
              <a:off x="4741533" y="3002118"/>
              <a:ext cx="115121" cy="162982"/>
            </a:xfrm>
            <a:custGeom>
              <a:avLst/>
              <a:gdLst/>
              <a:ahLst/>
              <a:cxnLst/>
              <a:rect l="l" t="t" r="r" b="b"/>
              <a:pathLst>
                <a:path w="1537" h="2176" extrusionOk="0">
                  <a:moveTo>
                    <a:pt x="1164" y="1"/>
                  </a:moveTo>
                  <a:cubicBezTo>
                    <a:pt x="918" y="1"/>
                    <a:pt x="762" y="588"/>
                    <a:pt x="762" y="588"/>
                  </a:cubicBezTo>
                  <a:cubicBezTo>
                    <a:pt x="762" y="588"/>
                    <a:pt x="416" y="374"/>
                    <a:pt x="206" y="374"/>
                  </a:cubicBezTo>
                  <a:cubicBezTo>
                    <a:pt x="127" y="374"/>
                    <a:pt x="68" y="404"/>
                    <a:pt x="52" y="486"/>
                  </a:cubicBezTo>
                  <a:cubicBezTo>
                    <a:pt x="1" y="787"/>
                    <a:pt x="654" y="1049"/>
                    <a:pt x="654" y="1049"/>
                  </a:cubicBezTo>
                  <a:lnTo>
                    <a:pt x="1057" y="2176"/>
                  </a:lnTo>
                  <a:lnTo>
                    <a:pt x="1537" y="2073"/>
                  </a:lnTo>
                  <a:lnTo>
                    <a:pt x="1166" y="857"/>
                  </a:lnTo>
                  <a:cubicBezTo>
                    <a:pt x="1166" y="857"/>
                    <a:pt x="1466" y="76"/>
                    <a:pt x="1204" y="6"/>
                  </a:cubicBezTo>
                  <a:cubicBezTo>
                    <a:pt x="1190" y="2"/>
                    <a:pt x="1177" y="1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54;p50">
              <a:extLst>
                <a:ext uri="{FF2B5EF4-FFF2-40B4-BE49-F238E27FC236}">
                  <a16:creationId xmlns:a16="http://schemas.microsoft.com/office/drawing/2014/main" id="{E509E599-03ED-350F-8A69-1E6308CA41B0}"/>
                </a:ext>
              </a:extLst>
            </p:cNvPr>
            <p:cNvSpPr/>
            <p:nvPr/>
          </p:nvSpPr>
          <p:spPr>
            <a:xfrm>
              <a:off x="4981742" y="3002118"/>
              <a:ext cx="115121" cy="162982"/>
            </a:xfrm>
            <a:custGeom>
              <a:avLst/>
              <a:gdLst/>
              <a:ahLst/>
              <a:cxnLst/>
              <a:rect l="l" t="t" r="r" b="b"/>
              <a:pathLst>
                <a:path w="1537" h="2176" extrusionOk="0">
                  <a:moveTo>
                    <a:pt x="373" y="1"/>
                  </a:moveTo>
                  <a:cubicBezTo>
                    <a:pt x="360" y="1"/>
                    <a:pt x="347" y="2"/>
                    <a:pt x="333" y="6"/>
                  </a:cubicBezTo>
                  <a:cubicBezTo>
                    <a:pt x="71" y="76"/>
                    <a:pt x="372" y="857"/>
                    <a:pt x="372" y="857"/>
                  </a:cubicBezTo>
                  <a:lnTo>
                    <a:pt x="0" y="2073"/>
                  </a:lnTo>
                  <a:lnTo>
                    <a:pt x="474" y="2176"/>
                  </a:lnTo>
                  <a:lnTo>
                    <a:pt x="884" y="1049"/>
                  </a:lnTo>
                  <a:cubicBezTo>
                    <a:pt x="884" y="1049"/>
                    <a:pt x="1536" y="787"/>
                    <a:pt x="1479" y="486"/>
                  </a:cubicBezTo>
                  <a:cubicBezTo>
                    <a:pt x="1465" y="404"/>
                    <a:pt x="1407" y="374"/>
                    <a:pt x="1329" y="374"/>
                  </a:cubicBezTo>
                  <a:cubicBezTo>
                    <a:pt x="1121" y="374"/>
                    <a:pt x="775" y="588"/>
                    <a:pt x="775" y="588"/>
                  </a:cubicBezTo>
                  <a:cubicBezTo>
                    <a:pt x="775" y="588"/>
                    <a:pt x="613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55;p50">
              <a:extLst>
                <a:ext uri="{FF2B5EF4-FFF2-40B4-BE49-F238E27FC236}">
                  <a16:creationId xmlns:a16="http://schemas.microsoft.com/office/drawing/2014/main" id="{FE3D5EFB-226F-40CB-74AA-9B2794071A19}"/>
                </a:ext>
              </a:extLst>
            </p:cNvPr>
            <p:cNvSpPr/>
            <p:nvPr/>
          </p:nvSpPr>
          <p:spPr>
            <a:xfrm>
              <a:off x="4579071" y="3055973"/>
              <a:ext cx="239755" cy="238107"/>
            </a:xfrm>
            <a:custGeom>
              <a:avLst/>
              <a:gdLst/>
              <a:ahLst/>
              <a:cxnLst/>
              <a:rect l="l" t="t" r="r" b="b"/>
              <a:pathLst>
                <a:path w="3201" h="3179" extrusionOk="0">
                  <a:moveTo>
                    <a:pt x="634" y="1"/>
                  </a:moveTo>
                  <a:cubicBezTo>
                    <a:pt x="340" y="1"/>
                    <a:pt x="147" y="55"/>
                    <a:pt x="147" y="55"/>
                  </a:cubicBezTo>
                  <a:cubicBezTo>
                    <a:pt x="0" y="2986"/>
                    <a:pt x="2202" y="3178"/>
                    <a:pt x="2202" y="3178"/>
                  </a:cubicBezTo>
                  <a:lnTo>
                    <a:pt x="3200" y="2301"/>
                  </a:lnTo>
                  <a:cubicBezTo>
                    <a:pt x="2572" y="300"/>
                    <a:pt x="1323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56;p50">
              <a:extLst>
                <a:ext uri="{FF2B5EF4-FFF2-40B4-BE49-F238E27FC236}">
                  <a16:creationId xmlns:a16="http://schemas.microsoft.com/office/drawing/2014/main" id="{EBB738B0-BCD1-325E-CD89-2AF84A7A0213}"/>
                </a:ext>
              </a:extLst>
            </p:cNvPr>
            <p:cNvSpPr/>
            <p:nvPr/>
          </p:nvSpPr>
          <p:spPr>
            <a:xfrm>
              <a:off x="4623113" y="3099640"/>
              <a:ext cx="152571" cy="151747"/>
            </a:xfrm>
            <a:custGeom>
              <a:avLst/>
              <a:gdLst/>
              <a:ahLst/>
              <a:cxnLst/>
              <a:rect l="l" t="t" r="r" b="b"/>
              <a:pathLst>
                <a:path w="2037" h="2026" extrusionOk="0">
                  <a:moveTo>
                    <a:pt x="404" y="0"/>
                  </a:moveTo>
                  <a:cubicBezTo>
                    <a:pt x="215" y="0"/>
                    <a:pt x="91" y="35"/>
                    <a:pt x="91" y="35"/>
                  </a:cubicBezTo>
                  <a:cubicBezTo>
                    <a:pt x="1" y="1904"/>
                    <a:pt x="1403" y="2026"/>
                    <a:pt x="1403" y="2026"/>
                  </a:cubicBezTo>
                  <a:lnTo>
                    <a:pt x="2036" y="1469"/>
                  </a:lnTo>
                  <a:cubicBezTo>
                    <a:pt x="1642" y="192"/>
                    <a:pt x="846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57;p50">
              <a:extLst>
                <a:ext uri="{FF2B5EF4-FFF2-40B4-BE49-F238E27FC236}">
                  <a16:creationId xmlns:a16="http://schemas.microsoft.com/office/drawing/2014/main" id="{FD193680-059C-9A6D-44FF-DBB49F64E246}"/>
                </a:ext>
              </a:extLst>
            </p:cNvPr>
            <p:cNvSpPr/>
            <p:nvPr/>
          </p:nvSpPr>
          <p:spPr>
            <a:xfrm>
              <a:off x="5009081" y="3055973"/>
              <a:ext cx="239755" cy="238107"/>
            </a:xfrm>
            <a:custGeom>
              <a:avLst/>
              <a:gdLst/>
              <a:ahLst/>
              <a:cxnLst/>
              <a:rect l="l" t="t" r="r" b="b"/>
              <a:pathLst>
                <a:path w="3201" h="3179" extrusionOk="0">
                  <a:moveTo>
                    <a:pt x="2567" y="1"/>
                  </a:moveTo>
                  <a:cubicBezTo>
                    <a:pt x="1877" y="1"/>
                    <a:pt x="629" y="300"/>
                    <a:pt x="0" y="2301"/>
                  </a:cubicBezTo>
                  <a:lnTo>
                    <a:pt x="1005" y="3178"/>
                  </a:lnTo>
                  <a:cubicBezTo>
                    <a:pt x="1005" y="3178"/>
                    <a:pt x="3200" y="2986"/>
                    <a:pt x="3053" y="55"/>
                  </a:cubicBezTo>
                  <a:cubicBezTo>
                    <a:pt x="3053" y="55"/>
                    <a:pt x="2861" y="1"/>
                    <a:pt x="2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58;p50">
              <a:extLst>
                <a:ext uri="{FF2B5EF4-FFF2-40B4-BE49-F238E27FC236}">
                  <a16:creationId xmlns:a16="http://schemas.microsoft.com/office/drawing/2014/main" id="{C9667FD4-CD70-6A73-93E3-27A0F9C2D9BD}"/>
                </a:ext>
              </a:extLst>
            </p:cNvPr>
            <p:cNvSpPr/>
            <p:nvPr/>
          </p:nvSpPr>
          <p:spPr>
            <a:xfrm>
              <a:off x="5052225" y="3099640"/>
              <a:ext cx="152946" cy="151747"/>
            </a:xfrm>
            <a:custGeom>
              <a:avLst/>
              <a:gdLst/>
              <a:ahLst/>
              <a:cxnLst/>
              <a:rect l="l" t="t" r="r" b="b"/>
              <a:pathLst>
                <a:path w="2042" h="2026" extrusionOk="0">
                  <a:moveTo>
                    <a:pt x="1634" y="0"/>
                  </a:moveTo>
                  <a:cubicBezTo>
                    <a:pt x="1193" y="0"/>
                    <a:pt x="399" y="192"/>
                    <a:pt x="0" y="1469"/>
                  </a:cubicBezTo>
                  <a:lnTo>
                    <a:pt x="640" y="2026"/>
                  </a:lnTo>
                  <a:cubicBezTo>
                    <a:pt x="640" y="2026"/>
                    <a:pt x="2042" y="1904"/>
                    <a:pt x="1946" y="35"/>
                  </a:cubicBezTo>
                  <a:cubicBezTo>
                    <a:pt x="1946" y="35"/>
                    <a:pt x="1822" y="0"/>
                    <a:pt x="1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59;p50">
              <a:extLst>
                <a:ext uri="{FF2B5EF4-FFF2-40B4-BE49-F238E27FC236}">
                  <a16:creationId xmlns:a16="http://schemas.microsoft.com/office/drawing/2014/main" id="{20CDA3E5-ED70-B7D8-7482-3516397942B0}"/>
                </a:ext>
              </a:extLst>
            </p:cNvPr>
            <p:cNvSpPr/>
            <p:nvPr/>
          </p:nvSpPr>
          <p:spPr>
            <a:xfrm>
              <a:off x="4735765" y="3785891"/>
              <a:ext cx="363490" cy="345963"/>
            </a:xfrm>
            <a:custGeom>
              <a:avLst/>
              <a:gdLst/>
              <a:ahLst/>
              <a:cxnLst/>
              <a:rect l="l" t="t" r="r" b="b"/>
              <a:pathLst>
                <a:path w="4853" h="4619" extrusionOk="0">
                  <a:moveTo>
                    <a:pt x="4398" y="0"/>
                  </a:moveTo>
                  <a:lnTo>
                    <a:pt x="494" y="26"/>
                  </a:lnTo>
                  <a:cubicBezTo>
                    <a:pt x="494" y="26"/>
                    <a:pt x="91" y="2458"/>
                    <a:pt x="1" y="4429"/>
                  </a:cubicBezTo>
                  <a:cubicBezTo>
                    <a:pt x="429" y="4552"/>
                    <a:pt x="953" y="4618"/>
                    <a:pt x="1537" y="4618"/>
                  </a:cubicBezTo>
                  <a:cubicBezTo>
                    <a:pt x="2532" y="4618"/>
                    <a:pt x="3698" y="4426"/>
                    <a:pt x="4852" y="3994"/>
                  </a:cubicBezTo>
                  <a:cubicBezTo>
                    <a:pt x="4782" y="2989"/>
                    <a:pt x="4673" y="1203"/>
                    <a:pt x="4398" y="0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0;p50">
              <a:extLst>
                <a:ext uri="{FF2B5EF4-FFF2-40B4-BE49-F238E27FC236}">
                  <a16:creationId xmlns:a16="http://schemas.microsoft.com/office/drawing/2014/main" id="{DBC4683D-3C35-41F7-11DA-769448F5B772}"/>
                </a:ext>
              </a:extLst>
            </p:cNvPr>
            <p:cNvSpPr/>
            <p:nvPr/>
          </p:nvSpPr>
          <p:spPr>
            <a:xfrm>
              <a:off x="4652849" y="3512125"/>
              <a:ext cx="527446" cy="586167"/>
            </a:xfrm>
            <a:custGeom>
              <a:avLst/>
              <a:gdLst/>
              <a:ahLst/>
              <a:cxnLst/>
              <a:rect l="l" t="t" r="r" b="b"/>
              <a:pathLst>
                <a:path w="7042" h="7826" extrusionOk="0">
                  <a:moveTo>
                    <a:pt x="5607" y="0"/>
                  </a:moveTo>
                  <a:lnTo>
                    <a:pt x="1140" y="32"/>
                  </a:lnTo>
                  <a:cubicBezTo>
                    <a:pt x="1140" y="32"/>
                    <a:pt x="1" y="4289"/>
                    <a:pt x="33" y="7022"/>
                  </a:cubicBezTo>
                  <a:cubicBezTo>
                    <a:pt x="33" y="7022"/>
                    <a:pt x="1670" y="7826"/>
                    <a:pt x="3674" y="7826"/>
                  </a:cubicBezTo>
                  <a:cubicBezTo>
                    <a:pt x="4756" y="7826"/>
                    <a:pt x="5946" y="7591"/>
                    <a:pt x="7041" y="6868"/>
                  </a:cubicBezTo>
                  <a:cubicBezTo>
                    <a:pt x="7041" y="6868"/>
                    <a:pt x="6836" y="3751"/>
                    <a:pt x="5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1;p50">
              <a:extLst>
                <a:ext uri="{FF2B5EF4-FFF2-40B4-BE49-F238E27FC236}">
                  <a16:creationId xmlns:a16="http://schemas.microsoft.com/office/drawing/2014/main" id="{F6F046A8-1838-4E18-5D1A-8D26F198F989}"/>
                </a:ext>
              </a:extLst>
            </p:cNvPr>
            <p:cNvSpPr/>
            <p:nvPr/>
          </p:nvSpPr>
          <p:spPr>
            <a:xfrm>
              <a:off x="4762206" y="3633915"/>
              <a:ext cx="297728" cy="349558"/>
            </a:xfrm>
            <a:custGeom>
              <a:avLst/>
              <a:gdLst/>
              <a:ahLst/>
              <a:cxnLst/>
              <a:rect l="l" t="t" r="r" b="b"/>
              <a:pathLst>
                <a:path w="3975" h="4667" extrusionOk="0">
                  <a:moveTo>
                    <a:pt x="1991" y="0"/>
                  </a:moveTo>
                  <a:cubicBezTo>
                    <a:pt x="890" y="0"/>
                    <a:pt x="0" y="1043"/>
                    <a:pt x="0" y="2330"/>
                  </a:cubicBezTo>
                  <a:cubicBezTo>
                    <a:pt x="0" y="3623"/>
                    <a:pt x="890" y="4666"/>
                    <a:pt x="1991" y="4666"/>
                  </a:cubicBezTo>
                  <a:cubicBezTo>
                    <a:pt x="3085" y="4666"/>
                    <a:pt x="3975" y="3623"/>
                    <a:pt x="3975" y="2330"/>
                  </a:cubicBezTo>
                  <a:cubicBezTo>
                    <a:pt x="3975" y="1043"/>
                    <a:pt x="3085" y="0"/>
                    <a:pt x="1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2;p50">
              <a:extLst>
                <a:ext uri="{FF2B5EF4-FFF2-40B4-BE49-F238E27FC236}">
                  <a16:creationId xmlns:a16="http://schemas.microsoft.com/office/drawing/2014/main" id="{E9F8FFF0-7940-C80D-6C0D-1EB43D328DA9}"/>
                </a:ext>
              </a:extLst>
            </p:cNvPr>
            <p:cNvSpPr/>
            <p:nvPr/>
          </p:nvSpPr>
          <p:spPr>
            <a:xfrm>
              <a:off x="4780407" y="3655562"/>
              <a:ext cx="261775" cy="306341"/>
            </a:xfrm>
            <a:custGeom>
              <a:avLst/>
              <a:gdLst/>
              <a:ahLst/>
              <a:cxnLst/>
              <a:rect l="l" t="t" r="r" b="b"/>
              <a:pathLst>
                <a:path w="3495" h="4090" extrusionOk="0">
                  <a:moveTo>
                    <a:pt x="1748" y="1"/>
                  </a:moveTo>
                  <a:cubicBezTo>
                    <a:pt x="1704" y="1"/>
                    <a:pt x="1661" y="2"/>
                    <a:pt x="1620" y="6"/>
                  </a:cubicBezTo>
                  <a:cubicBezTo>
                    <a:pt x="1575" y="18"/>
                    <a:pt x="1575" y="70"/>
                    <a:pt x="1620" y="82"/>
                  </a:cubicBezTo>
                  <a:lnTo>
                    <a:pt x="1626" y="89"/>
                  </a:lnTo>
                  <a:cubicBezTo>
                    <a:pt x="1664" y="86"/>
                    <a:pt x="1704" y="84"/>
                    <a:pt x="1745" y="84"/>
                  </a:cubicBezTo>
                  <a:cubicBezTo>
                    <a:pt x="1786" y="84"/>
                    <a:pt x="1828" y="86"/>
                    <a:pt x="1869" y="89"/>
                  </a:cubicBezTo>
                  <a:cubicBezTo>
                    <a:pt x="1895" y="89"/>
                    <a:pt x="1914" y="70"/>
                    <a:pt x="1914" y="50"/>
                  </a:cubicBezTo>
                  <a:cubicBezTo>
                    <a:pt x="1914" y="25"/>
                    <a:pt x="1901" y="6"/>
                    <a:pt x="1876" y="6"/>
                  </a:cubicBezTo>
                  <a:cubicBezTo>
                    <a:pt x="1834" y="2"/>
                    <a:pt x="1791" y="1"/>
                    <a:pt x="1748" y="1"/>
                  </a:cubicBezTo>
                  <a:close/>
                  <a:moveTo>
                    <a:pt x="1364" y="44"/>
                  </a:moveTo>
                  <a:cubicBezTo>
                    <a:pt x="1361" y="44"/>
                    <a:pt x="1359" y="44"/>
                    <a:pt x="1357" y="44"/>
                  </a:cubicBezTo>
                  <a:cubicBezTo>
                    <a:pt x="1274" y="70"/>
                    <a:pt x="1191" y="102"/>
                    <a:pt x="1114" y="134"/>
                  </a:cubicBezTo>
                  <a:cubicBezTo>
                    <a:pt x="1088" y="146"/>
                    <a:pt x="1082" y="172"/>
                    <a:pt x="1088" y="191"/>
                  </a:cubicBezTo>
                  <a:cubicBezTo>
                    <a:pt x="1095" y="204"/>
                    <a:pt x="1114" y="217"/>
                    <a:pt x="1127" y="217"/>
                  </a:cubicBezTo>
                  <a:cubicBezTo>
                    <a:pt x="1133" y="217"/>
                    <a:pt x="1139" y="217"/>
                    <a:pt x="1146" y="210"/>
                  </a:cubicBezTo>
                  <a:cubicBezTo>
                    <a:pt x="1223" y="178"/>
                    <a:pt x="1299" y="146"/>
                    <a:pt x="1376" y="127"/>
                  </a:cubicBezTo>
                  <a:cubicBezTo>
                    <a:pt x="1425" y="109"/>
                    <a:pt x="1410" y="44"/>
                    <a:pt x="1364" y="44"/>
                  </a:cubicBezTo>
                  <a:close/>
                  <a:moveTo>
                    <a:pt x="2132" y="50"/>
                  </a:moveTo>
                  <a:cubicBezTo>
                    <a:pt x="2087" y="50"/>
                    <a:pt x="2068" y="108"/>
                    <a:pt x="2112" y="134"/>
                  </a:cubicBezTo>
                  <a:cubicBezTo>
                    <a:pt x="2189" y="153"/>
                    <a:pt x="2266" y="178"/>
                    <a:pt x="2343" y="210"/>
                  </a:cubicBezTo>
                  <a:lnTo>
                    <a:pt x="2362" y="210"/>
                  </a:lnTo>
                  <a:lnTo>
                    <a:pt x="2362" y="217"/>
                  </a:lnTo>
                  <a:cubicBezTo>
                    <a:pt x="2407" y="217"/>
                    <a:pt x="2420" y="153"/>
                    <a:pt x="2375" y="140"/>
                  </a:cubicBezTo>
                  <a:cubicBezTo>
                    <a:pt x="2298" y="102"/>
                    <a:pt x="2215" y="70"/>
                    <a:pt x="2132" y="50"/>
                  </a:cubicBezTo>
                  <a:close/>
                  <a:moveTo>
                    <a:pt x="2583" y="249"/>
                  </a:moveTo>
                  <a:cubicBezTo>
                    <a:pt x="2569" y="249"/>
                    <a:pt x="2556" y="256"/>
                    <a:pt x="2548" y="268"/>
                  </a:cubicBezTo>
                  <a:cubicBezTo>
                    <a:pt x="2535" y="287"/>
                    <a:pt x="2541" y="313"/>
                    <a:pt x="2560" y="326"/>
                  </a:cubicBezTo>
                  <a:cubicBezTo>
                    <a:pt x="2624" y="370"/>
                    <a:pt x="2695" y="422"/>
                    <a:pt x="2752" y="479"/>
                  </a:cubicBezTo>
                  <a:cubicBezTo>
                    <a:pt x="2759" y="486"/>
                    <a:pt x="2772" y="486"/>
                    <a:pt x="2784" y="486"/>
                  </a:cubicBezTo>
                  <a:lnTo>
                    <a:pt x="2784" y="492"/>
                  </a:lnTo>
                  <a:cubicBezTo>
                    <a:pt x="2823" y="492"/>
                    <a:pt x="2836" y="441"/>
                    <a:pt x="2810" y="415"/>
                  </a:cubicBezTo>
                  <a:cubicBezTo>
                    <a:pt x="2746" y="358"/>
                    <a:pt x="2676" y="306"/>
                    <a:pt x="2605" y="255"/>
                  </a:cubicBezTo>
                  <a:cubicBezTo>
                    <a:pt x="2598" y="251"/>
                    <a:pt x="2591" y="249"/>
                    <a:pt x="2583" y="249"/>
                  </a:cubicBezTo>
                  <a:close/>
                  <a:moveTo>
                    <a:pt x="907" y="253"/>
                  </a:moveTo>
                  <a:cubicBezTo>
                    <a:pt x="899" y="253"/>
                    <a:pt x="891" y="256"/>
                    <a:pt x="883" y="262"/>
                  </a:cubicBezTo>
                  <a:cubicBezTo>
                    <a:pt x="807" y="313"/>
                    <a:pt x="743" y="364"/>
                    <a:pt x="679" y="422"/>
                  </a:cubicBezTo>
                  <a:cubicBezTo>
                    <a:pt x="659" y="441"/>
                    <a:pt x="659" y="466"/>
                    <a:pt x="679" y="479"/>
                  </a:cubicBezTo>
                  <a:cubicBezTo>
                    <a:pt x="685" y="491"/>
                    <a:pt x="696" y="497"/>
                    <a:pt x="707" y="498"/>
                  </a:cubicBezTo>
                  <a:lnTo>
                    <a:pt x="707" y="498"/>
                  </a:lnTo>
                  <a:cubicBezTo>
                    <a:pt x="718" y="497"/>
                    <a:pt x="724" y="491"/>
                    <a:pt x="730" y="486"/>
                  </a:cubicBezTo>
                  <a:cubicBezTo>
                    <a:pt x="794" y="428"/>
                    <a:pt x="858" y="377"/>
                    <a:pt x="928" y="332"/>
                  </a:cubicBezTo>
                  <a:cubicBezTo>
                    <a:pt x="965" y="306"/>
                    <a:pt x="941" y="253"/>
                    <a:pt x="907" y="253"/>
                  </a:cubicBezTo>
                  <a:close/>
                  <a:moveTo>
                    <a:pt x="707" y="498"/>
                  </a:moveTo>
                  <a:lnTo>
                    <a:pt x="707" y="498"/>
                  </a:lnTo>
                  <a:cubicBezTo>
                    <a:pt x="706" y="498"/>
                    <a:pt x="705" y="498"/>
                    <a:pt x="704" y="498"/>
                  </a:cubicBezTo>
                  <a:lnTo>
                    <a:pt x="711" y="498"/>
                  </a:lnTo>
                  <a:cubicBezTo>
                    <a:pt x="710" y="498"/>
                    <a:pt x="709" y="498"/>
                    <a:pt x="707" y="498"/>
                  </a:cubicBezTo>
                  <a:close/>
                  <a:moveTo>
                    <a:pt x="2960" y="586"/>
                  </a:moveTo>
                  <a:cubicBezTo>
                    <a:pt x="2950" y="586"/>
                    <a:pt x="2940" y="589"/>
                    <a:pt x="2932" y="594"/>
                  </a:cubicBezTo>
                  <a:cubicBezTo>
                    <a:pt x="2912" y="614"/>
                    <a:pt x="2912" y="639"/>
                    <a:pt x="2925" y="658"/>
                  </a:cubicBezTo>
                  <a:cubicBezTo>
                    <a:pt x="2976" y="716"/>
                    <a:pt x="3028" y="786"/>
                    <a:pt x="3072" y="857"/>
                  </a:cubicBezTo>
                  <a:cubicBezTo>
                    <a:pt x="3078" y="869"/>
                    <a:pt x="3090" y="875"/>
                    <a:pt x="3107" y="876"/>
                  </a:cubicBezTo>
                  <a:lnTo>
                    <a:pt x="3107" y="876"/>
                  </a:lnTo>
                  <a:cubicBezTo>
                    <a:pt x="3118" y="875"/>
                    <a:pt x="3124" y="870"/>
                    <a:pt x="3130" y="870"/>
                  </a:cubicBezTo>
                  <a:cubicBezTo>
                    <a:pt x="3149" y="857"/>
                    <a:pt x="3156" y="831"/>
                    <a:pt x="3143" y="812"/>
                  </a:cubicBezTo>
                  <a:cubicBezTo>
                    <a:pt x="3098" y="735"/>
                    <a:pt x="3047" y="665"/>
                    <a:pt x="2989" y="601"/>
                  </a:cubicBezTo>
                  <a:cubicBezTo>
                    <a:pt x="2982" y="590"/>
                    <a:pt x="2971" y="586"/>
                    <a:pt x="2960" y="586"/>
                  </a:cubicBezTo>
                  <a:close/>
                  <a:moveTo>
                    <a:pt x="3107" y="876"/>
                  </a:moveTo>
                  <a:lnTo>
                    <a:pt x="3107" y="876"/>
                  </a:lnTo>
                  <a:cubicBezTo>
                    <a:pt x="3106" y="876"/>
                    <a:pt x="3105" y="876"/>
                    <a:pt x="3104" y="876"/>
                  </a:cubicBezTo>
                  <a:lnTo>
                    <a:pt x="3111" y="876"/>
                  </a:lnTo>
                  <a:cubicBezTo>
                    <a:pt x="3109" y="876"/>
                    <a:pt x="3108" y="876"/>
                    <a:pt x="3107" y="876"/>
                  </a:cubicBezTo>
                  <a:close/>
                  <a:moveTo>
                    <a:pt x="531" y="596"/>
                  </a:moveTo>
                  <a:cubicBezTo>
                    <a:pt x="519" y="596"/>
                    <a:pt x="507" y="602"/>
                    <a:pt x="499" y="614"/>
                  </a:cubicBezTo>
                  <a:cubicBezTo>
                    <a:pt x="442" y="678"/>
                    <a:pt x="391" y="748"/>
                    <a:pt x="346" y="818"/>
                  </a:cubicBezTo>
                  <a:cubicBezTo>
                    <a:pt x="327" y="850"/>
                    <a:pt x="345" y="881"/>
                    <a:pt x="381" y="882"/>
                  </a:cubicBezTo>
                  <a:lnTo>
                    <a:pt x="381" y="882"/>
                  </a:lnTo>
                  <a:cubicBezTo>
                    <a:pt x="399" y="882"/>
                    <a:pt x="410" y="875"/>
                    <a:pt x="416" y="863"/>
                  </a:cubicBezTo>
                  <a:cubicBezTo>
                    <a:pt x="461" y="793"/>
                    <a:pt x="512" y="729"/>
                    <a:pt x="563" y="665"/>
                  </a:cubicBezTo>
                  <a:cubicBezTo>
                    <a:pt x="576" y="646"/>
                    <a:pt x="576" y="620"/>
                    <a:pt x="557" y="607"/>
                  </a:cubicBezTo>
                  <a:cubicBezTo>
                    <a:pt x="549" y="599"/>
                    <a:pt x="540" y="596"/>
                    <a:pt x="531" y="596"/>
                  </a:cubicBezTo>
                  <a:close/>
                  <a:moveTo>
                    <a:pt x="381" y="882"/>
                  </a:moveTo>
                  <a:cubicBezTo>
                    <a:pt x="380" y="882"/>
                    <a:pt x="379" y="882"/>
                    <a:pt x="378" y="882"/>
                  </a:cubicBezTo>
                  <a:lnTo>
                    <a:pt x="384" y="882"/>
                  </a:lnTo>
                  <a:cubicBezTo>
                    <a:pt x="383" y="882"/>
                    <a:pt x="382" y="882"/>
                    <a:pt x="381" y="882"/>
                  </a:cubicBezTo>
                  <a:close/>
                  <a:moveTo>
                    <a:pt x="3230" y="1012"/>
                  </a:moveTo>
                  <a:cubicBezTo>
                    <a:pt x="3224" y="1012"/>
                    <a:pt x="3219" y="1013"/>
                    <a:pt x="3213" y="1017"/>
                  </a:cubicBezTo>
                  <a:cubicBezTo>
                    <a:pt x="3194" y="1023"/>
                    <a:pt x="3181" y="1049"/>
                    <a:pt x="3194" y="1074"/>
                  </a:cubicBezTo>
                  <a:cubicBezTo>
                    <a:pt x="3232" y="1145"/>
                    <a:pt x="3264" y="1222"/>
                    <a:pt x="3290" y="1305"/>
                  </a:cubicBezTo>
                  <a:cubicBezTo>
                    <a:pt x="3296" y="1318"/>
                    <a:pt x="3309" y="1330"/>
                    <a:pt x="3328" y="1330"/>
                  </a:cubicBezTo>
                  <a:lnTo>
                    <a:pt x="3341" y="1330"/>
                  </a:lnTo>
                  <a:cubicBezTo>
                    <a:pt x="3367" y="1324"/>
                    <a:pt x="3373" y="1298"/>
                    <a:pt x="3367" y="1273"/>
                  </a:cubicBezTo>
                  <a:cubicBezTo>
                    <a:pt x="3341" y="1196"/>
                    <a:pt x="3309" y="1113"/>
                    <a:pt x="3271" y="1036"/>
                  </a:cubicBezTo>
                  <a:cubicBezTo>
                    <a:pt x="3262" y="1022"/>
                    <a:pt x="3246" y="1012"/>
                    <a:pt x="3230" y="1012"/>
                  </a:cubicBezTo>
                  <a:close/>
                  <a:moveTo>
                    <a:pt x="256" y="1024"/>
                  </a:moveTo>
                  <a:cubicBezTo>
                    <a:pt x="241" y="1024"/>
                    <a:pt x="227" y="1031"/>
                    <a:pt x="218" y="1049"/>
                  </a:cubicBezTo>
                  <a:cubicBezTo>
                    <a:pt x="186" y="1126"/>
                    <a:pt x="147" y="1209"/>
                    <a:pt x="122" y="1286"/>
                  </a:cubicBezTo>
                  <a:cubicBezTo>
                    <a:pt x="115" y="1311"/>
                    <a:pt x="128" y="1330"/>
                    <a:pt x="147" y="1343"/>
                  </a:cubicBezTo>
                  <a:lnTo>
                    <a:pt x="160" y="1343"/>
                  </a:lnTo>
                  <a:cubicBezTo>
                    <a:pt x="179" y="1343"/>
                    <a:pt x="192" y="1330"/>
                    <a:pt x="205" y="1318"/>
                  </a:cubicBezTo>
                  <a:cubicBezTo>
                    <a:pt x="231" y="1234"/>
                    <a:pt x="263" y="1158"/>
                    <a:pt x="295" y="1081"/>
                  </a:cubicBezTo>
                  <a:cubicBezTo>
                    <a:pt x="312" y="1051"/>
                    <a:pt x="284" y="1024"/>
                    <a:pt x="256" y="1024"/>
                  </a:cubicBezTo>
                  <a:close/>
                  <a:moveTo>
                    <a:pt x="3396" y="1489"/>
                  </a:moveTo>
                  <a:cubicBezTo>
                    <a:pt x="3393" y="1489"/>
                    <a:pt x="3389" y="1490"/>
                    <a:pt x="3386" y="1490"/>
                  </a:cubicBezTo>
                  <a:cubicBezTo>
                    <a:pt x="3367" y="1497"/>
                    <a:pt x="3354" y="1516"/>
                    <a:pt x="3360" y="1542"/>
                  </a:cubicBezTo>
                  <a:cubicBezTo>
                    <a:pt x="3373" y="1625"/>
                    <a:pt x="3386" y="1708"/>
                    <a:pt x="3399" y="1785"/>
                  </a:cubicBezTo>
                  <a:cubicBezTo>
                    <a:pt x="3399" y="1810"/>
                    <a:pt x="3418" y="1823"/>
                    <a:pt x="3437" y="1823"/>
                  </a:cubicBezTo>
                  <a:lnTo>
                    <a:pt x="3444" y="1823"/>
                  </a:lnTo>
                  <a:cubicBezTo>
                    <a:pt x="3469" y="1823"/>
                    <a:pt x="3482" y="1804"/>
                    <a:pt x="3482" y="1778"/>
                  </a:cubicBezTo>
                  <a:cubicBezTo>
                    <a:pt x="3469" y="1695"/>
                    <a:pt x="3456" y="1606"/>
                    <a:pt x="3437" y="1522"/>
                  </a:cubicBezTo>
                  <a:cubicBezTo>
                    <a:pt x="3432" y="1506"/>
                    <a:pt x="3417" y="1489"/>
                    <a:pt x="3396" y="1489"/>
                  </a:cubicBezTo>
                  <a:close/>
                  <a:moveTo>
                    <a:pt x="92" y="1502"/>
                  </a:moveTo>
                  <a:cubicBezTo>
                    <a:pt x="75" y="1502"/>
                    <a:pt x="57" y="1514"/>
                    <a:pt x="51" y="1535"/>
                  </a:cubicBezTo>
                  <a:cubicBezTo>
                    <a:pt x="39" y="1618"/>
                    <a:pt x="19" y="1702"/>
                    <a:pt x="13" y="1791"/>
                  </a:cubicBezTo>
                  <a:cubicBezTo>
                    <a:pt x="13" y="1810"/>
                    <a:pt x="26" y="1836"/>
                    <a:pt x="51" y="1836"/>
                  </a:cubicBezTo>
                  <a:lnTo>
                    <a:pt x="58" y="1836"/>
                  </a:lnTo>
                  <a:cubicBezTo>
                    <a:pt x="77" y="1836"/>
                    <a:pt x="96" y="1817"/>
                    <a:pt x="96" y="1798"/>
                  </a:cubicBezTo>
                  <a:cubicBezTo>
                    <a:pt x="103" y="1714"/>
                    <a:pt x="115" y="1631"/>
                    <a:pt x="135" y="1554"/>
                  </a:cubicBezTo>
                  <a:cubicBezTo>
                    <a:pt x="141" y="1529"/>
                    <a:pt x="128" y="1510"/>
                    <a:pt x="103" y="1503"/>
                  </a:cubicBezTo>
                  <a:cubicBezTo>
                    <a:pt x="99" y="1502"/>
                    <a:pt x="96" y="1502"/>
                    <a:pt x="92" y="1502"/>
                  </a:cubicBezTo>
                  <a:close/>
                  <a:moveTo>
                    <a:pt x="3464" y="2001"/>
                  </a:moveTo>
                  <a:cubicBezTo>
                    <a:pt x="3461" y="2001"/>
                    <a:pt x="3459" y="2002"/>
                    <a:pt x="3456" y="2003"/>
                  </a:cubicBezTo>
                  <a:cubicBezTo>
                    <a:pt x="3431" y="2003"/>
                    <a:pt x="3412" y="2022"/>
                    <a:pt x="3412" y="2047"/>
                  </a:cubicBezTo>
                  <a:cubicBezTo>
                    <a:pt x="3412" y="2131"/>
                    <a:pt x="3405" y="2214"/>
                    <a:pt x="3399" y="2297"/>
                  </a:cubicBezTo>
                  <a:cubicBezTo>
                    <a:pt x="3399" y="2316"/>
                    <a:pt x="3412" y="2335"/>
                    <a:pt x="3437" y="2342"/>
                  </a:cubicBezTo>
                  <a:cubicBezTo>
                    <a:pt x="3463" y="2342"/>
                    <a:pt x="3476" y="2323"/>
                    <a:pt x="3482" y="2303"/>
                  </a:cubicBezTo>
                  <a:cubicBezTo>
                    <a:pt x="3488" y="2220"/>
                    <a:pt x="3495" y="2131"/>
                    <a:pt x="3495" y="2047"/>
                  </a:cubicBezTo>
                  <a:lnTo>
                    <a:pt x="3456" y="2041"/>
                  </a:lnTo>
                  <a:lnTo>
                    <a:pt x="3495" y="2041"/>
                  </a:lnTo>
                  <a:cubicBezTo>
                    <a:pt x="3495" y="2019"/>
                    <a:pt x="3480" y="2001"/>
                    <a:pt x="3464" y="2001"/>
                  </a:cubicBezTo>
                  <a:close/>
                  <a:moveTo>
                    <a:pt x="39" y="2009"/>
                  </a:moveTo>
                  <a:cubicBezTo>
                    <a:pt x="19" y="2009"/>
                    <a:pt x="0" y="2028"/>
                    <a:pt x="0" y="2047"/>
                  </a:cubicBezTo>
                  <a:cubicBezTo>
                    <a:pt x="0" y="2137"/>
                    <a:pt x="7" y="2220"/>
                    <a:pt x="13" y="2310"/>
                  </a:cubicBezTo>
                  <a:cubicBezTo>
                    <a:pt x="13" y="2329"/>
                    <a:pt x="32" y="2342"/>
                    <a:pt x="58" y="2348"/>
                  </a:cubicBezTo>
                  <a:lnTo>
                    <a:pt x="58" y="2342"/>
                  </a:lnTo>
                  <a:cubicBezTo>
                    <a:pt x="83" y="2342"/>
                    <a:pt x="96" y="2323"/>
                    <a:pt x="96" y="2297"/>
                  </a:cubicBezTo>
                  <a:cubicBezTo>
                    <a:pt x="90" y="2214"/>
                    <a:pt x="83" y="2131"/>
                    <a:pt x="83" y="2047"/>
                  </a:cubicBezTo>
                  <a:cubicBezTo>
                    <a:pt x="83" y="2028"/>
                    <a:pt x="64" y="2009"/>
                    <a:pt x="39" y="2009"/>
                  </a:cubicBezTo>
                  <a:close/>
                  <a:moveTo>
                    <a:pt x="100" y="2518"/>
                  </a:moveTo>
                  <a:cubicBezTo>
                    <a:pt x="74" y="2518"/>
                    <a:pt x="44" y="2538"/>
                    <a:pt x="51" y="2566"/>
                  </a:cubicBezTo>
                  <a:cubicBezTo>
                    <a:pt x="71" y="2649"/>
                    <a:pt x="96" y="2732"/>
                    <a:pt x="122" y="2815"/>
                  </a:cubicBezTo>
                  <a:cubicBezTo>
                    <a:pt x="128" y="2828"/>
                    <a:pt x="147" y="2841"/>
                    <a:pt x="167" y="2841"/>
                  </a:cubicBezTo>
                  <a:lnTo>
                    <a:pt x="173" y="2841"/>
                  </a:lnTo>
                  <a:cubicBezTo>
                    <a:pt x="199" y="2835"/>
                    <a:pt x="211" y="2809"/>
                    <a:pt x="199" y="2783"/>
                  </a:cubicBezTo>
                  <a:cubicBezTo>
                    <a:pt x="173" y="2707"/>
                    <a:pt x="154" y="2630"/>
                    <a:pt x="135" y="2547"/>
                  </a:cubicBezTo>
                  <a:cubicBezTo>
                    <a:pt x="132" y="2527"/>
                    <a:pt x="117" y="2518"/>
                    <a:pt x="100" y="2518"/>
                  </a:cubicBezTo>
                  <a:close/>
                  <a:moveTo>
                    <a:pt x="3397" y="2513"/>
                  </a:moveTo>
                  <a:cubicBezTo>
                    <a:pt x="3380" y="2513"/>
                    <a:pt x="3360" y="2530"/>
                    <a:pt x="3360" y="2547"/>
                  </a:cubicBezTo>
                  <a:cubicBezTo>
                    <a:pt x="3341" y="2630"/>
                    <a:pt x="3316" y="2707"/>
                    <a:pt x="3290" y="2790"/>
                  </a:cubicBezTo>
                  <a:cubicBezTo>
                    <a:pt x="3284" y="2809"/>
                    <a:pt x="3296" y="2835"/>
                    <a:pt x="3316" y="2841"/>
                  </a:cubicBezTo>
                  <a:lnTo>
                    <a:pt x="3328" y="2841"/>
                  </a:lnTo>
                  <a:lnTo>
                    <a:pt x="3328" y="2835"/>
                  </a:lnTo>
                  <a:cubicBezTo>
                    <a:pt x="3348" y="2835"/>
                    <a:pt x="3360" y="2828"/>
                    <a:pt x="3367" y="2815"/>
                  </a:cubicBezTo>
                  <a:cubicBezTo>
                    <a:pt x="3399" y="2732"/>
                    <a:pt x="3418" y="2649"/>
                    <a:pt x="3437" y="2566"/>
                  </a:cubicBezTo>
                  <a:cubicBezTo>
                    <a:pt x="3444" y="2547"/>
                    <a:pt x="3431" y="2521"/>
                    <a:pt x="3405" y="2515"/>
                  </a:cubicBezTo>
                  <a:cubicBezTo>
                    <a:pt x="3403" y="2514"/>
                    <a:pt x="3400" y="2513"/>
                    <a:pt x="3397" y="2513"/>
                  </a:cubicBezTo>
                  <a:close/>
                  <a:moveTo>
                    <a:pt x="3230" y="2992"/>
                  </a:moveTo>
                  <a:cubicBezTo>
                    <a:pt x="3217" y="2992"/>
                    <a:pt x="3203" y="2999"/>
                    <a:pt x="3194" y="3014"/>
                  </a:cubicBezTo>
                  <a:cubicBezTo>
                    <a:pt x="3162" y="3091"/>
                    <a:pt x="3117" y="3161"/>
                    <a:pt x="3072" y="3231"/>
                  </a:cubicBezTo>
                  <a:cubicBezTo>
                    <a:pt x="3066" y="3251"/>
                    <a:pt x="3066" y="3276"/>
                    <a:pt x="3085" y="3289"/>
                  </a:cubicBezTo>
                  <a:cubicBezTo>
                    <a:pt x="3092" y="3295"/>
                    <a:pt x="3104" y="3295"/>
                    <a:pt x="3111" y="3295"/>
                  </a:cubicBezTo>
                  <a:lnTo>
                    <a:pt x="3111" y="3289"/>
                  </a:lnTo>
                  <a:cubicBezTo>
                    <a:pt x="3124" y="3289"/>
                    <a:pt x="3136" y="3289"/>
                    <a:pt x="3149" y="3276"/>
                  </a:cubicBezTo>
                  <a:cubicBezTo>
                    <a:pt x="3194" y="3199"/>
                    <a:pt x="3232" y="3129"/>
                    <a:pt x="3271" y="3046"/>
                  </a:cubicBezTo>
                  <a:cubicBezTo>
                    <a:pt x="3283" y="3016"/>
                    <a:pt x="3257" y="2992"/>
                    <a:pt x="3230" y="2992"/>
                  </a:cubicBezTo>
                  <a:close/>
                  <a:moveTo>
                    <a:pt x="259" y="2994"/>
                  </a:moveTo>
                  <a:cubicBezTo>
                    <a:pt x="234" y="2994"/>
                    <a:pt x="208" y="3019"/>
                    <a:pt x="224" y="3052"/>
                  </a:cubicBezTo>
                  <a:cubicBezTo>
                    <a:pt x="256" y="3129"/>
                    <a:pt x="301" y="3206"/>
                    <a:pt x="346" y="3276"/>
                  </a:cubicBezTo>
                  <a:cubicBezTo>
                    <a:pt x="356" y="3287"/>
                    <a:pt x="367" y="3297"/>
                    <a:pt x="377" y="3297"/>
                  </a:cubicBezTo>
                  <a:cubicBezTo>
                    <a:pt x="380" y="3297"/>
                    <a:pt x="382" y="3297"/>
                    <a:pt x="384" y="3295"/>
                  </a:cubicBezTo>
                  <a:cubicBezTo>
                    <a:pt x="391" y="3295"/>
                    <a:pt x="397" y="3295"/>
                    <a:pt x="403" y="3289"/>
                  </a:cubicBezTo>
                  <a:cubicBezTo>
                    <a:pt x="423" y="3276"/>
                    <a:pt x="429" y="3251"/>
                    <a:pt x="416" y="3231"/>
                  </a:cubicBezTo>
                  <a:cubicBezTo>
                    <a:pt x="371" y="3161"/>
                    <a:pt x="333" y="3091"/>
                    <a:pt x="295" y="3020"/>
                  </a:cubicBezTo>
                  <a:cubicBezTo>
                    <a:pt x="288" y="3002"/>
                    <a:pt x="274" y="2994"/>
                    <a:pt x="259" y="2994"/>
                  </a:cubicBezTo>
                  <a:close/>
                  <a:moveTo>
                    <a:pt x="537" y="3415"/>
                  </a:moveTo>
                  <a:cubicBezTo>
                    <a:pt x="527" y="3415"/>
                    <a:pt x="515" y="3420"/>
                    <a:pt x="506" y="3430"/>
                  </a:cubicBezTo>
                  <a:cubicBezTo>
                    <a:pt x="487" y="3443"/>
                    <a:pt x="487" y="3468"/>
                    <a:pt x="499" y="3487"/>
                  </a:cubicBezTo>
                  <a:cubicBezTo>
                    <a:pt x="557" y="3551"/>
                    <a:pt x="615" y="3615"/>
                    <a:pt x="679" y="3673"/>
                  </a:cubicBezTo>
                  <a:cubicBezTo>
                    <a:pt x="691" y="3679"/>
                    <a:pt x="698" y="3686"/>
                    <a:pt x="711" y="3686"/>
                  </a:cubicBezTo>
                  <a:lnTo>
                    <a:pt x="711" y="3679"/>
                  </a:lnTo>
                  <a:cubicBezTo>
                    <a:pt x="717" y="3679"/>
                    <a:pt x="730" y="3679"/>
                    <a:pt x="736" y="3667"/>
                  </a:cubicBezTo>
                  <a:cubicBezTo>
                    <a:pt x="755" y="3654"/>
                    <a:pt x="755" y="3628"/>
                    <a:pt x="736" y="3609"/>
                  </a:cubicBezTo>
                  <a:cubicBezTo>
                    <a:pt x="679" y="3551"/>
                    <a:pt x="621" y="3494"/>
                    <a:pt x="563" y="3430"/>
                  </a:cubicBezTo>
                  <a:cubicBezTo>
                    <a:pt x="557" y="3420"/>
                    <a:pt x="547" y="3415"/>
                    <a:pt x="537" y="3415"/>
                  </a:cubicBezTo>
                  <a:close/>
                  <a:moveTo>
                    <a:pt x="2957" y="3414"/>
                  </a:moveTo>
                  <a:cubicBezTo>
                    <a:pt x="2946" y="3414"/>
                    <a:pt x="2935" y="3418"/>
                    <a:pt x="2925" y="3430"/>
                  </a:cubicBezTo>
                  <a:cubicBezTo>
                    <a:pt x="2874" y="3494"/>
                    <a:pt x="2816" y="3551"/>
                    <a:pt x="2752" y="3609"/>
                  </a:cubicBezTo>
                  <a:cubicBezTo>
                    <a:pt x="2733" y="3628"/>
                    <a:pt x="2733" y="3654"/>
                    <a:pt x="2752" y="3667"/>
                  </a:cubicBezTo>
                  <a:cubicBezTo>
                    <a:pt x="2759" y="3679"/>
                    <a:pt x="2772" y="3679"/>
                    <a:pt x="2784" y="3686"/>
                  </a:cubicBezTo>
                  <a:lnTo>
                    <a:pt x="2784" y="3679"/>
                  </a:lnTo>
                  <a:cubicBezTo>
                    <a:pt x="2791" y="3679"/>
                    <a:pt x="2804" y="3679"/>
                    <a:pt x="2810" y="3673"/>
                  </a:cubicBezTo>
                  <a:cubicBezTo>
                    <a:pt x="2874" y="3615"/>
                    <a:pt x="2932" y="3551"/>
                    <a:pt x="2989" y="3487"/>
                  </a:cubicBezTo>
                  <a:cubicBezTo>
                    <a:pt x="3018" y="3454"/>
                    <a:pt x="2990" y="3414"/>
                    <a:pt x="2957" y="3414"/>
                  </a:cubicBezTo>
                  <a:close/>
                  <a:moveTo>
                    <a:pt x="916" y="3752"/>
                  </a:moveTo>
                  <a:cubicBezTo>
                    <a:pt x="879" y="3752"/>
                    <a:pt x="851" y="3799"/>
                    <a:pt x="890" y="3827"/>
                  </a:cubicBezTo>
                  <a:cubicBezTo>
                    <a:pt x="960" y="3878"/>
                    <a:pt x="1037" y="3923"/>
                    <a:pt x="1114" y="3955"/>
                  </a:cubicBezTo>
                  <a:cubicBezTo>
                    <a:pt x="1120" y="3961"/>
                    <a:pt x="1127" y="3961"/>
                    <a:pt x="1133" y="3961"/>
                  </a:cubicBezTo>
                  <a:cubicBezTo>
                    <a:pt x="1146" y="3961"/>
                    <a:pt x="1165" y="3948"/>
                    <a:pt x="1171" y="3935"/>
                  </a:cubicBezTo>
                  <a:cubicBezTo>
                    <a:pt x="1178" y="3916"/>
                    <a:pt x="1171" y="3891"/>
                    <a:pt x="1152" y="3878"/>
                  </a:cubicBezTo>
                  <a:cubicBezTo>
                    <a:pt x="1075" y="3846"/>
                    <a:pt x="999" y="3807"/>
                    <a:pt x="935" y="3756"/>
                  </a:cubicBezTo>
                  <a:cubicBezTo>
                    <a:pt x="929" y="3754"/>
                    <a:pt x="922" y="3752"/>
                    <a:pt x="916" y="3752"/>
                  </a:cubicBezTo>
                  <a:close/>
                  <a:moveTo>
                    <a:pt x="2582" y="3750"/>
                  </a:moveTo>
                  <a:cubicBezTo>
                    <a:pt x="2575" y="3750"/>
                    <a:pt x="2567" y="3752"/>
                    <a:pt x="2560" y="3756"/>
                  </a:cubicBezTo>
                  <a:cubicBezTo>
                    <a:pt x="2490" y="3807"/>
                    <a:pt x="2420" y="3846"/>
                    <a:pt x="2343" y="3878"/>
                  </a:cubicBezTo>
                  <a:cubicBezTo>
                    <a:pt x="2304" y="3897"/>
                    <a:pt x="2317" y="3961"/>
                    <a:pt x="2362" y="3961"/>
                  </a:cubicBezTo>
                  <a:cubicBezTo>
                    <a:pt x="2368" y="3961"/>
                    <a:pt x="2375" y="3955"/>
                    <a:pt x="2381" y="3955"/>
                  </a:cubicBezTo>
                  <a:cubicBezTo>
                    <a:pt x="2458" y="3923"/>
                    <a:pt x="2535" y="3878"/>
                    <a:pt x="2605" y="3827"/>
                  </a:cubicBezTo>
                  <a:cubicBezTo>
                    <a:pt x="2624" y="3814"/>
                    <a:pt x="2631" y="3788"/>
                    <a:pt x="2618" y="3769"/>
                  </a:cubicBezTo>
                  <a:cubicBezTo>
                    <a:pt x="2610" y="3757"/>
                    <a:pt x="2596" y="3750"/>
                    <a:pt x="2582" y="3750"/>
                  </a:cubicBezTo>
                  <a:close/>
                  <a:moveTo>
                    <a:pt x="1383" y="3961"/>
                  </a:moveTo>
                  <a:cubicBezTo>
                    <a:pt x="1338" y="3961"/>
                    <a:pt x="1319" y="4025"/>
                    <a:pt x="1357" y="4044"/>
                  </a:cubicBezTo>
                  <a:cubicBezTo>
                    <a:pt x="1447" y="4063"/>
                    <a:pt x="1530" y="4083"/>
                    <a:pt x="1620" y="4089"/>
                  </a:cubicBezTo>
                  <a:cubicBezTo>
                    <a:pt x="1639" y="4089"/>
                    <a:pt x="1658" y="4070"/>
                    <a:pt x="1658" y="4051"/>
                  </a:cubicBezTo>
                  <a:cubicBezTo>
                    <a:pt x="1664" y="4031"/>
                    <a:pt x="1645" y="4006"/>
                    <a:pt x="1620" y="4006"/>
                  </a:cubicBezTo>
                  <a:cubicBezTo>
                    <a:pt x="1543" y="3999"/>
                    <a:pt x="1460" y="3987"/>
                    <a:pt x="1383" y="3961"/>
                  </a:cubicBezTo>
                  <a:close/>
                  <a:moveTo>
                    <a:pt x="2123" y="3959"/>
                  </a:moveTo>
                  <a:cubicBezTo>
                    <a:pt x="2119" y="3959"/>
                    <a:pt x="2116" y="3960"/>
                    <a:pt x="2112" y="3961"/>
                  </a:cubicBezTo>
                  <a:cubicBezTo>
                    <a:pt x="2029" y="3980"/>
                    <a:pt x="1952" y="3999"/>
                    <a:pt x="1869" y="4006"/>
                  </a:cubicBezTo>
                  <a:cubicBezTo>
                    <a:pt x="1850" y="4006"/>
                    <a:pt x="1831" y="4025"/>
                    <a:pt x="1831" y="4051"/>
                  </a:cubicBezTo>
                  <a:cubicBezTo>
                    <a:pt x="1831" y="4070"/>
                    <a:pt x="1850" y="4089"/>
                    <a:pt x="1876" y="4089"/>
                  </a:cubicBezTo>
                  <a:cubicBezTo>
                    <a:pt x="1959" y="4083"/>
                    <a:pt x="2048" y="4063"/>
                    <a:pt x="2132" y="4044"/>
                  </a:cubicBezTo>
                  <a:cubicBezTo>
                    <a:pt x="2151" y="4038"/>
                    <a:pt x="2170" y="4012"/>
                    <a:pt x="2164" y="3993"/>
                  </a:cubicBezTo>
                  <a:cubicBezTo>
                    <a:pt x="2158" y="3972"/>
                    <a:pt x="2140" y="3959"/>
                    <a:pt x="2123" y="3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3;p50">
              <a:extLst>
                <a:ext uri="{FF2B5EF4-FFF2-40B4-BE49-F238E27FC236}">
                  <a16:creationId xmlns:a16="http://schemas.microsoft.com/office/drawing/2014/main" id="{0D3AA292-4CC0-D738-D5A3-4BD89BA55A76}"/>
                </a:ext>
              </a:extLst>
            </p:cNvPr>
            <p:cNvSpPr/>
            <p:nvPr/>
          </p:nvSpPr>
          <p:spPr>
            <a:xfrm>
              <a:off x="4679938" y="3516625"/>
              <a:ext cx="434869" cy="234512"/>
            </a:xfrm>
            <a:custGeom>
              <a:avLst/>
              <a:gdLst/>
              <a:ahLst/>
              <a:cxnLst/>
              <a:rect l="l" t="t" r="r" b="b"/>
              <a:pathLst>
                <a:path w="5806" h="3131" extrusionOk="0">
                  <a:moveTo>
                    <a:pt x="5242" y="0"/>
                  </a:moveTo>
                  <a:lnTo>
                    <a:pt x="775" y="26"/>
                  </a:lnTo>
                  <a:cubicBezTo>
                    <a:pt x="461" y="1044"/>
                    <a:pt x="205" y="2081"/>
                    <a:pt x="1" y="3130"/>
                  </a:cubicBezTo>
                  <a:cubicBezTo>
                    <a:pt x="1837" y="2426"/>
                    <a:pt x="3822" y="1927"/>
                    <a:pt x="5806" y="1786"/>
                  </a:cubicBezTo>
                  <a:cubicBezTo>
                    <a:pt x="5646" y="1223"/>
                    <a:pt x="5460" y="634"/>
                    <a:pt x="524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64;p50">
              <a:extLst>
                <a:ext uri="{FF2B5EF4-FFF2-40B4-BE49-F238E27FC236}">
                  <a16:creationId xmlns:a16="http://schemas.microsoft.com/office/drawing/2014/main" id="{CAAA6DA3-3AB0-9559-B362-BC22A14A0F3C}"/>
                </a:ext>
              </a:extLst>
            </p:cNvPr>
            <p:cNvSpPr/>
            <p:nvPr/>
          </p:nvSpPr>
          <p:spPr>
            <a:xfrm>
              <a:off x="4657643" y="3509279"/>
              <a:ext cx="514938" cy="406557"/>
            </a:xfrm>
            <a:custGeom>
              <a:avLst/>
              <a:gdLst/>
              <a:ahLst/>
              <a:cxnLst/>
              <a:rect l="l" t="t" r="r" b="b"/>
              <a:pathLst>
                <a:path w="6875" h="5428" extrusionOk="0">
                  <a:moveTo>
                    <a:pt x="5550" y="0"/>
                  </a:moveTo>
                  <a:lnTo>
                    <a:pt x="3316" y="19"/>
                  </a:lnTo>
                  <a:lnTo>
                    <a:pt x="1082" y="38"/>
                  </a:lnTo>
                  <a:lnTo>
                    <a:pt x="1057" y="38"/>
                  </a:lnTo>
                  <a:lnTo>
                    <a:pt x="1050" y="64"/>
                  </a:lnTo>
                  <a:cubicBezTo>
                    <a:pt x="922" y="493"/>
                    <a:pt x="807" y="935"/>
                    <a:pt x="698" y="1376"/>
                  </a:cubicBezTo>
                  <a:cubicBezTo>
                    <a:pt x="590" y="1811"/>
                    <a:pt x="494" y="2259"/>
                    <a:pt x="398" y="2701"/>
                  </a:cubicBezTo>
                  <a:cubicBezTo>
                    <a:pt x="302" y="3143"/>
                    <a:pt x="225" y="3591"/>
                    <a:pt x="161" y="4039"/>
                  </a:cubicBezTo>
                  <a:cubicBezTo>
                    <a:pt x="90" y="4487"/>
                    <a:pt x="39" y="4935"/>
                    <a:pt x="1" y="5389"/>
                  </a:cubicBezTo>
                  <a:lnTo>
                    <a:pt x="33" y="5389"/>
                  </a:lnTo>
                  <a:cubicBezTo>
                    <a:pt x="78" y="4941"/>
                    <a:pt x="135" y="4487"/>
                    <a:pt x="206" y="4045"/>
                  </a:cubicBezTo>
                  <a:cubicBezTo>
                    <a:pt x="282" y="3597"/>
                    <a:pt x="359" y="3155"/>
                    <a:pt x="455" y="2707"/>
                  </a:cubicBezTo>
                  <a:cubicBezTo>
                    <a:pt x="545" y="2266"/>
                    <a:pt x="647" y="1824"/>
                    <a:pt x="756" y="1389"/>
                  </a:cubicBezTo>
                  <a:cubicBezTo>
                    <a:pt x="863" y="956"/>
                    <a:pt x="976" y="529"/>
                    <a:pt x="1101" y="102"/>
                  </a:cubicBezTo>
                  <a:lnTo>
                    <a:pt x="1101" y="102"/>
                  </a:lnTo>
                  <a:lnTo>
                    <a:pt x="3310" y="90"/>
                  </a:lnTo>
                  <a:lnTo>
                    <a:pt x="5520" y="77"/>
                  </a:lnTo>
                  <a:lnTo>
                    <a:pt x="5520" y="77"/>
                  </a:lnTo>
                  <a:cubicBezTo>
                    <a:pt x="5798" y="946"/>
                    <a:pt x="6058" y="1827"/>
                    <a:pt x="6273" y="2714"/>
                  </a:cubicBezTo>
                  <a:cubicBezTo>
                    <a:pt x="6388" y="3162"/>
                    <a:pt x="6491" y="3616"/>
                    <a:pt x="6580" y="4064"/>
                  </a:cubicBezTo>
                  <a:cubicBezTo>
                    <a:pt x="6676" y="4519"/>
                    <a:pt x="6760" y="4973"/>
                    <a:pt x="6836" y="5428"/>
                  </a:cubicBezTo>
                  <a:lnTo>
                    <a:pt x="6875" y="5428"/>
                  </a:lnTo>
                  <a:cubicBezTo>
                    <a:pt x="6740" y="4512"/>
                    <a:pt x="6561" y="3603"/>
                    <a:pt x="6343" y="2701"/>
                  </a:cubicBezTo>
                  <a:cubicBezTo>
                    <a:pt x="6119" y="1799"/>
                    <a:pt x="5870" y="909"/>
                    <a:pt x="5582" y="26"/>
                  </a:cubicBezTo>
                  <a:lnTo>
                    <a:pt x="5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65;p50">
              <a:extLst>
                <a:ext uri="{FF2B5EF4-FFF2-40B4-BE49-F238E27FC236}">
                  <a16:creationId xmlns:a16="http://schemas.microsoft.com/office/drawing/2014/main" id="{D7F71AEA-EE9F-6B11-A7A3-0954F97DF526}"/>
                </a:ext>
              </a:extLst>
            </p:cNvPr>
            <p:cNvSpPr/>
            <p:nvPr/>
          </p:nvSpPr>
          <p:spPr>
            <a:xfrm>
              <a:off x="4603938" y="3124208"/>
              <a:ext cx="577254" cy="403486"/>
            </a:xfrm>
            <a:custGeom>
              <a:avLst/>
              <a:gdLst/>
              <a:ahLst/>
              <a:cxnLst/>
              <a:rect l="l" t="t" r="r" b="b"/>
              <a:pathLst>
                <a:path w="7707" h="5387" extrusionOk="0">
                  <a:moveTo>
                    <a:pt x="3920" y="0"/>
                  </a:moveTo>
                  <a:cubicBezTo>
                    <a:pt x="3343" y="0"/>
                    <a:pt x="2779" y="154"/>
                    <a:pt x="2286" y="443"/>
                  </a:cubicBezTo>
                  <a:cubicBezTo>
                    <a:pt x="2055" y="584"/>
                    <a:pt x="1844" y="750"/>
                    <a:pt x="1652" y="942"/>
                  </a:cubicBezTo>
                  <a:cubicBezTo>
                    <a:pt x="1307" y="1301"/>
                    <a:pt x="1038" y="1723"/>
                    <a:pt x="859" y="2191"/>
                  </a:cubicBezTo>
                  <a:cubicBezTo>
                    <a:pt x="1" y="4322"/>
                    <a:pt x="1588" y="5179"/>
                    <a:pt x="3515" y="5352"/>
                  </a:cubicBezTo>
                  <a:cubicBezTo>
                    <a:pt x="3765" y="5375"/>
                    <a:pt x="4007" y="5386"/>
                    <a:pt x="4240" y="5386"/>
                  </a:cubicBezTo>
                  <a:cubicBezTo>
                    <a:pt x="5467" y="5386"/>
                    <a:pt x="6439" y="5070"/>
                    <a:pt x="6977" y="4392"/>
                  </a:cubicBezTo>
                  <a:cubicBezTo>
                    <a:pt x="7124" y="4200"/>
                    <a:pt x="7240" y="3983"/>
                    <a:pt x="7316" y="3752"/>
                  </a:cubicBezTo>
                  <a:cubicBezTo>
                    <a:pt x="7323" y="3739"/>
                    <a:pt x="7323" y="3720"/>
                    <a:pt x="7329" y="3707"/>
                  </a:cubicBezTo>
                  <a:cubicBezTo>
                    <a:pt x="7707" y="2402"/>
                    <a:pt x="6625" y="110"/>
                    <a:pt x="4142" y="8"/>
                  </a:cubicBezTo>
                  <a:cubicBezTo>
                    <a:pt x="4068" y="3"/>
                    <a:pt x="3994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66;p50">
              <a:extLst>
                <a:ext uri="{FF2B5EF4-FFF2-40B4-BE49-F238E27FC236}">
                  <a16:creationId xmlns:a16="http://schemas.microsoft.com/office/drawing/2014/main" id="{98E430B8-A433-D60A-2978-7D2C6EB9EA79}"/>
                </a:ext>
              </a:extLst>
            </p:cNvPr>
            <p:cNvSpPr/>
            <p:nvPr/>
          </p:nvSpPr>
          <p:spPr>
            <a:xfrm>
              <a:off x="4763629" y="3321350"/>
              <a:ext cx="50408" cy="43217"/>
            </a:xfrm>
            <a:custGeom>
              <a:avLst/>
              <a:gdLst/>
              <a:ahLst/>
              <a:cxnLst/>
              <a:rect l="l" t="t" r="r" b="b"/>
              <a:pathLst>
                <a:path w="673" h="577" extrusionOk="0">
                  <a:moveTo>
                    <a:pt x="384" y="0"/>
                  </a:moveTo>
                  <a:cubicBezTo>
                    <a:pt x="128" y="0"/>
                    <a:pt x="0" y="307"/>
                    <a:pt x="179" y="493"/>
                  </a:cubicBezTo>
                  <a:cubicBezTo>
                    <a:pt x="239" y="551"/>
                    <a:pt x="312" y="577"/>
                    <a:pt x="382" y="577"/>
                  </a:cubicBezTo>
                  <a:cubicBezTo>
                    <a:pt x="531" y="577"/>
                    <a:pt x="672" y="462"/>
                    <a:pt x="672" y="288"/>
                  </a:cubicBezTo>
                  <a:cubicBezTo>
                    <a:pt x="672" y="128"/>
                    <a:pt x="544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67;p50">
              <a:extLst>
                <a:ext uri="{FF2B5EF4-FFF2-40B4-BE49-F238E27FC236}">
                  <a16:creationId xmlns:a16="http://schemas.microsoft.com/office/drawing/2014/main" id="{50CF2FB1-8E31-2B27-32C9-3EB4AFCB764F}"/>
                </a:ext>
              </a:extLst>
            </p:cNvPr>
            <p:cNvSpPr/>
            <p:nvPr/>
          </p:nvSpPr>
          <p:spPr>
            <a:xfrm>
              <a:off x="4987510" y="3321350"/>
              <a:ext cx="50408" cy="43217"/>
            </a:xfrm>
            <a:custGeom>
              <a:avLst/>
              <a:gdLst/>
              <a:ahLst/>
              <a:cxnLst/>
              <a:rect l="l" t="t" r="r" b="b"/>
              <a:pathLst>
                <a:path w="673" h="577" extrusionOk="0">
                  <a:moveTo>
                    <a:pt x="384" y="0"/>
                  </a:moveTo>
                  <a:cubicBezTo>
                    <a:pt x="128" y="0"/>
                    <a:pt x="0" y="307"/>
                    <a:pt x="179" y="493"/>
                  </a:cubicBezTo>
                  <a:cubicBezTo>
                    <a:pt x="237" y="551"/>
                    <a:pt x="309" y="577"/>
                    <a:pt x="379" y="577"/>
                  </a:cubicBezTo>
                  <a:cubicBezTo>
                    <a:pt x="528" y="577"/>
                    <a:pt x="672" y="462"/>
                    <a:pt x="672" y="288"/>
                  </a:cubicBezTo>
                  <a:cubicBezTo>
                    <a:pt x="672" y="128"/>
                    <a:pt x="544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68;p50">
              <a:extLst>
                <a:ext uri="{FF2B5EF4-FFF2-40B4-BE49-F238E27FC236}">
                  <a16:creationId xmlns:a16="http://schemas.microsoft.com/office/drawing/2014/main" id="{105629DB-4809-93F3-61BC-9AEBE045E34D}"/>
                </a:ext>
              </a:extLst>
            </p:cNvPr>
            <p:cNvSpPr/>
            <p:nvPr/>
          </p:nvSpPr>
          <p:spPr>
            <a:xfrm>
              <a:off x="4673971" y="3364493"/>
              <a:ext cx="459811" cy="235411"/>
            </a:xfrm>
            <a:custGeom>
              <a:avLst/>
              <a:gdLst/>
              <a:ahLst/>
              <a:cxnLst/>
              <a:rect l="l" t="t" r="r" b="b"/>
              <a:pathLst>
                <a:path w="6139" h="3143" extrusionOk="0">
                  <a:moveTo>
                    <a:pt x="3053" y="0"/>
                  </a:moveTo>
                  <a:cubicBezTo>
                    <a:pt x="941" y="0"/>
                    <a:pt x="0" y="704"/>
                    <a:pt x="0" y="1575"/>
                  </a:cubicBezTo>
                  <a:cubicBezTo>
                    <a:pt x="0" y="2439"/>
                    <a:pt x="941" y="3143"/>
                    <a:pt x="3053" y="3143"/>
                  </a:cubicBezTo>
                  <a:cubicBezTo>
                    <a:pt x="5159" y="3143"/>
                    <a:pt x="6138" y="2439"/>
                    <a:pt x="6138" y="1575"/>
                  </a:cubicBezTo>
                  <a:cubicBezTo>
                    <a:pt x="6138" y="704"/>
                    <a:pt x="5159" y="0"/>
                    <a:pt x="3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69;p50">
              <a:extLst>
                <a:ext uri="{FF2B5EF4-FFF2-40B4-BE49-F238E27FC236}">
                  <a16:creationId xmlns:a16="http://schemas.microsoft.com/office/drawing/2014/main" id="{CD71A186-2BB8-8CB0-D45E-A33241250A95}"/>
                </a:ext>
              </a:extLst>
            </p:cNvPr>
            <p:cNvSpPr/>
            <p:nvPr/>
          </p:nvSpPr>
          <p:spPr>
            <a:xfrm>
              <a:off x="4685431" y="3373931"/>
              <a:ext cx="432023" cy="216910"/>
            </a:xfrm>
            <a:custGeom>
              <a:avLst/>
              <a:gdLst/>
              <a:ahLst/>
              <a:cxnLst/>
              <a:rect l="l" t="t" r="r" b="b"/>
              <a:pathLst>
                <a:path w="5768" h="2896" extrusionOk="0">
                  <a:moveTo>
                    <a:pt x="2735" y="1"/>
                  </a:moveTo>
                  <a:cubicBezTo>
                    <a:pt x="2733" y="1"/>
                    <a:pt x="2730" y="1"/>
                    <a:pt x="2728" y="2"/>
                  </a:cubicBezTo>
                  <a:cubicBezTo>
                    <a:pt x="2638" y="2"/>
                    <a:pt x="2555" y="2"/>
                    <a:pt x="2471" y="9"/>
                  </a:cubicBezTo>
                  <a:cubicBezTo>
                    <a:pt x="2427" y="15"/>
                    <a:pt x="2427" y="85"/>
                    <a:pt x="2471" y="92"/>
                  </a:cubicBezTo>
                  <a:lnTo>
                    <a:pt x="2478" y="92"/>
                  </a:lnTo>
                  <a:cubicBezTo>
                    <a:pt x="2561" y="85"/>
                    <a:pt x="2644" y="85"/>
                    <a:pt x="2728" y="85"/>
                  </a:cubicBezTo>
                  <a:cubicBezTo>
                    <a:pt x="2747" y="85"/>
                    <a:pt x="2766" y="66"/>
                    <a:pt x="2766" y="41"/>
                  </a:cubicBezTo>
                  <a:cubicBezTo>
                    <a:pt x="2771" y="18"/>
                    <a:pt x="2753" y="1"/>
                    <a:pt x="2735" y="1"/>
                  </a:cubicBezTo>
                  <a:close/>
                  <a:moveTo>
                    <a:pt x="2966" y="6"/>
                  </a:moveTo>
                  <a:cubicBezTo>
                    <a:pt x="2930" y="6"/>
                    <a:pt x="2930" y="88"/>
                    <a:pt x="2966" y="88"/>
                  </a:cubicBezTo>
                  <a:cubicBezTo>
                    <a:pt x="2969" y="88"/>
                    <a:pt x="2973" y="87"/>
                    <a:pt x="2977" y="85"/>
                  </a:cubicBezTo>
                  <a:cubicBezTo>
                    <a:pt x="3060" y="85"/>
                    <a:pt x="3150" y="92"/>
                    <a:pt x="3227" y="92"/>
                  </a:cubicBezTo>
                  <a:cubicBezTo>
                    <a:pt x="3246" y="92"/>
                    <a:pt x="3265" y="79"/>
                    <a:pt x="3272" y="60"/>
                  </a:cubicBezTo>
                  <a:cubicBezTo>
                    <a:pt x="3272" y="34"/>
                    <a:pt x="3252" y="15"/>
                    <a:pt x="3227" y="15"/>
                  </a:cubicBezTo>
                  <a:cubicBezTo>
                    <a:pt x="3150" y="9"/>
                    <a:pt x="3067" y="9"/>
                    <a:pt x="2977" y="9"/>
                  </a:cubicBezTo>
                  <a:cubicBezTo>
                    <a:pt x="2973" y="7"/>
                    <a:pt x="2969" y="6"/>
                    <a:pt x="2966" y="6"/>
                  </a:cubicBezTo>
                  <a:close/>
                  <a:moveTo>
                    <a:pt x="3483" y="21"/>
                  </a:moveTo>
                  <a:cubicBezTo>
                    <a:pt x="3457" y="21"/>
                    <a:pt x="3438" y="34"/>
                    <a:pt x="3438" y="60"/>
                  </a:cubicBezTo>
                  <a:cubicBezTo>
                    <a:pt x="3432" y="85"/>
                    <a:pt x="3451" y="105"/>
                    <a:pt x="3476" y="105"/>
                  </a:cubicBezTo>
                  <a:cubicBezTo>
                    <a:pt x="3566" y="111"/>
                    <a:pt x="3643" y="117"/>
                    <a:pt x="3726" y="130"/>
                  </a:cubicBezTo>
                  <a:lnTo>
                    <a:pt x="3726" y="124"/>
                  </a:lnTo>
                  <a:cubicBezTo>
                    <a:pt x="3764" y="117"/>
                    <a:pt x="3771" y="60"/>
                    <a:pt x="3732" y="47"/>
                  </a:cubicBezTo>
                  <a:cubicBezTo>
                    <a:pt x="3649" y="34"/>
                    <a:pt x="3566" y="28"/>
                    <a:pt x="3483" y="21"/>
                  </a:cubicBezTo>
                  <a:close/>
                  <a:moveTo>
                    <a:pt x="2232" y="26"/>
                  </a:moveTo>
                  <a:cubicBezTo>
                    <a:pt x="2229" y="26"/>
                    <a:pt x="2226" y="26"/>
                    <a:pt x="2222" y="28"/>
                  </a:cubicBezTo>
                  <a:cubicBezTo>
                    <a:pt x="2132" y="34"/>
                    <a:pt x="2049" y="41"/>
                    <a:pt x="1966" y="53"/>
                  </a:cubicBezTo>
                  <a:cubicBezTo>
                    <a:pt x="1927" y="66"/>
                    <a:pt x="1934" y="124"/>
                    <a:pt x="1972" y="137"/>
                  </a:cubicBezTo>
                  <a:lnTo>
                    <a:pt x="1979" y="137"/>
                  </a:lnTo>
                  <a:cubicBezTo>
                    <a:pt x="2055" y="124"/>
                    <a:pt x="2139" y="117"/>
                    <a:pt x="2228" y="111"/>
                  </a:cubicBezTo>
                  <a:cubicBezTo>
                    <a:pt x="2230" y="111"/>
                    <a:pt x="2231" y="111"/>
                    <a:pt x="2232" y="111"/>
                  </a:cubicBezTo>
                  <a:cubicBezTo>
                    <a:pt x="2269" y="111"/>
                    <a:pt x="2266" y="26"/>
                    <a:pt x="2232" y="26"/>
                  </a:cubicBezTo>
                  <a:close/>
                  <a:moveTo>
                    <a:pt x="3974" y="84"/>
                  </a:moveTo>
                  <a:cubicBezTo>
                    <a:pt x="3956" y="84"/>
                    <a:pt x="3937" y="101"/>
                    <a:pt x="3937" y="117"/>
                  </a:cubicBezTo>
                  <a:cubicBezTo>
                    <a:pt x="3931" y="143"/>
                    <a:pt x="3950" y="162"/>
                    <a:pt x="3969" y="169"/>
                  </a:cubicBezTo>
                  <a:cubicBezTo>
                    <a:pt x="4052" y="181"/>
                    <a:pt x="4136" y="194"/>
                    <a:pt x="4212" y="213"/>
                  </a:cubicBezTo>
                  <a:lnTo>
                    <a:pt x="4225" y="213"/>
                  </a:lnTo>
                  <a:cubicBezTo>
                    <a:pt x="4264" y="201"/>
                    <a:pt x="4270" y="149"/>
                    <a:pt x="4232" y="130"/>
                  </a:cubicBezTo>
                  <a:cubicBezTo>
                    <a:pt x="4155" y="117"/>
                    <a:pt x="4072" y="98"/>
                    <a:pt x="3982" y="85"/>
                  </a:cubicBezTo>
                  <a:cubicBezTo>
                    <a:pt x="3979" y="85"/>
                    <a:pt x="3977" y="84"/>
                    <a:pt x="3974" y="84"/>
                  </a:cubicBezTo>
                  <a:close/>
                  <a:moveTo>
                    <a:pt x="1727" y="89"/>
                  </a:moveTo>
                  <a:cubicBezTo>
                    <a:pt x="1724" y="89"/>
                    <a:pt x="1720" y="90"/>
                    <a:pt x="1716" y="92"/>
                  </a:cubicBezTo>
                  <a:cubicBezTo>
                    <a:pt x="1633" y="111"/>
                    <a:pt x="1550" y="124"/>
                    <a:pt x="1467" y="143"/>
                  </a:cubicBezTo>
                  <a:cubicBezTo>
                    <a:pt x="1428" y="162"/>
                    <a:pt x="1435" y="220"/>
                    <a:pt x="1479" y="226"/>
                  </a:cubicBezTo>
                  <a:lnTo>
                    <a:pt x="1492" y="226"/>
                  </a:lnTo>
                  <a:cubicBezTo>
                    <a:pt x="1569" y="207"/>
                    <a:pt x="1652" y="188"/>
                    <a:pt x="1729" y="175"/>
                  </a:cubicBezTo>
                  <a:cubicBezTo>
                    <a:pt x="1776" y="175"/>
                    <a:pt x="1764" y="89"/>
                    <a:pt x="1727" y="89"/>
                  </a:cubicBezTo>
                  <a:close/>
                  <a:moveTo>
                    <a:pt x="4468" y="186"/>
                  </a:moveTo>
                  <a:cubicBezTo>
                    <a:pt x="4448" y="186"/>
                    <a:pt x="4430" y="199"/>
                    <a:pt x="4430" y="220"/>
                  </a:cubicBezTo>
                  <a:cubicBezTo>
                    <a:pt x="4424" y="239"/>
                    <a:pt x="4436" y="265"/>
                    <a:pt x="4456" y="271"/>
                  </a:cubicBezTo>
                  <a:cubicBezTo>
                    <a:pt x="4539" y="297"/>
                    <a:pt x="4616" y="322"/>
                    <a:pt x="4692" y="354"/>
                  </a:cubicBezTo>
                  <a:lnTo>
                    <a:pt x="4705" y="354"/>
                  </a:lnTo>
                  <a:lnTo>
                    <a:pt x="4705" y="348"/>
                  </a:lnTo>
                  <a:cubicBezTo>
                    <a:pt x="4707" y="349"/>
                    <a:pt x="4710" y="349"/>
                    <a:pt x="4713" y="349"/>
                  </a:cubicBezTo>
                  <a:cubicBezTo>
                    <a:pt x="4724" y="349"/>
                    <a:pt x="4738" y="338"/>
                    <a:pt x="4744" y="322"/>
                  </a:cubicBezTo>
                  <a:cubicBezTo>
                    <a:pt x="4750" y="303"/>
                    <a:pt x="4744" y="277"/>
                    <a:pt x="4718" y="271"/>
                  </a:cubicBezTo>
                  <a:cubicBezTo>
                    <a:pt x="4641" y="239"/>
                    <a:pt x="4558" y="213"/>
                    <a:pt x="4481" y="188"/>
                  </a:cubicBezTo>
                  <a:cubicBezTo>
                    <a:pt x="4477" y="187"/>
                    <a:pt x="4472" y="186"/>
                    <a:pt x="4468" y="186"/>
                  </a:cubicBezTo>
                  <a:close/>
                  <a:moveTo>
                    <a:pt x="1238" y="211"/>
                  </a:moveTo>
                  <a:cubicBezTo>
                    <a:pt x="1234" y="211"/>
                    <a:pt x="1229" y="211"/>
                    <a:pt x="1223" y="213"/>
                  </a:cubicBezTo>
                  <a:cubicBezTo>
                    <a:pt x="1140" y="233"/>
                    <a:pt x="1063" y="258"/>
                    <a:pt x="980" y="290"/>
                  </a:cubicBezTo>
                  <a:cubicBezTo>
                    <a:pt x="942" y="309"/>
                    <a:pt x="955" y="367"/>
                    <a:pt x="999" y="373"/>
                  </a:cubicBezTo>
                  <a:lnTo>
                    <a:pt x="993" y="367"/>
                  </a:lnTo>
                  <a:lnTo>
                    <a:pt x="993" y="367"/>
                  </a:lnTo>
                  <a:cubicBezTo>
                    <a:pt x="999" y="373"/>
                    <a:pt x="1006" y="373"/>
                    <a:pt x="1012" y="373"/>
                  </a:cubicBezTo>
                  <a:cubicBezTo>
                    <a:pt x="1089" y="341"/>
                    <a:pt x="1166" y="316"/>
                    <a:pt x="1249" y="290"/>
                  </a:cubicBezTo>
                  <a:cubicBezTo>
                    <a:pt x="1295" y="279"/>
                    <a:pt x="1279" y="211"/>
                    <a:pt x="1238" y="211"/>
                  </a:cubicBezTo>
                  <a:close/>
                  <a:moveTo>
                    <a:pt x="4940" y="365"/>
                  </a:moveTo>
                  <a:cubicBezTo>
                    <a:pt x="4924" y="365"/>
                    <a:pt x="4908" y="372"/>
                    <a:pt x="4904" y="386"/>
                  </a:cubicBezTo>
                  <a:cubicBezTo>
                    <a:pt x="4891" y="412"/>
                    <a:pt x="4897" y="437"/>
                    <a:pt x="4923" y="444"/>
                  </a:cubicBezTo>
                  <a:cubicBezTo>
                    <a:pt x="4993" y="482"/>
                    <a:pt x="5064" y="521"/>
                    <a:pt x="5134" y="565"/>
                  </a:cubicBezTo>
                  <a:cubicBezTo>
                    <a:pt x="5140" y="565"/>
                    <a:pt x="5146" y="571"/>
                    <a:pt x="5157" y="572"/>
                  </a:cubicBezTo>
                  <a:lnTo>
                    <a:pt x="5157" y="572"/>
                  </a:lnTo>
                  <a:cubicBezTo>
                    <a:pt x="5174" y="571"/>
                    <a:pt x="5186" y="565"/>
                    <a:pt x="5192" y="553"/>
                  </a:cubicBezTo>
                  <a:cubicBezTo>
                    <a:pt x="5204" y="533"/>
                    <a:pt x="5198" y="508"/>
                    <a:pt x="5179" y="495"/>
                  </a:cubicBezTo>
                  <a:cubicBezTo>
                    <a:pt x="5108" y="450"/>
                    <a:pt x="5032" y="405"/>
                    <a:pt x="4955" y="367"/>
                  </a:cubicBezTo>
                  <a:cubicBezTo>
                    <a:pt x="4950" y="365"/>
                    <a:pt x="4945" y="365"/>
                    <a:pt x="4940" y="365"/>
                  </a:cubicBezTo>
                  <a:close/>
                  <a:moveTo>
                    <a:pt x="5157" y="572"/>
                  </a:moveTo>
                  <a:cubicBezTo>
                    <a:pt x="5156" y="572"/>
                    <a:pt x="5155" y="572"/>
                    <a:pt x="5153" y="572"/>
                  </a:cubicBezTo>
                  <a:lnTo>
                    <a:pt x="5160" y="572"/>
                  </a:lnTo>
                  <a:cubicBezTo>
                    <a:pt x="5159" y="572"/>
                    <a:pt x="5158" y="572"/>
                    <a:pt x="5157" y="572"/>
                  </a:cubicBezTo>
                  <a:close/>
                  <a:moveTo>
                    <a:pt x="765" y="390"/>
                  </a:moveTo>
                  <a:cubicBezTo>
                    <a:pt x="760" y="390"/>
                    <a:pt x="755" y="391"/>
                    <a:pt x="750" y="393"/>
                  </a:cubicBezTo>
                  <a:cubicBezTo>
                    <a:pt x="673" y="437"/>
                    <a:pt x="603" y="476"/>
                    <a:pt x="532" y="527"/>
                  </a:cubicBezTo>
                  <a:cubicBezTo>
                    <a:pt x="513" y="540"/>
                    <a:pt x="507" y="565"/>
                    <a:pt x="519" y="585"/>
                  </a:cubicBezTo>
                  <a:cubicBezTo>
                    <a:pt x="526" y="597"/>
                    <a:pt x="539" y="604"/>
                    <a:pt x="551" y="604"/>
                  </a:cubicBezTo>
                  <a:cubicBezTo>
                    <a:pt x="558" y="604"/>
                    <a:pt x="571" y="604"/>
                    <a:pt x="577" y="597"/>
                  </a:cubicBezTo>
                  <a:cubicBezTo>
                    <a:pt x="647" y="553"/>
                    <a:pt x="718" y="508"/>
                    <a:pt x="788" y="469"/>
                  </a:cubicBezTo>
                  <a:cubicBezTo>
                    <a:pt x="807" y="457"/>
                    <a:pt x="820" y="431"/>
                    <a:pt x="807" y="412"/>
                  </a:cubicBezTo>
                  <a:cubicBezTo>
                    <a:pt x="798" y="397"/>
                    <a:pt x="781" y="390"/>
                    <a:pt x="765" y="390"/>
                  </a:cubicBezTo>
                  <a:close/>
                  <a:moveTo>
                    <a:pt x="5359" y="634"/>
                  </a:moveTo>
                  <a:cubicBezTo>
                    <a:pt x="5348" y="634"/>
                    <a:pt x="5339" y="639"/>
                    <a:pt x="5332" y="649"/>
                  </a:cubicBezTo>
                  <a:cubicBezTo>
                    <a:pt x="5313" y="668"/>
                    <a:pt x="5313" y="693"/>
                    <a:pt x="5332" y="713"/>
                  </a:cubicBezTo>
                  <a:cubicBezTo>
                    <a:pt x="5390" y="764"/>
                    <a:pt x="5448" y="821"/>
                    <a:pt x="5499" y="885"/>
                  </a:cubicBezTo>
                  <a:cubicBezTo>
                    <a:pt x="5505" y="898"/>
                    <a:pt x="5518" y="905"/>
                    <a:pt x="5531" y="905"/>
                  </a:cubicBezTo>
                  <a:cubicBezTo>
                    <a:pt x="5569" y="905"/>
                    <a:pt x="5588" y="860"/>
                    <a:pt x="5569" y="834"/>
                  </a:cubicBezTo>
                  <a:cubicBezTo>
                    <a:pt x="5512" y="764"/>
                    <a:pt x="5454" y="706"/>
                    <a:pt x="5390" y="649"/>
                  </a:cubicBezTo>
                  <a:cubicBezTo>
                    <a:pt x="5380" y="639"/>
                    <a:pt x="5369" y="634"/>
                    <a:pt x="5359" y="634"/>
                  </a:cubicBezTo>
                  <a:close/>
                  <a:moveTo>
                    <a:pt x="354" y="683"/>
                  </a:moveTo>
                  <a:cubicBezTo>
                    <a:pt x="345" y="683"/>
                    <a:pt x="336" y="686"/>
                    <a:pt x="327" y="693"/>
                  </a:cubicBezTo>
                  <a:cubicBezTo>
                    <a:pt x="270" y="751"/>
                    <a:pt x="212" y="821"/>
                    <a:pt x="167" y="892"/>
                  </a:cubicBezTo>
                  <a:cubicBezTo>
                    <a:pt x="155" y="911"/>
                    <a:pt x="161" y="937"/>
                    <a:pt x="180" y="949"/>
                  </a:cubicBezTo>
                  <a:cubicBezTo>
                    <a:pt x="187" y="956"/>
                    <a:pt x="193" y="956"/>
                    <a:pt x="206" y="956"/>
                  </a:cubicBezTo>
                  <a:cubicBezTo>
                    <a:pt x="212" y="956"/>
                    <a:pt x="225" y="949"/>
                    <a:pt x="231" y="937"/>
                  </a:cubicBezTo>
                  <a:cubicBezTo>
                    <a:pt x="276" y="873"/>
                    <a:pt x="327" y="809"/>
                    <a:pt x="385" y="751"/>
                  </a:cubicBezTo>
                  <a:cubicBezTo>
                    <a:pt x="410" y="721"/>
                    <a:pt x="384" y="683"/>
                    <a:pt x="354" y="683"/>
                  </a:cubicBezTo>
                  <a:close/>
                  <a:moveTo>
                    <a:pt x="5657" y="1034"/>
                  </a:moveTo>
                  <a:cubicBezTo>
                    <a:pt x="5651" y="1034"/>
                    <a:pt x="5645" y="1035"/>
                    <a:pt x="5640" y="1039"/>
                  </a:cubicBezTo>
                  <a:cubicBezTo>
                    <a:pt x="5620" y="1045"/>
                    <a:pt x="5608" y="1071"/>
                    <a:pt x="5620" y="1090"/>
                  </a:cubicBezTo>
                  <a:cubicBezTo>
                    <a:pt x="5652" y="1167"/>
                    <a:pt x="5672" y="1244"/>
                    <a:pt x="5684" y="1321"/>
                  </a:cubicBezTo>
                  <a:cubicBezTo>
                    <a:pt x="5684" y="1340"/>
                    <a:pt x="5704" y="1359"/>
                    <a:pt x="5723" y="1359"/>
                  </a:cubicBezTo>
                  <a:lnTo>
                    <a:pt x="5729" y="1359"/>
                  </a:lnTo>
                  <a:cubicBezTo>
                    <a:pt x="5748" y="1353"/>
                    <a:pt x="5768" y="1333"/>
                    <a:pt x="5768" y="1308"/>
                  </a:cubicBezTo>
                  <a:cubicBezTo>
                    <a:pt x="5755" y="1225"/>
                    <a:pt x="5729" y="1141"/>
                    <a:pt x="5697" y="1058"/>
                  </a:cubicBezTo>
                  <a:cubicBezTo>
                    <a:pt x="5688" y="1044"/>
                    <a:pt x="5672" y="1034"/>
                    <a:pt x="5657" y="1034"/>
                  </a:cubicBezTo>
                  <a:close/>
                  <a:moveTo>
                    <a:pt x="89" y="1101"/>
                  </a:moveTo>
                  <a:cubicBezTo>
                    <a:pt x="74" y="1101"/>
                    <a:pt x="59" y="1109"/>
                    <a:pt x="52" y="1129"/>
                  </a:cubicBezTo>
                  <a:cubicBezTo>
                    <a:pt x="27" y="1212"/>
                    <a:pt x="7" y="1295"/>
                    <a:pt x="1" y="1385"/>
                  </a:cubicBezTo>
                  <a:cubicBezTo>
                    <a:pt x="1" y="1404"/>
                    <a:pt x="20" y="1423"/>
                    <a:pt x="46" y="1429"/>
                  </a:cubicBezTo>
                  <a:cubicBezTo>
                    <a:pt x="65" y="1429"/>
                    <a:pt x="84" y="1410"/>
                    <a:pt x="84" y="1391"/>
                  </a:cubicBezTo>
                  <a:cubicBezTo>
                    <a:pt x="91" y="1308"/>
                    <a:pt x="103" y="1231"/>
                    <a:pt x="135" y="1154"/>
                  </a:cubicBezTo>
                  <a:cubicBezTo>
                    <a:pt x="139" y="1123"/>
                    <a:pt x="114" y="1101"/>
                    <a:pt x="89" y="1101"/>
                  </a:cubicBezTo>
                  <a:close/>
                  <a:moveTo>
                    <a:pt x="5727" y="1415"/>
                  </a:moveTo>
                  <a:cubicBezTo>
                    <a:pt x="5710" y="1415"/>
                    <a:pt x="5694" y="1426"/>
                    <a:pt x="5691" y="1449"/>
                  </a:cubicBezTo>
                  <a:cubicBezTo>
                    <a:pt x="5691" y="1525"/>
                    <a:pt x="5678" y="1609"/>
                    <a:pt x="5659" y="1685"/>
                  </a:cubicBezTo>
                  <a:cubicBezTo>
                    <a:pt x="5652" y="1711"/>
                    <a:pt x="5665" y="1730"/>
                    <a:pt x="5684" y="1737"/>
                  </a:cubicBezTo>
                  <a:lnTo>
                    <a:pt x="5697" y="1737"/>
                  </a:lnTo>
                  <a:cubicBezTo>
                    <a:pt x="5716" y="1737"/>
                    <a:pt x="5729" y="1724"/>
                    <a:pt x="5736" y="1705"/>
                  </a:cubicBezTo>
                  <a:cubicBezTo>
                    <a:pt x="5755" y="1621"/>
                    <a:pt x="5768" y="1532"/>
                    <a:pt x="5768" y="1449"/>
                  </a:cubicBezTo>
                  <a:cubicBezTo>
                    <a:pt x="5761" y="1426"/>
                    <a:pt x="5744" y="1415"/>
                    <a:pt x="5727" y="1415"/>
                  </a:cubicBezTo>
                  <a:close/>
                  <a:moveTo>
                    <a:pt x="67" y="1595"/>
                  </a:moveTo>
                  <a:cubicBezTo>
                    <a:pt x="64" y="1595"/>
                    <a:pt x="61" y="1595"/>
                    <a:pt x="59" y="1596"/>
                  </a:cubicBezTo>
                  <a:cubicBezTo>
                    <a:pt x="33" y="1602"/>
                    <a:pt x="20" y="1621"/>
                    <a:pt x="20" y="1647"/>
                  </a:cubicBezTo>
                  <a:cubicBezTo>
                    <a:pt x="39" y="1730"/>
                    <a:pt x="65" y="1813"/>
                    <a:pt x="103" y="1890"/>
                  </a:cubicBezTo>
                  <a:cubicBezTo>
                    <a:pt x="110" y="1909"/>
                    <a:pt x="123" y="1916"/>
                    <a:pt x="142" y="1916"/>
                  </a:cubicBezTo>
                  <a:cubicBezTo>
                    <a:pt x="148" y="1916"/>
                    <a:pt x="161" y="1916"/>
                    <a:pt x="167" y="1909"/>
                  </a:cubicBezTo>
                  <a:cubicBezTo>
                    <a:pt x="187" y="1903"/>
                    <a:pt x="193" y="1877"/>
                    <a:pt x="187" y="1858"/>
                  </a:cubicBezTo>
                  <a:cubicBezTo>
                    <a:pt x="148" y="1781"/>
                    <a:pt x="123" y="1711"/>
                    <a:pt x="103" y="1628"/>
                  </a:cubicBezTo>
                  <a:cubicBezTo>
                    <a:pt x="103" y="1611"/>
                    <a:pt x="84" y="1595"/>
                    <a:pt x="67" y="1595"/>
                  </a:cubicBezTo>
                  <a:close/>
                  <a:moveTo>
                    <a:pt x="5599" y="1884"/>
                  </a:moveTo>
                  <a:cubicBezTo>
                    <a:pt x="5586" y="1884"/>
                    <a:pt x="5573" y="1891"/>
                    <a:pt x="5569" y="1903"/>
                  </a:cubicBezTo>
                  <a:cubicBezTo>
                    <a:pt x="5524" y="1974"/>
                    <a:pt x="5480" y="2038"/>
                    <a:pt x="5422" y="2095"/>
                  </a:cubicBezTo>
                  <a:cubicBezTo>
                    <a:pt x="5403" y="2114"/>
                    <a:pt x="5403" y="2140"/>
                    <a:pt x="5422" y="2159"/>
                  </a:cubicBezTo>
                  <a:cubicBezTo>
                    <a:pt x="5427" y="2164"/>
                    <a:pt x="5434" y="2168"/>
                    <a:pt x="5441" y="2168"/>
                  </a:cubicBezTo>
                  <a:cubicBezTo>
                    <a:pt x="5443" y="2168"/>
                    <a:pt x="5446" y="2167"/>
                    <a:pt x="5448" y="2166"/>
                  </a:cubicBezTo>
                  <a:cubicBezTo>
                    <a:pt x="5460" y="2166"/>
                    <a:pt x="5473" y="2166"/>
                    <a:pt x="5480" y="2159"/>
                  </a:cubicBezTo>
                  <a:cubicBezTo>
                    <a:pt x="5537" y="2095"/>
                    <a:pt x="5595" y="2025"/>
                    <a:pt x="5640" y="1948"/>
                  </a:cubicBezTo>
                  <a:cubicBezTo>
                    <a:pt x="5652" y="1929"/>
                    <a:pt x="5640" y="1903"/>
                    <a:pt x="5620" y="1890"/>
                  </a:cubicBezTo>
                  <a:cubicBezTo>
                    <a:pt x="5614" y="1886"/>
                    <a:pt x="5606" y="1884"/>
                    <a:pt x="5599" y="1884"/>
                  </a:cubicBezTo>
                  <a:close/>
                  <a:moveTo>
                    <a:pt x="280" y="2041"/>
                  </a:moveTo>
                  <a:cubicBezTo>
                    <a:pt x="250" y="2041"/>
                    <a:pt x="220" y="2081"/>
                    <a:pt x="244" y="2114"/>
                  </a:cubicBezTo>
                  <a:cubicBezTo>
                    <a:pt x="302" y="2178"/>
                    <a:pt x="359" y="2236"/>
                    <a:pt x="430" y="2294"/>
                  </a:cubicBezTo>
                  <a:cubicBezTo>
                    <a:pt x="436" y="2300"/>
                    <a:pt x="443" y="2300"/>
                    <a:pt x="455" y="2300"/>
                  </a:cubicBezTo>
                  <a:cubicBezTo>
                    <a:pt x="468" y="2300"/>
                    <a:pt x="481" y="2294"/>
                    <a:pt x="487" y="2287"/>
                  </a:cubicBezTo>
                  <a:cubicBezTo>
                    <a:pt x="500" y="2268"/>
                    <a:pt x="500" y="2242"/>
                    <a:pt x="481" y="2230"/>
                  </a:cubicBezTo>
                  <a:cubicBezTo>
                    <a:pt x="417" y="2178"/>
                    <a:pt x="359" y="2121"/>
                    <a:pt x="308" y="2057"/>
                  </a:cubicBezTo>
                  <a:cubicBezTo>
                    <a:pt x="300" y="2045"/>
                    <a:pt x="290" y="2041"/>
                    <a:pt x="280" y="2041"/>
                  </a:cubicBezTo>
                  <a:close/>
                  <a:moveTo>
                    <a:pt x="5256" y="2252"/>
                  </a:moveTo>
                  <a:cubicBezTo>
                    <a:pt x="5249" y="2252"/>
                    <a:pt x="5242" y="2254"/>
                    <a:pt x="5236" y="2262"/>
                  </a:cubicBezTo>
                  <a:cubicBezTo>
                    <a:pt x="5172" y="2306"/>
                    <a:pt x="5102" y="2351"/>
                    <a:pt x="5032" y="2390"/>
                  </a:cubicBezTo>
                  <a:cubicBezTo>
                    <a:pt x="5012" y="2402"/>
                    <a:pt x="5006" y="2428"/>
                    <a:pt x="5012" y="2447"/>
                  </a:cubicBezTo>
                  <a:cubicBezTo>
                    <a:pt x="5019" y="2460"/>
                    <a:pt x="5038" y="2473"/>
                    <a:pt x="5051" y="2473"/>
                  </a:cubicBezTo>
                  <a:lnTo>
                    <a:pt x="5051" y="2466"/>
                  </a:lnTo>
                  <a:lnTo>
                    <a:pt x="5070" y="2466"/>
                  </a:lnTo>
                  <a:cubicBezTo>
                    <a:pt x="5147" y="2422"/>
                    <a:pt x="5217" y="2377"/>
                    <a:pt x="5288" y="2326"/>
                  </a:cubicBezTo>
                  <a:cubicBezTo>
                    <a:pt x="5324" y="2310"/>
                    <a:pt x="5288" y="2252"/>
                    <a:pt x="5256" y="2252"/>
                  </a:cubicBezTo>
                  <a:close/>
                  <a:moveTo>
                    <a:pt x="660" y="2362"/>
                  </a:moveTo>
                  <a:cubicBezTo>
                    <a:pt x="622" y="2362"/>
                    <a:pt x="599" y="2414"/>
                    <a:pt x="641" y="2441"/>
                  </a:cubicBezTo>
                  <a:cubicBezTo>
                    <a:pt x="711" y="2486"/>
                    <a:pt x="788" y="2524"/>
                    <a:pt x="865" y="2556"/>
                  </a:cubicBezTo>
                  <a:cubicBezTo>
                    <a:pt x="871" y="2562"/>
                    <a:pt x="878" y="2562"/>
                    <a:pt x="884" y="2562"/>
                  </a:cubicBezTo>
                  <a:cubicBezTo>
                    <a:pt x="929" y="2562"/>
                    <a:pt x="942" y="2498"/>
                    <a:pt x="903" y="2479"/>
                  </a:cubicBezTo>
                  <a:cubicBezTo>
                    <a:pt x="827" y="2447"/>
                    <a:pt x="756" y="2409"/>
                    <a:pt x="686" y="2370"/>
                  </a:cubicBezTo>
                  <a:cubicBezTo>
                    <a:pt x="677" y="2365"/>
                    <a:pt x="668" y="2362"/>
                    <a:pt x="660" y="2362"/>
                  </a:cubicBezTo>
                  <a:close/>
                  <a:moveTo>
                    <a:pt x="4825" y="2496"/>
                  </a:moveTo>
                  <a:cubicBezTo>
                    <a:pt x="4819" y="2496"/>
                    <a:pt x="4814" y="2497"/>
                    <a:pt x="4808" y="2498"/>
                  </a:cubicBezTo>
                  <a:cubicBezTo>
                    <a:pt x="4737" y="2530"/>
                    <a:pt x="4654" y="2556"/>
                    <a:pt x="4577" y="2582"/>
                  </a:cubicBezTo>
                  <a:cubicBezTo>
                    <a:pt x="4552" y="2594"/>
                    <a:pt x="4545" y="2614"/>
                    <a:pt x="4552" y="2639"/>
                  </a:cubicBezTo>
                  <a:cubicBezTo>
                    <a:pt x="4558" y="2652"/>
                    <a:pt x="4571" y="2665"/>
                    <a:pt x="4590" y="2665"/>
                  </a:cubicBezTo>
                  <a:lnTo>
                    <a:pt x="4603" y="2665"/>
                  </a:lnTo>
                  <a:cubicBezTo>
                    <a:pt x="4686" y="2639"/>
                    <a:pt x="4763" y="2607"/>
                    <a:pt x="4840" y="2575"/>
                  </a:cubicBezTo>
                  <a:cubicBezTo>
                    <a:pt x="4865" y="2569"/>
                    <a:pt x="4872" y="2543"/>
                    <a:pt x="4865" y="2524"/>
                  </a:cubicBezTo>
                  <a:cubicBezTo>
                    <a:pt x="4855" y="2504"/>
                    <a:pt x="4842" y="2496"/>
                    <a:pt x="4825" y="2496"/>
                  </a:cubicBezTo>
                  <a:close/>
                  <a:moveTo>
                    <a:pt x="1119" y="2573"/>
                  </a:moveTo>
                  <a:cubicBezTo>
                    <a:pt x="1104" y="2573"/>
                    <a:pt x="1088" y="2581"/>
                    <a:pt x="1083" y="2601"/>
                  </a:cubicBezTo>
                  <a:cubicBezTo>
                    <a:pt x="1076" y="2620"/>
                    <a:pt x="1083" y="2646"/>
                    <a:pt x="1108" y="2652"/>
                  </a:cubicBezTo>
                  <a:cubicBezTo>
                    <a:pt x="1179" y="2678"/>
                    <a:pt x="1268" y="2703"/>
                    <a:pt x="1345" y="2729"/>
                  </a:cubicBezTo>
                  <a:lnTo>
                    <a:pt x="1358" y="2729"/>
                  </a:lnTo>
                  <a:lnTo>
                    <a:pt x="1358" y="2722"/>
                  </a:lnTo>
                  <a:cubicBezTo>
                    <a:pt x="1361" y="2723"/>
                    <a:pt x="1365" y="2724"/>
                    <a:pt x="1368" y="2724"/>
                  </a:cubicBezTo>
                  <a:cubicBezTo>
                    <a:pt x="1383" y="2724"/>
                    <a:pt x="1397" y="2713"/>
                    <a:pt x="1403" y="2697"/>
                  </a:cubicBezTo>
                  <a:cubicBezTo>
                    <a:pt x="1409" y="2671"/>
                    <a:pt x="1396" y="2652"/>
                    <a:pt x="1377" y="2646"/>
                  </a:cubicBezTo>
                  <a:cubicBezTo>
                    <a:pt x="1287" y="2620"/>
                    <a:pt x="1211" y="2601"/>
                    <a:pt x="1134" y="2575"/>
                  </a:cubicBezTo>
                  <a:cubicBezTo>
                    <a:pt x="1129" y="2574"/>
                    <a:pt x="1124" y="2573"/>
                    <a:pt x="1119" y="2573"/>
                  </a:cubicBezTo>
                  <a:close/>
                  <a:moveTo>
                    <a:pt x="4347" y="2657"/>
                  </a:moveTo>
                  <a:cubicBezTo>
                    <a:pt x="4343" y="2657"/>
                    <a:pt x="4339" y="2657"/>
                    <a:pt x="4334" y="2658"/>
                  </a:cubicBezTo>
                  <a:cubicBezTo>
                    <a:pt x="4264" y="2678"/>
                    <a:pt x="4174" y="2690"/>
                    <a:pt x="4097" y="2710"/>
                  </a:cubicBezTo>
                  <a:cubicBezTo>
                    <a:pt x="4052" y="2722"/>
                    <a:pt x="4059" y="2780"/>
                    <a:pt x="4104" y="2786"/>
                  </a:cubicBezTo>
                  <a:lnTo>
                    <a:pt x="4110" y="2793"/>
                  </a:lnTo>
                  <a:cubicBezTo>
                    <a:pt x="4193" y="2774"/>
                    <a:pt x="4276" y="2754"/>
                    <a:pt x="4353" y="2735"/>
                  </a:cubicBezTo>
                  <a:cubicBezTo>
                    <a:pt x="4379" y="2729"/>
                    <a:pt x="4392" y="2710"/>
                    <a:pt x="4385" y="2684"/>
                  </a:cubicBezTo>
                  <a:cubicBezTo>
                    <a:pt x="4380" y="2668"/>
                    <a:pt x="4366" y="2657"/>
                    <a:pt x="4347" y="2657"/>
                  </a:cubicBezTo>
                  <a:close/>
                  <a:moveTo>
                    <a:pt x="1602" y="2701"/>
                  </a:moveTo>
                  <a:cubicBezTo>
                    <a:pt x="1565" y="2701"/>
                    <a:pt x="1548" y="2780"/>
                    <a:pt x="1595" y="2780"/>
                  </a:cubicBezTo>
                  <a:cubicBezTo>
                    <a:pt x="1678" y="2799"/>
                    <a:pt x="1761" y="2812"/>
                    <a:pt x="1844" y="2825"/>
                  </a:cubicBezTo>
                  <a:lnTo>
                    <a:pt x="1851" y="2825"/>
                  </a:lnTo>
                  <a:cubicBezTo>
                    <a:pt x="1902" y="2825"/>
                    <a:pt x="1908" y="2754"/>
                    <a:pt x="1857" y="2742"/>
                  </a:cubicBezTo>
                  <a:cubicBezTo>
                    <a:pt x="1774" y="2729"/>
                    <a:pt x="1691" y="2716"/>
                    <a:pt x="1614" y="2703"/>
                  </a:cubicBezTo>
                  <a:cubicBezTo>
                    <a:pt x="1610" y="2701"/>
                    <a:pt x="1606" y="2701"/>
                    <a:pt x="1602" y="2701"/>
                  </a:cubicBezTo>
                  <a:close/>
                  <a:moveTo>
                    <a:pt x="3848" y="2748"/>
                  </a:moveTo>
                  <a:cubicBezTo>
                    <a:pt x="3771" y="2761"/>
                    <a:pt x="3688" y="2774"/>
                    <a:pt x="3598" y="2780"/>
                  </a:cubicBezTo>
                  <a:cubicBezTo>
                    <a:pt x="3560" y="2793"/>
                    <a:pt x="3566" y="2850"/>
                    <a:pt x="3604" y="2857"/>
                  </a:cubicBezTo>
                  <a:lnTo>
                    <a:pt x="3611" y="2863"/>
                  </a:lnTo>
                  <a:cubicBezTo>
                    <a:pt x="3694" y="2857"/>
                    <a:pt x="3784" y="2844"/>
                    <a:pt x="3860" y="2831"/>
                  </a:cubicBezTo>
                  <a:cubicBezTo>
                    <a:pt x="3886" y="2831"/>
                    <a:pt x="3899" y="2806"/>
                    <a:pt x="3899" y="2786"/>
                  </a:cubicBezTo>
                  <a:cubicBezTo>
                    <a:pt x="3892" y="2761"/>
                    <a:pt x="3873" y="2748"/>
                    <a:pt x="3848" y="2748"/>
                  </a:cubicBezTo>
                  <a:close/>
                  <a:moveTo>
                    <a:pt x="2099" y="2772"/>
                  </a:moveTo>
                  <a:cubicBezTo>
                    <a:pt x="2062" y="2772"/>
                    <a:pt x="2053" y="2857"/>
                    <a:pt x="2096" y="2857"/>
                  </a:cubicBezTo>
                  <a:cubicBezTo>
                    <a:pt x="2097" y="2857"/>
                    <a:pt x="2099" y="2857"/>
                    <a:pt x="2100" y="2857"/>
                  </a:cubicBezTo>
                  <a:cubicBezTo>
                    <a:pt x="2177" y="2863"/>
                    <a:pt x="2267" y="2870"/>
                    <a:pt x="2350" y="2876"/>
                  </a:cubicBezTo>
                  <a:cubicBezTo>
                    <a:pt x="2369" y="2876"/>
                    <a:pt x="2388" y="2863"/>
                    <a:pt x="2395" y="2844"/>
                  </a:cubicBezTo>
                  <a:cubicBezTo>
                    <a:pt x="2395" y="2818"/>
                    <a:pt x="2375" y="2799"/>
                    <a:pt x="2356" y="2799"/>
                  </a:cubicBezTo>
                  <a:cubicBezTo>
                    <a:pt x="2267" y="2793"/>
                    <a:pt x="2190" y="2786"/>
                    <a:pt x="2107" y="2774"/>
                  </a:cubicBezTo>
                  <a:cubicBezTo>
                    <a:pt x="2104" y="2773"/>
                    <a:pt x="2102" y="2772"/>
                    <a:pt x="2099" y="2772"/>
                  </a:cubicBezTo>
                  <a:close/>
                  <a:moveTo>
                    <a:pt x="2606" y="2799"/>
                  </a:moveTo>
                  <a:cubicBezTo>
                    <a:pt x="2580" y="2799"/>
                    <a:pt x="2561" y="2818"/>
                    <a:pt x="2561" y="2844"/>
                  </a:cubicBezTo>
                  <a:cubicBezTo>
                    <a:pt x="2561" y="2863"/>
                    <a:pt x="2574" y="2882"/>
                    <a:pt x="2599" y="2889"/>
                  </a:cubicBezTo>
                  <a:lnTo>
                    <a:pt x="2856" y="2889"/>
                  </a:lnTo>
                  <a:cubicBezTo>
                    <a:pt x="2875" y="2889"/>
                    <a:pt x="2894" y="2870"/>
                    <a:pt x="2894" y="2850"/>
                  </a:cubicBezTo>
                  <a:cubicBezTo>
                    <a:pt x="2894" y="2825"/>
                    <a:pt x="2875" y="2806"/>
                    <a:pt x="2856" y="2806"/>
                  </a:cubicBezTo>
                  <a:cubicBezTo>
                    <a:pt x="2766" y="2806"/>
                    <a:pt x="2683" y="2799"/>
                    <a:pt x="2606" y="2799"/>
                  </a:cubicBezTo>
                  <a:close/>
                  <a:moveTo>
                    <a:pt x="3355" y="2799"/>
                  </a:moveTo>
                  <a:cubicBezTo>
                    <a:pt x="3272" y="2806"/>
                    <a:pt x="3188" y="2812"/>
                    <a:pt x="3105" y="2812"/>
                  </a:cubicBezTo>
                  <a:cubicBezTo>
                    <a:pt x="3067" y="2825"/>
                    <a:pt x="3067" y="2876"/>
                    <a:pt x="3105" y="2889"/>
                  </a:cubicBezTo>
                  <a:lnTo>
                    <a:pt x="3105" y="2895"/>
                  </a:lnTo>
                  <a:cubicBezTo>
                    <a:pt x="3195" y="2889"/>
                    <a:pt x="3278" y="2889"/>
                    <a:pt x="3361" y="2882"/>
                  </a:cubicBezTo>
                  <a:cubicBezTo>
                    <a:pt x="3380" y="2882"/>
                    <a:pt x="3400" y="2863"/>
                    <a:pt x="3400" y="2838"/>
                  </a:cubicBezTo>
                  <a:cubicBezTo>
                    <a:pt x="3393" y="2818"/>
                    <a:pt x="3374" y="2799"/>
                    <a:pt x="3355" y="2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0;p50">
              <a:extLst>
                <a:ext uri="{FF2B5EF4-FFF2-40B4-BE49-F238E27FC236}">
                  <a16:creationId xmlns:a16="http://schemas.microsoft.com/office/drawing/2014/main" id="{B7DED8D4-7EEB-A5A3-33B7-105200765C34}"/>
                </a:ext>
              </a:extLst>
            </p:cNvPr>
            <p:cNvSpPr/>
            <p:nvPr/>
          </p:nvSpPr>
          <p:spPr>
            <a:xfrm>
              <a:off x="4892759" y="3435875"/>
              <a:ext cx="68459" cy="45989"/>
            </a:xfrm>
            <a:custGeom>
              <a:avLst/>
              <a:gdLst/>
              <a:ahLst/>
              <a:cxnLst/>
              <a:rect l="l" t="t" r="r" b="b"/>
              <a:pathLst>
                <a:path w="914" h="614" extrusionOk="0">
                  <a:moveTo>
                    <a:pt x="824" y="1"/>
                  </a:moveTo>
                  <a:cubicBezTo>
                    <a:pt x="804" y="1"/>
                    <a:pt x="785" y="14"/>
                    <a:pt x="792" y="39"/>
                  </a:cubicBezTo>
                  <a:cubicBezTo>
                    <a:pt x="792" y="129"/>
                    <a:pt x="772" y="218"/>
                    <a:pt x="721" y="295"/>
                  </a:cubicBezTo>
                  <a:cubicBezTo>
                    <a:pt x="670" y="366"/>
                    <a:pt x="600" y="423"/>
                    <a:pt x="516" y="442"/>
                  </a:cubicBezTo>
                  <a:cubicBezTo>
                    <a:pt x="483" y="453"/>
                    <a:pt x="449" y="458"/>
                    <a:pt x="414" y="458"/>
                  </a:cubicBezTo>
                  <a:cubicBezTo>
                    <a:pt x="362" y="458"/>
                    <a:pt x="310" y="446"/>
                    <a:pt x="260" y="423"/>
                  </a:cubicBezTo>
                  <a:cubicBezTo>
                    <a:pt x="177" y="378"/>
                    <a:pt x="113" y="308"/>
                    <a:pt x="75" y="225"/>
                  </a:cubicBezTo>
                  <a:cubicBezTo>
                    <a:pt x="70" y="207"/>
                    <a:pt x="56" y="199"/>
                    <a:pt x="43" y="199"/>
                  </a:cubicBezTo>
                  <a:cubicBezTo>
                    <a:pt x="22" y="199"/>
                    <a:pt x="0" y="217"/>
                    <a:pt x="4" y="244"/>
                  </a:cubicBezTo>
                  <a:cubicBezTo>
                    <a:pt x="24" y="366"/>
                    <a:pt x="94" y="468"/>
                    <a:pt x="196" y="538"/>
                  </a:cubicBezTo>
                  <a:cubicBezTo>
                    <a:pt x="274" y="589"/>
                    <a:pt x="360" y="613"/>
                    <a:pt x="446" y="613"/>
                  </a:cubicBezTo>
                  <a:cubicBezTo>
                    <a:pt x="608" y="613"/>
                    <a:pt x="765" y="527"/>
                    <a:pt x="849" y="372"/>
                  </a:cubicBezTo>
                  <a:cubicBezTo>
                    <a:pt x="907" y="263"/>
                    <a:pt x="913" y="135"/>
                    <a:pt x="862" y="20"/>
                  </a:cubicBezTo>
                  <a:cubicBezTo>
                    <a:pt x="856" y="7"/>
                    <a:pt x="843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1;p50">
              <a:extLst>
                <a:ext uri="{FF2B5EF4-FFF2-40B4-BE49-F238E27FC236}">
                  <a16:creationId xmlns:a16="http://schemas.microsoft.com/office/drawing/2014/main" id="{A8B551EB-35EB-BDA0-A021-6B05F62841ED}"/>
                </a:ext>
              </a:extLst>
            </p:cNvPr>
            <p:cNvSpPr/>
            <p:nvPr/>
          </p:nvSpPr>
          <p:spPr>
            <a:xfrm>
              <a:off x="4835010" y="3395203"/>
              <a:ext cx="27413" cy="31608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149" y="1"/>
                  </a:moveTo>
                  <a:cubicBezTo>
                    <a:pt x="138" y="1"/>
                    <a:pt x="127" y="3"/>
                    <a:pt x="116" y="6"/>
                  </a:cubicBezTo>
                  <a:cubicBezTo>
                    <a:pt x="33" y="32"/>
                    <a:pt x="1" y="141"/>
                    <a:pt x="33" y="256"/>
                  </a:cubicBezTo>
                  <a:cubicBezTo>
                    <a:pt x="66" y="355"/>
                    <a:pt x="142" y="421"/>
                    <a:pt x="215" y="421"/>
                  </a:cubicBezTo>
                  <a:cubicBezTo>
                    <a:pt x="227" y="421"/>
                    <a:pt x="239" y="419"/>
                    <a:pt x="250" y="416"/>
                  </a:cubicBezTo>
                  <a:cubicBezTo>
                    <a:pt x="327" y="390"/>
                    <a:pt x="366" y="275"/>
                    <a:pt x="327" y="166"/>
                  </a:cubicBezTo>
                  <a:cubicBezTo>
                    <a:pt x="294" y="67"/>
                    <a:pt x="21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2;p50">
              <a:extLst>
                <a:ext uri="{FF2B5EF4-FFF2-40B4-BE49-F238E27FC236}">
                  <a16:creationId xmlns:a16="http://schemas.microsoft.com/office/drawing/2014/main" id="{81B149EF-3D00-8A4B-0B67-B29216823C8E}"/>
                </a:ext>
              </a:extLst>
            </p:cNvPr>
            <p:cNvSpPr/>
            <p:nvPr/>
          </p:nvSpPr>
          <p:spPr>
            <a:xfrm>
              <a:off x="4945790" y="3395203"/>
              <a:ext cx="27413" cy="31608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215" y="1"/>
                  </a:moveTo>
                  <a:cubicBezTo>
                    <a:pt x="141" y="1"/>
                    <a:pt x="66" y="67"/>
                    <a:pt x="39" y="166"/>
                  </a:cubicBezTo>
                  <a:cubicBezTo>
                    <a:pt x="0" y="275"/>
                    <a:pt x="39" y="390"/>
                    <a:pt x="116" y="416"/>
                  </a:cubicBezTo>
                  <a:cubicBezTo>
                    <a:pt x="127" y="419"/>
                    <a:pt x="139" y="421"/>
                    <a:pt x="151" y="421"/>
                  </a:cubicBezTo>
                  <a:cubicBezTo>
                    <a:pt x="224" y="421"/>
                    <a:pt x="300" y="355"/>
                    <a:pt x="333" y="256"/>
                  </a:cubicBezTo>
                  <a:cubicBezTo>
                    <a:pt x="365" y="147"/>
                    <a:pt x="333" y="32"/>
                    <a:pt x="250" y="6"/>
                  </a:cubicBezTo>
                  <a:cubicBezTo>
                    <a:pt x="238" y="3"/>
                    <a:pt x="227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3273;p50">
            <a:extLst>
              <a:ext uri="{FF2B5EF4-FFF2-40B4-BE49-F238E27FC236}">
                <a16:creationId xmlns:a16="http://schemas.microsoft.com/office/drawing/2014/main" id="{5C7A0228-C2E5-1E98-93F7-F76030ECF996}"/>
              </a:ext>
            </a:extLst>
          </p:cNvPr>
          <p:cNvGrpSpPr/>
          <p:nvPr/>
        </p:nvGrpSpPr>
        <p:grpSpPr>
          <a:xfrm>
            <a:off x="8167685" y="4107355"/>
            <a:ext cx="722047" cy="973885"/>
            <a:chOff x="6372441" y="3167788"/>
            <a:chExt cx="722047" cy="973885"/>
          </a:xfrm>
        </p:grpSpPr>
        <p:sp>
          <p:nvSpPr>
            <p:cNvPr id="30" name="Google Shape;3274;p50">
              <a:extLst>
                <a:ext uri="{FF2B5EF4-FFF2-40B4-BE49-F238E27FC236}">
                  <a16:creationId xmlns:a16="http://schemas.microsoft.com/office/drawing/2014/main" id="{803DFF13-BE9C-E145-0D7F-26CF107183EA}"/>
                </a:ext>
              </a:extLst>
            </p:cNvPr>
            <p:cNvSpPr/>
            <p:nvPr/>
          </p:nvSpPr>
          <p:spPr>
            <a:xfrm>
              <a:off x="6553703" y="4041381"/>
              <a:ext cx="372028" cy="100291"/>
            </a:xfrm>
            <a:custGeom>
              <a:avLst/>
              <a:gdLst/>
              <a:ahLst/>
              <a:cxnLst/>
              <a:rect l="l" t="t" r="r" b="b"/>
              <a:pathLst>
                <a:path w="4967" h="1339" extrusionOk="0">
                  <a:moveTo>
                    <a:pt x="4864" y="0"/>
                  </a:moveTo>
                  <a:cubicBezTo>
                    <a:pt x="3716" y="428"/>
                    <a:pt x="2550" y="619"/>
                    <a:pt x="1556" y="619"/>
                  </a:cubicBezTo>
                  <a:cubicBezTo>
                    <a:pt x="971" y="619"/>
                    <a:pt x="446" y="553"/>
                    <a:pt x="19" y="429"/>
                  </a:cubicBezTo>
                  <a:cubicBezTo>
                    <a:pt x="7" y="730"/>
                    <a:pt x="0" y="1037"/>
                    <a:pt x="7" y="1338"/>
                  </a:cubicBezTo>
                  <a:lnTo>
                    <a:pt x="4967" y="1338"/>
                  </a:lnTo>
                  <a:cubicBezTo>
                    <a:pt x="4967" y="1338"/>
                    <a:pt x="4903" y="557"/>
                    <a:pt x="4864" y="0"/>
                  </a:cubicBezTo>
                  <a:close/>
                </a:path>
              </a:pathLst>
            </a:custGeom>
            <a:solidFill>
              <a:srgbClr val="F9E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5;p50">
              <a:extLst>
                <a:ext uri="{FF2B5EF4-FFF2-40B4-BE49-F238E27FC236}">
                  <a16:creationId xmlns:a16="http://schemas.microsoft.com/office/drawing/2014/main" id="{595112A7-FBB5-AB93-438A-EEE848094470}"/>
                </a:ext>
              </a:extLst>
            </p:cNvPr>
            <p:cNvSpPr/>
            <p:nvPr/>
          </p:nvSpPr>
          <p:spPr>
            <a:xfrm>
              <a:off x="6555126" y="3785891"/>
              <a:ext cx="363415" cy="301847"/>
            </a:xfrm>
            <a:custGeom>
              <a:avLst/>
              <a:gdLst/>
              <a:ahLst/>
              <a:cxnLst/>
              <a:rect l="l" t="t" r="r" b="b"/>
              <a:pathLst>
                <a:path w="4852" h="4030" extrusionOk="0">
                  <a:moveTo>
                    <a:pt x="4391" y="0"/>
                  </a:moveTo>
                  <a:lnTo>
                    <a:pt x="493" y="26"/>
                  </a:lnTo>
                  <a:cubicBezTo>
                    <a:pt x="231" y="1280"/>
                    <a:pt x="71" y="2554"/>
                    <a:pt x="0" y="3840"/>
                  </a:cubicBezTo>
                  <a:cubicBezTo>
                    <a:pt x="426" y="3963"/>
                    <a:pt x="950" y="4029"/>
                    <a:pt x="1533" y="4029"/>
                  </a:cubicBezTo>
                  <a:cubicBezTo>
                    <a:pt x="2528" y="4029"/>
                    <a:pt x="3698" y="3837"/>
                    <a:pt x="4852" y="3405"/>
                  </a:cubicBezTo>
                  <a:cubicBezTo>
                    <a:pt x="4781" y="2400"/>
                    <a:pt x="4673" y="1197"/>
                    <a:pt x="4391" y="0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76;p50">
              <a:extLst>
                <a:ext uri="{FF2B5EF4-FFF2-40B4-BE49-F238E27FC236}">
                  <a16:creationId xmlns:a16="http://schemas.microsoft.com/office/drawing/2014/main" id="{4A4A25DF-2398-9BF3-21DC-18AE0BA761D1}"/>
                </a:ext>
              </a:extLst>
            </p:cNvPr>
            <p:cNvSpPr/>
            <p:nvPr/>
          </p:nvSpPr>
          <p:spPr>
            <a:xfrm>
              <a:off x="6472210" y="3512125"/>
              <a:ext cx="526922" cy="520780"/>
            </a:xfrm>
            <a:custGeom>
              <a:avLst/>
              <a:gdLst/>
              <a:ahLst/>
              <a:cxnLst/>
              <a:rect l="l" t="t" r="r" b="b"/>
              <a:pathLst>
                <a:path w="7035" h="6953" extrusionOk="0">
                  <a:moveTo>
                    <a:pt x="5607" y="0"/>
                  </a:moveTo>
                  <a:lnTo>
                    <a:pt x="1139" y="26"/>
                  </a:lnTo>
                  <a:cubicBezTo>
                    <a:pt x="1139" y="26"/>
                    <a:pt x="0" y="3591"/>
                    <a:pt x="32" y="6190"/>
                  </a:cubicBezTo>
                  <a:cubicBezTo>
                    <a:pt x="32" y="6190"/>
                    <a:pt x="1666" y="6953"/>
                    <a:pt x="3667" y="6953"/>
                  </a:cubicBezTo>
                  <a:cubicBezTo>
                    <a:pt x="4749" y="6953"/>
                    <a:pt x="5938" y="6730"/>
                    <a:pt x="7034" y="6042"/>
                  </a:cubicBezTo>
                  <a:cubicBezTo>
                    <a:pt x="7034" y="6042"/>
                    <a:pt x="6829" y="3559"/>
                    <a:pt x="5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77;p50">
              <a:extLst>
                <a:ext uri="{FF2B5EF4-FFF2-40B4-BE49-F238E27FC236}">
                  <a16:creationId xmlns:a16="http://schemas.microsoft.com/office/drawing/2014/main" id="{B35C505C-D01B-CB95-E0F9-519D76C8EDE8}"/>
                </a:ext>
              </a:extLst>
            </p:cNvPr>
            <p:cNvSpPr/>
            <p:nvPr/>
          </p:nvSpPr>
          <p:spPr>
            <a:xfrm>
              <a:off x="6581492" y="3633915"/>
              <a:ext cx="297278" cy="349558"/>
            </a:xfrm>
            <a:custGeom>
              <a:avLst/>
              <a:gdLst/>
              <a:ahLst/>
              <a:cxnLst/>
              <a:rect l="l" t="t" r="r" b="b"/>
              <a:pathLst>
                <a:path w="3969" h="4667" extrusionOk="0">
                  <a:moveTo>
                    <a:pt x="1984" y="0"/>
                  </a:moveTo>
                  <a:cubicBezTo>
                    <a:pt x="890" y="0"/>
                    <a:pt x="0" y="1043"/>
                    <a:pt x="0" y="2330"/>
                  </a:cubicBezTo>
                  <a:cubicBezTo>
                    <a:pt x="0" y="3623"/>
                    <a:pt x="890" y="4666"/>
                    <a:pt x="1984" y="4666"/>
                  </a:cubicBezTo>
                  <a:cubicBezTo>
                    <a:pt x="3085" y="4666"/>
                    <a:pt x="3969" y="3623"/>
                    <a:pt x="3969" y="2330"/>
                  </a:cubicBezTo>
                  <a:cubicBezTo>
                    <a:pt x="3969" y="1043"/>
                    <a:pt x="3085" y="0"/>
                    <a:pt x="1984" y="0"/>
                  </a:cubicBezTo>
                  <a:close/>
                </a:path>
              </a:pathLst>
            </a:custGeom>
            <a:solidFill>
              <a:srgbClr val="EFFBFF">
                <a:alpha val="66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78;p50">
              <a:extLst>
                <a:ext uri="{FF2B5EF4-FFF2-40B4-BE49-F238E27FC236}">
                  <a16:creationId xmlns:a16="http://schemas.microsoft.com/office/drawing/2014/main" id="{012CAA6C-C863-8F54-A8DE-E142AD753934}"/>
                </a:ext>
              </a:extLst>
            </p:cNvPr>
            <p:cNvSpPr/>
            <p:nvPr/>
          </p:nvSpPr>
          <p:spPr>
            <a:xfrm>
              <a:off x="6599243" y="3655562"/>
              <a:ext cx="261776" cy="306341"/>
            </a:xfrm>
            <a:custGeom>
              <a:avLst/>
              <a:gdLst/>
              <a:ahLst/>
              <a:cxnLst/>
              <a:rect l="l" t="t" r="r" b="b"/>
              <a:pathLst>
                <a:path w="3495" h="4090" extrusionOk="0">
                  <a:moveTo>
                    <a:pt x="1747" y="1"/>
                  </a:moveTo>
                  <a:cubicBezTo>
                    <a:pt x="1704" y="1"/>
                    <a:pt x="1661" y="2"/>
                    <a:pt x="1619" y="6"/>
                  </a:cubicBezTo>
                  <a:cubicBezTo>
                    <a:pt x="1575" y="18"/>
                    <a:pt x="1581" y="76"/>
                    <a:pt x="1619" y="82"/>
                  </a:cubicBezTo>
                  <a:lnTo>
                    <a:pt x="1626" y="89"/>
                  </a:lnTo>
                  <a:cubicBezTo>
                    <a:pt x="1667" y="86"/>
                    <a:pt x="1709" y="84"/>
                    <a:pt x="1750" y="84"/>
                  </a:cubicBezTo>
                  <a:cubicBezTo>
                    <a:pt x="1791" y="84"/>
                    <a:pt x="1831" y="86"/>
                    <a:pt x="1869" y="89"/>
                  </a:cubicBezTo>
                  <a:cubicBezTo>
                    <a:pt x="1895" y="89"/>
                    <a:pt x="1914" y="70"/>
                    <a:pt x="1914" y="50"/>
                  </a:cubicBezTo>
                  <a:cubicBezTo>
                    <a:pt x="1920" y="25"/>
                    <a:pt x="1901" y="6"/>
                    <a:pt x="1875" y="6"/>
                  </a:cubicBezTo>
                  <a:cubicBezTo>
                    <a:pt x="1834" y="2"/>
                    <a:pt x="1791" y="1"/>
                    <a:pt x="1747" y="1"/>
                  </a:cubicBezTo>
                  <a:close/>
                  <a:moveTo>
                    <a:pt x="1371" y="43"/>
                  </a:moveTo>
                  <a:cubicBezTo>
                    <a:pt x="1369" y="43"/>
                    <a:pt x="1366" y="43"/>
                    <a:pt x="1363" y="44"/>
                  </a:cubicBezTo>
                  <a:cubicBezTo>
                    <a:pt x="1274" y="70"/>
                    <a:pt x="1197" y="102"/>
                    <a:pt x="1114" y="134"/>
                  </a:cubicBezTo>
                  <a:cubicBezTo>
                    <a:pt x="1095" y="146"/>
                    <a:pt x="1088" y="172"/>
                    <a:pt x="1095" y="191"/>
                  </a:cubicBezTo>
                  <a:cubicBezTo>
                    <a:pt x="1101" y="204"/>
                    <a:pt x="1114" y="217"/>
                    <a:pt x="1133" y="217"/>
                  </a:cubicBezTo>
                  <a:cubicBezTo>
                    <a:pt x="1139" y="217"/>
                    <a:pt x="1146" y="217"/>
                    <a:pt x="1152" y="210"/>
                  </a:cubicBezTo>
                  <a:cubicBezTo>
                    <a:pt x="1223" y="178"/>
                    <a:pt x="1306" y="146"/>
                    <a:pt x="1383" y="127"/>
                  </a:cubicBezTo>
                  <a:cubicBezTo>
                    <a:pt x="1402" y="121"/>
                    <a:pt x="1421" y="95"/>
                    <a:pt x="1415" y="76"/>
                  </a:cubicBezTo>
                  <a:cubicBezTo>
                    <a:pt x="1409" y="59"/>
                    <a:pt x="1389" y="43"/>
                    <a:pt x="1371" y="43"/>
                  </a:cubicBezTo>
                  <a:close/>
                  <a:moveTo>
                    <a:pt x="2125" y="49"/>
                  </a:moveTo>
                  <a:cubicBezTo>
                    <a:pt x="2106" y="49"/>
                    <a:pt x="2092" y="61"/>
                    <a:pt x="2087" y="82"/>
                  </a:cubicBezTo>
                  <a:cubicBezTo>
                    <a:pt x="2080" y="102"/>
                    <a:pt x="2093" y="127"/>
                    <a:pt x="2112" y="134"/>
                  </a:cubicBezTo>
                  <a:cubicBezTo>
                    <a:pt x="2195" y="153"/>
                    <a:pt x="2272" y="178"/>
                    <a:pt x="2349" y="210"/>
                  </a:cubicBezTo>
                  <a:lnTo>
                    <a:pt x="2362" y="210"/>
                  </a:lnTo>
                  <a:lnTo>
                    <a:pt x="2362" y="217"/>
                  </a:lnTo>
                  <a:cubicBezTo>
                    <a:pt x="2413" y="217"/>
                    <a:pt x="2426" y="153"/>
                    <a:pt x="2381" y="134"/>
                  </a:cubicBezTo>
                  <a:cubicBezTo>
                    <a:pt x="2304" y="102"/>
                    <a:pt x="2221" y="70"/>
                    <a:pt x="2138" y="50"/>
                  </a:cubicBezTo>
                  <a:cubicBezTo>
                    <a:pt x="2133" y="49"/>
                    <a:pt x="2129" y="49"/>
                    <a:pt x="2125" y="49"/>
                  </a:cubicBezTo>
                  <a:close/>
                  <a:moveTo>
                    <a:pt x="2583" y="249"/>
                  </a:moveTo>
                  <a:cubicBezTo>
                    <a:pt x="2569" y="249"/>
                    <a:pt x="2556" y="256"/>
                    <a:pt x="2547" y="268"/>
                  </a:cubicBezTo>
                  <a:cubicBezTo>
                    <a:pt x="2535" y="287"/>
                    <a:pt x="2535" y="313"/>
                    <a:pt x="2560" y="326"/>
                  </a:cubicBezTo>
                  <a:cubicBezTo>
                    <a:pt x="2624" y="370"/>
                    <a:pt x="2688" y="422"/>
                    <a:pt x="2752" y="479"/>
                  </a:cubicBezTo>
                  <a:cubicBezTo>
                    <a:pt x="2759" y="486"/>
                    <a:pt x="2772" y="492"/>
                    <a:pt x="2778" y="492"/>
                  </a:cubicBezTo>
                  <a:cubicBezTo>
                    <a:pt x="2816" y="492"/>
                    <a:pt x="2836" y="441"/>
                    <a:pt x="2810" y="415"/>
                  </a:cubicBezTo>
                  <a:cubicBezTo>
                    <a:pt x="2746" y="358"/>
                    <a:pt x="2675" y="306"/>
                    <a:pt x="2605" y="255"/>
                  </a:cubicBezTo>
                  <a:cubicBezTo>
                    <a:pt x="2598" y="251"/>
                    <a:pt x="2591" y="249"/>
                    <a:pt x="2583" y="249"/>
                  </a:cubicBezTo>
                  <a:close/>
                  <a:moveTo>
                    <a:pt x="901" y="255"/>
                  </a:moveTo>
                  <a:cubicBezTo>
                    <a:pt x="894" y="255"/>
                    <a:pt x="888" y="257"/>
                    <a:pt x="883" y="262"/>
                  </a:cubicBezTo>
                  <a:cubicBezTo>
                    <a:pt x="807" y="313"/>
                    <a:pt x="743" y="364"/>
                    <a:pt x="679" y="422"/>
                  </a:cubicBezTo>
                  <a:cubicBezTo>
                    <a:pt x="659" y="441"/>
                    <a:pt x="659" y="466"/>
                    <a:pt x="679" y="486"/>
                  </a:cubicBezTo>
                  <a:cubicBezTo>
                    <a:pt x="685" y="492"/>
                    <a:pt x="698" y="498"/>
                    <a:pt x="704" y="498"/>
                  </a:cubicBezTo>
                  <a:lnTo>
                    <a:pt x="711" y="498"/>
                  </a:lnTo>
                  <a:cubicBezTo>
                    <a:pt x="717" y="492"/>
                    <a:pt x="723" y="492"/>
                    <a:pt x="730" y="486"/>
                  </a:cubicBezTo>
                  <a:cubicBezTo>
                    <a:pt x="794" y="428"/>
                    <a:pt x="858" y="377"/>
                    <a:pt x="928" y="332"/>
                  </a:cubicBezTo>
                  <a:cubicBezTo>
                    <a:pt x="947" y="319"/>
                    <a:pt x="954" y="294"/>
                    <a:pt x="941" y="274"/>
                  </a:cubicBezTo>
                  <a:cubicBezTo>
                    <a:pt x="929" y="262"/>
                    <a:pt x="914" y="255"/>
                    <a:pt x="901" y="255"/>
                  </a:cubicBezTo>
                  <a:close/>
                  <a:moveTo>
                    <a:pt x="2958" y="587"/>
                  </a:moveTo>
                  <a:cubicBezTo>
                    <a:pt x="2925" y="587"/>
                    <a:pt x="2896" y="625"/>
                    <a:pt x="2925" y="658"/>
                  </a:cubicBezTo>
                  <a:cubicBezTo>
                    <a:pt x="2976" y="722"/>
                    <a:pt x="3028" y="786"/>
                    <a:pt x="3072" y="857"/>
                  </a:cubicBezTo>
                  <a:cubicBezTo>
                    <a:pt x="3079" y="870"/>
                    <a:pt x="3092" y="876"/>
                    <a:pt x="3104" y="876"/>
                  </a:cubicBezTo>
                  <a:lnTo>
                    <a:pt x="3111" y="876"/>
                  </a:lnTo>
                  <a:cubicBezTo>
                    <a:pt x="3117" y="876"/>
                    <a:pt x="3124" y="870"/>
                    <a:pt x="3130" y="870"/>
                  </a:cubicBezTo>
                  <a:cubicBezTo>
                    <a:pt x="3149" y="857"/>
                    <a:pt x="3156" y="831"/>
                    <a:pt x="3143" y="812"/>
                  </a:cubicBezTo>
                  <a:cubicBezTo>
                    <a:pt x="3098" y="735"/>
                    <a:pt x="3040" y="671"/>
                    <a:pt x="2989" y="601"/>
                  </a:cubicBezTo>
                  <a:cubicBezTo>
                    <a:pt x="2980" y="591"/>
                    <a:pt x="2969" y="587"/>
                    <a:pt x="2958" y="587"/>
                  </a:cubicBezTo>
                  <a:close/>
                  <a:moveTo>
                    <a:pt x="530" y="596"/>
                  </a:moveTo>
                  <a:cubicBezTo>
                    <a:pt x="519" y="596"/>
                    <a:pt x="508" y="601"/>
                    <a:pt x="499" y="614"/>
                  </a:cubicBezTo>
                  <a:cubicBezTo>
                    <a:pt x="442" y="678"/>
                    <a:pt x="391" y="748"/>
                    <a:pt x="346" y="818"/>
                  </a:cubicBezTo>
                  <a:cubicBezTo>
                    <a:pt x="327" y="850"/>
                    <a:pt x="346" y="882"/>
                    <a:pt x="378" y="889"/>
                  </a:cubicBezTo>
                  <a:lnTo>
                    <a:pt x="384" y="882"/>
                  </a:lnTo>
                  <a:cubicBezTo>
                    <a:pt x="397" y="882"/>
                    <a:pt x="410" y="876"/>
                    <a:pt x="416" y="863"/>
                  </a:cubicBezTo>
                  <a:cubicBezTo>
                    <a:pt x="461" y="799"/>
                    <a:pt x="506" y="729"/>
                    <a:pt x="563" y="665"/>
                  </a:cubicBezTo>
                  <a:cubicBezTo>
                    <a:pt x="587" y="632"/>
                    <a:pt x="559" y="596"/>
                    <a:pt x="530" y="596"/>
                  </a:cubicBezTo>
                  <a:close/>
                  <a:moveTo>
                    <a:pt x="3234" y="1012"/>
                  </a:moveTo>
                  <a:cubicBezTo>
                    <a:pt x="3205" y="1012"/>
                    <a:pt x="3177" y="1040"/>
                    <a:pt x="3194" y="1074"/>
                  </a:cubicBezTo>
                  <a:cubicBezTo>
                    <a:pt x="3226" y="1151"/>
                    <a:pt x="3258" y="1228"/>
                    <a:pt x="3290" y="1305"/>
                  </a:cubicBezTo>
                  <a:cubicBezTo>
                    <a:pt x="3296" y="1318"/>
                    <a:pt x="3309" y="1330"/>
                    <a:pt x="3328" y="1330"/>
                  </a:cubicBezTo>
                  <a:lnTo>
                    <a:pt x="3341" y="1330"/>
                  </a:lnTo>
                  <a:cubicBezTo>
                    <a:pt x="3360" y="1324"/>
                    <a:pt x="3373" y="1298"/>
                    <a:pt x="3367" y="1279"/>
                  </a:cubicBezTo>
                  <a:cubicBezTo>
                    <a:pt x="3341" y="1196"/>
                    <a:pt x="3303" y="1113"/>
                    <a:pt x="3271" y="1036"/>
                  </a:cubicBezTo>
                  <a:cubicBezTo>
                    <a:pt x="3262" y="1019"/>
                    <a:pt x="3248" y="1012"/>
                    <a:pt x="3234" y="1012"/>
                  </a:cubicBezTo>
                  <a:close/>
                  <a:moveTo>
                    <a:pt x="247" y="1029"/>
                  </a:moveTo>
                  <a:cubicBezTo>
                    <a:pt x="233" y="1029"/>
                    <a:pt x="222" y="1035"/>
                    <a:pt x="218" y="1049"/>
                  </a:cubicBezTo>
                  <a:cubicBezTo>
                    <a:pt x="179" y="1126"/>
                    <a:pt x="147" y="1209"/>
                    <a:pt x="122" y="1292"/>
                  </a:cubicBezTo>
                  <a:cubicBezTo>
                    <a:pt x="115" y="1311"/>
                    <a:pt x="128" y="1337"/>
                    <a:pt x="147" y="1343"/>
                  </a:cubicBezTo>
                  <a:lnTo>
                    <a:pt x="167" y="1343"/>
                  </a:lnTo>
                  <a:cubicBezTo>
                    <a:pt x="179" y="1343"/>
                    <a:pt x="192" y="1330"/>
                    <a:pt x="199" y="1318"/>
                  </a:cubicBezTo>
                  <a:cubicBezTo>
                    <a:pt x="231" y="1234"/>
                    <a:pt x="256" y="1158"/>
                    <a:pt x="295" y="1087"/>
                  </a:cubicBezTo>
                  <a:cubicBezTo>
                    <a:pt x="312" y="1057"/>
                    <a:pt x="276" y="1029"/>
                    <a:pt x="247" y="1029"/>
                  </a:cubicBezTo>
                  <a:close/>
                  <a:moveTo>
                    <a:pt x="3392" y="1490"/>
                  </a:moveTo>
                  <a:cubicBezTo>
                    <a:pt x="3367" y="1497"/>
                    <a:pt x="3354" y="1522"/>
                    <a:pt x="3360" y="1542"/>
                  </a:cubicBezTo>
                  <a:cubicBezTo>
                    <a:pt x="3380" y="1625"/>
                    <a:pt x="3392" y="1708"/>
                    <a:pt x="3399" y="1791"/>
                  </a:cubicBezTo>
                  <a:cubicBezTo>
                    <a:pt x="3405" y="1810"/>
                    <a:pt x="3418" y="1823"/>
                    <a:pt x="3444" y="1830"/>
                  </a:cubicBezTo>
                  <a:lnTo>
                    <a:pt x="3444" y="1823"/>
                  </a:lnTo>
                  <a:cubicBezTo>
                    <a:pt x="3469" y="1823"/>
                    <a:pt x="3488" y="1804"/>
                    <a:pt x="3482" y="1778"/>
                  </a:cubicBezTo>
                  <a:cubicBezTo>
                    <a:pt x="3476" y="1695"/>
                    <a:pt x="3463" y="1612"/>
                    <a:pt x="3437" y="1522"/>
                  </a:cubicBezTo>
                  <a:cubicBezTo>
                    <a:pt x="3437" y="1503"/>
                    <a:pt x="3412" y="1490"/>
                    <a:pt x="3392" y="1490"/>
                  </a:cubicBezTo>
                  <a:close/>
                  <a:moveTo>
                    <a:pt x="88" y="1507"/>
                  </a:moveTo>
                  <a:cubicBezTo>
                    <a:pt x="70" y="1507"/>
                    <a:pt x="55" y="1515"/>
                    <a:pt x="58" y="1535"/>
                  </a:cubicBezTo>
                  <a:cubicBezTo>
                    <a:pt x="39" y="1618"/>
                    <a:pt x="26" y="1708"/>
                    <a:pt x="13" y="1791"/>
                  </a:cubicBezTo>
                  <a:cubicBezTo>
                    <a:pt x="13" y="1817"/>
                    <a:pt x="32" y="1836"/>
                    <a:pt x="51" y="1836"/>
                  </a:cubicBezTo>
                  <a:lnTo>
                    <a:pt x="58" y="1836"/>
                  </a:lnTo>
                  <a:cubicBezTo>
                    <a:pt x="77" y="1836"/>
                    <a:pt x="90" y="1817"/>
                    <a:pt x="96" y="1798"/>
                  </a:cubicBezTo>
                  <a:cubicBezTo>
                    <a:pt x="103" y="1714"/>
                    <a:pt x="115" y="1638"/>
                    <a:pt x="135" y="1554"/>
                  </a:cubicBezTo>
                  <a:cubicBezTo>
                    <a:pt x="150" y="1527"/>
                    <a:pt x="116" y="1507"/>
                    <a:pt x="88" y="1507"/>
                  </a:cubicBezTo>
                  <a:close/>
                  <a:moveTo>
                    <a:pt x="3464" y="2001"/>
                  </a:moveTo>
                  <a:cubicBezTo>
                    <a:pt x="3461" y="2001"/>
                    <a:pt x="3459" y="2002"/>
                    <a:pt x="3456" y="2003"/>
                  </a:cubicBezTo>
                  <a:cubicBezTo>
                    <a:pt x="3431" y="2003"/>
                    <a:pt x="3412" y="2022"/>
                    <a:pt x="3412" y="2047"/>
                  </a:cubicBezTo>
                  <a:cubicBezTo>
                    <a:pt x="3412" y="2131"/>
                    <a:pt x="3412" y="2214"/>
                    <a:pt x="3399" y="2297"/>
                  </a:cubicBezTo>
                  <a:cubicBezTo>
                    <a:pt x="3399" y="2316"/>
                    <a:pt x="3418" y="2335"/>
                    <a:pt x="3437" y="2342"/>
                  </a:cubicBezTo>
                  <a:lnTo>
                    <a:pt x="3444" y="2342"/>
                  </a:lnTo>
                  <a:cubicBezTo>
                    <a:pt x="3463" y="2342"/>
                    <a:pt x="3482" y="2323"/>
                    <a:pt x="3482" y="2303"/>
                  </a:cubicBezTo>
                  <a:cubicBezTo>
                    <a:pt x="3495" y="2220"/>
                    <a:pt x="3495" y="2131"/>
                    <a:pt x="3495" y="2047"/>
                  </a:cubicBezTo>
                  <a:lnTo>
                    <a:pt x="3495" y="2041"/>
                  </a:lnTo>
                  <a:cubicBezTo>
                    <a:pt x="3495" y="2019"/>
                    <a:pt x="3480" y="2001"/>
                    <a:pt x="3464" y="2001"/>
                  </a:cubicBezTo>
                  <a:close/>
                  <a:moveTo>
                    <a:pt x="45" y="2009"/>
                  </a:moveTo>
                  <a:cubicBezTo>
                    <a:pt x="19" y="2009"/>
                    <a:pt x="0" y="2028"/>
                    <a:pt x="0" y="2047"/>
                  </a:cubicBezTo>
                  <a:cubicBezTo>
                    <a:pt x="0" y="2137"/>
                    <a:pt x="7" y="2220"/>
                    <a:pt x="13" y="2310"/>
                  </a:cubicBezTo>
                  <a:cubicBezTo>
                    <a:pt x="19" y="2329"/>
                    <a:pt x="39" y="2342"/>
                    <a:pt x="58" y="2348"/>
                  </a:cubicBezTo>
                  <a:lnTo>
                    <a:pt x="64" y="2342"/>
                  </a:lnTo>
                  <a:cubicBezTo>
                    <a:pt x="83" y="2342"/>
                    <a:pt x="103" y="2323"/>
                    <a:pt x="96" y="2297"/>
                  </a:cubicBezTo>
                  <a:cubicBezTo>
                    <a:pt x="90" y="2214"/>
                    <a:pt x="83" y="2131"/>
                    <a:pt x="83" y="2047"/>
                  </a:cubicBezTo>
                  <a:cubicBezTo>
                    <a:pt x="83" y="2028"/>
                    <a:pt x="64" y="2009"/>
                    <a:pt x="45" y="2009"/>
                  </a:cubicBezTo>
                  <a:close/>
                  <a:moveTo>
                    <a:pt x="102" y="2513"/>
                  </a:moveTo>
                  <a:cubicBezTo>
                    <a:pt x="98" y="2513"/>
                    <a:pt x="94" y="2513"/>
                    <a:pt x="90" y="2515"/>
                  </a:cubicBezTo>
                  <a:cubicBezTo>
                    <a:pt x="71" y="2521"/>
                    <a:pt x="51" y="2540"/>
                    <a:pt x="58" y="2566"/>
                  </a:cubicBezTo>
                  <a:cubicBezTo>
                    <a:pt x="77" y="2649"/>
                    <a:pt x="103" y="2732"/>
                    <a:pt x="128" y="2815"/>
                  </a:cubicBezTo>
                  <a:cubicBezTo>
                    <a:pt x="135" y="2828"/>
                    <a:pt x="147" y="2841"/>
                    <a:pt x="167" y="2841"/>
                  </a:cubicBezTo>
                  <a:lnTo>
                    <a:pt x="179" y="2841"/>
                  </a:lnTo>
                  <a:cubicBezTo>
                    <a:pt x="205" y="2835"/>
                    <a:pt x="218" y="2809"/>
                    <a:pt x="211" y="2783"/>
                  </a:cubicBezTo>
                  <a:cubicBezTo>
                    <a:pt x="179" y="2707"/>
                    <a:pt x="160" y="2630"/>
                    <a:pt x="141" y="2547"/>
                  </a:cubicBezTo>
                  <a:cubicBezTo>
                    <a:pt x="136" y="2525"/>
                    <a:pt x="122" y="2513"/>
                    <a:pt x="102" y="2513"/>
                  </a:cubicBezTo>
                  <a:close/>
                  <a:moveTo>
                    <a:pt x="3398" y="2521"/>
                  </a:moveTo>
                  <a:cubicBezTo>
                    <a:pt x="3380" y="2521"/>
                    <a:pt x="3363" y="2529"/>
                    <a:pt x="3360" y="2547"/>
                  </a:cubicBezTo>
                  <a:cubicBezTo>
                    <a:pt x="3348" y="2630"/>
                    <a:pt x="3322" y="2707"/>
                    <a:pt x="3296" y="2790"/>
                  </a:cubicBezTo>
                  <a:cubicBezTo>
                    <a:pt x="3290" y="2809"/>
                    <a:pt x="3296" y="2835"/>
                    <a:pt x="3322" y="2841"/>
                  </a:cubicBezTo>
                  <a:lnTo>
                    <a:pt x="3335" y="2841"/>
                  </a:lnTo>
                  <a:lnTo>
                    <a:pt x="3335" y="2835"/>
                  </a:lnTo>
                  <a:cubicBezTo>
                    <a:pt x="3348" y="2835"/>
                    <a:pt x="3367" y="2828"/>
                    <a:pt x="3373" y="2815"/>
                  </a:cubicBezTo>
                  <a:cubicBezTo>
                    <a:pt x="3399" y="2732"/>
                    <a:pt x="3424" y="2649"/>
                    <a:pt x="3444" y="2566"/>
                  </a:cubicBezTo>
                  <a:cubicBezTo>
                    <a:pt x="3455" y="2539"/>
                    <a:pt x="3425" y="2521"/>
                    <a:pt x="3398" y="2521"/>
                  </a:cubicBezTo>
                  <a:close/>
                  <a:moveTo>
                    <a:pt x="261" y="2992"/>
                  </a:moveTo>
                  <a:cubicBezTo>
                    <a:pt x="255" y="2992"/>
                    <a:pt x="249" y="2993"/>
                    <a:pt x="243" y="2995"/>
                  </a:cubicBezTo>
                  <a:cubicBezTo>
                    <a:pt x="224" y="3007"/>
                    <a:pt x="218" y="3033"/>
                    <a:pt x="224" y="3052"/>
                  </a:cubicBezTo>
                  <a:cubicBezTo>
                    <a:pt x="263" y="3129"/>
                    <a:pt x="307" y="3206"/>
                    <a:pt x="352" y="3276"/>
                  </a:cubicBezTo>
                  <a:cubicBezTo>
                    <a:pt x="359" y="3289"/>
                    <a:pt x="371" y="3295"/>
                    <a:pt x="391" y="3295"/>
                  </a:cubicBezTo>
                  <a:cubicBezTo>
                    <a:pt x="423" y="3295"/>
                    <a:pt x="442" y="3263"/>
                    <a:pt x="423" y="3231"/>
                  </a:cubicBezTo>
                  <a:cubicBezTo>
                    <a:pt x="378" y="3161"/>
                    <a:pt x="339" y="3091"/>
                    <a:pt x="301" y="3020"/>
                  </a:cubicBezTo>
                  <a:cubicBezTo>
                    <a:pt x="296" y="3001"/>
                    <a:pt x="280" y="2992"/>
                    <a:pt x="261" y="2992"/>
                  </a:cubicBezTo>
                  <a:close/>
                  <a:moveTo>
                    <a:pt x="3241" y="2989"/>
                  </a:moveTo>
                  <a:cubicBezTo>
                    <a:pt x="3225" y="2989"/>
                    <a:pt x="3210" y="3000"/>
                    <a:pt x="3200" y="3014"/>
                  </a:cubicBezTo>
                  <a:cubicBezTo>
                    <a:pt x="3168" y="3091"/>
                    <a:pt x="3124" y="3161"/>
                    <a:pt x="3079" y="3231"/>
                  </a:cubicBezTo>
                  <a:cubicBezTo>
                    <a:pt x="3066" y="3251"/>
                    <a:pt x="3072" y="3276"/>
                    <a:pt x="3092" y="3289"/>
                  </a:cubicBezTo>
                  <a:cubicBezTo>
                    <a:pt x="3098" y="3295"/>
                    <a:pt x="3111" y="3295"/>
                    <a:pt x="3117" y="3295"/>
                  </a:cubicBezTo>
                  <a:lnTo>
                    <a:pt x="3117" y="3289"/>
                  </a:lnTo>
                  <a:cubicBezTo>
                    <a:pt x="3121" y="3291"/>
                    <a:pt x="3124" y="3291"/>
                    <a:pt x="3127" y="3291"/>
                  </a:cubicBezTo>
                  <a:cubicBezTo>
                    <a:pt x="3136" y="3291"/>
                    <a:pt x="3144" y="3286"/>
                    <a:pt x="3149" y="3276"/>
                  </a:cubicBezTo>
                  <a:cubicBezTo>
                    <a:pt x="3200" y="3206"/>
                    <a:pt x="3239" y="3129"/>
                    <a:pt x="3277" y="3046"/>
                  </a:cubicBezTo>
                  <a:cubicBezTo>
                    <a:pt x="3284" y="3027"/>
                    <a:pt x="3277" y="3001"/>
                    <a:pt x="3258" y="2995"/>
                  </a:cubicBezTo>
                  <a:cubicBezTo>
                    <a:pt x="3253" y="2991"/>
                    <a:pt x="3247" y="2989"/>
                    <a:pt x="3241" y="2989"/>
                  </a:cubicBezTo>
                  <a:close/>
                  <a:moveTo>
                    <a:pt x="541" y="3415"/>
                  </a:moveTo>
                  <a:cubicBezTo>
                    <a:pt x="530" y="3415"/>
                    <a:pt x="519" y="3420"/>
                    <a:pt x="512" y="3430"/>
                  </a:cubicBezTo>
                  <a:cubicBezTo>
                    <a:pt x="493" y="3443"/>
                    <a:pt x="493" y="3468"/>
                    <a:pt x="506" y="3487"/>
                  </a:cubicBezTo>
                  <a:cubicBezTo>
                    <a:pt x="563" y="3551"/>
                    <a:pt x="621" y="3615"/>
                    <a:pt x="685" y="3673"/>
                  </a:cubicBezTo>
                  <a:cubicBezTo>
                    <a:pt x="691" y="3679"/>
                    <a:pt x="704" y="3686"/>
                    <a:pt x="717" y="3686"/>
                  </a:cubicBezTo>
                  <a:lnTo>
                    <a:pt x="717" y="3679"/>
                  </a:lnTo>
                  <a:cubicBezTo>
                    <a:pt x="723" y="3679"/>
                    <a:pt x="736" y="3673"/>
                    <a:pt x="743" y="3667"/>
                  </a:cubicBezTo>
                  <a:cubicBezTo>
                    <a:pt x="755" y="3654"/>
                    <a:pt x="755" y="3628"/>
                    <a:pt x="743" y="3609"/>
                  </a:cubicBezTo>
                  <a:cubicBezTo>
                    <a:pt x="679" y="3551"/>
                    <a:pt x="621" y="3494"/>
                    <a:pt x="570" y="3430"/>
                  </a:cubicBezTo>
                  <a:cubicBezTo>
                    <a:pt x="563" y="3420"/>
                    <a:pt x="552" y="3415"/>
                    <a:pt x="541" y="3415"/>
                  </a:cubicBezTo>
                  <a:close/>
                  <a:moveTo>
                    <a:pt x="2964" y="3414"/>
                  </a:moveTo>
                  <a:cubicBezTo>
                    <a:pt x="2951" y="3414"/>
                    <a:pt x="2939" y="3419"/>
                    <a:pt x="2932" y="3430"/>
                  </a:cubicBezTo>
                  <a:cubicBezTo>
                    <a:pt x="2880" y="3494"/>
                    <a:pt x="2823" y="3551"/>
                    <a:pt x="2759" y="3609"/>
                  </a:cubicBezTo>
                  <a:cubicBezTo>
                    <a:pt x="2733" y="3635"/>
                    <a:pt x="2752" y="3686"/>
                    <a:pt x="2791" y="3686"/>
                  </a:cubicBezTo>
                  <a:lnTo>
                    <a:pt x="2791" y="3679"/>
                  </a:lnTo>
                  <a:cubicBezTo>
                    <a:pt x="2797" y="3679"/>
                    <a:pt x="2810" y="3679"/>
                    <a:pt x="2816" y="3673"/>
                  </a:cubicBezTo>
                  <a:cubicBezTo>
                    <a:pt x="2880" y="3615"/>
                    <a:pt x="2938" y="3551"/>
                    <a:pt x="2996" y="3487"/>
                  </a:cubicBezTo>
                  <a:cubicBezTo>
                    <a:pt x="3008" y="3468"/>
                    <a:pt x="3008" y="3443"/>
                    <a:pt x="2989" y="3423"/>
                  </a:cubicBezTo>
                  <a:cubicBezTo>
                    <a:pt x="2983" y="3418"/>
                    <a:pt x="2974" y="3414"/>
                    <a:pt x="2964" y="3414"/>
                  </a:cubicBezTo>
                  <a:close/>
                  <a:moveTo>
                    <a:pt x="912" y="3752"/>
                  </a:moveTo>
                  <a:cubicBezTo>
                    <a:pt x="898" y="3752"/>
                    <a:pt x="885" y="3757"/>
                    <a:pt x="877" y="3769"/>
                  </a:cubicBezTo>
                  <a:cubicBezTo>
                    <a:pt x="864" y="3788"/>
                    <a:pt x="871" y="3814"/>
                    <a:pt x="890" y="3827"/>
                  </a:cubicBezTo>
                  <a:cubicBezTo>
                    <a:pt x="960" y="3878"/>
                    <a:pt x="1037" y="3923"/>
                    <a:pt x="1120" y="3955"/>
                  </a:cubicBezTo>
                  <a:cubicBezTo>
                    <a:pt x="1127" y="3961"/>
                    <a:pt x="1127" y="3961"/>
                    <a:pt x="1133" y="3961"/>
                  </a:cubicBezTo>
                  <a:cubicBezTo>
                    <a:pt x="1184" y="3961"/>
                    <a:pt x="1197" y="3897"/>
                    <a:pt x="1152" y="3878"/>
                  </a:cubicBezTo>
                  <a:cubicBezTo>
                    <a:pt x="1075" y="3846"/>
                    <a:pt x="1005" y="3807"/>
                    <a:pt x="935" y="3756"/>
                  </a:cubicBezTo>
                  <a:cubicBezTo>
                    <a:pt x="928" y="3754"/>
                    <a:pt x="920" y="3752"/>
                    <a:pt x="912" y="3752"/>
                  </a:cubicBezTo>
                  <a:close/>
                  <a:moveTo>
                    <a:pt x="2587" y="3751"/>
                  </a:moveTo>
                  <a:cubicBezTo>
                    <a:pt x="2580" y="3751"/>
                    <a:pt x="2573" y="3752"/>
                    <a:pt x="2567" y="3756"/>
                  </a:cubicBezTo>
                  <a:cubicBezTo>
                    <a:pt x="2496" y="3807"/>
                    <a:pt x="2426" y="3846"/>
                    <a:pt x="2349" y="3878"/>
                  </a:cubicBezTo>
                  <a:cubicBezTo>
                    <a:pt x="2330" y="3891"/>
                    <a:pt x="2317" y="3916"/>
                    <a:pt x="2330" y="3935"/>
                  </a:cubicBezTo>
                  <a:cubicBezTo>
                    <a:pt x="2336" y="3948"/>
                    <a:pt x="2349" y="3961"/>
                    <a:pt x="2368" y="3961"/>
                  </a:cubicBezTo>
                  <a:cubicBezTo>
                    <a:pt x="2375" y="3961"/>
                    <a:pt x="2381" y="3955"/>
                    <a:pt x="2381" y="3955"/>
                  </a:cubicBezTo>
                  <a:cubicBezTo>
                    <a:pt x="2464" y="3923"/>
                    <a:pt x="2541" y="3878"/>
                    <a:pt x="2611" y="3827"/>
                  </a:cubicBezTo>
                  <a:cubicBezTo>
                    <a:pt x="2650" y="3805"/>
                    <a:pt x="2623" y="3751"/>
                    <a:pt x="2587" y="3751"/>
                  </a:cubicBezTo>
                  <a:close/>
                  <a:moveTo>
                    <a:pt x="1389" y="3961"/>
                  </a:moveTo>
                  <a:cubicBezTo>
                    <a:pt x="1344" y="3961"/>
                    <a:pt x="1325" y="4025"/>
                    <a:pt x="1370" y="4044"/>
                  </a:cubicBezTo>
                  <a:cubicBezTo>
                    <a:pt x="1453" y="4063"/>
                    <a:pt x="1536" y="4083"/>
                    <a:pt x="1626" y="4089"/>
                  </a:cubicBezTo>
                  <a:cubicBezTo>
                    <a:pt x="1645" y="4089"/>
                    <a:pt x="1664" y="4070"/>
                    <a:pt x="1664" y="4051"/>
                  </a:cubicBezTo>
                  <a:cubicBezTo>
                    <a:pt x="1671" y="4031"/>
                    <a:pt x="1651" y="4006"/>
                    <a:pt x="1626" y="4006"/>
                  </a:cubicBezTo>
                  <a:cubicBezTo>
                    <a:pt x="1549" y="3999"/>
                    <a:pt x="1466" y="3987"/>
                    <a:pt x="1389" y="3961"/>
                  </a:cubicBezTo>
                  <a:close/>
                  <a:moveTo>
                    <a:pt x="2119" y="3961"/>
                  </a:moveTo>
                  <a:cubicBezTo>
                    <a:pt x="2042" y="3987"/>
                    <a:pt x="1959" y="3999"/>
                    <a:pt x="1875" y="4006"/>
                  </a:cubicBezTo>
                  <a:cubicBezTo>
                    <a:pt x="1837" y="4019"/>
                    <a:pt x="1837" y="4076"/>
                    <a:pt x="1875" y="4089"/>
                  </a:cubicBezTo>
                  <a:lnTo>
                    <a:pt x="1882" y="4089"/>
                  </a:lnTo>
                  <a:cubicBezTo>
                    <a:pt x="1971" y="4083"/>
                    <a:pt x="2055" y="4070"/>
                    <a:pt x="2138" y="4044"/>
                  </a:cubicBezTo>
                  <a:cubicBezTo>
                    <a:pt x="2163" y="4038"/>
                    <a:pt x="2176" y="4019"/>
                    <a:pt x="2170" y="3993"/>
                  </a:cubicBezTo>
                  <a:cubicBezTo>
                    <a:pt x="2163" y="3974"/>
                    <a:pt x="2138" y="3961"/>
                    <a:pt x="2119" y="39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79;p50">
              <a:extLst>
                <a:ext uri="{FF2B5EF4-FFF2-40B4-BE49-F238E27FC236}">
                  <a16:creationId xmlns:a16="http://schemas.microsoft.com/office/drawing/2014/main" id="{3D26AF7B-471F-06CD-A28E-5EBB460FA0FC}"/>
                </a:ext>
              </a:extLst>
            </p:cNvPr>
            <p:cNvSpPr/>
            <p:nvPr/>
          </p:nvSpPr>
          <p:spPr>
            <a:xfrm>
              <a:off x="6499474" y="3512125"/>
              <a:ext cx="434420" cy="234512"/>
            </a:xfrm>
            <a:custGeom>
              <a:avLst/>
              <a:gdLst/>
              <a:ahLst/>
              <a:cxnLst/>
              <a:rect l="l" t="t" r="r" b="b"/>
              <a:pathLst>
                <a:path w="5800" h="3131" extrusionOk="0">
                  <a:moveTo>
                    <a:pt x="5243" y="0"/>
                  </a:moveTo>
                  <a:lnTo>
                    <a:pt x="775" y="26"/>
                  </a:lnTo>
                  <a:cubicBezTo>
                    <a:pt x="462" y="1044"/>
                    <a:pt x="199" y="2081"/>
                    <a:pt x="1" y="3130"/>
                  </a:cubicBezTo>
                  <a:cubicBezTo>
                    <a:pt x="1831" y="2426"/>
                    <a:pt x="3815" y="1927"/>
                    <a:pt x="5800" y="1786"/>
                  </a:cubicBezTo>
                  <a:cubicBezTo>
                    <a:pt x="5640" y="1223"/>
                    <a:pt x="5460" y="634"/>
                    <a:pt x="5243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0;p50">
              <a:extLst>
                <a:ext uri="{FF2B5EF4-FFF2-40B4-BE49-F238E27FC236}">
                  <a16:creationId xmlns:a16="http://schemas.microsoft.com/office/drawing/2014/main" id="{F348E160-A26F-0E77-4C12-832D8829D531}"/>
                </a:ext>
              </a:extLst>
            </p:cNvPr>
            <p:cNvSpPr/>
            <p:nvPr/>
          </p:nvSpPr>
          <p:spPr>
            <a:xfrm>
              <a:off x="6372441" y="3536543"/>
              <a:ext cx="230692" cy="388731"/>
            </a:xfrm>
            <a:custGeom>
              <a:avLst/>
              <a:gdLst/>
              <a:ahLst/>
              <a:cxnLst/>
              <a:rect l="l" t="t" r="r" b="b"/>
              <a:pathLst>
                <a:path w="3080" h="5190" extrusionOk="0">
                  <a:moveTo>
                    <a:pt x="2023" y="1"/>
                  </a:moveTo>
                  <a:cubicBezTo>
                    <a:pt x="2023" y="1"/>
                    <a:pt x="1" y="1844"/>
                    <a:pt x="295" y="4328"/>
                  </a:cubicBezTo>
                  <a:cubicBezTo>
                    <a:pt x="321" y="4609"/>
                    <a:pt x="468" y="4878"/>
                    <a:pt x="692" y="5057"/>
                  </a:cubicBezTo>
                  <a:cubicBezTo>
                    <a:pt x="816" y="5148"/>
                    <a:pt x="957" y="5190"/>
                    <a:pt x="1095" y="5190"/>
                  </a:cubicBezTo>
                  <a:cubicBezTo>
                    <a:pt x="1377" y="5190"/>
                    <a:pt x="1647" y="5014"/>
                    <a:pt x="1742" y="4718"/>
                  </a:cubicBezTo>
                  <a:cubicBezTo>
                    <a:pt x="1774" y="4622"/>
                    <a:pt x="1793" y="4520"/>
                    <a:pt x="1812" y="4424"/>
                  </a:cubicBezTo>
                  <a:cubicBezTo>
                    <a:pt x="1838" y="4426"/>
                    <a:pt x="1866" y="4428"/>
                    <a:pt x="1893" y="4428"/>
                  </a:cubicBezTo>
                  <a:cubicBezTo>
                    <a:pt x="1992" y="4428"/>
                    <a:pt x="2088" y="4404"/>
                    <a:pt x="2113" y="4308"/>
                  </a:cubicBezTo>
                  <a:cubicBezTo>
                    <a:pt x="2151" y="4174"/>
                    <a:pt x="1959" y="3982"/>
                    <a:pt x="1806" y="3860"/>
                  </a:cubicBezTo>
                  <a:cubicBezTo>
                    <a:pt x="1786" y="3630"/>
                    <a:pt x="1722" y="1889"/>
                    <a:pt x="3079" y="692"/>
                  </a:cubicBezTo>
                  <a:lnTo>
                    <a:pt x="2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1;p50">
              <a:extLst>
                <a:ext uri="{FF2B5EF4-FFF2-40B4-BE49-F238E27FC236}">
                  <a16:creationId xmlns:a16="http://schemas.microsoft.com/office/drawing/2014/main" id="{43A202CB-C491-199A-CEB9-1DF6446E0529}"/>
                </a:ext>
              </a:extLst>
            </p:cNvPr>
            <p:cNvSpPr/>
            <p:nvPr/>
          </p:nvSpPr>
          <p:spPr>
            <a:xfrm>
              <a:off x="6433861" y="3536543"/>
              <a:ext cx="169274" cy="186126"/>
            </a:xfrm>
            <a:custGeom>
              <a:avLst/>
              <a:gdLst/>
              <a:ahLst/>
              <a:cxnLst/>
              <a:rect l="l" t="t" r="r" b="b"/>
              <a:pathLst>
                <a:path w="2260" h="2485" extrusionOk="0">
                  <a:moveTo>
                    <a:pt x="1203" y="1"/>
                  </a:moveTo>
                  <a:cubicBezTo>
                    <a:pt x="717" y="475"/>
                    <a:pt x="307" y="1031"/>
                    <a:pt x="0" y="1646"/>
                  </a:cubicBezTo>
                  <a:cubicBezTo>
                    <a:pt x="410" y="1902"/>
                    <a:pt x="813" y="2158"/>
                    <a:pt x="1152" y="2484"/>
                  </a:cubicBezTo>
                  <a:cubicBezTo>
                    <a:pt x="1344" y="1793"/>
                    <a:pt x="1728" y="1172"/>
                    <a:pt x="2259" y="692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2;p50">
              <a:extLst>
                <a:ext uri="{FF2B5EF4-FFF2-40B4-BE49-F238E27FC236}">
                  <a16:creationId xmlns:a16="http://schemas.microsoft.com/office/drawing/2014/main" id="{F09F3B5E-674C-554A-2677-2ACC832452AE}"/>
                </a:ext>
              </a:extLst>
            </p:cNvPr>
            <p:cNvSpPr/>
            <p:nvPr/>
          </p:nvSpPr>
          <p:spPr>
            <a:xfrm>
              <a:off x="6494311" y="3609423"/>
              <a:ext cx="91603" cy="300649"/>
            </a:xfrm>
            <a:custGeom>
              <a:avLst/>
              <a:gdLst/>
              <a:ahLst/>
              <a:cxnLst/>
              <a:rect l="l" t="t" r="r" b="b"/>
              <a:pathLst>
                <a:path w="1223" h="4014" extrusionOk="0">
                  <a:moveTo>
                    <a:pt x="1197" y="0"/>
                  </a:moveTo>
                  <a:cubicBezTo>
                    <a:pt x="1018" y="192"/>
                    <a:pt x="864" y="404"/>
                    <a:pt x="730" y="628"/>
                  </a:cubicBezTo>
                  <a:cubicBezTo>
                    <a:pt x="602" y="858"/>
                    <a:pt x="493" y="1095"/>
                    <a:pt x="410" y="1344"/>
                  </a:cubicBezTo>
                  <a:cubicBezTo>
                    <a:pt x="327" y="1594"/>
                    <a:pt x="269" y="1850"/>
                    <a:pt x="231" y="2106"/>
                  </a:cubicBezTo>
                  <a:cubicBezTo>
                    <a:pt x="192" y="2368"/>
                    <a:pt x="179" y="2631"/>
                    <a:pt x="192" y="2893"/>
                  </a:cubicBezTo>
                  <a:lnTo>
                    <a:pt x="192" y="2906"/>
                  </a:lnTo>
                  <a:lnTo>
                    <a:pt x="205" y="2919"/>
                  </a:lnTo>
                  <a:cubicBezTo>
                    <a:pt x="263" y="2964"/>
                    <a:pt x="320" y="3015"/>
                    <a:pt x="371" y="3073"/>
                  </a:cubicBezTo>
                  <a:cubicBezTo>
                    <a:pt x="429" y="3117"/>
                    <a:pt x="467" y="3181"/>
                    <a:pt x="500" y="3245"/>
                  </a:cubicBezTo>
                  <a:cubicBezTo>
                    <a:pt x="512" y="3277"/>
                    <a:pt x="512" y="3303"/>
                    <a:pt x="506" y="3335"/>
                  </a:cubicBezTo>
                  <a:cubicBezTo>
                    <a:pt x="493" y="3367"/>
                    <a:pt x="474" y="3386"/>
                    <a:pt x="448" y="3399"/>
                  </a:cubicBezTo>
                  <a:cubicBezTo>
                    <a:pt x="401" y="3416"/>
                    <a:pt x="354" y="3425"/>
                    <a:pt x="307" y="3425"/>
                  </a:cubicBezTo>
                  <a:cubicBezTo>
                    <a:pt x="284" y="3425"/>
                    <a:pt x="261" y="3422"/>
                    <a:pt x="237" y="3418"/>
                  </a:cubicBezTo>
                  <a:lnTo>
                    <a:pt x="211" y="3418"/>
                  </a:lnTo>
                  <a:lnTo>
                    <a:pt x="205" y="3450"/>
                  </a:lnTo>
                  <a:cubicBezTo>
                    <a:pt x="192" y="3546"/>
                    <a:pt x="173" y="3642"/>
                    <a:pt x="141" y="3738"/>
                  </a:cubicBezTo>
                  <a:cubicBezTo>
                    <a:pt x="115" y="3834"/>
                    <a:pt x="64" y="3917"/>
                    <a:pt x="0" y="3994"/>
                  </a:cubicBezTo>
                  <a:lnTo>
                    <a:pt x="19" y="4013"/>
                  </a:lnTo>
                  <a:cubicBezTo>
                    <a:pt x="90" y="3943"/>
                    <a:pt x="147" y="3853"/>
                    <a:pt x="186" y="3751"/>
                  </a:cubicBezTo>
                  <a:cubicBezTo>
                    <a:pt x="215" y="3665"/>
                    <a:pt x="238" y="3578"/>
                    <a:pt x="252" y="3487"/>
                  </a:cubicBezTo>
                  <a:lnTo>
                    <a:pt x="252" y="3487"/>
                  </a:lnTo>
                  <a:cubicBezTo>
                    <a:pt x="271" y="3490"/>
                    <a:pt x="289" y="3491"/>
                    <a:pt x="307" y="3491"/>
                  </a:cubicBezTo>
                  <a:cubicBezTo>
                    <a:pt x="363" y="3491"/>
                    <a:pt x="418" y="3480"/>
                    <a:pt x="474" y="3463"/>
                  </a:cubicBezTo>
                  <a:cubicBezTo>
                    <a:pt x="512" y="3444"/>
                    <a:pt x="551" y="3405"/>
                    <a:pt x="564" y="3361"/>
                  </a:cubicBezTo>
                  <a:cubicBezTo>
                    <a:pt x="583" y="3316"/>
                    <a:pt x="583" y="3265"/>
                    <a:pt x="564" y="3220"/>
                  </a:cubicBezTo>
                  <a:cubicBezTo>
                    <a:pt x="532" y="3143"/>
                    <a:pt x="487" y="3079"/>
                    <a:pt x="429" y="3021"/>
                  </a:cubicBezTo>
                  <a:cubicBezTo>
                    <a:pt x="375" y="2967"/>
                    <a:pt x="321" y="2914"/>
                    <a:pt x="262" y="2870"/>
                  </a:cubicBezTo>
                  <a:lnTo>
                    <a:pt x="262" y="2870"/>
                  </a:lnTo>
                  <a:cubicBezTo>
                    <a:pt x="257" y="2620"/>
                    <a:pt x="270" y="2369"/>
                    <a:pt x="301" y="2119"/>
                  </a:cubicBezTo>
                  <a:cubicBezTo>
                    <a:pt x="339" y="1863"/>
                    <a:pt x="397" y="1613"/>
                    <a:pt x="474" y="1370"/>
                  </a:cubicBezTo>
                  <a:cubicBezTo>
                    <a:pt x="557" y="1120"/>
                    <a:pt x="660" y="884"/>
                    <a:pt x="781" y="660"/>
                  </a:cubicBezTo>
                  <a:cubicBezTo>
                    <a:pt x="909" y="436"/>
                    <a:pt x="1056" y="224"/>
                    <a:pt x="1223" y="26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83;p50">
              <a:extLst>
                <a:ext uri="{FF2B5EF4-FFF2-40B4-BE49-F238E27FC236}">
                  <a16:creationId xmlns:a16="http://schemas.microsoft.com/office/drawing/2014/main" id="{CD5856A7-BEDC-2523-79CA-2DC6863C8E40}"/>
                </a:ext>
              </a:extLst>
            </p:cNvPr>
            <p:cNvSpPr/>
            <p:nvPr/>
          </p:nvSpPr>
          <p:spPr>
            <a:xfrm>
              <a:off x="6863871" y="3536543"/>
              <a:ext cx="230617" cy="388731"/>
            </a:xfrm>
            <a:custGeom>
              <a:avLst/>
              <a:gdLst/>
              <a:ahLst/>
              <a:cxnLst/>
              <a:rect l="l" t="t" r="r" b="b"/>
              <a:pathLst>
                <a:path w="3079" h="5190" extrusionOk="0">
                  <a:moveTo>
                    <a:pt x="1056" y="1"/>
                  </a:moveTo>
                  <a:lnTo>
                    <a:pt x="0" y="692"/>
                  </a:lnTo>
                  <a:cubicBezTo>
                    <a:pt x="1363" y="1889"/>
                    <a:pt x="1293" y="3630"/>
                    <a:pt x="1280" y="3860"/>
                  </a:cubicBezTo>
                  <a:cubicBezTo>
                    <a:pt x="1127" y="3982"/>
                    <a:pt x="928" y="4174"/>
                    <a:pt x="967" y="4308"/>
                  </a:cubicBezTo>
                  <a:cubicBezTo>
                    <a:pt x="992" y="4404"/>
                    <a:pt x="1088" y="4428"/>
                    <a:pt x="1189" y="4428"/>
                  </a:cubicBezTo>
                  <a:cubicBezTo>
                    <a:pt x="1218" y="4428"/>
                    <a:pt x="1246" y="4426"/>
                    <a:pt x="1274" y="4424"/>
                  </a:cubicBezTo>
                  <a:cubicBezTo>
                    <a:pt x="1287" y="4520"/>
                    <a:pt x="1306" y="4622"/>
                    <a:pt x="1338" y="4718"/>
                  </a:cubicBezTo>
                  <a:cubicBezTo>
                    <a:pt x="1432" y="5014"/>
                    <a:pt x="1706" y="5190"/>
                    <a:pt x="1987" y="5190"/>
                  </a:cubicBezTo>
                  <a:cubicBezTo>
                    <a:pt x="2125" y="5190"/>
                    <a:pt x="2265" y="5148"/>
                    <a:pt x="2387" y="5057"/>
                  </a:cubicBezTo>
                  <a:cubicBezTo>
                    <a:pt x="2611" y="4878"/>
                    <a:pt x="2759" y="4609"/>
                    <a:pt x="2784" y="4328"/>
                  </a:cubicBezTo>
                  <a:cubicBezTo>
                    <a:pt x="3079" y="1844"/>
                    <a:pt x="1056" y="1"/>
                    <a:pt x="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84;p50">
              <a:extLst>
                <a:ext uri="{FF2B5EF4-FFF2-40B4-BE49-F238E27FC236}">
                  <a16:creationId xmlns:a16="http://schemas.microsoft.com/office/drawing/2014/main" id="{08C62165-7C40-1EA3-58FE-DA2E24928456}"/>
                </a:ext>
              </a:extLst>
            </p:cNvPr>
            <p:cNvSpPr/>
            <p:nvPr/>
          </p:nvSpPr>
          <p:spPr>
            <a:xfrm>
              <a:off x="6863871" y="3536543"/>
              <a:ext cx="165904" cy="122836"/>
            </a:xfrm>
            <a:custGeom>
              <a:avLst/>
              <a:gdLst/>
              <a:ahLst/>
              <a:cxnLst/>
              <a:rect l="l" t="t" r="r" b="b"/>
              <a:pathLst>
                <a:path w="2215" h="1640" extrusionOk="0">
                  <a:moveTo>
                    <a:pt x="1056" y="1"/>
                  </a:moveTo>
                  <a:lnTo>
                    <a:pt x="0" y="692"/>
                  </a:lnTo>
                  <a:cubicBezTo>
                    <a:pt x="307" y="961"/>
                    <a:pt x="563" y="1281"/>
                    <a:pt x="762" y="1639"/>
                  </a:cubicBezTo>
                  <a:cubicBezTo>
                    <a:pt x="1091" y="1569"/>
                    <a:pt x="1424" y="1535"/>
                    <a:pt x="1757" y="1535"/>
                  </a:cubicBezTo>
                  <a:cubicBezTo>
                    <a:pt x="1909" y="1535"/>
                    <a:pt x="2062" y="1542"/>
                    <a:pt x="2215" y="1556"/>
                  </a:cubicBezTo>
                  <a:cubicBezTo>
                    <a:pt x="1914" y="980"/>
                    <a:pt x="1523" y="455"/>
                    <a:pt x="1056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85;p50">
              <a:extLst>
                <a:ext uri="{FF2B5EF4-FFF2-40B4-BE49-F238E27FC236}">
                  <a16:creationId xmlns:a16="http://schemas.microsoft.com/office/drawing/2014/main" id="{51FC7DA4-A09C-27A4-F81A-CF18717A79CE}"/>
                </a:ext>
              </a:extLst>
            </p:cNvPr>
            <p:cNvSpPr/>
            <p:nvPr/>
          </p:nvSpPr>
          <p:spPr>
            <a:xfrm>
              <a:off x="6884918" y="3609422"/>
              <a:ext cx="92127" cy="300649"/>
            </a:xfrm>
            <a:custGeom>
              <a:avLst/>
              <a:gdLst/>
              <a:ahLst/>
              <a:cxnLst/>
              <a:rect l="l" t="t" r="r" b="b"/>
              <a:pathLst>
                <a:path w="1230" h="4014" extrusionOk="0">
                  <a:moveTo>
                    <a:pt x="33" y="1"/>
                  </a:moveTo>
                  <a:lnTo>
                    <a:pt x="1" y="26"/>
                  </a:lnTo>
                  <a:cubicBezTo>
                    <a:pt x="174" y="218"/>
                    <a:pt x="321" y="430"/>
                    <a:pt x="442" y="660"/>
                  </a:cubicBezTo>
                  <a:cubicBezTo>
                    <a:pt x="570" y="884"/>
                    <a:pt x="673" y="1121"/>
                    <a:pt x="750" y="1364"/>
                  </a:cubicBezTo>
                  <a:cubicBezTo>
                    <a:pt x="826" y="1607"/>
                    <a:pt x="884" y="1863"/>
                    <a:pt x="922" y="2119"/>
                  </a:cubicBezTo>
                  <a:cubicBezTo>
                    <a:pt x="960" y="2362"/>
                    <a:pt x="973" y="2611"/>
                    <a:pt x="962" y="2866"/>
                  </a:cubicBezTo>
                  <a:lnTo>
                    <a:pt x="962" y="2866"/>
                  </a:lnTo>
                  <a:cubicBezTo>
                    <a:pt x="907" y="2913"/>
                    <a:pt x="849" y="2962"/>
                    <a:pt x="801" y="3015"/>
                  </a:cubicBezTo>
                  <a:cubicBezTo>
                    <a:pt x="743" y="3073"/>
                    <a:pt x="692" y="3143"/>
                    <a:pt x="660" y="3220"/>
                  </a:cubicBezTo>
                  <a:cubicBezTo>
                    <a:pt x="647" y="3265"/>
                    <a:pt x="641" y="3310"/>
                    <a:pt x="660" y="3355"/>
                  </a:cubicBezTo>
                  <a:cubicBezTo>
                    <a:pt x="673" y="3399"/>
                    <a:pt x="705" y="3438"/>
                    <a:pt x="750" y="3457"/>
                  </a:cubicBezTo>
                  <a:cubicBezTo>
                    <a:pt x="802" y="3477"/>
                    <a:pt x="854" y="3487"/>
                    <a:pt x="906" y="3487"/>
                  </a:cubicBezTo>
                  <a:cubicBezTo>
                    <a:pt x="926" y="3487"/>
                    <a:pt x="947" y="3485"/>
                    <a:pt x="967" y="3482"/>
                  </a:cubicBezTo>
                  <a:lnTo>
                    <a:pt x="967" y="3482"/>
                  </a:lnTo>
                  <a:cubicBezTo>
                    <a:pt x="985" y="3574"/>
                    <a:pt x="1009" y="3665"/>
                    <a:pt x="1038" y="3751"/>
                  </a:cubicBezTo>
                  <a:cubicBezTo>
                    <a:pt x="1070" y="3847"/>
                    <a:pt x="1127" y="3937"/>
                    <a:pt x="1198" y="4014"/>
                  </a:cubicBezTo>
                  <a:lnTo>
                    <a:pt x="1230" y="3988"/>
                  </a:lnTo>
                  <a:cubicBezTo>
                    <a:pt x="1159" y="3918"/>
                    <a:pt x="1114" y="3828"/>
                    <a:pt x="1082" y="3739"/>
                  </a:cubicBezTo>
                  <a:cubicBezTo>
                    <a:pt x="1057" y="3643"/>
                    <a:pt x="1031" y="3547"/>
                    <a:pt x="1018" y="3451"/>
                  </a:cubicBezTo>
                  <a:lnTo>
                    <a:pt x="1018" y="3419"/>
                  </a:lnTo>
                  <a:lnTo>
                    <a:pt x="986" y="3419"/>
                  </a:lnTo>
                  <a:cubicBezTo>
                    <a:pt x="963" y="3423"/>
                    <a:pt x="939" y="3425"/>
                    <a:pt x="916" y="3425"/>
                  </a:cubicBezTo>
                  <a:cubicBezTo>
                    <a:pt x="869" y="3425"/>
                    <a:pt x="822" y="3416"/>
                    <a:pt x="775" y="3399"/>
                  </a:cubicBezTo>
                  <a:cubicBezTo>
                    <a:pt x="750" y="3387"/>
                    <a:pt x="730" y="3361"/>
                    <a:pt x="724" y="3335"/>
                  </a:cubicBezTo>
                  <a:cubicBezTo>
                    <a:pt x="711" y="3303"/>
                    <a:pt x="718" y="3271"/>
                    <a:pt x="730" y="3246"/>
                  </a:cubicBezTo>
                  <a:cubicBezTo>
                    <a:pt x="756" y="3175"/>
                    <a:pt x="801" y="3118"/>
                    <a:pt x="852" y="3067"/>
                  </a:cubicBezTo>
                  <a:cubicBezTo>
                    <a:pt x="903" y="3015"/>
                    <a:pt x="961" y="2964"/>
                    <a:pt x="1018" y="2919"/>
                  </a:cubicBezTo>
                  <a:lnTo>
                    <a:pt x="1031" y="2907"/>
                  </a:lnTo>
                  <a:lnTo>
                    <a:pt x="1031" y="2887"/>
                  </a:lnTo>
                  <a:cubicBezTo>
                    <a:pt x="1050" y="2625"/>
                    <a:pt x="1038" y="2362"/>
                    <a:pt x="993" y="2106"/>
                  </a:cubicBezTo>
                  <a:cubicBezTo>
                    <a:pt x="954" y="1844"/>
                    <a:pt x="897" y="1588"/>
                    <a:pt x="814" y="1345"/>
                  </a:cubicBezTo>
                  <a:cubicBezTo>
                    <a:pt x="730" y="1095"/>
                    <a:pt x="628" y="852"/>
                    <a:pt x="494" y="628"/>
                  </a:cubicBezTo>
                  <a:cubicBezTo>
                    <a:pt x="366" y="404"/>
                    <a:pt x="206" y="193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86;p50">
              <a:extLst>
                <a:ext uri="{FF2B5EF4-FFF2-40B4-BE49-F238E27FC236}">
                  <a16:creationId xmlns:a16="http://schemas.microsoft.com/office/drawing/2014/main" id="{16A7B1CD-5799-14D1-B844-5B1015FAE07A}"/>
                </a:ext>
              </a:extLst>
            </p:cNvPr>
            <p:cNvSpPr/>
            <p:nvPr/>
          </p:nvSpPr>
          <p:spPr>
            <a:xfrm>
              <a:off x="6398807" y="3236935"/>
              <a:ext cx="592609" cy="375474"/>
            </a:xfrm>
            <a:custGeom>
              <a:avLst/>
              <a:gdLst/>
              <a:ahLst/>
              <a:cxnLst/>
              <a:rect l="l" t="t" r="r" b="b"/>
              <a:pathLst>
                <a:path w="7912" h="5013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1415" y="410"/>
                    <a:pt x="1121" y="884"/>
                    <a:pt x="929" y="1409"/>
                  </a:cubicBezTo>
                  <a:cubicBezTo>
                    <a:pt x="1" y="3809"/>
                    <a:pt x="1716" y="4782"/>
                    <a:pt x="3796" y="4974"/>
                  </a:cubicBezTo>
                  <a:cubicBezTo>
                    <a:pt x="4068" y="4999"/>
                    <a:pt x="4330" y="5012"/>
                    <a:pt x="4583" y="5012"/>
                  </a:cubicBezTo>
                  <a:cubicBezTo>
                    <a:pt x="5908" y="5012"/>
                    <a:pt x="6953" y="4655"/>
                    <a:pt x="7534" y="3886"/>
                  </a:cubicBezTo>
                  <a:cubicBezTo>
                    <a:pt x="7694" y="3668"/>
                    <a:pt x="7822" y="3425"/>
                    <a:pt x="7899" y="3169"/>
                  </a:cubicBezTo>
                  <a:cubicBezTo>
                    <a:pt x="7905" y="3150"/>
                    <a:pt x="7912" y="3130"/>
                    <a:pt x="7912" y="3111"/>
                  </a:cubicBezTo>
                  <a:lnTo>
                    <a:pt x="7912" y="3111"/>
                  </a:lnTo>
                  <a:cubicBezTo>
                    <a:pt x="7309" y="3610"/>
                    <a:pt x="6416" y="3847"/>
                    <a:pt x="5338" y="3847"/>
                  </a:cubicBezTo>
                  <a:cubicBezTo>
                    <a:pt x="5088" y="3847"/>
                    <a:pt x="4827" y="3834"/>
                    <a:pt x="4558" y="3809"/>
                  </a:cubicBezTo>
                  <a:cubicBezTo>
                    <a:pt x="2478" y="3617"/>
                    <a:pt x="762" y="2644"/>
                    <a:pt x="1690" y="244"/>
                  </a:cubicBezTo>
                  <a:cubicBezTo>
                    <a:pt x="1723" y="161"/>
                    <a:pt x="1755" y="78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87;p50">
              <a:extLst>
                <a:ext uri="{FF2B5EF4-FFF2-40B4-BE49-F238E27FC236}">
                  <a16:creationId xmlns:a16="http://schemas.microsoft.com/office/drawing/2014/main" id="{C84E45F4-979F-7E0B-C3D3-16FA3C845B65}"/>
                </a:ext>
              </a:extLst>
            </p:cNvPr>
            <p:cNvSpPr/>
            <p:nvPr/>
          </p:nvSpPr>
          <p:spPr>
            <a:xfrm>
              <a:off x="6445324" y="3167787"/>
              <a:ext cx="573068" cy="365302"/>
            </a:xfrm>
            <a:custGeom>
              <a:avLst/>
              <a:gdLst/>
              <a:ahLst/>
              <a:cxnLst/>
              <a:rect l="l" t="t" r="r" b="b"/>
              <a:pathLst>
                <a:path w="7566" h="4907" extrusionOk="0">
                  <a:moveTo>
                    <a:pt x="3463" y="1"/>
                  </a:moveTo>
                  <a:cubicBezTo>
                    <a:pt x="2545" y="1"/>
                    <a:pt x="1659" y="385"/>
                    <a:pt x="1031" y="1060"/>
                  </a:cubicBezTo>
                  <a:cubicBezTo>
                    <a:pt x="993" y="1143"/>
                    <a:pt x="961" y="1220"/>
                    <a:pt x="928" y="1303"/>
                  </a:cubicBezTo>
                  <a:cubicBezTo>
                    <a:pt x="0" y="3703"/>
                    <a:pt x="1716" y="4676"/>
                    <a:pt x="3796" y="4868"/>
                  </a:cubicBezTo>
                  <a:cubicBezTo>
                    <a:pt x="4065" y="4893"/>
                    <a:pt x="4326" y="4906"/>
                    <a:pt x="4576" y="4906"/>
                  </a:cubicBezTo>
                  <a:cubicBezTo>
                    <a:pt x="5654" y="4906"/>
                    <a:pt x="6548" y="4669"/>
                    <a:pt x="7156" y="4170"/>
                  </a:cubicBezTo>
                  <a:cubicBezTo>
                    <a:pt x="7566" y="2705"/>
                    <a:pt x="6394" y="119"/>
                    <a:pt x="3713" y="10"/>
                  </a:cubicBezTo>
                  <a:cubicBezTo>
                    <a:pt x="3629" y="4"/>
                    <a:pt x="3546" y="1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88;p50">
              <a:extLst>
                <a:ext uri="{FF2B5EF4-FFF2-40B4-BE49-F238E27FC236}">
                  <a16:creationId xmlns:a16="http://schemas.microsoft.com/office/drawing/2014/main" id="{0F18E42F-9717-251C-4C64-E758DE7AB8F8}"/>
                </a:ext>
              </a:extLst>
            </p:cNvPr>
            <p:cNvSpPr/>
            <p:nvPr/>
          </p:nvSpPr>
          <p:spPr>
            <a:xfrm>
              <a:off x="6549359" y="3239782"/>
              <a:ext cx="358621" cy="297278"/>
            </a:xfrm>
            <a:custGeom>
              <a:avLst/>
              <a:gdLst/>
              <a:ahLst/>
              <a:cxnLst/>
              <a:rect l="l" t="t" r="r" b="b"/>
              <a:pathLst>
                <a:path w="4788" h="3969" extrusionOk="0">
                  <a:moveTo>
                    <a:pt x="2317" y="0"/>
                  </a:moveTo>
                  <a:cubicBezTo>
                    <a:pt x="1903" y="0"/>
                    <a:pt x="1491" y="115"/>
                    <a:pt x="1133" y="328"/>
                  </a:cubicBezTo>
                  <a:cubicBezTo>
                    <a:pt x="961" y="424"/>
                    <a:pt x="801" y="552"/>
                    <a:pt x="666" y="692"/>
                  </a:cubicBezTo>
                  <a:cubicBezTo>
                    <a:pt x="532" y="833"/>
                    <a:pt x="410" y="987"/>
                    <a:pt x="308" y="1153"/>
                  </a:cubicBezTo>
                  <a:cubicBezTo>
                    <a:pt x="557" y="1088"/>
                    <a:pt x="862" y="1028"/>
                    <a:pt x="1143" y="1028"/>
                  </a:cubicBezTo>
                  <a:cubicBezTo>
                    <a:pt x="1495" y="1028"/>
                    <a:pt x="1809" y="1123"/>
                    <a:pt x="1927" y="1422"/>
                  </a:cubicBezTo>
                  <a:cubicBezTo>
                    <a:pt x="2183" y="2075"/>
                    <a:pt x="634" y="2689"/>
                    <a:pt x="1" y="2907"/>
                  </a:cubicBezTo>
                  <a:cubicBezTo>
                    <a:pt x="276" y="3553"/>
                    <a:pt x="1101" y="3861"/>
                    <a:pt x="2036" y="3944"/>
                  </a:cubicBezTo>
                  <a:cubicBezTo>
                    <a:pt x="2219" y="3960"/>
                    <a:pt x="2395" y="3968"/>
                    <a:pt x="2566" y="3968"/>
                  </a:cubicBezTo>
                  <a:cubicBezTo>
                    <a:pt x="3474" y="3968"/>
                    <a:pt x="4191" y="3735"/>
                    <a:pt x="4590" y="3233"/>
                  </a:cubicBezTo>
                  <a:cubicBezTo>
                    <a:pt x="4673" y="3131"/>
                    <a:pt x="4737" y="3009"/>
                    <a:pt x="4788" y="2888"/>
                  </a:cubicBezTo>
                  <a:cubicBezTo>
                    <a:pt x="4129" y="2657"/>
                    <a:pt x="2669" y="2062"/>
                    <a:pt x="2919" y="1422"/>
                  </a:cubicBezTo>
                  <a:cubicBezTo>
                    <a:pt x="3037" y="1123"/>
                    <a:pt x="3353" y="1028"/>
                    <a:pt x="3707" y="1028"/>
                  </a:cubicBezTo>
                  <a:cubicBezTo>
                    <a:pt x="3989" y="1028"/>
                    <a:pt x="4295" y="1088"/>
                    <a:pt x="4545" y="1153"/>
                  </a:cubicBezTo>
                  <a:cubicBezTo>
                    <a:pt x="4167" y="552"/>
                    <a:pt x="3482" y="46"/>
                    <a:pt x="2497" y="8"/>
                  </a:cubicBezTo>
                  <a:cubicBezTo>
                    <a:pt x="2437" y="3"/>
                    <a:pt x="2377" y="0"/>
                    <a:pt x="2317" y="0"/>
                  </a:cubicBezTo>
                  <a:close/>
                </a:path>
              </a:pathLst>
            </a:custGeom>
            <a:solidFill>
              <a:srgbClr val="EFFBFF">
                <a:alpha val="66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89;p50">
              <a:extLst>
                <a:ext uri="{FF2B5EF4-FFF2-40B4-BE49-F238E27FC236}">
                  <a16:creationId xmlns:a16="http://schemas.microsoft.com/office/drawing/2014/main" id="{645E31C7-32BA-AC0A-CA3E-595C88DBE873}"/>
                </a:ext>
              </a:extLst>
            </p:cNvPr>
            <p:cNvSpPr/>
            <p:nvPr/>
          </p:nvSpPr>
          <p:spPr>
            <a:xfrm>
              <a:off x="6538798" y="3316706"/>
              <a:ext cx="174592" cy="140812"/>
            </a:xfrm>
            <a:custGeom>
              <a:avLst/>
              <a:gdLst/>
              <a:ahLst/>
              <a:cxnLst/>
              <a:rect l="l" t="t" r="r" b="b"/>
              <a:pathLst>
                <a:path w="2331" h="1880" extrusionOk="0">
                  <a:moveTo>
                    <a:pt x="1288" y="1"/>
                  </a:moveTo>
                  <a:cubicBezTo>
                    <a:pt x="1009" y="1"/>
                    <a:pt x="705" y="61"/>
                    <a:pt x="455" y="126"/>
                  </a:cubicBezTo>
                  <a:cubicBezTo>
                    <a:pt x="366" y="273"/>
                    <a:pt x="282" y="427"/>
                    <a:pt x="225" y="587"/>
                  </a:cubicBezTo>
                  <a:cubicBezTo>
                    <a:pt x="7" y="1125"/>
                    <a:pt x="1" y="1547"/>
                    <a:pt x="142" y="1880"/>
                  </a:cubicBezTo>
                  <a:cubicBezTo>
                    <a:pt x="782" y="1662"/>
                    <a:pt x="2330" y="1054"/>
                    <a:pt x="2068" y="395"/>
                  </a:cubicBezTo>
                  <a:cubicBezTo>
                    <a:pt x="1950" y="96"/>
                    <a:pt x="1638" y="1"/>
                    <a:pt x="128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0;p50">
              <a:extLst>
                <a:ext uri="{FF2B5EF4-FFF2-40B4-BE49-F238E27FC236}">
                  <a16:creationId xmlns:a16="http://schemas.microsoft.com/office/drawing/2014/main" id="{4C39B2C8-D4C2-C12D-9443-042C9BE8A685}"/>
                </a:ext>
              </a:extLst>
            </p:cNvPr>
            <p:cNvSpPr/>
            <p:nvPr/>
          </p:nvSpPr>
          <p:spPr>
            <a:xfrm>
              <a:off x="6749271" y="3316706"/>
              <a:ext cx="173094" cy="139913"/>
            </a:xfrm>
            <a:custGeom>
              <a:avLst/>
              <a:gdLst/>
              <a:ahLst/>
              <a:cxnLst/>
              <a:rect l="l" t="t" r="r" b="b"/>
              <a:pathLst>
                <a:path w="2311" h="1868" extrusionOk="0">
                  <a:moveTo>
                    <a:pt x="1040" y="1"/>
                  </a:moveTo>
                  <a:cubicBezTo>
                    <a:pt x="687" y="1"/>
                    <a:pt x="371" y="96"/>
                    <a:pt x="250" y="395"/>
                  </a:cubicBezTo>
                  <a:cubicBezTo>
                    <a:pt x="0" y="1035"/>
                    <a:pt x="1453" y="1630"/>
                    <a:pt x="2119" y="1867"/>
                  </a:cubicBezTo>
                  <a:cubicBezTo>
                    <a:pt x="2138" y="1822"/>
                    <a:pt x="2157" y="1777"/>
                    <a:pt x="2170" y="1739"/>
                  </a:cubicBezTo>
                  <a:cubicBezTo>
                    <a:pt x="2177" y="1726"/>
                    <a:pt x="2177" y="1713"/>
                    <a:pt x="2183" y="1701"/>
                  </a:cubicBezTo>
                  <a:cubicBezTo>
                    <a:pt x="2311" y="1259"/>
                    <a:pt x="2209" y="651"/>
                    <a:pt x="1876" y="126"/>
                  </a:cubicBezTo>
                  <a:cubicBezTo>
                    <a:pt x="1626" y="61"/>
                    <a:pt x="1321" y="1"/>
                    <a:pt x="1040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1;p50">
              <a:extLst>
                <a:ext uri="{FF2B5EF4-FFF2-40B4-BE49-F238E27FC236}">
                  <a16:creationId xmlns:a16="http://schemas.microsoft.com/office/drawing/2014/main" id="{408FBF34-4D1A-1D65-04EE-CE526E68EE22}"/>
                </a:ext>
              </a:extLst>
            </p:cNvPr>
            <p:cNvSpPr/>
            <p:nvPr/>
          </p:nvSpPr>
          <p:spPr>
            <a:xfrm>
              <a:off x="6693694" y="3355805"/>
              <a:ext cx="71005" cy="36551"/>
            </a:xfrm>
            <a:custGeom>
              <a:avLst/>
              <a:gdLst/>
              <a:ahLst/>
              <a:cxnLst/>
              <a:rect l="l" t="t" r="r" b="b"/>
              <a:pathLst>
                <a:path w="948" h="488" extrusionOk="0">
                  <a:moveTo>
                    <a:pt x="470" y="1"/>
                  </a:moveTo>
                  <a:cubicBezTo>
                    <a:pt x="368" y="1"/>
                    <a:pt x="266" y="27"/>
                    <a:pt x="173" y="78"/>
                  </a:cubicBezTo>
                  <a:cubicBezTo>
                    <a:pt x="0" y="167"/>
                    <a:pt x="38" y="430"/>
                    <a:pt x="230" y="468"/>
                  </a:cubicBezTo>
                  <a:cubicBezTo>
                    <a:pt x="310" y="481"/>
                    <a:pt x="390" y="487"/>
                    <a:pt x="470" y="487"/>
                  </a:cubicBezTo>
                  <a:cubicBezTo>
                    <a:pt x="550" y="487"/>
                    <a:pt x="630" y="481"/>
                    <a:pt x="710" y="468"/>
                  </a:cubicBezTo>
                  <a:cubicBezTo>
                    <a:pt x="909" y="430"/>
                    <a:pt x="947" y="167"/>
                    <a:pt x="768" y="78"/>
                  </a:cubicBezTo>
                  <a:cubicBezTo>
                    <a:pt x="675" y="27"/>
                    <a:pt x="573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2;p50">
              <a:extLst>
                <a:ext uri="{FF2B5EF4-FFF2-40B4-BE49-F238E27FC236}">
                  <a16:creationId xmlns:a16="http://schemas.microsoft.com/office/drawing/2014/main" id="{12597E8C-92C7-28CB-B1BF-5D7F3A43B574}"/>
                </a:ext>
              </a:extLst>
            </p:cNvPr>
            <p:cNvSpPr/>
            <p:nvPr/>
          </p:nvSpPr>
          <p:spPr>
            <a:xfrm>
              <a:off x="6604936" y="3345318"/>
              <a:ext cx="50408" cy="43068"/>
            </a:xfrm>
            <a:custGeom>
              <a:avLst/>
              <a:gdLst/>
              <a:ahLst/>
              <a:cxnLst/>
              <a:rect l="l" t="t" r="r" b="b"/>
              <a:pathLst>
                <a:path w="673" h="575" extrusionOk="0">
                  <a:moveTo>
                    <a:pt x="385" y="0"/>
                  </a:moveTo>
                  <a:cubicBezTo>
                    <a:pt x="129" y="0"/>
                    <a:pt x="1" y="307"/>
                    <a:pt x="180" y="487"/>
                  </a:cubicBezTo>
                  <a:cubicBezTo>
                    <a:pt x="241" y="547"/>
                    <a:pt x="315" y="575"/>
                    <a:pt x="387" y="575"/>
                  </a:cubicBezTo>
                  <a:cubicBezTo>
                    <a:pt x="534" y="575"/>
                    <a:pt x="673" y="460"/>
                    <a:pt x="673" y="288"/>
                  </a:cubicBezTo>
                  <a:cubicBezTo>
                    <a:pt x="673" y="128"/>
                    <a:pt x="54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93;p50">
              <a:extLst>
                <a:ext uri="{FF2B5EF4-FFF2-40B4-BE49-F238E27FC236}">
                  <a16:creationId xmlns:a16="http://schemas.microsoft.com/office/drawing/2014/main" id="{9A8375FD-63B3-F96E-80B7-53F3A613A7F5}"/>
                </a:ext>
              </a:extLst>
            </p:cNvPr>
            <p:cNvSpPr/>
            <p:nvPr/>
          </p:nvSpPr>
          <p:spPr>
            <a:xfrm>
              <a:off x="6797209" y="3345318"/>
              <a:ext cx="50408" cy="43068"/>
            </a:xfrm>
            <a:custGeom>
              <a:avLst/>
              <a:gdLst/>
              <a:ahLst/>
              <a:cxnLst/>
              <a:rect l="l" t="t" r="r" b="b"/>
              <a:pathLst>
                <a:path w="673" h="575" extrusionOk="0">
                  <a:moveTo>
                    <a:pt x="385" y="0"/>
                  </a:moveTo>
                  <a:cubicBezTo>
                    <a:pt x="129" y="0"/>
                    <a:pt x="0" y="307"/>
                    <a:pt x="180" y="487"/>
                  </a:cubicBezTo>
                  <a:cubicBezTo>
                    <a:pt x="241" y="547"/>
                    <a:pt x="314" y="575"/>
                    <a:pt x="386" y="575"/>
                  </a:cubicBezTo>
                  <a:cubicBezTo>
                    <a:pt x="534" y="575"/>
                    <a:pt x="673" y="460"/>
                    <a:pt x="673" y="288"/>
                  </a:cubicBezTo>
                  <a:cubicBezTo>
                    <a:pt x="673" y="128"/>
                    <a:pt x="54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94;p50">
              <a:extLst>
                <a:ext uri="{FF2B5EF4-FFF2-40B4-BE49-F238E27FC236}">
                  <a16:creationId xmlns:a16="http://schemas.microsoft.com/office/drawing/2014/main" id="{4F6AFD58-C763-A4DD-3ABC-6A0475C041AD}"/>
                </a:ext>
              </a:extLst>
            </p:cNvPr>
            <p:cNvSpPr/>
            <p:nvPr/>
          </p:nvSpPr>
          <p:spPr>
            <a:xfrm>
              <a:off x="6694593" y="3393106"/>
              <a:ext cx="69133" cy="39023"/>
            </a:xfrm>
            <a:custGeom>
              <a:avLst/>
              <a:gdLst/>
              <a:ahLst/>
              <a:cxnLst/>
              <a:rect l="l" t="t" r="r" b="b"/>
              <a:pathLst>
                <a:path w="923" h="521" extrusionOk="0">
                  <a:moveTo>
                    <a:pt x="51" y="1"/>
                  </a:moveTo>
                  <a:cubicBezTo>
                    <a:pt x="34" y="1"/>
                    <a:pt x="19" y="18"/>
                    <a:pt x="14" y="34"/>
                  </a:cubicBezTo>
                  <a:cubicBezTo>
                    <a:pt x="1" y="156"/>
                    <a:pt x="39" y="277"/>
                    <a:pt x="122" y="367"/>
                  </a:cubicBezTo>
                  <a:cubicBezTo>
                    <a:pt x="212" y="463"/>
                    <a:pt x="334" y="514"/>
                    <a:pt x="462" y="521"/>
                  </a:cubicBezTo>
                  <a:cubicBezTo>
                    <a:pt x="590" y="521"/>
                    <a:pt x="711" y="469"/>
                    <a:pt x="794" y="373"/>
                  </a:cubicBezTo>
                  <a:cubicBezTo>
                    <a:pt x="884" y="284"/>
                    <a:pt x="922" y="156"/>
                    <a:pt x="903" y="34"/>
                  </a:cubicBezTo>
                  <a:cubicBezTo>
                    <a:pt x="897" y="21"/>
                    <a:pt x="884" y="9"/>
                    <a:pt x="871" y="9"/>
                  </a:cubicBezTo>
                  <a:cubicBezTo>
                    <a:pt x="868" y="7"/>
                    <a:pt x="864" y="7"/>
                    <a:pt x="861" y="7"/>
                  </a:cubicBezTo>
                  <a:cubicBezTo>
                    <a:pt x="846" y="7"/>
                    <a:pt x="832" y="18"/>
                    <a:pt x="826" y="34"/>
                  </a:cubicBezTo>
                  <a:cubicBezTo>
                    <a:pt x="807" y="124"/>
                    <a:pt x="762" y="207"/>
                    <a:pt x="692" y="271"/>
                  </a:cubicBezTo>
                  <a:cubicBezTo>
                    <a:pt x="628" y="322"/>
                    <a:pt x="545" y="361"/>
                    <a:pt x="462" y="361"/>
                  </a:cubicBezTo>
                  <a:cubicBezTo>
                    <a:pt x="372" y="361"/>
                    <a:pt x="289" y="329"/>
                    <a:pt x="218" y="271"/>
                  </a:cubicBezTo>
                  <a:cubicBezTo>
                    <a:pt x="148" y="213"/>
                    <a:pt x="103" y="124"/>
                    <a:pt x="90" y="34"/>
                  </a:cubicBezTo>
                  <a:cubicBezTo>
                    <a:pt x="90" y="15"/>
                    <a:pt x="78" y="2"/>
                    <a:pt x="58" y="2"/>
                  </a:cubicBezTo>
                  <a:cubicBezTo>
                    <a:pt x="56" y="1"/>
                    <a:pt x="5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95;p50">
              <a:extLst>
                <a:ext uri="{FF2B5EF4-FFF2-40B4-BE49-F238E27FC236}">
                  <a16:creationId xmlns:a16="http://schemas.microsoft.com/office/drawing/2014/main" id="{3E8A1B61-3009-65AC-37D2-C5B32A991700}"/>
                </a:ext>
              </a:extLst>
            </p:cNvPr>
            <p:cNvSpPr/>
            <p:nvPr/>
          </p:nvSpPr>
          <p:spPr>
            <a:xfrm>
              <a:off x="6729123" y="3375504"/>
              <a:ext cx="75" cy="50408"/>
            </a:xfrm>
            <a:custGeom>
              <a:avLst/>
              <a:gdLst/>
              <a:ahLst/>
              <a:cxnLst/>
              <a:rect l="l" t="t" r="r" b="b"/>
              <a:pathLst>
                <a:path w="1" h="673" fill="none" extrusionOk="0">
                  <a:moveTo>
                    <a:pt x="1" y="67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075" cap="rnd" cmpd="sng">
              <a:solidFill>
                <a:srgbClr val="222221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3339;p50">
            <a:extLst>
              <a:ext uri="{FF2B5EF4-FFF2-40B4-BE49-F238E27FC236}">
                <a16:creationId xmlns:a16="http://schemas.microsoft.com/office/drawing/2014/main" id="{0427540C-1A4D-6516-CEFC-5504888ED829}"/>
              </a:ext>
            </a:extLst>
          </p:cNvPr>
          <p:cNvGrpSpPr/>
          <p:nvPr/>
        </p:nvGrpSpPr>
        <p:grpSpPr>
          <a:xfrm>
            <a:off x="7153817" y="3951572"/>
            <a:ext cx="919484" cy="1129667"/>
            <a:chOff x="5358573" y="3012005"/>
            <a:chExt cx="919484" cy="1129667"/>
          </a:xfrm>
        </p:grpSpPr>
        <p:sp>
          <p:nvSpPr>
            <p:cNvPr id="53" name="Google Shape;3340;p50">
              <a:extLst>
                <a:ext uri="{FF2B5EF4-FFF2-40B4-BE49-F238E27FC236}">
                  <a16:creationId xmlns:a16="http://schemas.microsoft.com/office/drawing/2014/main" id="{7A5FD5CF-AAFB-FC2E-AEF9-72F43E32EF3B}"/>
                </a:ext>
              </a:extLst>
            </p:cNvPr>
            <p:cNvSpPr/>
            <p:nvPr/>
          </p:nvSpPr>
          <p:spPr>
            <a:xfrm>
              <a:off x="5835996" y="3031779"/>
              <a:ext cx="283422" cy="283347"/>
            </a:xfrm>
            <a:custGeom>
              <a:avLst/>
              <a:gdLst/>
              <a:ahLst/>
              <a:cxnLst/>
              <a:rect l="l" t="t" r="r" b="b"/>
              <a:pathLst>
                <a:path w="3784" h="3783" extrusionOk="0">
                  <a:moveTo>
                    <a:pt x="1402" y="0"/>
                  </a:moveTo>
                  <a:cubicBezTo>
                    <a:pt x="794" y="852"/>
                    <a:pt x="327" y="1786"/>
                    <a:pt x="1" y="2778"/>
                  </a:cubicBezTo>
                  <a:lnTo>
                    <a:pt x="2247" y="3783"/>
                  </a:lnTo>
                  <a:cubicBezTo>
                    <a:pt x="2247" y="3783"/>
                    <a:pt x="3681" y="1613"/>
                    <a:pt x="3783" y="1191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41;p50">
              <a:extLst>
                <a:ext uri="{FF2B5EF4-FFF2-40B4-BE49-F238E27FC236}">
                  <a16:creationId xmlns:a16="http://schemas.microsoft.com/office/drawing/2014/main" id="{C1B49E79-6A75-E7BD-0AFA-D4A00C3C22AA}"/>
                </a:ext>
              </a:extLst>
            </p:cNvPr>
            <p:cNvSpPr/>
            <p:nvPr/>
          </p:nvSpPr>
          <p:spPr>
            <a:xfrm>
              <a:off x="5835996" y="3031779"/>
              <a:ext cx="283422" cy="283347"/>
            </a:xfrm>
            <a:custGeom>
              <a:avLst/>
              <a:gdLst/>
              <a:ahLst/>
              <a:cxnLst/>
              <a:rect l="l" t="t" r="r" b="b"/>
              <a:pathLst>
                <a:path w="3784" h="3783" extrusionOk="0">
                  <a:moveTo>
                    <a:pt x="1402" y="0"/>
                  </a:moveTo>
                  <a:cubicBezTo>
                    <a:pt x="794" y="852"/>
                    <a:pt x="327" y="1786"/>
                    <a:pt x="1" y="2778"/>
                  </a:cubicBezTo>
                  <a:lnTo>
                    <a:pt x="2247" y="3783"/>
                  </a:lnTo>
                  <a:cubicBezTo>
                    <a:pt x="2247" y="3783"/>
                    <a:pt x="3681" y="1613"/>
                    <a:pt x="3783" y="1191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42;p50">
              <a:extLst>
                <a:ext uri="{FF2B5EF4-FFF2-40B4-BE49-F238E27FC236}">
                  <a16:creationId xmlns:a16="http://schemas.microsoft.com/office/drawing/2014/main" id="{D0BACD08-673F-47A7-4564-24385F3F4572}"/>
                </a:ext>
              </a:extLst>
            </p:cNvPr>
            <p:cNvSpPr/>
            <p:nvPr/>
          </p:nvSpPr>
          <p:spPr>
            <a:xfrm>
              <a:off x="5872473" y="3051404"/>
              <a:ext cx="185602" cy="264697"/>
            </a:xfrm>
            <a:custGeom>
              <a:avLst/>
              <a:gdLst/>
              <a:ahLst/>
              <a:cxnLst/>
              <a:rect l="l" t="t" r="r" b="b"/>
              <a:pathLst>
                <a:path w="2478" h="3534" extrusionOk="0">
                  <a:moveTo>
                    <a:pt x="1799" y="1"/>
                  </a:moveTo>
                  <a:cubicBezTo>
                    <a:pt x="1799" y="1"/>
                    <a:pt x="474" y="846"/>
                    <a:pt x="0" y="2388"/>
                  </a:cubicBezTo>
                  <a:lnTo>
                    <a:pt x="1261" y="3534"/>
                  </a:lnTo>
                  <a:cubicBezTo>
                    <a:pt x="1261" y="3534"/>
                    <a:pt x="2368" y="1473"/>
                    <a:pt x="2477" y="1057"/>
                  </a:cubicBezTo>
                  <a:lnTo>
                    <a:pt x="17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43;p50">
              <a:extLst>
                <a:ext uri="{FF2B5EF4-FFF2-40B4-BE49-F238E27FC236}">
                  <a16:creationId xmlns:a16="http://schemas.microsoft.com/office/drawing/2014/main" id="{0735DD5C-5640-D69E-E229-C5C667E3D94F}"/>
                </a:ext>
              </a:extLst>
            </p:cNvPr>
            <p:cNvSpPr/>
            <p:nvPr/>
          </p:nvSpPr>
          <p:spPr>
            <a:xfrm>
              <a:off x="5877716" y="3012005"/>
              <a:ext cx="400340" cy="301922"/>
            </a:xfrm>
            <a:custGeom>
              <a:avLst/>
              <a:gdLst/>
              <a:ahLst/>
              <a:cxnLst/>
              <a:rect l="l" t="t" r="r" b="b"/>
              <a:pathLst>
                <a:path w="5345" h="4031" extrusionOk="0">
                  <a:moveTo>
                    <a:pt x="2068" y="1"/>
                  </a:moveTo>
                  <a:cubicBezTo>
                    <a:pt x="1433" y="1"/>
                    <a:pt x="845" y="264"/>
                    <a:pt x="845" y="264"/>
                  </a:cubicBezTo>
                  <a:cubicBezTo>
                    <a:pt x="1" y="956"/>
                    <a:pt x="737" y="1218"/>
                    <a:pt x="999" y="1487"/>
                  </a:cubicBezTo>
                  <a:cubicBezTo>
                    <a:pt x="1236" y="1718"/>
                    <a:pt x="3400" y="4031"/>
                    <a:pt x="4363" y="4031"/>
                  </a:cubicBezTo>
                  <a:cubicBezTo>
                    <a:pt x="4493" y="4031"/>
                    <a:pt x="4601" y="3989"/>
                    <a:pt x="4679" y="3893"/>
                  </a:cubicBezTo>
                  <a:cubicBezTo>
                    <a:pt x="5345" y="3093"/>
                    <a:pt x="3732" y="712"/>
                    <a:pt x="2913" y="213"/>
                  </a:cubicBezTo>
                  <a:cubicBezTo>
                    <a:pt x="2655" y="55"/>
                    <a:pt x="2357" y="1"/>
                    <a:pt x="2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44;p50">
              <a:extLst>
                <a:ext uri="{FF2B5EF4-FFF2-40B4-BE49-F238E27FC236}">
                  <a16:creationId xmlns:a16="http://schemas.microsoft.com/office/drawing/2014/main" id="{4C68A8F3-E87B-B5A9-948B-C8418044E9C1}"/>
                </a:ext>
              </a:extLst>
            </p:cNvPr>
            <p:cNvSpPr/>
            <p:nvPr/>
          </p:nvSpPr>
          <p:spPr>
            <a:xfrm>
              <a:off x="5516765" y="3031779"/>
              <a:ext cx="283871" cy="283347"/>
            </a:xfrm>
            <a:custGeom>
              <a:avLst/>
              <a:gdLst/>
              <a:ahLst/>
              <a:cxnLst/>
              <a:rect l="l" t="t" r="r" b="b"/>
              <a:pathLst>
                <a:path w="3790" h="3783" extrusionOk="0">
                  <a:moveTo>
                    <a:pt x="2387" y="0"/>
                  </a:moveTo>
                  <a:lnTo>
                    <a:pt x="0" y="1191"/>
                  </a:lnTo>
                  <a:cubicBezTo>
                    <a:pt x="109" y="1613"/>
                    <a:pt x="1536" y="3783"/>
                    <a:pt x="1536" y="3783"/>
                  </a:cubicBezTo>
                  <a:lnTo>
                    <a:pt x="3789" y="2778"/>
                  </a:lnTo>
                  <a:cubicBezTo>
                    <a:pt x="3463" y="1786"/>
                    <a:pt x="2989" y="852"/>
                    <a:pt x="2387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45;p50">
              <a:extLst>
                <a:ext uri="{FF2B5EF4-FFF2-40B4-BE49-F238E27FC236}">
                  <a16:creationId xmlns:a16="http://schemas.microsoft.com/office/drawing/2014/main" id="{3C672AD0-F362-B9C4-6E6F-EAB776FCD6F8}"/>
                </a:ext>
              </a:extLst>
            </p:cNvPr>
            <p:cNvSpPr/>
            <p:nvPr/>
          </p:nvSpPr>
          <p:spPr>
            <a:xfrm>
              <a:off x="5516765" y="3031779"/>
              <a:ext cx="283871" cy="283347"/>
            </a:xfrm>
            <a:custGeom>
              <a:avLst/>
              <a:gdLst/>
              <a:ahLst/>
              <a:cxnLst/>
              <a:rect l="l" t="t" r="r" b="b"/>
              <a:pathLst>
                <a:path w="3790" h="3783" extrusionOk="0">
                  <a:moveTo>
                    <a:pt x="2387" y="0"/>
                  </a:moveTo>
                  <a:lnTo>
                    <a:pt x="0" y="1191"/>
                  </a:lnTo>
                  <a:cubicBezTo>
                    <a:pt x="109" y="1613"/>
                    <a:pt x="1536" y="3783"/>
                    <a:pt x="1536" y="3783"/>
                  </a:cubicBezTo>
                  <a:lnTo>
                    <a:pt x="3789" y="2778"/>
                  </a:lnTo>
                  <a:cubicBezTo>
                    <a:pt x="3463" y="1786"/>
                    <a:pt x="2989" y="852"/>
                    <a:pt x="2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46;p50">
              <a:extLst>
                <a:ext uri="{FF2B5EF4-FFF2-40B4-BE49-F238E27FC236}">
                  <a16:creationId xmlns:a16="http://schemas.microsoft.com/office/drawing/2014/main" id="{0597FFC9-BBA7-7140-A92F-A0244DAD650D}"/>
                </a:ext>
              </a:extLst>
            </p:cNvPr>
            <p:cNvSpPr/>
            <p:nvPr/>
          </p:nvSpPr>
          <p:spPr>
            <a:xfrm>
              <a:off x="5578109" y="3050954"/>
              <a:ext cx="186052" cy="265146"/>
            </a:xfrm>
            <a:custGeom>
              <a:avLst/>
              <a:gdLst/>
              <a:ahLst/>
              <a:cxnLst/>
              <a:rect l="l" t="t" r="r" b="b"/>
              <a:pathLst>
                <a:path w="2484" h="3540" extrusionOk="0">
                  <a:moveTo>
                    <a:pt x="685" y="0"/>
                  </a:moveTo>
                  <a:lnTo>
                    <a:pt x="0" y="1063"/>
                  </a:lnTo>
                  <a:cubicBezTo>
                    <a:pt x="109" y="1479"/>
                    <a:pt x="1216" y="3540"/>
                    <a:pt x="1216" y="3540"/>
                  </a:cubicBezTo>
                  <a:lnTo>
                    <a:pt x="2484" y="2388"/>
                  </a:lnTo>
                  <a:cubicBezTo>
                    <a:pt x="2010" y="845"/>
                    <a:pt x="685" y="0"/>
                    <a:pt x="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47;p50">
              <a:extLst>
                <a:ext uri="{FF2B5EF4-FFF2-40B4-BE49-F238E27FC236}">
                  <a16:creationId xmlns:a16="http://schemas.microsoft.com/office/drawing/2014/main" id="{747159BC-4498-738F-7CAD-DAB5C35BAD85}"/>
                </a:ext>
              </a:extLst>
            </p:cNvPr>
            <p:cNvSpPr/>
            <p:nvPr/>
          </p:nvSpPr>
          <p:spPr>
            <a:xfrm>
              <a:off x="5915092" y="3552871"/>
              <a:ext cx="268067" cy="313082"/>
            </a:xfrm>
            <a:custGeom>
              <a:avLst/>
              <a:gdLst/>
              <a:ahLst/>
              <a:cxnLst/>
              <a:rect l="l" t="t" r="r" b="b"/>
              <a:pathLst>
                <a:path w="3579" h="4180" extrusionOk="0">
                  <a:moveTo>
                    <a:pt x="993" y="1"/>
                  </a:moveTo>
                  <a:lnTo>
                    <a:pt x="1" y="1978"/>
                  </a:lnTo>
                  <a:cubicBezTo>
                    <a:pt x="1646" y="3085"/>
                    <a:pt x="2484" y="4180"/>
                    <a:pt x="2484" y="4180"/>
                  </a:cubicBezTo>
                  <a:lnTo>
                    <a:pt x="3579" y="3201"/>
                  </a:lnTo>
                  <a:cubicBezTo>
                    <a:pt x="2804" y="1434"/>
                    <a:pt x="993" y="1"/>
                    <a:pt x="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48;p50">
              <a:extLst>
                <a:ext uri="{FF2B5EF4-FFF2-40B4-BE49-F238E27FC236}">
                  <a16:creationId xmlns:a16="http://schemas.microsoft.com/office/drawing/2014/main" id="{441EB320-E6D3-AB14-440F-5A1FF4D84F6A}"/>
                </a:ext>
              </a:extLst>
            </p:cNvPr>
            <p:cNvSpPr/>
            <p:nvPr/>
          </p:nvSpPr>
          <p:spPr>
            <a:xfrm>
              <a:off x="6088189" y="3788288"/>
              <a:ext cx="131899" cy="133547"/>
            </a:xfrm>
            <a:custGeom>
              <a:avLst/>
              <a:gdLst/>
              <a:ahLst/>
              <a:cxnLst/>
              <a:rect l="l" t="t" r="r" b="b"/>
              <a:pathLst>
                <a:path w="1761" h="1783" extrusionOk="0">
                  <a:moveTo>
                    <a:pt x="1242" y="0"/>
                  </a:moveTo>
                  <a:lnTo>
                    <a:pt x="128" y="979"/>
                  </a:lnTo>
                  <a:cubicBezTo>
                    <a:pt x="84" y="1171"/>
                    <a:pt x="0" y="1485"/>
                    <a:pt x="103" y="1562"/>
                  </a:cubicBezTo>
                  <a:cubicBezTo>
                    <a:pt x="131" y="1583"/>
                    <a:pt x="161" y="1592"/>
                    <a:pt x="192" y="1592"/>
                  </a:cubicBezTo>
                  <a:cubicBezTo>
                    <a:pt x="273" y="1592"/>
                    <a:pt x="356" y="1531"/>
                    <a:pt x="416" y="1466"/>
                  </a:cubicBezTo>
                  <a:cubicBezTo>
                    <a:pt x="487" y="1536"/>
                    <a:pt x="570" y="1600"/>
                    <a:pt x="653" y="1658"/>
                  </a:cubicBezTo>
                  <a:cubicBezTo>
                    <a:pt x="773" y="1743"/>
                    <a:pt x="908" y="1783"/>
                    <a:pt x="1041" y="1783"/>
                  </a:cubicBezTo>
                  <a:cubicBezTo>
                    <a:pt x="1327" y="1783"/>
                    <a:pt x="1603" y="1599"/>
                    <a:pt x="1690" y="1293"/>
                  </a:cubicBezTo>
                  <a:cubicBezTo>
                    <a:pt x="1760" y="1018"/>
                    <a:pt x="1716" y="717"/>
                    <a:pt x="1568" y="474"/>
                  </a:cubicBezTo>
                  <a:cubicBezTo>
                    <a:pt x="1472" y="307"/>
                    <a:pt x="1364" y="147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49;p50">
              <a:extLst>
                <a:ext uri="{FF2B5EF4-FFF2-40B4-BE49-F238E27FC236}">
                  <a16:creationId xmlns:a16="http://schemas.microsoft.com/office/drawing/2014/main" id="{0256968A-1CEC-14C2-F86F-1617ADD3175B}"/>
                </a:ext>
              </a:extLst>
            </p:cNvPr>
            <p:cNvSpPr/>
            <p:nvPr/>
          </p:nvSpPr>
          <p:spPr>
            <a:xfrm>
              <a:off x="5461637" y="3532273"/>
              <a:ext cx="261775" cy="319823"/>
            </a:xfrm>
            <a:custGeom>
              <a:avLst/>
              <a:gdLst/>
              <a:ahLst/>
              <a:cxnLst/>
              <a:rect l="l" t="t" r="r" b="b"/>
              <a:pathLst>
                <a:path w="3495" h="4270" extrusionOk="0">
                  <a:moveTo>
                    <a:pt x="2375" y="0"/>
                  </a:moveTo>
                  <a:cubicBezTo>
                    <a:pt x="2375" y="0"/>
                    <a:pt x="659" y="1549"/>
                    <a:pt x="0" y="3367"/>
                  </a:cubicBezTo>
                  <a:lnTo>
                    <a:pt x="1159" y="4269"/>
                  </a:lnTo>
                  <a:cubicBezTo>
                    <a:pt x="1159" y="4269"/>
                    <a:pt x="1927" y="3130"/>
                    <a:pt x="3495" y="1920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50;p50">
              <a:extLst>
                <a:ext uri="{FF2B5EF4-FFF2-40B4-BE49-F238E27FC236}">
                  <a16:creationId xmlns:a16="http://schemas.microsoft.com/office/drawing/2014/main" id="{92E56373-93F7-0AF8-3FEF-F6BD33F2F522}"/>
                </a:ext>
              </a:extLst>
            </p:cNvPr>
            <p:cNvSpPr/>
            <p:nvPr/>
          </p:nvSpPr>
          <p:spPr>
            <a:xfrm>
              <a:off x="5641851" y="4041381"/>
              <a:ext cx="371579" cy="100291"/>
            </a:xfrm>
            <a:custGeom>
              <a:avLst/>
              <a:gdLst/>
              <a:ahLst/>
              <a:cxnLst/>
              <a:rect l="l" t="t" r="r" b="b"/>
              <a:pathLst>
                <a:path w="4961" h="1339" extrusionOk="0">
                  <a:moveTo>
                    <a:pt x="4865" y="0"/>
                  </a:moveTo>
                  <a:cubicBezTo>
                    <a:pt x="3713" y="428"/>
                    <a:pt x="2547" y="619"/>
                    <a:pt x="1555" y="619"/>
                  </a:cubicBezTo>
                  <a:cubicBezTo>
                    <a:pt x="971" y="619"/>
                    <a:pt x="447" y="553"/>
                    <a:pt x="20" y="429"/>
                  </a:cubicBezTo>
                  <a:cubicBezTo>
                    <a:pt x="7" y="730"/>
                    <a:pt x="1" y="1037"/>
                    <a:pt x="1" y="1338"/>
                  </a:cubicBezTo>
                  <a:lnTo>
                    <a:pt x="4961" y="1338"/>
                  </a:lnTo>
                  <a:cubicBezTo>
                    <a:pt x="4961" y="1338"/>
                    <a:pt x="4903" y="557"/>
                    <a:pt x="4865" y="0"/>
                  </a:cubicBezTo>
                  <a:close/>
                </a:path>
              </a:pathLst>
            </a:custGeom>
            <a:solidFill>
              <a:srgbClr val="F9E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351;p50">
              <a:extLst>
                <a:ext uri="{FF2B5EF4-FFF2-40B4-BE49-F238E27FC236}">
                  <a16:creationId xmlns:a16="http://schemas.microsoft.com/office/drawing/2014/main" id="{95097696-078B-6807-43A4-27D73B01FE65}"/>
                </a:ext>
              </a:extLst>
            </p:cNvPr>
            <p:cNvSpPr/>
            <p:nvPr/>
          </p:nvSpPr>
          <p:spPr>
            <a:xfrm>
              <a:off x="5643274" y="3785891"/>
              <a:ext cx="362965" cy="301847"/>
            </a:xfrm>
            <a:custGeom>
              <a:avLst/>
              <a:gdLst/>
              <a:ahLst/>
              <a:cxnLst/>
              <a:rect l="l" t="t" r="r" b="b"/>
              <a:pathLst>
                <a:path w="4846" h="4030" extrusionOk="0">
                  <a:moveTo>
                    <a:pt x="4391" y="0"/>
                  </a:moveTo>
                  <a:lnTo>
                    <a:pt x="487" y="26"/>
                  </a:lnTo>
                  <a:cubicBezTo>
                    <a:pt x="231" y="1280"/>
                    <a:pt x="65" y="2554"/>
                    <a:pt x="1" y="3840"/>
                  </a:cubicBezTo>
                  <a:cubicBezTo>
                    <a:pt x="427" y="3963"/>
                    <a:pt x="949" y="4029"/>
                    <a:pt x="1532" y="4029"/>
                  </a:cubicBezTo>
                  <a:cubicBezTo>
                    <a:pt x="2525" y="4029"/>
                    <a:pt x="3692" y="3837"/>
                    <a:pt x="4846" y="3405"/>
                  </a:cubicBezTo>
                  <a:cubicBezTo>
                    <a:pt x="4776" y="2400"/>
                    <a:pt x="4673" y="1197"/>
                    <a:pt x="4391" y="0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352;p50">
              <a:extLst>
                <a:ext uri="{FF2B5EF4-FFF2-40B4-BE49-F238E27FC236}">
                  <a16:creationId xmlns:a16="http://schemas.microsoft.com/office/drawing/2014/main" id="{74B13F8E-9D2F-3829-1BD8-54D63EB5C973}"/>
                </a:ext>
              </a:extLst>
            </p:cNvPr>
            <p:cNvSpPr/>
            <p:nvPr/>
          </p:nvSpPr>
          <p:spPr>
            <a:xfrm>
              <a:off x="5560358" y="3512125"/>
              <a:ext cx="526921" cy="520780"/>
            </a:xfrm>
            <a:custGeom>
              <a:avLst/>
              <a:gdLst/>
              <a:ahLst/>
              <a:cxnLst/>
              <a:rect l="l" t="t" r="r" b="b"/>
              <a:pathLst>
                <a:path w="7035" h="6953" extrusionOk="0">
                  <a:moveTo>
                    <a:pt x="5601" y="0"/>
                  </a:moveTo>
                  <a:lnTo>
                    <a:pt x="1140" y="26"/>
                  </a:lnTo>
                  <a:cubicBezTo>
                    <a:pt x="1140" y="26"/>
                    <a:pt x="1" y="3591"/>
                    <a:pt x="26" y="6190"/>
                  </a:cubicBezTo>
                  <a:cubicBezTo>
                    <a:pt x="26" y="6190"/>
                    <a:pt x="1663" y="6953"/>
                    <a:pt x="3666" y="6953"/>
                  </a:cubicBezTo>
                  <a:cubicBezTo>
                    <a:pt x="4749" y="6953"/>
                    <a:pt x="5939" y="6730"/>
                    <a:pt x="7035" y="6042"/>
                  </a:cubicBezTo>
                  <a:cubicBezTo>
                    <a:pt x="7035" y="6042"/>
                    <a:pt x="6830" y="3559"/>
                    <a:pt x="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353;p50">
              <a:extLst>
                <a:ext uri="{FF2B5EF4-FFF2-40B4-BE49-F238E27FC236}">
                  <a16:creationId xmlns:a16="http://schemas.microsoft.com/office/drawing/2014/main" id="{E4F881A4-5841-74E5-DDC4-F90A7D97042C}"/>
                </a:ext>
              </a:extLst>
            </p:cNvPr>
            <p:cNvSpPr/>
            <p:nvPr/>
          </p:nvSpPr>
          <p:spPr>
            <a:xfrm>
              <a:off x="5669639" y="3633915"/>
              <a:ext cx="297353" cy="349558"/>
            </a:xfrm>
            <a:custGeom>
              <a:avLst/>
              <a:gdLst/>
              <a:ahLst/>
              <a:cxnLst/>
              <a:rect l="l" t="t" r="r" b="b"/>
              <a:pathLst>
                <a:path w="3970" h="4667" extrusionOk="0">
                  <a:moveTo>
                    <a:pt x="1985" y="0"/>
                  </a:moveTo>
                  <a:cubicBezTo>
                    <a:pt x="891" y="0"/>
                    <a:pt x="1" y="1043"/>
                    <a:pt x="1" y="2330"/>
                  </a:cubicBezTo>
                  <a:cubicBezTo>
                    <a:pt x="1" y="3623"/>
                    <a:pt x="891" y="4666"/>
                    <a:pt x="1985" y="4666"/>
                  </a:cubicBezTo>
                  <a:cubicBezTo>
                    <a:pt x="3079" y="4666"/>
                    <a:pt x="3969" y="3623"/>
                    <a:pt x="3969" y="2330"/>
                  </a:cubicBezTo>
                  <a:cubicBezTo>
                    <a:pt x="3969" y="1043"/>
                    <a:pt x="3079" y="0"/>
                    <a:pt x="1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354;p50">
              <a:extLst>
                <a:ext uri="{FF2B5EF4-FFF2-40B4-BE49-F238E27FC236}">
                  <a16:creationId xmlns:a16="http://schemas.microsoft.com/office/drawing/2014/main" id="{B8B7F84A-1487-0EEC-A144-CF038D3269C2}"/>
                </a:ext>
              </a:extLst>
            </p:cNvPr>
            <p:cNvSpPr/>
            <p:nvPr/>
          </p:nvSpPr>
          <p:spPr>
            <a:xfrm>
              <a:off x="5687391" y="3655562"/>
              <a:ext cx="261850" cy="306341"/>
            </a:xfrm>
            <a:custGeom>
              <a:avLst/>
              <a:gdLst/>
              <a:ahLst/>
              <a:cxnLst/>
              <a:rect l="l" t="t" r="r" b="b"/>
              <a:pathLst>
                <a:path w="3496" h="4090" extrusionOk="0">
                  <a:moveTo>
                    <a:pt x="1738" y="1"/>
                  </a:moveTo>
                  <a:cubicBezTo>
                    <a:pt x="1695" y="1"/>
                    <a:pt x="1652" y="2"/>
                    <a:pt x="1607" y="6"/>
                  </a:cubicBezTo>
                  <a:cubicBezTo>
                    <a:pt x="1588" y="12"/>
                    <a:pt x="1569" y="31"/>
                    <a:pt x="1569" y="50"/>
                  </a:cubicBezTo>
                  <a:cubicBezTo>
                    <a:pt x="1575" y="76"/>
                    <a:pt x="1594" y="89"/>
                    <a:pt x="1614" y="89"/>
                  </a:cubicBezTo>
                  <a:lnTo>
                    <a:pt x="1620" y="89"/>
                  </a:lnTo>
                  <a:cubicBezTo>
                    <a:pt x="1658" y="86"/>
                    <a:pt x="1698" y="84"/>
                    <a:pt x="1739" y="84"/>
                  </a:cubicBezTo>
                  <a:cubicBezTo>
                    <a:pt x="1780" y="84"/>
                    <a:pt x="1822" y="86"/>
                    <a:pt x="1863" y="89"/>
                  </a:cubicBezTo>
                  <a:cubicBezTo>
                    <a:pt x="1867" y="90"/>
                    <a:pt x="1870" y="90"/>
                    <a:pt x="1873" y="90"/>
                  </a:cubicBezTo>
                  <a:cubicBezTo>
                    <a:pt x="1894" y="90"/>
                    <a:pt x="1908" y="73"/>
                    <a:pt x="1908" y="50"/>
                  </a:cubicBezTo>
                  <a:cubicBezTo>
                    <a:pt x="1908" y="31"/>
                    <a:pt x="1895" y="12"/>
                    <a:pt x="1870" y="6"/>
                  </a:cubicBezTo>
                  <a:cubicBezTo>
                    <a:pt x="1825" y="2"/>
                    <a:pt x="1782" y="1"/>
                    <a:pt x="1738" y="1"/>
                  </a:cubicBezTo>
                  <a:close/>
                  <a:moveTo>
                    <a:pt x="1367" y="48"/>
                  </a:moveTo>
                  <a:cubicBezTo>
                    <a:pt x="1362" y="48"/>
                    <a:pt x="1357" y="49"/>
                    <a:pt x="1351" y="50"/>
                  </a:cubicBezTo>
                  <a:cubicBezTo>
                    <a:pt x="1268" y="76"/>
                    <a:pt x="1185" y="108"/>
                    <a:pt x="1108" y="140"/>
                  </a:cubicBezTo>
                  <a:cubicBezTo>
                    <a:pt x="1089" y="153"/>
                    <a:pt x="1076" y="178"/>
                    <a:pt x="1089" y="198"/>
                  </a:cubicBezTo>
                  <a:cubicBezTo>
                    <a:pt x="1095" y="210"/>
                    <a:pt x="1108" y="223"/>
                    <a:pt x="1127" y="223"/>
                  </a:cubicBezTo>
                  <a:lnTo>
                    <a:pt x="1127" y="217"/>
                  </a:lnTo>
                  <a:lnTo>
                    <a:pt x="1140" y="217"/>
                  </a:lnTo>
                  <a:cubicBezTo>
                    <a:pt x="1217" y="185"/>
                    <a:pt x="1294" y="153"/>
                    <a:pt x="1377" y="134"/>
                  </a:cubicBezTo>
                  <a:cubicBezTo>
                    <a:pt x="1429" y="122"/>
                    <a:pt x="1413" y="48"/>
                    <a:pt x="1367" y="48"/>
                  </a:cubicBezTo>
                  <a:close/>
                  <a:moveTo>
                    <a:pt x="2126" y="57"/>
                  </a:moveTo>
                  <a:cubicBezTo>
                    <a:pt x="2081" y="57"/>
                    <a:pt x="2068" y="114"/>
                    <a:pt x="2106" y="140"/>
                  </a:cubicBezTo>
                  <a:cubicBezTo>
                    <a:pt x="2183" y="159"/>
                    <a:pt x="2266" y="185"/>
                    <a:pt x="2337" y="217"/>
                  </a:cubicBezTo>
                  <a:lnTo>
                    <a:pt x="2356" y="217"/>
                  </a:lnTo>
                  <a:lnTo>
                    <a:pt x="2356" y="223"/>
                  </a:lnTo>
                  <a:cubicBezTo>
                    <a:pt x="2358" y="224"/>
                    <a:pt x="2360" y="224"/>
                    <a:pt x="2362" y="224"/>
                  </a:cubicBezTo>
                  <a:cubicBezTo>
                    <a:pt x="2402" y="224"/>
                    <a:pt x="2412" y="165"/>
                    <a:pt x="2375" y="146"/>
                  </a:cubicBezTo>
                  <a:cubicBezTo>
                    <a:pt x="2292" y="108"/>
                    <a:pt x="2209" y="82"/>
                    <a:pt x="2126" y="57"/>
                  </a:cubicBezTo>
                  <a:close/>
                  <a:moveTo>
                    <a:pt x="2577" y="255"/>
                  </a:moveTo>
                  <a:cubicBezTo>
                    <a:pt x="2563" y="255"/>
                    <a:pt x="2550" y="262"/>
                    <a:pt x="2542" y="274"/>
                  </a:cubicBezTo>
                  <a:cubicBezTo>
                    <a:pt x="2529" y="294"/>
                    <a:pt x="2535" y="319"/>
                    <a:pt x="2554" y="332"/>
                  </a:cubicBezTo>
                  <a:cubicBezTo>
                    <a:pt x="2625" y="377"/>
                    <a:pt x="2689" y="428"/>
                    <a:pt x="2753" y="486"/>
                  </a:cubicBezTo>
                  <a:cubicBezTo>
                    <a:pt x="2759" y="492"/>
                    <a:pt x="2766" y="492"/>
                    <a:pt x="2778" y="492"/>
                  </a:cubicBezTo>
                  <a:lnTo>
                    <a:pt x="2778" y="498"/>
                  </a:lnTo>
                  <a:cubicBezTo>
                    <a:pt x="2817" y="498"/>
                    <a:pt x="2836" y="447"/>
                    <a:pt x="2804" y="422"/>
                  </a:cubicBezTo>
                  <a:cubicBezTo>
                    <a:pt x="2740" y="364"/>
                    <a:pt x="2676" y="313"/>
                    <a:pt x="2599" y="262"/>
                  </a:cubicBezTo>
                  <a:cubicBezTo>
                    <a:pt x="2592" y="257"/>
                    <a:pt x="2585" y="255"/>
                    <a:pt x="2577" y="255"/>
                  </a:cubicBezTo>
                  <a:close/>
                  <a:moveTo>
                    <a:pt x="901" y="260"/>
                  </a:moveTo>
                  <a:cubicBezTo>
                    <a:pt x="893" y="260"/>
                    <a:pt x="886" y="262"/>
                    <a:pt x="878" y="268"/>
                  </a:cubicBezTo>
                  <a:cubicBezTo>
                    <a:pt x="807" y="319"/>
                    <a:pt x="737" y="370"/>
                    <a:pt x="673" y="428"/>
                  </a:cubicBezTo>
                  <a:cubicBezTo>
                    <a:pt x="654" y="447"/>
                    <a:pt x="654" y="473"/>
                    <a:pt x="673" y="486"/>
                  </a:cubicBezTo>
                  <a:cubicBezTo>
                    <a:pt x="679" y="498"/>
                    <a:pt x="692" y="505"/>
                    <a:pt x="705" y="505"/>
                  </a:cubicBezTo>
                  <a:lnTo>
                    <a:pt x="705" y="498"/>
                  </a:lnTo>
                  <a:cubicBezTo>
                    <a:pt x="711" y="498"/>
                    <a:pt x="724" y="498"/>
                    <a:pt x="730" y="492"/>
                  </a:cubicBezTo>
                  <a:cubicBezTo>
                    <a:pt x="788" y="434"/>
                    <a:pt x="858" y="383"/>
                    <a:pt x="922" y="338"/>
                  </a:cubicBezTo>
                  <a:cubicBezTo>
                    <a:pt x="959" y="312"/>
                    <a:pt x="935" y="260"/>
                    <a:pt x="901" y="260"/>
                  </a:cubicBezTo>
                  <a:close/>
                  <a:moveTo>
                    <a:pt x="2954" y="592"/>
                  </a:moveTo>
                  <a:cubicBezTo>
                    <a:pt x="2944" y="592"/>
                    <a:pt x="2934" y="595"/>
                    <a:pt x="2926" y="601"/>
                  </a:cubicBezTo>
                  <a:cubicBezTo>
                    <a:pt x="2906" y="620"/>
                    <a:pt x="2906" y="646"/>
                    <a:pt x="2919" y="665"/>
                  </a:cubicBezTo>
                  <a:cubicBezTo>
                    <a:pt x="2977" y="729"/>
                    <a:pt x="3022" y="793"/>
                    <a:pt x="3066" y="863"/>
                  </a:cubicBezTo>
                  <a:cubicBezTo>
                    <a:pt x="3079" y="876"/>
                    <a:pt x="3092" y="882"/>
                    <a:pt x="3105" y="882"/>
                  </a:cubicBezTo>
                  <a:lnTo>
                    <a:pt x="3105" y="876"/>
                  </a:lnTo>
                  <a:lnTo>
                    <a:pt x="3124" y="876"/>
                  </a:lnTo>
                  <a:cubicBezTo>
                    <a:pt x="3143" y="863"/>
                    <a:pt x="3150" y="838"/>
                    <a:pt x="3137" y="818"/>
                  </a:cubicBezTo>
                  <a:cubicBezTo>
                    <a:pt x="3092" y="742"/>
                    <a:pt x="3041" y="678"/>
                    <a:pt x="2983" y="607"/>
                  </a:cubicBezTo>
                  <a:cubicBezTo>
                    <a:pt x="2976" y="597"/>
                    <a:pt x="2965" y="592"/>
                    <a:pt x="2954" y="592"/>
                  </a:cubicBezTo>
                  <a:close/>
                  <a:moveTo>
                    <a:pt x="528" y="602"/>
                  </a:moveTo>
                  <a:cubicBezTo>
                    <a:pt x="515" y="602"/>
                    <a:pt x="501" y="609"/>
                    <a:pt x="494" y="620"/>
                  </a:cubicBezTo>
                  <a:cubicBezTo>
                    <a:pt x="436" y="684"/>
                    <a:pt x="391" y="754"/>
                    <a:pt x="340" y="825"/>
                  </a:cubicBezTo>
                  <a:cubicBezTo>
                    <a:pt x="327" y="857"/>
                    <a:pt x="346" y="889"/>
                    <a:pt x="378" y="889"/>
                  </a:cubicBezTo>
                  <a:lnTo>
                    <a:pt x="378" y="882"/>
                  </a:lnTo>
                  <a:cubicBezTo>
                    <a:pt x="391" y="882"/>
                    <a:pt x="404" y="882"/>
                    <a:pt x="410" y="870"/>
                  </a:cubicBezTo>
                  <a:cubicBezTo>
                    <a:pt x="455" y="799"/>
                    <a:pt x="506" y="735"/>
                    <a:pt x="558" y="671"/>
                  </a:cubicBezTo>
                  <a:cubicBezTo>
                    <a:pt x="577" y="652"/>
                    <a:pt x="570" y="626"/>
                    <a:pt x="551" y="614"/>
                  </a:cubicBezTo>
                  <a:cubicBezTo>
                    <a:pt x="546" y="606"/>
                    <a:pt x="537" y="602"/>
                    <a:pt x="528" y="602"/>
                  </a:cubicBezTo>
                  <a:close/>
                  <a:moveTo>
                    <a:pt x="3228" y="1018"/>
                  </a:moveTo>
                  <a:cubicBezTo>
                    <a:pt x="3222" y="1018"/>
                    <a:pt x="3214" y="1020"/>
                    <a:pt x="3207" y="1023"/>
                  </a:cubicBezTo>
                  <a:cubicBezTo>
                    <a:pt x="3188" y="1036"/>
                    <a:pt x="3182" y="1062"/>
                    <a:pt x="3188" y="1081"/>
                  </a:cubicBezTo>
                  <a:cubicBezTo>
                    <a:pt x="3226" y="1151"/>
                    <a:pt x="3258" y="1228"/>
                    <a:pt x="3284" y="1311"/>
                  </a:cubicBezTo>
                  <a:cubicBezTo>
                    <a:pt x="3290" y="1324"/>
                    <a:pt x="3310" y="1337"/>
                    <a:pt x="3322" y="1337"/>
                  </a:cubicBezTo>
                  <a:lnTo>
                    <a:pt x="3329" y="1330"/>
                  </a:lnTo>
                  <a:cubicBezTo>
                    <a:pt x="3329" y="1330"/>
                    <a:pt x="3335" y="1337"/>
                    <a:pt x="3342" y="1337"/>
                  </a:cubicBezTo>
                  <a:cubicBezTo>
                    <a:pt x="3361" y="1330"/>
                    <a:pt x="3374" y="1305"/>
                    <a:pt x="3367" y="1279"/>
                  </a:cubicBezTo>
                  <a:cubicBezTo>
                    <a:pt x="3335" y="1202"/>
                    <a:pt x="3303" y="1119"/>
                    <a:pt x="3265" y="1042"/>
                  </a:cubicBezTo>
                  <a:cubicBezTo>
                    <a:pt x="3260" y="1029"/>
                    <a:pt x="3246" y="1018"/>
                    <a:pt x="3228" y="1018"/>
                  </a:cubicBezTo>
                  <a:close/>
                  <a:moveTo>
                    <a:pt x="251" y="1031"/>
                  </a:moveTo>
                  <a:cubicBezTo>
                    <a:pt x="238" y="1031"/>
                    <a:pt x="225" y="1038"/>
                    <a:pt x="218" y="1055"/>
                  </a:cubicBezTo>
                  <a:cubicBezTo>
                    <a:pt x="180" y="1132"/>
                    <a:pt x="148" y="1215"/>
                    <a:pt x="122" y="1292"/>
                  </a:cubicBezTo>
                  <a:cubicBezTo>
                    <a:pt x="109" y="1318"/>
                    <a:pt x="122" y="1343"/>
                    <a:pt x="148" y="1350"/>
                  </a:cubicBezTo>
                  <a:lnTo>
                    <a:pt x="161" y="1350"/>
                  </a:lnTo>
                  <a:lnTo>
                    <a:pt x="161" y="1343"/>
                  </a:lnTo>
                  <a:cubicBezTo>
                    <a:pt x="173" y="1343"/>
                    <a:pt x="193" y="1337"/>
                    <a:pt x="199" y="1324"/>
                  </a:cubicBezTo>
                  <a:cubicBezTo>
                    <a:pt x="225" y="1241"/>
                    <a:pt x="257" y="1164"/>
                    <a:pt x="295" y="1094"/>
                  </a:cubicBezTo>
                  <a:cubicBezTo>
                    <a:pt x="308" y="1060"/>
                    <a:pt x="278" y="1031"/>
                    <a:pt x="251" y="1031"/>
                  </a:cubicBezTo>
                  <a:close/>
                  <a:moveTo>
                    <a:pt x="3401" y="1506"/>
                  </a:moveTo>
                  <a:cubicBezTo>
                    <a:pt x="3380" y="1506"/>
                    <a:pt x="3358" y="1521"/>
                    <a:pt x="3354" y="1548"/>
                  </a:cubicBezTo>
                  <a:cubicBezTo>
                    <a:pt x="3374" y="1631"/>
                    <a:pt x="3386" y="1714"/>
                    <a:pt x="3399" y="1791"/>
                  </a:cubicBezTo>
                  <a:cubicBezTo>
                    <a:pt x="3399" y="1817"/>
                    <a:pt x="3418" y="1830"/>
                    <a:pt x="3438" y="1830"/>
                  </a:cubicBezTo>
                  <a:lnTo>
                    <a:pt x="3444" y="1830"/>
                  </a:lnTo>
                  <a:cubicBezTo>
                    <a:pt x="3463" y="1830"/>
                    <a:pt x="3482" y="1810"/>
                    <a:pt x="3482" y="1785"/>
                  </a:cubicBezTo>
                  <a:cubicBezTo>
                    <a:pt x="3470" y="1702"/>
                    <a:pt x="3457" y="1612"/>
                    <a:pt x="3438" y="1529"/>
                  </a:cubicBezTo>
                  <a:cubicBezTo>
                    <a:pt x="3430" y="1513"/>
                    <a:pt x="3416" y="1506"/>
                    <a:pt x="3401" y="1506"/>
                  </a:cubicBezTo>
                  <a:close/>
                  <a:moveTo>
                    <a:pt x="93" y="1508"/>
                  </a:moveTo>
                  <a:cubicBezTo>
                    <a:pt x="76" y="1508"/>
                    <a:pt x="57" y="1520"/>
                    <a:pt x="52" y="1542"/>
                  </a:cubicBezTo>
                  <a:cubicBezTo>
                    <a:pt x="39" y="1625"/>
                    <a:pt x="20" y="1708"/>
                    <a:pt x="13" y="1798"/>
                  </a:cubicBezTo>
                  <a:cubicBezTo>
                    <a:pt x="13" y="1817"/>
                    <a:pt x="26" y="1842"/>
                    <a:pt x="52" y="1842"/>
                  </a:cubicBezTo>
                  <a:lnTo>
                    <a:pt x="52" y="1836"/>
                  </a:lnTo>
                  <a:cubicBezTo>
                    <a:pt x="71" y="1836"/>
                    <a:pt x="90" y="1823"/>
                    <a:pt x="97" y="1804"/>
                  </a:cubicBezTo>
                  <a:cubicBezTo>
                    <a:pt x="103" y="1721"/>
                    <a:pt x="116" y="1644"/>
                    <a:pt x="135" y="1561"/>
                  </a:cubicBezTo>
                  <a:cubicBezTo>
                    <a:pt x="141" y="1535"/>
                    <a:pt x="129" y="1516"/>
                    <a:pt x="103" y="1510"/>
                  </a:cubicBezTo>
                  <a:cubicBezTo>
                    <a:pt x="100" y="1509"/>
                    <a:pt x="96" y="1508"/>
                    <a:pt x="93" y="1508"/>
                  </a:cubicBezTo>
                  <a:close/>
                  <a:moveTo>
                    <a:pt x="39" y="2015"/>
                  </a:moveTo>
                  <a:cubicBezTo>
                    <a:pt x="20" y="2015"/>
                    <a:pt x="1" y="2035"/>
                    <a:pt x="1" y="2054"/>
                  </a:cubicBezTo>
                  <a:cubicBezTo>
                    <a:pt x="1" y="2143"/>
                    <a:pt x="7" y="2227"/>
                    <a:pt x="13" y="2310"/>
                  </a:cubicBezTo>
                  <a:cubicBezTo>
                    <a:pt x="13" y="2335"/>
                    <a:pt x="33" y="2348"/>
                    <a:pt x="58" y="2348"/>
                  </a:cubicBezTo>
                  <a:cubicBezTo>
                    <a:pt x="84" y="2348"/>
                    <a:pt x="97" y="2329"/>
                    <a:pt x="97" y="2303"/>
                  </a:cubicBezTo>
                  <a:cubicBezTo>
                    <a:pt x="90" y="2220"/>
                    <a:pt x="84" y="2137"/>
                    <a:pt x="84" y="2054"/>
                  </a:cubicBezTo>
                  <a:cubicBezTo>
                    <a:pt x="84" y="2035"/>
                    <a:pt x="65" y="2015"/>
                    <a:pt x="39" y="2015"/>
                  </a:cubicBezTo>
                  <a:close/>
                  <a:moveTo>
                    <a:pt x="3457" y="2003"/>
                  </a:moveTo>
                  <a:cubicBezTo>
                    <a:pt x="3431" y="2009"/>
                    <a:pt x="3412" y="2028"/>
                    <a:pt x="3412" y="2054"/>
                  </a:cubicBezTo>
                  <a:cubicBezTo>
                    <a:pt x="3412" y="2137"/>
                    <a:pt x="3406" y="2220"/>
                    <a:pt x="3399" y="2297"/>
                  </a:cubicBezTo>
                  <a:cubicBezTo>
                    <a:pt x="3399" y="2323"/>
                    <a:pt x="3412" y="2342"/>
                    <a:pt x="3438" y="2348"/>
                  </a:cubicBezTo>
                  <a:lnTo>
                    <a:pt x="3444" y="2348"/>
                  </a:lnTo>
                  <a:lnTo>
                    <a:pt x="3438" y="2342"/>
                  </a:lnTo>
                  <a:cubicBezTo>
                    <a:pt x="3457" y="2342"/>
                    <a:pt x="3476" y="2329"/>
                    <a:pt x="3482" y="2310"/>
                  </a:cubicBezTo>
                  <a:cubicBezTo>
                    <a:pt x="3489" y="2220"/>
                    <a:pt x="3495" y="2137"/>
                    <a:pt x="3495" y="2047"/>
                  </a:cubicBezTo>
                  <a:lnTo>
                    <a:pt x="3457" y="2041"/>
                  </a:lnTo>
                  <a:lnTo>
                    <a:pt x="3495" y="2041"/>
                  </a:lnTo>
                  <a:cubicBezTo>
                    <a:pt x="3495" y="2022"/>
                    <a:pt x="3476" y="2003"/>
                    <a:pt x="3457" y="2003"/>
                  </a:cubicBezTo>
                  <a:close/>
                  <a:moveTo>
                    <a:pt x="105" y="2518"/>
                  </a:moveTo>
                  <a:cubicBezTo>
                    <a:pt x="78" y="2518"/>
                    <a:pt x="47" y="2538"/>
                    <a:pt x="58" y="2566"/>
                  </a:cubicBezTo>
                  <a:cubicBezTo>
                    <a:pt x="77" y="2649"/>
                    <a:pt x="103" y="2732"/>
                    <a:pt x="129" y="2815"/>
                  </a:cubicBezTo>
                  <a:cubicBezTo>
                    <a:pt x="135" y="2828"/>
                    <a:pt x="154" y="2841"/>
                    <a:pt x="167" y="2841"/>
                  </a:cubicBezTo>
                  <a:lnTo>
                    <a:pt x="180" y="2841"/>
                  </a:lnTo>
                  <a:cubicBezTo>
                    <a:pt x="205" y="2835"/>
                    <a:pt x="212" y="2809"/>
                    <a:pt x="205" y="2783"/>
                  </a:cubicBezTo>
                  <a:cubicBezTo>
                    <a:pt x="180" y="2707"/>
                    <a:pt x="161" y="2630"/>
                    <a:pt x="141" y="2547"/>
                  </a:cubicBezTo>
                  <a:cubicBezTo>
                    <a:pt x="139" y="2527"/>
                    <a:pt x="123" y="2518"/>
                    <a:pt x="105" y="2518"/>
                  </a:cubicBezTo>
                  <a:close/>
                  <a:moveTo>
                    <a:pt x="3404" y="2513"/>
                  </a:moveTo>
                  <a:cubicBezTo>
                    <a:pt x="3386" y="2513"/>
                    <a:pt x="3366" y="2530"/>
                    <a:pt x="3361" y="2547"/>
                  </a:cubicBezTo>
                  <a:cubicBezTo>
                    <a:pt x="3348" y="2630"/>
                    <a:pt x="3322" y="2707"/>
                    <a:pt x="3297" y="2790"/>
                  </a:cubicBezTo>
                  <a:cubicBezTo>
                    <a:pt x="3290" y="2809"/>
                    <a:pt x="3297" y="2835"/>
                    <a:pt x="3322" y="2841"/>
                  </a:cubicBezTo>
                  <a:lnTo>
                    <a:pt x="3335" y="2841"/>
                  </a:lnTo>
                  <a:lnTo>
                    <a:pt x="3329" y="2835"/>
                  </a:lnTo>
                  <a:lnTo>
                    <a:pt x="3329" y="2835"/>
                  </a:lnTo>
                  <a:cubicBezTo>
                    <a:pt x="3332" y="2836"/>
                    <a:pt x="3336" y="2836"/>
                    <a:pt x="3339" y="2836"/>
                  </a:cubicBezTo>
                  <a:cubicBezTo>
                    <a:pt x="3355" y="2836"/>
                    <a:pt x="3368" y="2826"/>
                    <a:pt x="3374" y="2815"/>
                  </a:cubicBezTo>
                  <a:cubicBezTo>
                    <a:pt x="3406" y="2732"/>
                    <a:pt x="3425" y="2649"/>
                    <a:pt x="3444" y="2566"/>
                  </a:cubicBezTo>
                  <a:cubicBezTo>
                    <a:pt x="3450" y="2547"/>
                    <a:pt x="3438" y="2521"/>
                    <a:pt x="3412" y="2515"/>
                  </a:cubicBezTo>
                  <a:cubicBezTo>
                    <a:pt x="3410" y="2514"/>
                    <a:pt x="3407" y="2513"/>
                    <a:pt x="3404" y="2513"/>
                  </a:cubicBezTo>
                  <a:close/>
                  <a:moveTo>
                    <a:pt x="3236" y="2992"/>
                  </a:moveTo>
                  <a:cubicBezTo>
                    <a:pt x="3223" y="2992"/>
                    <a:pt x="3210" y="2999"/>
                    <a:pt x="3201" y="3014"/>
                  </a:cubicBezTo>
                  <a:cubicBezTo>
                    <a:pt x="3169" y="3091"/>
                    <a:pt x="3124" y="3161"/>
                    <a:pt x="3079" y="3231"/>
                  </a:cubicBezTo>
                  <a:cubicBezTo>
                    <a:pt x="3066" y="3251"/>
                    <a:pt x="3073" y="3276"/>
                    <a:pt x="3092" y="3289"/>
                  </a:cubicBezTo>
                  <a:cubicBezTo>
                    <a:pt x="3098" y="3295"/>
                    <a:pt x="3111" y="3295"/>
                    <a:pt x="3118" y="3295"/>
                  </a:cubicBezTo>
                  <a:lnTo>
                    <a:pt x="3111" y="3289"/>
                  </a:lnTo>
                  <a:lnTo>
                    <a:pt x="3111" y="3289"/>
                  </a:lnTo>
                  <a:cubicBezTo>
                    <a:pt x="3115" y="3291"/>
                    <a:pt x="3119" y="3291"/>
                    <a:pt x="3123" y="3291"/>
                  </a:cubicBezTo>
                  <a:cubicBezTo>
                    <a:pt x="3133" y="3291"/>
                    <a:pt x="3145" y="3286"/>
                    <a:pt x="3150" y="3276"/>
                  </a:cubicBezTo>
                  <a:cubicBezTo>
                    <a:pt x="3201" y="3199"/>
                    <a:pt x="3239" y="3129"/>
                    <a:pt x="3278" y="3046"/>
                  </a:cubicBezTo>
                  <a:cubicBezTo>
                    <a:pt x="3286" y="3016"/>
                    <a:pt x="3261" y="2992"/>
                    <a:pt x="3236" y="2992"/>
                  </a:cubicBezTo>
                  <a:close/>
                  <a:moveTo>
                    <a:pt x="266" y="2994"/>
                  </a:moveTo>
                  <a:cubicBezTo>
                    <a:pt x="241" y="2994"/>
                    <a:pt x="215" y="3019"/>
                    <a:pt x="231" y="3052"/>
                  </a:cubicBezTo>
                  <a:cubicBezTo>
                    <a:pt x="263" y="3129"/>
                    <a:pt x="308" y="3206"/>
                    <a:pt x="353" y="3276"/>
                  </a:cubicBezTo>
                  <a:cubicBezTo>
                    <a:pt x="358" y="3287"/>
                    <a:pt x="372" y="3297"/>
                    <a:pt x="384" y="3297"/>
                  </a:cubicBezTo>
                  <a:cubicBezTo>
                    <a:pt x="386" y="3297"/>
                    <a:pt x="389" y="3297"/>
                    <a:pt x="391" y="3295"/>
                  </a:cubicBezTo>
                  <a:lnTo>
                    <a:pt x="385" y="3295"/>
                  </a:lnTo>
                  <a:cubicBezTo>
                    <a:pt x="391" y="3295"/>
                    <a:pt x="404" y="3295"/>
                    <a:pt x="410" y="3289"/>
                  </a:cubicBezTo>
                  <a:cubicBezTo>
                    <a:pt x="430" y="3276"/>
                    <a:pt x="436" y="3251"/>
                    <a:pt x="423" y="3231"/>
                  </a:cubicBezTo>
                  <a:cubicBezTo>
                    <a:pt x="378" y="3161"/>
                    <a:pt x="340" y="3091"/>
                    <a:pt x="302" y="3020"/>
                  </a:cubicBezTo>
                  <a:cubicBezTo>
                    <a:pt x="295" y="3002"/>
                    <a:pt x="280" y="2994"/>
                    <a:pt x="266" y="2994"/>
                  </a:cubicBezTo>
                  <a:close/>
                  <a:moveTo>
                    <a:pt x="544" y="3415"/>
                  </a:moveTo>
                  <a:cubicBezTo>
                    <a:pt x="534" y="3415"/>
                    <a:pt x="522" y="3420"/>
                    <a:pt x="513" y="3430"/>
                  </a:cubicBezTo>
                  <a:cubicBezTo>
                    <a:pt x="494" y="3443"/>
                    <a:pt x="494" y="3468"/>
                    <a:pt x="506" y="3487"/>
                  </a:cubicBezTo>
                  <a:cubicBezTo>
                    <a:pt x="564" y="3551"/>
                    <a:pt x="622" y="3615"/>
                    <a:pt x="686" y="3673"/>
                  </a:cubicBezTo>
                  <a:cubicBezTo>
                    <a:pt x="692" y="3679"/>
                    <a:pt x="705" y="3686"/>
                    <a:pt x="718" y="3686"/>
                  </a:cubicBezTo>
                  <a:lnTo>
                    <a:pt x="711" y="3679"/>
                  </a:lnTo>
                  <a:cubicBezTo>
                    <a:pt x="724" y="3679"/>
                    <a:pt x="737" y="3679"/>
                    <a:pt x="743" y="3667"/>
                  </a:cubicBezTo>
                  <a:cubicBezTo>
                    <a:pt x="762" y="3654"/>
                    <a:pt x="762" y="3628"/>
                    <a:pt x="743" y="3609"/>
                  </a:cubicBezTo>
                  <a:cubicBezTo>
                    <a:pt x="679" y="3551"/>
                    <a:pt x="622" y="3494"/>
                    <a:pt x="570" y="3430"/>
                  </a:cubicBezTo>
                  <a:cubicBezTo>
                    <a:pt x="564" y="3420"/>
                    <a:pt x="554" y="3415"/>
                    <a:pt x="544" y="3415"/>
                  </a:cubicBezTo>
                  <a:close/>
                  <a:moveTo>
                    <a:pt x="2961" y="3414"/>
                  </a:moveTo>
                  <a:cubicBezTo>
                    <a:pt x="2950" y="3414"/>
                    <a:pt x="2940" y="3418"/>
                    <a:pt x="2932" y="3430"/>
                  </a:cubicBezTo>
                  <a:cubicBezTo>
                    <a:pt x="2874" y="3494"/>
                    <a:pt x="2817" y="3551"/>
                    <a:pt x="2759" y="3609"/>
                  </a:cubicBezTo>
                  <a:cubicBezTo>
                    <a:pt x="2740" y="3628"/>
                    <a:pt x="2740" y="3654"/>
                    <a:pt x="2759" y="3667"/>
                  </a:cubicBezTo>
                  <a:cubicBezTo>
                    <a:pt x="2766" y="3679"/>
                    <a:pt x="2778" y="3679"/>
                    <a:pt x="2791" y="3686"/>
                  </a:cubicBezTo>
                  <a:lnTo>
                    <a:pt x="2785" y="3679"/>
                  </a:lnTo>
                  <a:cubicBezTo>
                    <a:pt x="2798" y="3679"/>
                    <a:pt x="2804" y="3679"/>
                    <a:pt x="2817" y="3673"/>
                  </a:cubicBezTo>
                  <a:cubicBezTo>
                    <a:pt x="2881" y="3615"/>
                    <a:pt x="2938" y="3551"/>
                    <a:pt x="2996" y="3487"/>
                  </a:cubicBezTo>
                  <a:cubicBezTo>
                    <a:pt x="3020" y="3454"/>
                    <a:pt x="2990" y="3414"/>
                    <a:pt x="2961" y="3414"/>
                  </a:cubicBezTo>
                  <a:close/>
                  <a:moveTo>
                    <a:pt x="923" y="3752"/>
                  </a:moveTo>
                  <a:cubicBezTo>
                    <a:pt x="886" y="3752"/>
                    <a:pt x="857" y="3799"/>
                    <a:pt x="890" y="3827"/>
                  </a:cubicBezTo>
                  <a:cubicBezTo>
                    <a:pt x="967" y="3878"/>
                    <a:pt x="1044" y="3923"/>
                    <a:pt x="1121" y="3955"/>
                  </a:cubicBezTo>
                  <a:cubicBezTo>
                    <a:pt x="1126" y="3960"/>
                    <a:pt x="1131" y="3961"/>
                    <a:pt x="1136" y="3961"/>
                  </a:cubicBezTo>
                  <a:lnTo>
                    <a:pt x="1136" y="3961"/>
                  </a:lnTo>
                  <a:cubicBezTo>
                    <a:pt x="1154" y="3960"/>
                    <a:pt x="1166" y="3948"/>
                    <a:pt x="1172" y="3935"/>
                  </a:cubicBezTo>
                  <a:cubicBezTo>
                    <a:pt x="1185" y="3916"/>
                    <a:pt x="1178" y="3891"/>
                    <a:pt x="1153" y="3878"/>
                  </a:cubicBezTo>
                  <a:cubicBezTo>
                    <a:pt x="1082" y="3846"/>
                    <a:pt x="1006" y="3807"/>
                    <a:pt x="942" y="3756"/>
                  </a:cubicBezTo>
                  <a:cubicBezTo>
                    <a:pt x="935" y="3754"/>
                    <a:pt x="929" y="3752"/>
                    <a:pt x="923" y="3752"/>
                  </a:cubicBezTo>
                  <a:close/>
                  <a:moveTo>
                    <a:pt x="2585" y="3752"/>
                  </a:moveTo>
                  <a:cubicBezTo>
                    <a:pt x="2579" y="3752"/>
                    <a:pt x="2573" y="3754"/>
                    <a:pt x="2567" y="3756"/>
                  </a:cubicBezTo>
                  <a:cubicBezTo>
                    <a:pt x="2497" y="3807"/>
                    <a:pt x="2426" y="3846"/>
                    <a:pt x="2350" y="3878"/>
                  </a:cubicBezTo>
                  <a:cubicBezTo>
                    <a:pt x="2306" y="3897"/>
                    <a:pt x="2323" y="3959"/>
                    <a:pt x="2366" y="3961"/>
                  </a:cubicBezTo>
                  <a:lnTo>
                    <a:pt x="2366" y="3961"/>
                  </a:lnTo>
                  <a:cubicBezTo>
                    <a:pt x="2372" y="3961"/>
                    <a:pt x="2378" y="3960"/>
                    <a:pt x="2388" y="3955"/>
                  </a:cubicBezTo>
                  <a:cubicBezTo>
                    <a:pt x="2465" y="3923"/>
                    <a:pt x="2542" y="3878"/>
                    <a:pt x="2612" y="3827"/>
                  </a:cubicBezTo>
                  <a:cubicBezTo>
                    <a:pt x="2645" y="3799"/>
                    <a:pt x="2621" y="3752"/>
                    <a:pt x="2585" y="3752"/>
                  </a:cubicBezTo>
                  <a:close/>
                  <a:moveTo>
                    <a:pt x="1136" y="3961"/>
                  </a:moveTo>
                  <a:cubicBezTo>
                    <a:pt x="1135" y="3961"/>
                    <a:pt x="1134" y="3961"/>
                    <a:pt x="1134" y="3961"/>
                  </a:cubicBezTo>
                  <a:lnTo>
                    <a:pt x="1140" y="3961"/>
                  </a:lnTo>
                  <a:cubicBezTo>
                    <a:pt x="1139" y="3961"/>
                    <a:pt x="1137" y="3961"/>
                    <a:pt x="1136" y="3961"/>
                  </a:cubicBezTo>
                  <a:close/>
                  <a:moveTo>
                    <a:pt x="2366" y="3961"/>
                  </a:moveTo>
                  <a:cubicBezTo>
                    <a:pt x="2365" y="3961"/>
                    <a:pt x="2364" y="3961"/>
                    <a:pt x="2362" y="3961"/>
                  </a:cubicBezTo>
                  <a:lnTo>
                    <a:pt x="2369" y="3961"/>
                  </a:lnTo>
                  <a:cubicBezTo>
                    <a:pt x="2368" y="3961"/>
                    <a:pt x="2367" y="3961"/>
                    <a:pt x="2366" y="3961"/>
                  </a:cubicBezTo>
                  <a:close/>
                  <a:moveTo>
                    <a:pt x="1390" y="3961"/>
                  </a:moveTo>
                  <a:cubicBezTo>
                    <a:pt x="1345" y="3961"/>
                    <a:pt x="1332" y="4025"/>
                    <a:pt x="1370" y="4044"/>
                  </a:cubicBezTo>
                  <a:cubicBezTo>
                    <a:pt x="1454" y="4063"/>
                    <a:pt x="1537" y="4083"/>
                    <a:pt x="1626" y="4089"/>
                  </a:cubicBezTo>
                  <a:cubicBezTo>
                    <a:pt x="1646" y="4089"/>
                    <a:pt x="1665" y="4070"/>
                    <a:pt x="1671" y="4051"/>
                  </a:cubicBezTo>
                  <a:cubicBezTo>
                    <a:pt x="1671" y="4031"/>
                    <a:pt x="1652" y="4006"/>
                    <a:pt x="1633" y="4006"/>
                  </a:cubicBezTo>
                  <a:cubicBezTo>
                    <a:pt x="1550" y="3999"/>
                    <a:pt x="1473" y="3987"/>
                    <a:pt x="1390" y="3961"/>
                  </a:cubicBezTo>
                  <a:close/>
                  <a:moveTo>
                    <a:pt x="2119" y="3961"/>
                  </a:moveTo>
                  <a:cubicBezTo>
                    <a:pt x="2042" y="3987"/>
                    <a:pt x="1959" y="3999"/>
                    <a:pt x="1882" y="4006"/>
                  </a:cubicBezTo>
                  <a:cubicBezTo>
                    <a:pt x="1838" y="4019"/>
                    <a:pt x="1838" y="4076"/>
                    <a:pt x="1882" y="4089"/>
                  </a:cubicBezTo>
                  <a:cubicBezTo>
                    <a:pt x="1972" y="4083"/>
                    <a:pt x="2055" y="4070"/>
                    <a:pt x="2138" y="4044"/>
                  </a:cubicBezTo>
                  <a:cubicBezTo>
                    <a:pt x="2164" y="4038"/>
                    <a:pt x="2177" y="4019"/>
                    <a:pt x="2170" y="3993"/>
                  </a:cubicBezTo>
                  <a:cubicBezTo>
                    <a:pt x="2164" y="3974"/>
                    <a:pt x="2138" y="3961"/>
                    <a:pt x="2119" y="3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355;p50">
              <a:extLst>
                <a:ext uri="{FF2B5EF4-FFF2-40B4-BE49-F238E27FC236}">
                  <a16:creationId xmlns:a16="http://schemas.microsoft.com/office/drawing/2014/main" id="{E051A987-3FCE-70BC-A1EE-F559C757C373}"/>
                </a:ext>
              </a:extLst>
            </p:cNvPr>
            <p:cNvSpPr/>
            <p:nvPr/>
          </p:nvSpPr>
          <p:spPr>
            <a:xfrm>
              <a:off x="5587247" y="3512125"/>
              <a:ext cx="434869" cy="234512"/>
            </a:xfrm>
            <a:custGeom>
              <a:avLst/>
              <a:gdLst/>
              <a:ahLst/>
              <a:cxnLst/>
              <a:rect l="l" t="t" r="r" b="b"/>
              <a:pathLst>
                <a:path w="5806" h="3131" extrusionOk="0">
                  <a:moveTo>
                    <a:pt x="5242" y="0"/>
                  </a:moveTo>
                  <a:lnTo>
                    <a:pt x="781" y="26"/>
                  </a:lnTo>
                  <a:cubicBezTo>
                    <a:pt x="467" y="1044"/>
                    <a:pt x="205" y="2081"/>
                    <a:pt x="0" y="3130"/>
                  </a:cubicBezTo>
                  <a:cubicBezTo>
                    <a:pt x="1837" y="2426"/>
                    <a:pt x="3821" y="1927"/>
                    <a:pt x="5805" y="1786"/>
                  </a:cubicBezTo>
                  <a:cubicBezTo>
                    <a:pt x="5645" y="1223"/>
                    <a:pt x="5460" y="634"/>
                    <a:pt x="524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356;p50">
              <a:extLst>
                <a:ext uri="{FF2B5EF4-FFF2-40B4-BE49-F238E27FC236}">
                  <a16:creationId xmlns:a16="http://schemas.microsoft.com/office/drawing/2014/main" id="{CCF7578B-C385-9528-7E40-2CA2F51D7055}"/>
                </a:ext>
              </a:extLst>
            </p:cNvPr>
            <p:cNvSpPr/>
            <p:nvPr/>
          </p:nvSpPr>
          <p:spPr>
            <a:xfrm>
              <a:off x="5564702" y="3509728"/>
              <a:ext cx="514938" cy="385960"/>
            </a:xfrm>
            <a:custGeom>
              <a:avLst/>
              <a:gdLst/>
              <a:ahLst/>
              <a:cxnLst/>
              <a:rect l="l" t="t" r="r" b="b"/>
              <a:pathLst>
                <a:path w="6875" h="5153" extrusionOk="0">
                  <a:moveTo>
                    <a:pt x="5549" y="0"/>
                  </a:moveTo>
                  <a:lnTo>
                    <a:pt x="3316" y="13"/>
                  </a:lnTo>
                  <a:lnTo>
                    <a:pt x="1082" y="32"/>
                  </a:lnTo>
                  <a:lnTo>
                    <a:pt x="1056" y="32"/>
                  </a:lnTo>
                  <a:lnTo>
                    <a:pt x="1050" y="58"/>
                  </a:lnTo>
                  <a:cubicBezTo>
                    <a:pt x="922" y="468"/>
                    <a:pt x="807" y="884"/>
                    <a:pt x="698" y="1300"/>
                  </a:cubicBezTo>
                  <a:cubicBezTo>
                    <a:pt x="589" y="1722"/>
                    <a:pt x="493" y="2138"/>
                    <a:pt x="397" y="2561"/>
                  </a:cubicBezTo>
                  <a:cubicBezTo>
                    <a:pt x="301" y="2983"/>
                    <a:pt x="231" y="3405"/>
                    <a:pt x="160" y="3828"/>
                  </a:cubicBezTo>
                  <a:cubicBezTo>
                    <a:pt x="90" y="4250"/>
                    <a:pt x="39" y="4679"/>
                    <a:pt x="0" y="5108"/>
                  </a:cubicBezTo>
                  <a:lnTo>
                    <a:pt x="39" y="5108"/>
                  </a:lnTo>
                  <a:cubicBezTo>
                    <a:pt x="77" y="4679"/>
                    <a:pt x="135" y="4257"/>
                    <a:pt x="205" y="3828"/>
                  </a:cubicBezTo>
                  <a:cubicBezTo>
                    <a:pt x="282" y="3405"/>
                    <a:pt x="359" y="2983"/>
                    <a:pt x="455" y="2567"/>
                  </a:cubicBezTo>
                  <a:cubicBezTo>
                    <a:pt x="551" y="2145"/>
                    <a:pt x="647" y="1729"/>
                    <a:pt x="755" y="1313"/>
                  </a:cubicBezTo>
                  <a:cubicBezTo>
                    <a:pt x="862" y="905"/>
                    <a:pt x="975" y="498"/>
                    <a:pt x="1106" y="96"/>
                  </a:cubicBezTo>
                  <a:lnTo>
                    <a:pt x="1106" y="96"/>
                  </a:lnTo>
                  <a:lnTo>
                    <a:pt x="3316" y="84"/>
                  </a:lnTo>
                  <a:lnTo>
                    <a:pt x="5520" y="71"/>
                  </a:lnTo>
                  <a:lnTo>
                    <a:pt x="5520" y="71"/>
                  </a:lnTo>
                  <a:cubicBezTo>
                    <a:pt x="5804" y="895"/>
                    <a:pt x="6057" y="1725"/>
                    <a:pt x="6279" y="2567"/>
                  </a:cubicBezTo>
                  <a:cubicBezTo>
                    <a:pt x="6388" y="2996"/>
                    <a:pt x="6490" y="3425"/>
                    <a:pt x="6586" y="3853"/>
                  </a:cubicBezTo>
                  <a:cubicBezTo>
                    <a:pt x="6676" y="4282"/>
                    <a:pt x="6759" y="4711"/>
                    <a:pt x="6836" y="5146"/>
                  </a:cubicBezTo>
                  <a:lnTo>
                    <a:pt x="6874" y="5153"/>
                  </a:lnTo>
                  <a:cubicBezTo>
                    <a:pt x="6810" y="4718"/>
                    <a:pt x="6727" y="4282"/>
                    <a:pt x="6637" y="3847"/>
                  </a:cubicBezTo>
                  <a:cubicBezTo>
                    <a:pt x="6548" y="3418"/>
                    <a:pt x="6452" y="2989"/>
                    <a:pt x="6337" y="2561"/>
                  </a:cubicBezTo>
                  <a:cubicBezTo>
                    <a:pt x="6125" y="1709"/>
                    <a:pt x="5869" y="865"/>
                    <a:pt x="5581" y="26"/>
                  </a:cubicBezTo>
                  <a:lnTo>
                    <a:pt x="5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357;p50">
              <a:extLst>
                <a:ext uri="{FF2B5EF4-FFF2-40B4-BE49-F238E27FC236}">
                  <a16:creationId xmlns:a16="http://schemas.microsoft.com/office/drawing/2014/main" id="{44C4012C-E51C-B9F7-720B-FCAF9B301C6C}"/>
                </a:ext>
              </a:extLst>
            </p:cNvPr>
            <p:cNvSpPr/>
            <p:nvPr/>
          </p:nvSpPr>
          <p:spPr>
            <a:xfrm>
              <a:off x="5563728" y="3208548"/>
              <a:ext cx="524525" cy="326414"/>
            </a:xfrm>
            <a:custGeom>
              <a:avLst/>
              <a:gdLst/>
              <a:ahLst/>
              <a:cxnLst/>
              <a:rect l="l" t="t" r="r" b="b"/>
              <a:pathLst>
                <a:path w="7003" h="4358" extrusionOk="0">
                  <a:moveTo>
                    <a:pt x="3217" y="1"/>
                  </a:moveTo>
                  <a:cubicBezTo>
                    <a:pt x="2645" y="1"/>
                    <a:pt x="2081" y="155"/>
                    <a:pt x="1581" y="450"/>
                  </a:cubicBezTo>
                  <a:cubicBezTo>
                    <a:pt x="1351" y="585"/>
                    <a:pt x="1140" y="751"/>
                    <a:pt x="954" y="943"/>
                  </a:cubicBezTo>
                  <a:cubicBezTo>
                    <a:pt x="916" y="1013"/>
                    <a:pt x="884" y="1084"/>
                    <a:pt x="858" y="1161"/>
                  </a:cubicBezTo>
                  <a:cubicBezTo>
                    <a:pt x="0" y="3292"/>
                    <a:pt x="1588" y="4156"/>
                    <a:pt x="3514" y="4322"/>
                  </a:cubicBezTo>
                  <a:cubicBezTo>
                    <a:pt x="3766" y="4346"/>
                    <a:pt x="4011" y="4357"/>
                    <a:pt x="4245" y="4357"/>
                  </a:cubicBezTo>
                  <a:cubicBezTo>
                    <a:pt x="5239" y="4357"/>
                    <a:pt x="6066" y="4147"/>
                    <a:pt x="6625" y="3701"/>
                  </a:cubicBezTo>
                  <a:cubicBezTo>
                    <a:pt x="7002" y="2402"/>
                    <a:pt x="5921" y="111"/>
                    <a:pt x="3437" y="8"/>
                  </a:cubicBezTo>
                  <a:cubicBezTo>
                    <a:pt x="3364" y="3"/>
                    <a:pt x="3291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358;p50">
              <a:extLst>
                <a:ext uri="{FF2B5EF4-FFF2-40B4-BE49-F238E27FC236}">
                  <a16:creationId xmlns:a16="http://schemas.microsoft.com/office/drawing/2014/main" id="{DB94D7A3-C795-93DA-6CE1-99D484838D82}"/>
                </a:ext>
              </a:extLst>
            </p:cNvPr>
            <p:cNvSpPr/>
            <p:nvPr/>
          </p:nvSpPr>
          <p:spPr>
            <a:xfrm>
              <a:off x="5429504" y="3780124"/>
              <a:ext cx="133771" cy="132199"/>
            </a:xfrm>
            <a:custGeom>
              <a:avLst/>
              <a:gdLst/>
              <a:ahLst/>
              <a:cxnLst/>
              <a:rect l="l" t="t" r="r" b="b"/>
              <a:pathLst>
                <a:path w="1786" h="1765" extrusionOk="0">
                  <a:moveTo>
                    <a:pt x="455" y="0"/>
                  </a:moveTo>
                  <a:cubicBezTo>
                    <a:pt x="340" y="154"/>
                    <a:pt x="244" y="320"/>
                    <a:pt x="160" y="493"/>
                  </a:cubicBezTo>
                  <a:cubicBezTo>
                    <a:pt x="26" y="749"/>
                    <a:pt x="0" y="1044"/>
                    <a:pt x="90" y="1319"/>
                  </a:cubicBezTo>
                  <a:cubicBezTo>
                    <a:pt x="194" y="1601"/>
                    <a:pt x="456" y="1765"/>
                    <a:pt x="727" y="1765"/>
                  </a:cubicBezTo>
                  <a:cubicBezTo>
                    <a:pt x="875" y="1765"/>
                    <a:pt x="1024" y="1717"/>
                    <a:pt x="1152" y="1613"/>
                  </a:cubicBezTo>
                  <a:cubicBezTo>
                    <a:pt x="1229" y="1556"/>
                    <a:pt x="1300" y="1485"/>
                    <a:pt x="1370" y="1408"/>
                  </a:cubicBezTo>
                  <a:cubicBezTo>
                    <a:pt x="1432" y="1466"/>
                    <a:pt x="1513" y="1521"/>
                    <a:pt x="1591" y="1521"/>
                  </a:cubicBezTo>
                  <a:cubicBezTo>
                    <a:pt x="1625" y="1521"/>
                    <a:pt x="1659" y="1511"/>
                    <a:pt x="1690" y="1485"/>
                  </a:cubicBezTo>
                  <a:cubicBezTo>
                    <a:pt x="1786" y="1396"/>
                    <a:pt x="1690" y="1088"/>
                    <a:pt x="1626" y="903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359;p50">
              <a:extLst>
                <a:ext uri="{FF2B5EF4-FFF2-40B4-BE49-F238E27FC236}">
                  <a16:creationId xmlns:a16="http://schemas.microsoft.com/office/drawing/2014/main" id="{144F129A-89B5-D058-E537-6605386AD867}"/>
                </a:ext>
              </a:extLst>
            </p:cNvPr>
            <p:cNvSpPr/>
            <p:nvPr/>
          </p:nvSpPr>
          <p:spPr>
            <a:xfrm>
              <a:off x="5358573" y="3012005"/>
              <a:ext cx="399816" cy="301922"/>
            </a:xfrm>
            <a:custGeom>
              <a:avLst/>
              <a:gdLst/>
              <a:ahLst/>
              <a:cxnLst/>
              <a:rect l="l" t="t" r="r" b="b"/>
              <a:pathLst>
                <a:path w="5338" h="4031" extrusionOk="0">
                  <a:moveTo>
                    <a:pt x="3274" y="1"/>
                  </a:moveTo>
                  <a:cubicBezTo>
                    <a:pt x="2986" y="1"/>
                    <a:pt x="2688" y="55"/>
                    <a:pt x="2432" y="213"/>
                  </a:cubicBezTo>
                  <a:cubicBezTo>
                    <a:pt x="1613" y="712"/>
                    <a:pt x="0" y="3093"/>
                    <a:pt x="659" y="3893"/>
                  </a:cubicBezTo>
                  <a:cubicBezTo>
                    <a:pt x="738" y="3989"/>
                    <a:pt x="847" y="4031"/>
                    <a:pt x="978" y="4031"/>
                  </a:cubicBezTo>
                  <a:cubicBezTo>
                    <a:pt x="1943" y="4031"/>
                    <a:pt x="4103" y="1718"/>
                    <a:pt x="4339" y="1487"/>
                  </a:cubicBezTo>
                  <a:cubicBezTo>
                    <a:pt x="4608" y="1218"/>
                    <a:pt x="5338" y="956"/>
                    <a:pt x="4499" y="264"/>
                  </a:cubicBezTo>
                  <a:cubicBezTo>
                    <a:pt x="4499" y="264"/>
                    <a:pt x="3909" y="1"/>
                    <a:pt x="3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360;p50">
              <a:extLst>
                <a:ext uri="{FF2B5EF4-FFF2-40B4-BE49-F238E27FC236}">
                  <a16:creationId xmlns:a16="http://schemas.microsoft.com/office/drawing/2014/main" id="{ADFD2EFD-0C35-D3F7-F648-64869DDCE08B}"/>
                </a:ext>
              </a:extLst>
            </p:cNvPr>
            <p:cNvSpPr/>
            <p:nvPr/>
          </p:nvSpPr>
          <p:spPr>
            <a:xfrm>
              <a:off x="5550549" y="3230762"/>
              <a:ext cx="520200" cy="39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361;p50">
              <a:extLst>
                <a:ext uri="{FF2B5EF4-FFF2-40B4-BE49-F238E27FC236}">
                  <a16:creationId xmlns:a16="http://schemas.microsoft.com/office/drawing/2014/main" id="{310D76D6-D8C1-48DD-8F14-DDAF63D0C40B}"/>
                </a:ext>
              </a:extLst>
            </p:cNvPr>
            <p:cNvSpPr/>
            <p:nvPr/>
          </p:nvSpPr>
          <p:spPr>
            <a:xfrm>
              <a:off x="5760719" y="3387938"/>
              <a:ext cx="115196" cy="110328"/>
            </a:xfrm>
            <a:custGeom>
              <a:avLst/>
              <a:gdLst/>
              <a:ahLst/>
              <a:cxnLst/>
              <a:rect l="l" t="t" r="r" b="b"/>
              <a:pathLst>
                <a:path w="1538" h="1473" extrusionOk="0">
                  <a:moveTo>
                    <a:pt x="769" y="1"/>
                  </a:moveTo>
                  <a:cubicBezTo>
                    <a:pt x="347" y="1"/>
                    <a:pt x="1" y="385"/>
                    <a:pt x="1" y="858"/>
                  </a:cubicBezTo>
                  <a:cubicBezTo>
                    <a:pt x="1" y="1332"/>
                    <a:pt x="347" y="1473"/>
                    <a:pt x="769" y="1473"/>
                  </a:cubicBezTo>
                  <a:cubicBezTo>
                    <a:pt x="1191" y="1473"/>
                    <a:pt x="1537" y="1332"/>
                    <a:pt x="1537" y="858"/>
                  </a:cubicBezTo>
                  <a:cubicBezTo>
                    <a:pt x="1537" y="385"/>
                    <a:pt x="1191" y="1"/>
                    <a:pt x="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362;p50">
              <a:extLst>
                <a:ext uri="{FF2B5EF4-FFF2-40B4-BE49-F238E27FC236}">
                  <a16:creationId xmlns:a16="http://schemas.microsoft.com/office/drawing/2014/main" id="{1ABA826C-334E-2538-AB9C-C0F425AF76FA}"/>
                </a:ext>
              </a:extLst>
            </p:cNvPr>
            <p:cNvSpPr/>
            <p:nvPr/>
          </p:nvSpPr>
          <p:spPr>
            <a:xfrm>
              <a:off x="5782815" y="3379698"/>
              <a:ext cx="71005" cy="36626"/>
            </a:xfrm>
            <a:custGeom>
              <a:avLst/>
              <a:gdLst/>
              <a:ahLst/>
              <a:cxnLst/>
              <a:rect l="l" t="t" r="r" b="b"/>
              <a:pathLst>
                <a:path w="948" h="489" extrusionOk="0">
                  <a:moveTo>
                    <a:pt x="474" y="0"/>
                  </a:moveTo>
                  <a:cubicBezTo>
                    <a:pt x="373" y="0"/>
                    <a:pt x="272" y="24"/>
                    <a:pt x="180" y="72"/>
                  </a:cubicBezTo>
                  <a:cubicBezTo>
                    <a:pt x="0" y="168"/>
                    <a:pt x="39" y="431"/>
                    <a:pt x="231" y="469"/>
                  </a:cubicBezTo>
                  <a:cubicBezTo>
                    <a:pt x="311" y="482"/>
                    <a:pt x="392" y="488"/>
                    <a:pt x="473" y="488"/>
                  </a:cubicBezTo>
                  <a:cubicBezTo>
                    <a:pt x="554" y="488"/>
                    <a:pt x="634" y="482"/>
                    <a:pt x="711" y="469"/>
                  </a:cubicBezTo>
                  <a:lnTo>
                    <a:pt x="717" y="469"/>
                  </a:lnTo>
                  <a:cubicBezTo>
                    <a:pt x="909" y="431"/>
                    <a:pt x="948" y="168"/>
                    <a:pt x="768" y="72"/>
                  </a:cubicBezTo>
                  <a:cubicBezTo>
                    <a:pt x="676" y="24"/>
                    <a:pt x="575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363;p50">
              <a:extLst>
                <a:ext uri="{FF2B5EF4-FFF2-40B4-BE49-F238E27FC236}">
                  <a16:creationId xmlns:a16="http://schemas.microsoft.com/office/drawing/2014/main" id="{D11A9D65-2294-90AD-3820-C5D0894467E3}"/>
                </a:ext>
              </a:extLst>
            </p:cNvPr>
            <p:cNvSpPr/>
            <p:nvPr/>
          </p:nvSpPr>
          <p:spPr>
            <a:xfrm>
              <a:off x="5701322" y="3368763"/>
              <a:ext cx="43217" cy="43217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35" y="1"/>
                    <a:pt x="0" y="129"/>
                    <a:pt x="0" y="289"/>
                  </a:cubicBezTo>
                  <a:cubicBezTo>
                    <a:pt x="0" y="449"/>
                    <a:pt x="135" y="577"/>
                    <a:pt x="288" y="577"/>
                  </a:cubicBezTo>
                  <a:cubicBezTo>
                    <a:pt x="448" y="577"/>
                    <a:pt x="576" y="449"/>
                    <a:pt x="576" y="289"/>
                  </a:cubicBezTo>
                  <a:cubicBezTo>
                    <a:pt x="576" y="129"/>
                    <a:pt x="448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364;p50">
              <a:extLst>
                <a:ext uri="{FF2B5EF4-FFF2-40B4-BE49-F238E27FC236}">
                  <a16:creationId xmlns:a16="http://schemas.microsoft.com/office/drawing/2014/main" id="{68A22512-E736-C3B9-8373-58AA7AEFCDF2}"/>
                </a:ext>
              </a:extLst>
            </p:cNvPr>
            <p:cNvSpPr/>
            <p:nvPr/>
          </p:nvSpPr>
          <p:spPr>
            <a:xfrm>
              <a:off x="5893520" y="3368763"/>
              <a:ext cx="43217" cy="43217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1"/>
                  </a:moveTo>
                  <a:cubicBezTo>
                    <a:pt x="135" y="1"/>
                    <a:pt x="1" y="129"/>
                    <a:pt x="1" y="289"/>
                  </a:cubicBezTo>
                  <a:cubicBezTo>
                    <a:pt x="1" y="449"/>
                    <a:pt x="135" y="577"/>
                    <a:pt x="289" y="577"/>
                  </a:cubicBezTo>
                  <a:cubicBezTo>
                    <a:pt x="449" y="577"/>
                    <a:pt x="577" y="449"/>
                    <a:pt x="577" y="289"/>
                  </a:cubicBezTo>
                  <a:cubicBezTo>
                    <a:pt x="577" y="129"/>
                    <a:pt x="44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365;p50">
              <a:extLst>
                <a:ext uri="{FF2B5EF4-FFF2-40B4-BE49-F238E27FC236}">
                  <a16:creationId xmlns:a16="http://schemas.microsoft.com/office/drawing/2014/main" id="{1CA4A347-9F5E-A07D-F3E3-1D5AFF7F17FC}"/>
                </a:ext>
              </a:extLst>
            </p:cNvPr>
            <p:cNvSpPr/>
            <p:nvPr/>
          </p:nvSpPr>
          <p:spPr>
            <a:xfrm>
              <a:off x="5784239" y="3416700"/>
              <a:ext cx="68608" cy="39023"/>
            </a:xfrm>
            <a:custGeom>
              <a:avLst/>
              <a:gdLst/>
              <a:ahLst/>
              <a:cxnLst/>
              <a:rect l="l" t="t" r="r" b="b"/>
              <a:pathLst>
                <a:path w="916" h="521" extrusionOk="0">
                  <a:moveTo>
                    <a:pt x="58" y="1"/>
                  </a:moveTo>
                  <a:cubicBezTo>
                    <a:pt x="33" y="1"/>
                    <a:pt x="13" y="14"/>
                    <a:pt x="13" y="39"/>
                  </a:cubicBezTo>
                  <a:cubicBezTo>
                    <a:pt x="1" y="161"/>
                    <a:pt x="39" y="282"/>
                    <a:pt x="122" y="372"/>
                  </a:cubicBezTo>
                  <a:cubicBezTo>
                    <a:pt x="212" y="471"/>
                    <a:pt x="335" y="521"/>
                    <a:pt x="458" y="521"/>
                  </a:cubicBezTo>
                  <a:cubicBezTo>
                    <a:pt x="581" y="521"/>
                    <a:pt x="705" y="471"/>
                    <a:pt x="794" y="372"/>
                  </a:cubicBezTo>
                  <a:cubicBezTo>
                    <a:pt x="877" y="282"/>
                    <a:pt x="916" y="161"/>
                    <a:pt x="897" y="39"/>
                  </a:cubicBezTo>
                  <a:cubicBezTo>
                    <a:pt x="897" y="20"/>
                    <a:pt x="884" y="14"/>
                    <a:pt x="871" y="7"/>
                  </a:cubicBezTo>
                  <a:cubicBezTo>
                    <a:pt x="868" y="6"/>
                    <a:pt x="864" y="6"/>
                    <a:pt x="861" y="6"/>
                  </a:cubicBezTo>
                  <a:cubicBezTo>
                    <a:pt x="844" y="6"/>
                    <a:pt x="826" y="18"/>
                    <a:pt x="826" y="39"/>
                  </a:cubicBezTo>
                  <a:cubicBezTo>
                    <a:pt x="807" y="129"/>
                    <a:pt x="762" y="212"/>
                    <a:pt x="692" y="270"/>
                  </a:cubicBezTo>
                  <a:cubicBezTo>
                    <a:pt x="628" y="327"/>
                    <a:pt x="545" y="359"/>
                    <a:pt x="455" y="359"/>
                  </a:cubicBezTo>
                  <a:cubicBezTo>
                    <a:pt x="447" y="360"/>
                    <a:pt x="440" y="360"/>
                    <a:pt x="432" y="360"/>
                  </a:cubicBezTo>
                  <a:cubicBezTo>
                    <a:pt x="351" y="360"/>
                    <a:pt x="277" y="329"/>
                    <a:pt x="218" y="276"/>
                  </a:cubicBezTo>
                  <a:cubicBezTo>
                    <a:pt x="148" y="212"/>
                    <a:pt x="103" y="129"/>
                    <a:pt x="90" y="33"/>
                  </a:cubicBezTo>
                  <a:cubicBezTo>
                    <a:pt x="84" y="20"/>
                    <a:pt x="71" y="7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366;p50">
              <a:extLst>
                <a:ext uri="{FF2B5EF4-FFF2-40B4-BE49-F238E27FC236}">
                  <a16:creationId xmlns:a16="http://schemas.microsoft.com/office/drawing/2014/main" id="{F79A62B7-BFA2-E0C6-5F62-0CE93DB5F522}"/>
                </a:ext>
              </a:extLst>
            </p:cNvPr>
            <p:cNvSpPr/>
            <p:nvPr/>
          </p:nvSpPr>
          <p:spPr>
            <a:xfrm>
              <a:off x="5818244" y="3399472"/>
              <a:ext cx="75" cy="50408"/>
            </a:xfrm>
            <a:custGeom>
              <a:avLst/>
              <a:gdLst/>
              <a:ahLst/>
              <a:cxnLst/>
              <a:rect l="l" t="t" r="r" b="b"/>
              <a:pathLst>
                <a:path w="1" h="673" fill="none" extrusionOk="0">
                  <a:moveTo>
                    <a:pt x="1" y="67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075" cap="rnd" cmpd="sng">
              <a:solidFill>
                <a:srgbClr val="222221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367;p50">
              <a:extLst>
                <a:ext uri="{FF2B5EF4-FFF2-40B4-BE49-F238E27FC236}">
                  <a16:creationId xmlns:a16="http://schemas.microsoft.com/office/drawing/2014/main" id="{706091D8-6F02-976D-B0F4-4B5570746438}"/>
                </a:ext>
              </a:extLst>
            </p:cNvPr>
            <p:cNvSpPr/>
            <p:nvPr/>
          </p:nvSpPr>
          <p:spPr>
            <a:xfrm>
              <a:off x="5696529" y="3414827"/>
              <a:ext cx="76772" cy="25017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7" y="0"/>
                  </a:moveTo>
                  <a:lnTo>
                    <a:pt x="0" y="45"/>
                  </a:lnTo>
                  <a:cubicBezTo>
                    <a:pt x="160" y="109"/>
                    <a:pt x="327" y="160"/>
                    <a:pt x="500" y="211"/>
                  </a:cubicBezTo>
                  <a:cubicBezTo>
                    <a:pt x="666" y="263"/>
                    <a:pt x="839" y="307"/>
                    <a:pt x="1012" y="333"/>
                  </a:cubicBezTo>
                  <a:lnTo>
                    <a:pt x="1024" y="295"/>
                  </a:lnTo>
                  <a:cubicBezTo>
                    <a:pt x="864" y="224"/>
                    <a:pt x="692" y="167"/>
                    <a:pt x="525" y="122"/>
                  </a:cubicBezTo>
                  <a:cubicBezTo>
                    <a:pt x="352" y="77"/>
                    <a:pt x="180" y="32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368;p50">
              <a:extLst>
                <a:ext uri="{FF2B5EF4-FFF2-40B4-BE49-F238E27FC236}">
                  <a16:creationId xmlns:a16="http://schemas.microsoft.com/office/drawing/2014/main" id="{3300B70F-6F24-ABB5-13C3-D97E92E62A5F}"/>
                </a:ext>
              </a:extLst>
            </p:cNvPr>
            <p:cNvSpPr/>
            <p:nvPr/>
          </p:nvSpPr>
          <p:spPr>
            <a:xfrm>
              <a:off x="5690312" y="3452877"/>
              <a:ext cx="78645" cy="9138"/>
            </a:xfrm>
            <a:custGeom>
              <a:avLst/>
              <a:gdLst/>
              <a:ahLst/>
              <a:cxnLst/>
              <a:rect l="l" t="t" r="r" b="b"/>
              <a:pathLst>
                <a:path w="1050" h="122" extrusionOk="0">
                  <a:moveTo>
                    <a:pt x="858" y="0"/>
                  </a:moveTo>
                  <a:cubicBezTo>
                    <a:pt x="747" y="0"/>
                    <a:pt x="634" y="5"/>
                    <a:pt x="525" y="17"/>
                  </a:cubicBezTo>
                  <a:cubicBezTo>
                    <a:pt x="346" y="30"/>
                    <a:pt x="173" y="49"/>
                    <a:pt x="0" y="75"/>
                  </a:cubicBezTo>
                  <a:lnTo>
                    <a:pt x="0" y="119"/>
                  </a:lnTo>
                  <a:cubicBezTo>
                    <a:pt x="46" y="121"/>
                    <a:pt x="93" y="122"/>
                    <a:pt x="140" y="122"/>
                  </a:cubicBezTo>
                  <a:cubicBezTo>
                    <a:pt x="268" y="122"/>
                    <a:pt x="398" y="116"/>
                    <a:pt x="525" y="107"/>
                  </a:cubicBezTo>
                  <a:cubicBezTo>
                    <a:pt x="704" y="100"/>
                    <a:pt x="877" y="81"/>
                    <a:pt x="1050" y="49"/>
                  </a:cubicBezTo>
                  <a:lnTo>
                    <a:pt x="1050" y="4"/>
                  </a:lnTo>
                  <a:cubicBezTo>
                    <a:pt x="986" y="2"/>
                    <a:pt x="922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369;p50">
              <a:extLst>
                <a:ext uri="{FF2B5EF4-FFF2-40B4-BE49-F238E27FC236}">
                  <a16:creationId xmlns:a16="http://schemas.microsoft.com/office/drawing/2014/main" id="{BE9C000A-76F1-664E-60AA-4ACE07EBB2AA}"/>
                </a:ext>
              </a:extLst>
            </p:cNvPr>
            <p:cNvSpPr/>
            <p:nvPr/>
          </p:nvSpPr>
          <p:spPr>
            <a:xfrm>
              <a:off x="5708962" y="3472352"/>
              <a:ext cx="65313" cy="22620"/>
            </a:xfrm>
            <a:custGeom>
              <a:avLst/>
              <a:gdLst/>
              <a:ahLst/>
              <a:cxnLst/>
              <a:rect l="l" t="t" r="r" b="b"/>
              <a:pathLst>
                <a:path w="872" h="302" extrusionOk="0">
                  <a:moveTo>
                    <a:pt x="858" y="0"/>
                  </a:moveTo>
                  <a:cubicBezTo>
                    <a:pt x="711" y="19"/>
                    <a:pt x="564" y="58"/>
                    <a:pt x="423" y="103"/>
                  </a:cubicBezTo>
                  <a:cubicBezTo>
                    <a:pt x="282" y="147"/>
                    <a:pt x="142" y="199"/>
                    <a:pt x="1" y="256"/>
                  </a:cubicBezTo>
                  <a:lnTo>
                    <a:pt x="14" y="301"/>
                  </a:lnTo>
                  <a:cubicBezTo>
                    <a:pt x="161" y="269"/>
                    <a:pt x="308" y="231"/>
                    <a:pt x="449" y="192"/>
                  </a:cubicBezTo>
                  <a:cubicBezTo>
                    <a:pt x="596" y="154"/>
                    <a:pt x="737" y="103"/>
                    <a:pt x="871" y="39"/>
                  </a:cubicBezTo>
                  <a:lnTo>
                    <a:pt x="8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370;p50">
              <a:extLst>
                <a:ext uri="{FF2B5EF4-FFF2-40B4-BE49-F238E27FC236}">
                  <a16:creationId xmlns:a16="http://schemas.microsoft.com/office/drawing/2014/main" id="{BFAC9E41-BF60-7A89-7E7A-494F09808335}"/>
                </a:ext>
              </a:extLst>
            </p:cNvPr>
            <p:cNvSpPr/>
            <p:nvPr/>
          </p:nvSpPr>
          <p:spPr>
            <a:xfrm>
              <a:off x="5860938" y="3414827"/>
              <a:ext cx="77297" cy="25017"/>
            </a:xfrm>
            <a:custGeom>
              <a:avLst/>
              <a:gdLst/>
              <a:ahLst/>
              <a:cxnLst/>
              <a:rect l="l" t="t" r="r" b="b"/>
              <a:pathLst>
                <a:path w="1032" h="334" extrusionOk="0">
                  <a:moveTo>
                    <a:pt x="1018" y="0"/>
                  </a:moveTo>
                  <a:cubicBezTo>
                    <a:pt x="845" y="32"/>
                    <a:pt x="673" y="77"/>
                    <a:pt x="500" y="122"/>
                  </a:cubicBezTo>
                  <a:cubicBezTo>
                    <a:pt x="333" y="167"/>
                    <a:pt x="161" y="224"/>
                    <a:pt x="1" y="295"/>
                  </a:cubicBezTo>
                  <a:lnTo>
                    <a:pt x="13" y="333"/>
                  </a:lnTo>
                  <a:cubicBezTo>
                    <a:pt x="186" y="307"/>
                    <a:pt x="359" y="263"/>
                    <a:pt x="525" y="211"/>
                  </a:cubicBezTo>
                  <a:cubicBezTo>
                    <a:pt x="698" y="160"/>
                    <a:pt x="865" y="109"/>
                    <a:pt x="1031" y="45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371;p50">
              <a:extLst>
                <a:ext uri="{FF2B5EF4-FFF2-40B4-BE49-F238E27FC236}">
                  <a16:creationId xmlns:a16="http://schemas.microsoft.com/office/drawing/2014/main" id="{E3982975-93E2-E5EE-7FB3-2D8CCCCD42C7}"/>
                </a:ext>
              </a:extLst>
            </p:cNvPr>
            <p:cNvSpPr/>
            <p:nvPr/>
          </p:nvSpPr>
          <p:spPr>
            <a:xfrm>
              <a:off x="5864758" y="3452877"/>
              <a:ext cx="79169" cy="9138"/>
            </a:xfrm>
            <a:custGeom>
              <a:avLst/>
              <a:gdLst/>
              <a:ahLst/>
              <a:cxnLst/>
              <a:rect l="l" t="t" r="r" b="b"/>
              <a:pathLst>
                <a:path w="1057" h="122" extrusionOk="0">
                  <a:moveTo>
                    <a:pt x="197" y="0"/>
                  </a:moveTo>
                  <a:cubicBezTo>
                    <a:pt x="132" y="0"/>
                    <a:pt x="66" y="2"/>
                    <a:pt x="1" y="4"/>
                  </a:cubicBezTo>
                  <a:lnTo>
                    <a:pt x="1" y="49"/>
                  </a:lnTo>
                  <a:cubicBezTo>
                    <a:pt x="174" y="81"/>
                    <a:pt x="353" y="100"/>
                    <a:pt x="526" y="107"/>
                  </a:cubicBezTo>
                  <a:cubicBezTo>
                    <a:pt x="657" y="116"/>
                    <a:pt x="785" y="122"/>
                    <a:pt x="914" y="122"/>
                  </a:cubicBezTo>
                  <a:cubicBezTo>
                    <a:pt x="961" y="122"/>
                    <a:pt x="1009" y="121"/>
                    <a:pt x="1057" y="119"/>
                  </a:cubicBezTo>
                  <a:lnTo>
                    <a:pt x="1057" y="75"/>
                  </a:lnTo>
                  <a:cubicBezTo>
                    <a:pt x="884" y="49"/>
                    <a:pt x="705" y="30"/>
                    <a:pt x="532" y="17"/>
                  </a:cubicBezTo>
                  <a:cubicBezTo>
                    <a:pt x="422" y="5"/>
                    <a:pt x="310" y="0"/>
                    <a:pt x="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372;p50">
              <a:extLst>
                <a:ext uri="{FF2B5EF4-FFF2-40B4-BE49-F238E27FC236}">
                  <a16:creationId xmlns:a16="http://schemas.microsoft.com/office/drawing/2014/main" id="{8037A40B-B342-4DEF-960D-449F3B6B6B18}"/>
                </a:ext>
              </a:extLst>
            </p:cNvPr>
            <p:cNvSpPr/>
            <p:nvPr/>
          </p:nvSpPr>
          <p:spPr>
            <a:xfrm>
              <a:off x="5859964" y="3472352"/>
              <a:ext cx="65313" cy="22620"/>
            </a:xfrm>
            <a:custGeom>
              <a:avLst/>
              <a:gdLst/>
              <a:ahLst/>
              <a:cxnLst/>
              <a:rect l="l" t="t" r="r" b="b"/>
              <a:pathLst>
                <a:path w="872" h="302" extrusionOk="0">
                  <a:moveTo>
                    <a:pt x="14" y="0"/>
                  </a:moveTo>
                  <a:lnTo>
                    <a:pt x="1" y="39"/>
                  </a:lnTo>
                  <a:cubicBezTo>
                    <a:pt x="135" y="103"/>
                    <a:pt x="276" y="154"/>
                    <a:pt x="423" y="192"/>
                  </a:cubicBezTo>
                  <a:cubicBezTo>
                    <a:pt x="564" y="231"/>
                    <a:pt x="711" y="269"/>
                    <a:pt x="858" y="301"/>
                  </a:cubicBezTo>
                  <a:lnTo>
                    <a:pt x="871" y="256"/>
                  </a:lnTo>
                  <a:cubicBezTo>
                    <a:pt x="730" y="199"/>
                    <a:pt x="590" y="147"/>
                    <a:pt x="449" y="103"/>
                  </a:cubicBezTo>
                  <a:cubicBezTo>
                    <a:pt x="308" y="58"/>
                    <a:pt x="161" y="1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0" name="TextBox 3159">
            <a:extLst>
              <a:ext uri="{FF2B5EF4-FFF2-40B4-BE49-F238E27FC236}">
                <a16:creationId xmlns:a16="http://schemas.microsoft.com/office/drawing/2014/main" id="{1E36328C-92E3-AB68-63A9-2A61263738EB}"/>
              </a:ext>
            </a:extLst>
          </p:cNvPr>
          <p:cNvSpPr txBox="1"/>
          <p:nvPr/>
        </p:nvSpPr>
        <p:spPr>
          <a:xfrm>
            <a:off x="1510017" y="1417739"/>
            <a:ext cx="483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latin typeface="SVN-ARCO Typography" panose="020B0603050302020204" pitchFamily="34" charset="2"/>
              </a:rPr>
              <a:t>C</a:t>
            </a:r>
            <a:r>
              <a:rPr lang="en-US" sz="9600" dirty="0">
                <a:solidFill>
                  <a:srgbClr val="92D050"/>
                </a:solidFill>
                <a:latin typeface="SVN-ARCO Typography" panose="020B0603050302020204" pitchFamily="34" charset="2"/>
              </a:rPr>
              <a:t>Ủ</a:t>
            </a:r>
            <a:r>
              <a:rPr lang="en-US" sz="9600" dirty="0">
                <a:solidFill>
                  <a:schemeClr val="accent6"/>
                </a:solidFill>
                <a:latin typeface="SVN-ARCO Typography" panose="020B0603050302020204" pitchFamily="34" charset="2"/>
              </a:rPr>
              <a:t>N</a:t>
            </a:r>
            <a:r>
              <a:rPr lang="en-US" sz="9600" dirty="0">
                <a:solidFill>
                  <a:srgbClr val="00B0F0"/>
                </a:solidFill>
                <a:latin typeface="SVN-ARCO Typography" panose="020B0603050302020204" pitchFamily="34" charset="2"/>
              </a:rPr>
              <a:t>G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SVN-ARCO Typography" panose="020B0603050302020204" pitchFamily="34" charset="2"/>
            </a:endParaRPr>
          </a:p>
        </p:txBody>
      </p:sp>
      <p:sp>
        <p:nvSpPr>
          <p:cNvPr id="3161" name="TextBox 3160">
            <a:extLst>
              <a:ext uri="{FF2B5EF4-FFF2-40B4-BE49-F238E27FC236}">
                <a16:creationId xmlns:a16="http://schemas.microsoft.com/office/drawing/2014/main" id="{A38A2511-E6C3-F423-5E44-0867060B7B44}"/>
              </a:ext>
            </a:extLst>
          </p:cNvPr>
          <p:cNvSpPr txBox="1"/>
          <p:nvPr/>
        </p:nvSpPr>
        <p:spPr>
          <a:xfrm>
            <a:off x="4983059" y="2686050"/>
            <a:ext cx="2164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9C5BCD"/>
                </a:solidFill>
                <a:latin typeface="SVN-ARCO Typography" panose="020B0603050302020204" pitchFamily="34" charset="2"/>
              </a:rPr>
              <a:t>C</a:t>
            </a:r>
            <a:r>
              <a:rPr lang="en-US" sz="9600" dirty="0">
                <a:solidFill>
                  <a:srgbClr val="FFC000"/>
                </a:solidFill>
                <a:latin typeface="SVN-ARCO Typography" panose="020B0603050302020204" pitchFamily="34" charset="2"/>
              </a:rPr>
              <a:t>Ố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0" grpId="0"/>
      <p:bldP spid="31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9AF2D4-FC72-C97D-6578-A11F4156B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3" t="5329" r="4485"/>
          <a:stretch/>
        </p:blipFill>
        <p:spPr>
          <a:xfrm>
            <a:off x="4698112" y="1560353"/>
            <a:ext cx="4085438" cy="3265138"/>
          </a:xfrm>
          <a:prstGeom prst="rect">
            <a:avLst/>
          </a:prstGeom>
        </p:spPr>
      </p:pic>
      <p:grpSp>
        <p:nvGrpSpPr>
          <p:cNvPr id="5" name="Google Shape;564;p51">
            <a:extLst>
              <a:ext uri="{FF2B5EF4-FFF2-40B4-BE49-F238E27FC236}">
                <a16:creationId xmlns:a16="http://schemas.microsoft.com/office/drawing/2014/main" id="{123B177B-298C-8DA1-98CB-B55D0E4C80AB}"/>
              </a:ext>
            </a:extLst>
          </p:cNvPr>
          <p:cNvGrpSpPr/>
          <p:nvPr/>
        </p:nvGrpSpPr>
        <p:grpSpPr>
          <a:xfrm rot="899960">
            <a:off x="7333618" y="741972"/>
            <a:ext cx="1136591" cy="989820"/>
            <a:chOff x="4696925" y="4062125"/>
            <a:chExt cx="1136625" cy="989850"/>
          </a:xfrm>
        </p:grpSpPr>
        <p:sp>
          <p:nvSpPr>
            <p:cNvPr id="6" name="Google Shape;565;p51">
              <a:extLst>
                <a:ext uri="{FF2B5EF4-FFF2-40B4-BE49-F238E27FC236}">
                  <a16:creationId xmlns:a16="http://schemas.microsoft.com/office/drawing/2014/main" id="{14C42D3A-C777-96F5-4959-E9521A2B7291}"/>
                </a:ext>
              </a:extLst>
            </p:cNvPr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566;p51">
              <a:extLst>
                <a:ext uri="{FF2B5EF4-FFF2-40B4-BE49-F238E27FC236}">
                  <a16:creationId xmlns:a16="http://schemas.microsoft.com/office/drawing/2014/main" id="{8265387D-02DB-8D83-1788-2D5971C2B7B4}"/>
                </a:ext>
              </a:extLst>
            </p:cNvPr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567;p51">
              <a:extLst>
                <a:ext uri="{FF2B5EF4-FFF2-40B4-BE49-F238E27FC236}">
                  <a16:creationId xmlns:a16="http://schemas.microsoft.com/office/drawing/2014/main" id="{13118A36-B82D-7671-C382-19371F3CDCF7}"/>
                </a:ext>
              </a:extLst>
            </p:cNvPr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568;p51">
              <a:extLst>
                <a:ext uri="{FF2B5EF4-FFF2-40B4-BE49-F238E27FC236}">
                  <a16:creationId xmlns:a16="http://schemas.microsoft.com/office/drawing/2014/main" id="{E615E1DF-30DE-9B5F-B6CF-05EA5A9DCFDB}"/>
                </a:ext>
              </a:extLst>
            </p:cNvPr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569;p51">
              <a:extLst>
                <a:ext uri="{FF2B5EF4-FFF2-40B4-BE49-F238E27FC236}">
                  <a16:creationId xmlns:a16="http://schemas.microsoft.com/office/drawing/2014/main" id="{1FFA6491-0487-39DE-FA2C-A7D4A847B80B}"/>
                </a:ext>
              </a:extLst>
            </p:cNvPr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570;p51">
              <a:extLst>
                <a:ext uri="{FF2B5EF4-FFF2-40B4-BE49-F238E27FC236}">
                  <a16:creationId xmlns:a16="http://schemas.microsoft.com/office/drawing/2014/main" id="{2265234B-6636-A580-1B7A-6CCE2C4DDF46}"/>
                </a:ext>
              </a:extLst>
            </p:cNvPr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571;p51">
              <a:extLst>
                <a:ext uri="{FF2B5EF4-FFF2-40B4-BE49-F238E27FC236}">
                  <a16:creationId xmlns:a16="http://schemas.microsoft.com/office/drawing/2014/main" id="{5BF3E6A5-6DB9-0909-BEE1-592FDB12AB2D}"/>
                </a:ext>
              </a:extLst>
            </p:cNvPr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572;p51">
              <a:extLst>
                <a:ext uri="{FF2B5EF4-FFF2-40B4-BE49-F238E27FC236}">
                  <a16:creationId xmlns:a16="http://schemas.microsoft.com/office/drawing/2014/main" id="{64F207E0-9463-7377-A75F-7E0C2656E440}"/>
                </a:ext>
              </a:extLst>
            </p:cNvPr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573;p51">
              <a:extLst>
                <a:ext uri="{FF2B5EF4-FFF2-40B4-BE49-F238E27FC236}">
                  <a16:creationId xmlns:a16="http://schemas.microsoft.com/office/drawing/2014/main" id="{FB6AE9D1-4AE4-1BC5-4299-B6730D68FC2D}"/>
                </a:ext>
              </a:extLst>
            </p:cNvPr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4;p51">
              <a:extLst>
                <a:ext uri="{FF2B5EF4-FFF2-40B4-BE49-F238E27FC236}">
                  <a16:creationId xmlns:a16="http://schemas.microsoft.com/office/drawing/2014/main" id="{4CBE3F6B-13E0-62DC-FA6A-B81192A0CC72}"/>
                </a:ext>
              </a:extLst>
            </p:cNvPr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5;p51">
              <a:extLst>
                <a:ext uri="{FF2B5EF4-FFF2-40B4-BE49-F238E27FC236}">
                  <a16:creationId xmlns:a16="http://schemas.microsoft.com/office/drawing/2014/main" id="{08BFAAF7-7C91-10EE-5FC6-4932988228A7}"/>
                </a:ext>
              </a:extLst>
            </p:cNvPr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6;p51">
              <a:extLst>
                <a:ext uri="{FF2B5EF4-FFF2-40B4-BE49-F238E27FC236}">
                  <a16:creationId xmlns:a16="http://schemas.microsoft.com/office/drawing/2014/main" id="{CD109F6A-02EB-B09E-CD2F-FDA1E97A881F}"/>
                </a:ext>
              </a:extLst>
            </p:cNvPr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oogle Shape;577;p51">
            <a:extLst>
              <a:ext uri="{FF2B5EF4-FFF2-40B4-BE49-F238E27FC236}">
                <a16:creationId xmlns:a16="http://schemas.microsoft.com/office/drawing/2014/main" id="{AB17D52D-A646-9FE7-016D-E8F17B6C09B7}"/>
              </a:ext>
            </a:extLst>
          </p:cNvPr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19" name="Google Shape;578;p51">
              <a:extLst>
                <a:ext uri="{FF2B5EF4-FFF2-40B4-BE49-F238E27FC236}">
                  <a16:creationId xmlns:a16="http://schemas.microsoft.com/office/drawing/2014/main" id="{8DB875D1-F603-CBAB-863C-AAB622C92D09}"/>
                </a:ext>
              </a:extLst>
            </p:cNvPr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79;p51">
              <a:extLst>
                <a:ext uri="{FF2B5EF4-FFF2-40B4-BE49-F238E27FC236}">
                  <a16:creationId xmlns:a16="http://schemas.microsoft.com/office/drawing/2014/main" id="{4A94D9B3-E527-198E-3396-55E2CFE9A235}"/>
                </a:ext>
              </a:extLst>
            </p:cNvPr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0;p51">
              <a:extLst>
                <a:ext uri="{FF2B5EF4-FFF2-40B4-BE49-F238E27FC236}">
                  <a16:creationId xmlns:a16="http://schemas.microsoft.com/office/drawing/2014/main" id="{4FE34A36-86CB-4A6F-B8DA-E0123B3A7C86}"/>
                </a:ext>
              </a:extLst>
            </p:cNvPr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1;p51">
              <a:extLst>
                <a:ext uri="{FF2B5EF4-FFF2-40B4-BE49-F238E27FC236}">
                  <a16:creationId xmlns:a16="http://schemas.microsoft.com/office/drawing/2014/main" id="{A9BCBBC3-4730-19A5-0E25-9A4AB9CBE492}"/>
                </a:ext>
              </a:extLst>
            </p:cNvPr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582;p51">
              <a:extLst>
                <a:ext uri="{FF2B5EF4-FFF2-40B4-BE49-F238E27FC236}">
                  <a16:creationId xmlns:a16="http://schemas.microsoft.com/office/drawing/2014/main" id="{418BD5F1-51C7-B977-8501-44E58860E9D1}"/>
                </a:ext>
              </a:extLst>
            </p:cNvPr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583;p51">
              <a:extLst>
                <a:ext uri="{FF2B5EF4-FFF2-40B4-BE49-F238E27FC236}">
                  <a16:creationId xmlns:a16="http://schemas.microsoft.com/office/drawing/2014/main" id="{C1D70D31-D111-BC92-16A9-C743B0FF3DBE}"/>
                </a:ext>
              </a:extLst>
            </p:cNvPr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oogle Shape;584;p51">
            <a:extLst>
              <a:ext uri="{FF2B5EF4-FFF2-40B4-BE49-F238E27FC236}">
                <a16:creationId xmlns:a16="http://schemas.microsoft.com/office/drawing/2014/main" id="{11789120-3C39-8599-7477-8F615AADE84B}"/>
              </a:ext>
            </a:extLst>
          </p:cNvPr>
          <p:cNvGrpSpPr/>
          <p:nvPr/>
        </p:nvGrpSpPr>
        <p:grpSpPr>
          <a:xfrm rot="899960">
            <a:off x="-2022" y="139169"/>
            <a:ext cx="1261012" cy="1409458"/>
            <a:chOff x="616200" y="3359625"/>
            <a:chExt cx="1261050" cy="1409500"/>
          </a:xfrm>
        </p:grpSpPr>
        <p:sp>
          <p:nvSpPr>
            <p:cNvPr id="26" name="Google Shape;585;p51">
              <a:extLst>
                <a:ext uri="{FF2B5EF4-FFF2-40B4-BE49-F238E27FC236}">
                  <a16:creationId xmlns:a16="http://schemas.microsoft.com/office/drawing/2014/main" id="{7B122890-C33C-0348-EAAB-87E1B6F5FAFD}"/>
                </a:ext>
              </a:extLst>
            </p:cNvPr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586;p51">
              <a:extLst>
                <a:ext uri="{FF2B5EF4-FFF2-40B4-BE49-F238E27FC236}">
                  <a16:creationId xmlns:a16="http://schemas.microsoft.com/office/drawing/2014/main" id="{1C65BE4B-E459-08F3-DD54-6D8678ECC978}"/>
                </a:ext>
              </a:extLst>
            </p:cNvPr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587;p51">
              <a:extLst>
                <a:ext uri="{FF2B5EF4-FFF2-40B4-BE49-F238E27FC236}">
                  <a16:creationId xmlns:a16="http://schemas.microsoft.com/office/drawing/2014/main" id="{0CBA8263-C117-B32F-A240-6BAA32EC4FFB}"/>
                </a:ext>
              </a:extLst>
            </p:cNvPr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588;p51">
              <a:extLst>
                <a:ext uri="{FF2B5EF4-FFF2-40B4-BE49-F238E27FC236}">
                  <a16:creationId xmlns:a16="http://schemas.microsoft.com/office/drawing/2014/main" id="{E49F1B65-91D9-1F33-17B4-3F6137C88DC9}"/>
                </a:ext>
              </a:extLst>
            </p:cNvPr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589;p51">
              <a:extLst>
                <a:ext uri="{FF2B5EF4-FFF2-40B4-BE49-F238E27FC236}">
                  <a16:creationId xmlns:a16="http://schemas.microsoft.com/office/drawing/2014/main" id="{DB66A9BE-D38E-5643-4743-2D802FB6444C}"/>
                </a:ext>
              </a:extLst>
            </p:cNvPr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590;p51">
              <a:extLst>
                <a:ext uri="{FF2B5EF4-FFF2-40B4-BE49-F238E27FC236}">
                  <a16:creationId xmlns:a16="http://schemas.microsoft.com/office/drawing/2014/main" id="{6ADD27CA-61EB-9085-6A70-A62F34A8A910}"/>
                </a:ext>
              </a:extLst>
            </p:cNvPr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591;p51">
              <a:extLst>
                <a:ext uri="{FF2B5EF4-FFF2-40B4-BE49-F238E27FC236}">
                  <a16:creationId xmlns:a16="http://schemas.microsoft.com/office/drawing/2014/main" id="{7AF2EDFE-267B-4403-A221-CC2359A13DCC}"/>
                </a:ext>
              </a:extLst>
            </p:cNvPr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592;p51">
              <a:extLst>
                <a:ext uri="{FF2B5EF4-FFF2-40B4-BE49-F238E27FC236}">
                  <a16:creationId xmlns:a16="http://schemas.microsoft.com/office/drawing/2014/main" id="{69D6115A-597F-7CDD-BFB6-06A4B22FB65F}"/>
                </a:ext>
              </a:extLst>
            </p:cNvPr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593;p51">
              <a:extLst>
                <a:ext uri="{FF2B5EF4-FFF2-40B4-BE49-F238E27FC236}">
                  <a16:creationId xmlns:a16="http://schemas.microsoft.com/office/drawing/2014/main" id="{ED16186C-8582-1E1D-2A3B-51D0F12971CA}"/>
                </a:ext>
              </a:extLst>
            </p:cNvPr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594;p51">
              <a:extLst>
                <a:ext uri="{FF2B5EF4-FFF2-40B4-BE49-F238E27FC236}">
                  <a16:creationId xmlns:a16="http://schemas.microsoft.com/office/drawing/2014/main" id="{5E5E3F40-BEFD-E272-6F4C-FAB64558AFF8}"/>
                </a:ext>
              </a:extLst>
            </p:cNvPr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595;p51">
              <a:extLst>
                <a:ext uri="{FF2B5EF4-FFF2-40B4-BE49-F238E27FC236}">
                  <a16:creationId xmlns:a16="http://schemas.microsoft.com/office/drawing/2014/main" id="{F3BA76AA-8BE6-30C5-3A98-410D4E418B14}"/>
                </a:ext>
              </a:extLst>
            </p:cNvPr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596;p51">
              <a:extLst>
                <a:ext uri="{FF2B5EF4-FFF2-40B4-BE49-F238E27FC236}">
                  <a16:creationId xmlns:a16="http://schemas.microsoft.com/office/drawing/2014/main" id="{80A5D867-1584-7C02-3675-DC7EAD8A839D}"/>
                </a:ext>
              </a:extLst>
            </p:cNvPr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597;p51">
              <a:extLst>
                <a:ext uri="{FF2B5EF4-FFF2-40B4-BE49-F238E27FC236}">
                  <a16:creationId xmlns:a16="http://schemas.microsoft.com/office/drawing/2014/main" id="{0BD15F09-FAC0-7B2E-C3DD-F6526F20582E}"/>
                </a:ext>
              </a:extLst>
            </p:cNvPr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598;p51">
              <a:extLst>
                <a:ext uri="{FF2B5EF4-FFF2-40B4-BE49-F238E27FC236}">
                  <a16:creationId xmlns:a16="http://schemas.microsoft.com/office/drawing/2014/main" id="{39EBB7E6-2163-D198-29E4-72B62BF9242A}"/>
                </a:ext>
              </a:extLst>
            </p:cNvPr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599;p51">
              <a:extLst>
                <a:ext uri="{FF2B5EF4-FFF2-40B4-BE49-F238E27FC236}">
                  <a16:creationId xmlns:a16="http://schemas.microsoft.com/office/drawing/2014/main" id="{EA4C0176-A13C-36F6-176B-9059C2B2C572}"/>
                </a:ext>
              </a:extLst>
            </p:cNvPr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600;p51">
              <a:extLst>
                <a:ext uri="{FF2B5EF4-FFF2-40B4-BE49-F238E27FC236}">
                  <a16:creationId xmlns:a16="http://schemas.microsoft.com/office/drawing/2014/main" id="{8EB01095-2EF0-F43E-2675-28880E880F70}"/>
                </a:ext>
              </a:extLst>
            </p:cNvPr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601;p51">
              <a:extLst>
                <a:ext uri="{FF2B5EF4-FFF2-40B4-BE49-F238E27FC236}">
                  <a16:creationId xmlns:a16="http://schemas.microsoft.com/office/drawing/2014/main" id="{E6E0D0A5-003E-88F5-0630-14140CC8EF36}"/>
                </a:ext>
              </a:extLst>
            </p:cNvPr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602;p51">
              <a:extLst>
                <a:ext uri="{FF2B5EF4-FFF2-40B4-BE49-F238E27FC236}">
                  <a16:creationId xmlns:a16="http://schemas.microsoft.com/office/drawing/2014/main" id="{0C50C873-5842-E74B-97D6-8964A4C5B7A2}"/>
                </a:ext>
              </a:extLst>
            </p:cNvPr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03;p51">
              <a:extLst>
                <a:ext uri="{FF2B5EF4-FFF2-40B4-BE49-F238E27FC236}">
                  <a16:creationId xmlns:a16="http://schemas.microsoft.com/office/drawing/2014/main" id="{3CDEEC3A-D864-012D-9BE4-75A4E4FB5AA4}"/>
                </a:ext>
              </a:extLst>
            </p:cNvPr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04;p51">
              <a:extLst>
                <a:ext uri="{FF2B5EF4-FFF2-40B4-BE49-F238E27FC236}">
                  <a16:creationId xmlns:a16="http://schemas.microsoft.com/office/drawing/2014/main" id="{D929401F-091F-1AC2-943B-272E3BE8BD6F}"/>
                </a:ext>
              </a:extLst>
            </p:cNvPr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05;p51">
              <a:extLst>
                <a:ext uri="{FF2B5EF4-FFF2-40B4-BE49-F238E27FC236}">
                  <a16:creationId xmlns:a16="http://schemas.microsoft.com/office/drawing/2014/main" id="{19540CF4-B404-5D75-B47F-6C8AE9E23696}"/>
                </a:ext>
              </a:extLst>
            </p:cNvPr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06;p51">
              <a:extLst>
                <a:ext uri="{FF2B5EF4-FFF2-40B4-BE49-F238E27FC236}">
                  <a16:creationId xmlns:a16="http://schemas.microsoft.com/office/drawing/2014/main" id="{C994228A-291C-5070-4DDD-892EF916151E}"/>
                </a:ext>
              </a:extLst>
            </p:cNvPr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07;p51">
              <a:extLst>
                <a:ext uri="{FF2B5EF4-FFF2-40B4-BE49-F238E27FC236}">
                  <a16:creationId xmlns:a16="http://schemas.microsoft.com/office/drawing/2014/main" id="{0A0E1732-9B2C-AE0B-45CF-94511332C910}"/>
                </a:ext>
              </a:extLst>
            </p:cNvPr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08;p51">
              <a:extLst>
                <a:ext uri="{FF2B5EF4-FFF2-40B4-BE49-F238E27FC236}">
                  <a16:creationId xmlns:a16="http://schemas.microsoft.com/office/drawing/2014/main" id="{FE41C3D8-4DD7-D697-B5EC-2ECB0A299363}"/>
                </a:ext>
              </a:extLst>
            </p:cNvPr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09;p51">
              <a:extLst>
                <a:ext uri="{FF2B5EF4-FFF2-40B4-BE49-F238E27FC236}">
                  <a16:creationId xmlns:a16="http://schemas.microsoft.com/office/drawing/2014/main" id="{7C39EEE6-CF27-EC8B-2CEA-95BA5B0D1107}"/>
                </a:ext>
              </a:extLst>
            </p:cNvPr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370B07E-5E8D-8BA6-433D-81397F45460C}"/>
              </a:ext>
            </a:extLst>
          </p:cNvPr>
          <p:cNvSpPr txBox="1"/>
          <p:nvPr/>
        </p:nvSpPr>
        <p:spPr>
          <a:xfrm>
            <a:off x="1518407" y="447472"/>
            <a:ext cx="658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Đâu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là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công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thức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tính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vận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iCiel Pony" panose="02000000000000000000" pitchFamily="2" charset="0"/>
              </a:rPr>
              <a:t>tốc</a:t>
            </a:r>
            <a:r>
              <a:rPr lang="en-US" sz="2800" dirty="0">
                <a:solidFill>
                  <a:srgbClr val="92D050"/>
                </a:solidFill>
                <a:latin typeface="iCiel Pony" panose="02000000000000000000" pitchFamily="2" charset="0"/>
              </a:rPr>
              <a:t>?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401699F-3DCC-328F-7C13-9945D9B45A70}"/>
              </a:ext>
            </a:extLst>
          </p:cNvPr>
          <p:cNvGrpSpPr/>
          <p:nvPr/>
        </p:nvGrpSpPr>
        <p:grpSpPr>
          <a:xfrm>
            <a:off x="1014220" y="1350627"/>
            <a:ext cx="1501078" cy="1354389"/>
            <a:chOff x="1014220" y="1350627"/>
            <a:chExt cx="1501078" cy="1354389"/>
          </a:xfrm>
        </p:grpSpPr>
        <p:sp>
          <p:nvSpPr>
            <p:cNvPr id="53" name="Google Shape;495;p20">
              <a:extLst>
                <a:ext uri="{FF2B5EF4-FFF2-40B4-BE49-F238E27FC236}">
                  <a16:creationId xmlns:a16="http://schemas.microsoft.com/office/drawing/2014/main" id="{CADF0549-33F1-0D69-84E7-6F810B7D3600}"/>
                </a:ext>
              </a:extLst>
            </p:cNvPr>
            <p:cNvSpPr/>
            <p:nvPr/>
          </p:nvSpPr>
          <p:spPr>
            <a:xfrm>
              <a:off x="1428129" y="1372789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96;p20">
              <a:extLst>
                <a:ext uri="{FF2B5EF4-FFF2-40B4-BE49-F238E27FC236}">
                  <a16:creationId xmlns:a16="http://schemas.microsoft.com/office/drawing/2014/main" id="{9FF19736-A910-8083-6166-03D0F9759810}"/>
                </a:ext>
              </a:extLst>
            </p:cNvPr>
            <p:cNvSpPr/>
            <p:nvPr/>
          </p:nvSpPr>
          <p:spPr>
            <a:xfrm>
              <a:off x="1455122" y="1399870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94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97;p20">
              <a:extLst>
                <a:ext uri="{FF2B5EF4-FFF2-40B4-BE49-F238E27FC236}">
                  <a16:creationId xmlns:a16="http://schemas.microsoft.com/office/drawing/2014/main" id="{89018219-EEF0-BD10-AABA-74B76F8B5AEA}"/>
                </a:ext>
              </a:extLst>
            </p:cNvPr>
            <p:cNvSpPr/>
            <p:nvPr/>
          </p:nvSpPr>
          <p:spPr>
            <a:xfrm>
              <a:off x="1545571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505;p20">
              <a:extLst>
                <a:ext uri="{FF2B5EF4-FFF2-40B4-BE49-F238E27FC236}">
                  <a16:creationId xmlns:a16="http://schemas.microsoft.com/office/drawing/2014/main" id="{3C960E80-700B-D266-739F-28CEB8B8CD6E}"/>
                </a:ext>
              </a:extLst>
            </p:cNvPr>
            <p:cNvSpPr/>
            <p:nvPr/>
          </p:nvSpPr>
          <p:spPr>
            <a:xfrm>
              <a:off x="1428129" y="1370334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506;p20">
              <a:extLst>
                <a:ext uri="{FF2B5EF4-FFF2-40B4-BE49-F238E27FC236}">
                  <a16:creationId xmlns:a16="http://schemas.microsoft.com/office/drawing/2014/main" id="{54221354-B6CE-4E7A-F93A-E84AC2BF20E2}"/>
                </a:ext>
              </a:extLst>
            </p:cNvPr>
            <p:cNvSpPr/>
            <p:nvPr/>
          </p:nvSpPr>
          <p:spPr>
            <a:xfrm>
              <a:off x="1748340" y="1991464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8" name="Google Shape;507;p20">
              <a:extLst>
                <a:ext uri="{FF2B5EF4-FFF2-40B4-BE49-F238E27FC236}">
                  <a16:creationId xmlns:a16="http://schemas.microsoft.com/office/drawing/2014/main" id="{5CF60548-6AA7-FFBE-0ABC-66B2151409A3}"/>
                </a:ext>
              </a:extLst>
            </p:cNvPr>
            <p:cNvGrpSpPr/>
            <p:nvPr/>
          </p:nvGrpSpPr>
          <p:grpSpPr>
            <a:xfrm>
              <a:off x="1014220" y="2260577"/>
              <a:ext cx="1471183" cy="436717"/>
              <a:chOff x="457250" y="2109575"/>
              <a:chExt cx="1471183" cy="436717"/>
            </a:xfrm>
          </p:grpSpPr>
          <p:sp>
            <p:nvSpPr>
              <p:cNvPr id="61" name="Google Shape;508;p20">
                <a:extLst>
                  <a:ext uri="{FF2B5EF4-FFF2-40B4-BE49-F238E27FC236}">
                    <a16:creationId xmlns:a16="http://schemas.microsoft.com/office/drawing/2014/main" id="{9950646C-3432-F4E0-6CE6-23F6EE459C6D}"/>
                  </a:ext>
                </a:extLst>
              </p:cNvPr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09;p20">
                <a:extLst>
                  <a:ext uri="{FF2B5EF4-FFF2-40B4-BE49-F238E27FC236}">
                    <a16:creationId xmlns:a16="http://schemas.microsoft.com/office/drawing/2014/main" id="{2369A059-871C-2B36-EB35-A066934BAD7C}"/>
                  </a:ext>
                </a:extLst>
              </p:cNvPr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10;p20">
                <a:extLst>
                  <a:ext uri="{FF2B5EF4-FFF2-40B4-BE49-F238E27FC236}">
                    <a16:creationId xmlns:a16="http://schemas.microsoft.com/office/drawing/2014/main" id="{B0B439BC-9C11-E30E-945F-1C9081BE3BE2}"/>
                  </a:ext>
                </a:extLst>
              </p:cNvPr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E9CCAE-9B68-AA8A-EAB8-B1AC75A7672F}"/>
                </a:ext>
              </a:extLst>
            </p:cNvPr>
            <p:cNvSpPr txBox="1"/>
            <p:nvPr/>
          </p:nvSpPr>
          <p:spPr>
            <a:xfrm>
              <a:off x="1476463" y="1350627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87DC32-DCBA-AEE0-93E7-5A88B30FB665}"/>
                </a:ext>
              </a:extLst>
            </p:cNvPr>
            <p:cNvSpPr txBox="1"/>
            <p:nvPr/>
          </p:nvSpPr>
          <p:spPr>
            <a:xfrm>
              <a:off x="1107345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v = s x 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87C92E2-DBCE-8E1F-6A62-E3B589880AA3}"/>
              </a:ext>
            </a:extLst>
          </p:cNvPr>
          <p:cNvGrpSpPr/>
          <p:nvPr/>
        </p:nvGrpSpPr>
        <p:grpSpPr>
          <a:xfrm>
            <a:off x="3263832" y="1326859"/>
            <a:ext cx="1635337" cy="1378157"/>
            <a:chOff x="3263832" y="1326859"/>
            <a:chExt cx="1635337" cy="1378157"/>
          </a:xfrm>
        </p:grpSpPr>
        <p:sp>
          <p:nvSpPr>
            <p:cNvPr id="65" name="Google Shape;525;p20">
              <a:extLst>
                <a:ext uri="{FF2B5EF4-FFF2-40B4-BE49-F238E27FC236}">
                  <a16:creationId xmlns:a16="http://schemas.microsoft.com/office/drawing/2014/main" id="{6DDA9ABF-517E-E5DF-B566-CCB3EBA4ACFA}"/>
                </a:ext>
              </a:extLst>
            </p:cNvPr>
            <p:cNvSpPr/>
            <p:nvPr/>
          </p:nvSpPr>
          <p:spPr>
            <a:xfrm>
              <a:off x="3677742" y="1372789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526;p20">
              <a:extLst>
                <a:ext uri="{FF2B5EF4-FFF2-40B4-BE49-F238E27FC236}">
                  <a16:creationId xmlns:a16="http://schemas.microsoft.com/office/drawing/2014/main" id="{20703EE1-F873-7049-8513-CC7EADB950D6}"/>
                </a:ext>
              </a:extLst>
            </p:cNvPr>
            <p:cNvSpPr/>
            <p:nvPr/>
          </p:nvSpPr>
          <p:spPr>
            <a:xfrm>
              <a:off x="3704734" y="1399870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rgbClr val="90B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527;p20">
              <a:extLst>
                <a:ext uri="{FF2B5EF4-FFF2-40B4-BE49-F238E27FC236}">
                  <a16:creationId xmlns:a16="http://schemas.microsoft.com/office/drawing/2014/main" id="{47A54282-71E3-E2C8-7E36-666953E8353E}"/>
                </a:ext>
              </a:extLst>
            </p:cNvPr>
            <p:cNvSpPr/>
            <p:nvPr/>
          </p:nvSpPr>
          <p:spPr>
            <a:xfrm>
              <a:off x="3795183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530;p20">
              <a:extLst>
                <a:ext uri="{FF2B5EF4-FFF2-40B4-BE49-F238E27FC236}">
                  <a16:creationId xmlns:a16="http://schemas.microsoft.com/office/drawing/2014/main" id="{AD7BBF27-D2A5-0515-FD10-BF91B3D8992C}"/>
                </a:ext>
              </a:extLst>
            </p:cNvPr>
            <p:cNvSpPr/>
            <p:nvPr/>
          </p:nvSpPr>
          <p:spPr>
            <a:xfrm>
              <a:off x="3677742" y="1370334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76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526" y="28953"/>
                    <a:pt x="14477" y="30107"/>
                    <a:pt x="17974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43" y="14827"/>
                  </a:cubicBezTo>
                  <a:cubicBezTo>
                    <a:pt x="29338" y="10666"/>
                    <a:pt x="27869" y="7728"/>
                    <a:pt x="26646" y="6260"/>
                  </a:cubicBezTo>
                  <a:cubicBezTo>
                    <a:pt x="25422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531;p20">
              <a:extLst>
                <a:ext uri="{FF2B5EF4-FFF2-40B4-BE49-F238E27FC236}">
                  <a16:creationId xmlns:a16="http://schemas.microsoft.com/office/drawing/2014/main" id="{2C160534-2976-E524-1AD9-BD72FAD141EA}"/>
                </a:ext>
              </a:extLst>
            </p:cNvPr>
            <p:cNvSpPr/>
            <p:nvPr/>
          </p:nvSpPr>
          <p:spPr>
            <a:xfrm>
              <a:off x="3997588" y="1991464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" name="Google Shape;532;p20">
              <a:extLst>
                <a:ext uri="{FF2B5EF4-FFF2-40B4-BE49-F238E27FC236}">
                  <a16:creationId xmlns:a16="http://schemas.microsoft.com/office/drawing/2014/main" id="{7BEFEFA1-F73A-F0ED-A172-9B43BA884C22}"/>
                </a:ext>
              </a:extLst>
            </p:cNvPr>
            <p:cNvGrpSpPr/>
            <p:nvPr/>
          </p:nvGrpSpPr>
          <p:grpSpPr>
            <a:xfrm>
              <a:off x="3263832" y="2260577"/>
              <a:ext cx="1471183" cy="436717"/>
              <a:chOff x="2709793" y="2109575"/>
              <a:chExt cx="1471183" cy="436717"/>
            </a:xfrm>
          </p:grpSpPr>
          <p:sp>
            <p:nvSpPr>
              <p:cNvPr id="73" name="Google Shape;533;p20">
                <a:extLst>
                  <a:ext uri="{FF2B5EF4-FFF2-40B4-BE49-F238E27FC236}">
                    <a16:creationId xmlns:a16="http://schemas.microsoft.com/office/drawing/2014/main" id="{8807C7B9-AAE4-FC43-747D-8963D1CFA7C6}"/>
                  </a:ext>
                </a:extLst>
              </p:cNvPr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534;p20">
                <a:extLst>
                  <a:ext uri="{FF2B5EF4-FFF2-40B4-BE49-F238E27FC236}">
                    <a16:creationId xmlns:a16="http://schemas.microsoft.com/office/drawing/2014/main" id="{56420224-0156-0C4A-BA3A-081FFBFD8F82}"/>
                  </a:ext>
                </a:extLst>
              </p:cNvPr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535;p20">
                <a:extLst>
                  <a:ext uri="{FF2B5EF4-FFF2-40B4-BE49-F238E27FC236}">
                    <a16:creationId xmlns:a16="http://schemas.microsoft.com/office/drawing/2014/main" id="{F578A2D4-C9F2-9691-6D4E-83E660B2935A}"/>
                  </a:ext>
                </a:extLst>
              </p:cNvPr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AD11F2-668C-0B68-29E1-545813BC2584}"/>
                </a:ext>
              </a:extLst>
            </p:cNvPr>
            <p:cNvSpPr txBox="1"/>
            <p:nvPr/>
          </p:nvSpPr>
          <p:spPr>
            <a:xfrm>
              <a:off x="3776444" y="1326859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FEFB3EC-29FE-5999-E179-5E2E0253C307}"/>
                </a:ext>
              </a:extLst>
            </p:cNvPr>
            <p:cNvSpPr txBox="1"/>
            <p:nvPr/>
          </p:nvSpPr>
          <p:spPr>
            <a:xfrm>
              <a:off x="3491216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v = s : 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44E046B-04B8-2FED-82B8-2816CB3EE2C4}"/>
              </a:ext>
            </a:extLst>
          </p:cNvPr>
          <p:cNvGrpSpPr/>
          <p:nvPr/>
        </p:nvGrpSpPr>
        <p:grpSpPr>
          <a:xfrm>
            <a:off x="924836" y="3106724"/>
            <a:ext cx="1568090" cy="1426568"/>
            <a:chOff x="924836" y="3106724"/>
            <a:chExt cx="1568090" cy="1426568"/>
          </a:xfrm>
        </p:grpSpPr>
        <p:sp>
          <p:nvSpPr>
            <p:cNvPr id="77" name="Google Shape;541;p20">
              <a:extLst>
                <a:ext uri="{FF2B5EF4-FFF2-40B4-BE49-F238E27FC236}">
                  <a16:creationId xmlns:a16="http://schemas.microsoft.com/office/drawing/2014/main" id="{FCBC69B6-9339-53E3-8A09-09008820EDE5}"/>
                </a:ext>
              </a:extLst>
            </p:cNvPr>
            <p:cNvSpPr/>
            <p:nvPr/>
          </p:nvSpPr>
          <p:spPr>
            <a:xfrm>
              <a:off x="2203103" y="4533271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550;p20">
              <a:extLst>
                <a:ext uri="{FF2B5EF4-FFF2-40B4-BE49-F238E27FC236}">
                  <a16:creationId xmlns:a16="http://schemas.microsoft.com/office/drawing/2014/main" id="{1CC493AF-4C0F-9118-DF07-B34564FCFF59}"/>
                </a:ext>
              </a:extLst>
            </p:cNvPr>
            <p:cNvSpPr/>
            <p:nvPr/>
          </p:nvSpPr>
          <p:spPr>
            <a:xfrm>
              <a:off x="133833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551;p20">
              <a:extLst>
                <a:ext uri="{FF2B5EF4-FFF2-40B4-BE49-F238E27FC236}">
                  <a16:creationId xmlns:a16="http://schemas.microsoft.com/office/drawing/2014/main" id="{135D25D7-7849-2ECE-6F45-CFC10D841F4B}"/>
                </a:ext>
              </a:extLst>
            </p:cNvPr>
            <p:cNvSpPr/>
            <p:nvPr/>
          </p:nvSpPr>
          <p:spPr>
            <a:xfrm>
              <a:off x="1366058" y="316155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552;p20">
              <a:extLst>
                <a:ext uri="{FF2B5EF4-FFF2-40B4-BE49-F238E27FC236}">
                  <a16:creationId xmlns:a16="http://schemas.microsoft.com/office/drawing/2014/main" id="{07C94C4B-04F8-6ADA-7E0F-813A2A4ED626}"/>
                </a:ext>
              </a:extLst>
            </p:cNvPr>
            <p:cNvSpPr/>
            <p:nvPr/>
          </p:nvSpPr>
          <p:spPr>
            <a:xfrm>
              <a:off x="1455776" y="319510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560;p20">
              <a:extLst>
                <a:ext uri="{FF2B5EF4-FFF2-40B4-BE49-F238E27FC236}">
                  <a16:creationId xmlns:a16="http://schemas.microsoft.com/office/drawing/2014/main" id="{BAB393A8-4773-2433-7016-C3E3BF936AF8}"/>
                </a:ext>
              </a:extLst>
            </p:cNvPr>
            <p:cNvSpPr/>
            <p:nvPr/>
          </p:nvSpPr>
          <p:spPr>
            <a:xfrm>
              <a:off x="133833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561;p20">
              <a:extLst>
                <a:ext uri="{FF2B5EF4-FFF2-40B4-BE49-F238E27FC236}">
                  <a16:creationId xmlns:a16="http://schemas.microsoft.com/office/drawing/2014/main" id="{0BB5A42F-075E-6CE9-97C6-7A3CCD5B8488}"/>
                </a:ext>
              </a:extLst>
            </p:cNvPr>
            <p:cNvSpPr/>
            <p:nvPr/>
          </p:nvSpPr>
          <p:spPr>
            <a:xfrm>
              <a:off x="1683713" y="3778319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3" name="Google Shape;562;p20">
              <a:extLst>
                <a:ext uri="{FF2B5EF4-FFF2-40B4-BE49-F238E27FC236}">
                  <a16:creationId xmlns:a16="http://schemas.microsoft.com/office/drawing/2014/main" id="{EE720390-C716-9EA8-F811-CEA3016A7970}"/>
                </a:ext>
              </a:extLst>
            </p:cNvPr>
            <p:cNvGrpSpPr/>
            <p:nvPr/>
          </p:nvGrpSpPr>
          <p:grpSpPr>
            <a:xfrm>
              <a:off x="924836" y="4022265"/>
              <a:ext cx="1470361" cy="436717"/>
              <a:chOff x="4961539" y="2109575"/>
              <a:chExt cx="1470361" cy="436717"/>
            </a:xfrm>
          </p:grpSpPr>
          <p:sp>
            <p:nvSpPr>
              <p:cNvPr id="86" name="Google Shape;563;p20">
                <a:extLst>
                  <a:ext uri="{FF2B5EF4-FFF2-40B4-BE49-F238E27FC236}">
                    <a16:creationId xmlns:a16="http://schemas.microsoft.com/office/drawing/2014/main" id="{3325B92C-C0AF-B35B-F64F-86F51FD4207B}"/>
                  </a:ext>
                </a:extLst>
              </p:cNvPr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564;p20">
                <a:extLst>
                  <a:ext uri="{FF2B5EF4-FFF2-40B4-BE49-F238E27FC236}">
                    <a16:creationId xmlns:a16="http://schemas.microsoft.com/office/drawing/2014/main" id="{EE979385-D816-E693-AF7F-D1C9D1819FC7}"/>
                  </a:ext>
                </a:extLst>
              </p:cNvPr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565;p20">
                <a:extLst>
                  <a:ext uri="{FF2B5EF4-FFF2-40B4-BE49-F238E27FC236}">
                    <a16:creationId xmlns:a16="http://schemas.microsoft.com/office/drawing/2014/main" id="{2C78C85C-DA5C-8E30-57A2-8D9EDC7FEA1E}"/>
                  </a:ext>
                </a:extLst>
              </p:cNvPr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102D433-64CD-D039-884D-E728ADCD347F}"/>
                </a:ext>
              </a:extLst>
            </p:cNvPr>
            <p:cNvSpPr txBox="1"/>
            <p:nvPr/>
          </p:nvSpPr>
          <p:spPr>
            <a:xfrm>
              <a:off x="1412147" y="3106724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C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860E3C4-066F-11A0-1167-0C175D5EC8BD}"/>
                </a:ext>
              </a:extLst>
            </p:cNvPr>
            <p:cNvSpPr txBox="1"/>
            <p:nvPr/>
          </p:nvSpPr>
          <p:spPr>
            <a:xfrm>
              <a:off x="1084973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v = s + t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E44DD88-C2ED-C923-9BAC-AA7C8395D4E3}"/>
              </a:ext>
            </a:extLst>
          </p:cNvPr>
          <p:cNvGrpSpPr/>
          <p:nvPr/>
        </p:nvGrpSpPr>
        <p:grpSpPr>
          <a:xfrm>
            <a:off x="3176696" y="3132022"/>
            <a:ext cx="1574264" cy="1326960"/>
            <a:chOff x="3176696" y="3132022"/>
            <a:chExt cx="1574264" cy="1326960"/>
          </a:xfrm>
        </p:grpSpPr>
        <p:sp>
          <p:nvSpPr>
            <p:cNvPr id="90" name="Google Shape;577;p20">
              <a:extLst>
                <a:ext uri="{FF2B5EF4-FFF2-40B4-BE49-F238E27FC236}">
                  <a16:creationId xmlns:a16="http://schemas.microsoft.com/office/drawing/2014/main" id="{601F7453-0FBC-A9FB-368D-2D29E9F709F1}"/>
                </a:ext>
              </a:extLst>
            </p:cNvPr>
            <p:cNvSpPr/>
            <p:nvPr/>
          </p:nvSpPr>
          <p:spPr>
            <a:xfrm>
              <a:off x="359060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41" y="25968"/>
                    <a:pt x="6679" y="27646"/>
                    <a:pt x="9267" y="28381"/>
                  </a:cubicBezTo>
                  <a:cubicBezTo>
                    <a:pt x="10162" y="28713"/>
                    <a:pt x="12516" y="29420"/>
                    <a:pt x="15084" y="29420"/>
                  </a:cubicBezTo>
                  <a:cubicBezTo>
                    <a:pt x="16027" y="29420"/>
                    <a:pt x="16999" y="29324"/>
                    <a:pt x="17939" y="29080"/>
                  </a:cubicBezTo>
                  <a:cubicBezTo>
                    <a:pt x="21435" y="28136"/>
                    <a:pt x="24128" y="26877"/>
                    <a:pt x="25946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869" y="7610"/>
                    <a:pt x="26646" y="6142"/>
                  </a:cubicBezTo>
                  <a:cubicBezTo>
                    <a:pt x="25457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578;p20">
              <a:extLst>
                <a:ext uri="{FF2B5EF4-FFF2-40B4-BE49-F238E27FC236}">
                  <a16:creationId xmlns:a16="http://schemas.microsoft.com/office/drawing/2014/main" id="{D9175A51-061E-2A16-1542-A9143DF9E6CC}"/>
                </a:ext>
              </a:extLst>
            </p:cNvPr>
            <p:cNvSpPr/>
            <p:nvPr/>
          </p:nvSpPr>
          <p:spPr>
            <a:xfrm>
              <a:off x="3617598" y="316155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F37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579;p20">
              <a:extLst>
                <a:ext uri="{FF2B5EF4-FFF2-40B4-BE49-F238E27FC236}">
                  <a16:creationId xmlns:a16="http://schemas.microsoft.com/office/drawing/2014/main" id="{4E4494B5-FA81-9C84-BFA7-E47670791719}"/>
                </a:ext>
              </a:extLst>
            </p:cNvPr>
            <p:cNvSpPr/>
            <p:nvPr/>
          </p:nvSpPr>
          <p:spPr>
            <a:xfrm>
              <a:off x="3708047" y="3195109"/>
              <a:ext cx="449324" cy="45393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583;p20">
              <a:extLst>
                <a:ext uri="{FF2B5EF4-FFF2-40B4-BE49-F238E27FC236}">
                  <a16:creationId xmlns:a16="http://schemas.microsoft.com/office/drawing/2014/main" id="{E129C318-8188-7E5D-84EA-ACCE06149B18}"/>
                </a:ext>
              </a:extLst>
            </p:cNvPr>
            <p:cNvSpPr/>
            <p:nvPr/>
          </p:nvSpPr>
          <p:spPr>
            <a:xfrm>
              <a:off x="359060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41" y="26086"/>
                    <a:pt x="6679" y="27764"/>
                    <a:pt x="9267" y="28499"/>
                  </a:cubicBezTo>
                  <a:cubicBezTo>
                    <a:pt x="10491" y="28953"/>
                    <a:pt x="14442" y="30107"/>
                    <a:pt x="17939" y="29198"/>
                  </a:cubicBezTo>
                  <a:cubicBezTo>
                    <a:pt x="21435" y="28254"/>
                    <a:pt x="24128" y="26995"/>
                    <a:pt x="25946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869" y="7728"/>
                    <a:pt x="26646" y="6260"/>
                  </a:cubicBezTo>
                  <a:cubicBezTo>
                    <a:pt x="25457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584;p20">
              <a:extLst>
                <a:ext uri="{FF2B5EF4-FFF2-40B4-BE49-F238E27FC236}">
                  <a16:creationId xmlns:a16="http://schemas.microsoft.com/office/drawing/2014/main" id="{5AB6A893-67BF-2BEB-3CB9-0316469FAEB8}"/>
                </a:ext>
              </a:extLst>
            </p:cNvPr>
            <p:cNvSpPr/>
            <p:nvPr/>
          </p:nvSpPr>
          <p:spPr>
            <a:xfrm>
              <a:off x="3910452" y="375315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oogle Shape;585;p20">
              <a:extLst>
                <a:ext uri="{FF2B5EF4-FFF2-40B4-BE49-F238E27FC236}">
                  <a16:creationId xmlns:a16="http://schemas.microsoft.com/office/drawing/2014/main" id="{23BEA933-5CDD-BC62-D69B-09920D262312}"/>
                </a:ext>
              </a:extLst>
            </p:cNvPr>
            <p:cNvGrpSpPr/>
            <p:nvPr/>
          </p:nvGrpSpPr>
          <p:grpSpPr>
            <a:xfrm>
              <a:off x="3176696" y="4022265"/>
              <a:ext cx="1471183" cy="436717"/>
              <a:chOff x="7215725" y="2109575"/>
              <a:chExt cx="1471183" cy="436717"/>
            </a:xfrm>
          </p:grpSpPr>
          <p:sp>
            <p:nvSpPr>
              <p:cNvPr id="98" name="Google Shape;586;p20">
                <a:extLst>
                  <a:ext uri="{FF2B5EF4-FFF2-40B4-BE49-F238E27FC236}">
                    <a16:creationId xmlns:a16="http://schemas.microsoft.com/office/drawing/2014/main" id="{F464F6CE-5110-DAE6-88E7-4B9DECF22DEA}"/>
                  </a:ext>
                </a:extLst>
              </p:cNvPr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587;p20">
                <a:extLst>
                  <a:ext uri="{FF2B5EF4-FFF2-40B4-BE49-F238E27FC236}">
                    <a16:creationId xmlns:a16="http://schemas.microsoft.com/office/drawing/2014/main" id="{6C677230-0011-D108-778D-91361FF98980}"/>
                  </a:ext>
                </a:extLst>
              </p:cNvPr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588;p20">
                <a:extLst>
                  <a:ext uri="{FF2B5EF4-FFF2-40B4-BE49-F238E27FC236}">
                    <a16:creationId xmlns:a16="http://schemas.microsoft.com/office/drawing/2014/main" id="{8DE5BFEC-F72D-8A72-5CBB-DD4A872C55B3}"/>
                  </a:ext>
                </a:extLst>
              </p:cNvPr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7866431-B82C-CB8E-1EAF-DFF1C201605F}"/>
                </a:ext>
              </a:extLst>
            </p:cNvPr>
            <p:cNvSpPr txBox="1"/>
            <p:nvPr/>
          </p:nvSpPr>
          <p:spPr>
            <a:xfrm>
              <a:off x="3661795" y="3133290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28137D1-D088-43E0-6F7C-5EEDE9F2C5BF}"/>
                </a:ext>
              </a:extLst>
            </p:cNvPr>
            <p:cNvSpPr txBox="1"/>
            <p:nvPr/>
          </p:nvSpPr>
          <p:spPr>
            <a:xfrm>
              <a:off x="3343007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v = t : s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5637D0AA-D827-D60F-7D84-94E404AA2E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"/>
          <a:stretch/>
        </p:blipFill>
        <p:spPr>
          <a:xfrm>
            <a:off x="4186184" y="1315970"/>
            <a:ext cx="1119241" cy="1026180"/>
          </a:xfrm>
          <a:prstGeom prst="rect">
            <a:avLst/>
          </a:prstGeom>
        </p:spPr>
      </p:pic>
      <p:pic>
        <p:nvPicPr>
          <p:cNvPr id="10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A52ADC-2516-DA4B-6E64-0CCBC0C79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79236" y="19523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EFBDA-CB35-D0BF-6DA3-48575A8D6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3" t="5329" r="4485"/>
          <a:stretch/>
        </p:blipFill>
        <p:spPr>
          <a:xfrm>
            <a:off x="4698112" y="1560353"/>
            <a:ext cx="4085438" cy="3265138"/>
          </a:xfrm>
          <a:prstGeom prst="rect">
            <a:avLst/>
          </a:prstGeom>
        </p:spPr>
      </p:pic>
      <p:grpSp>
        <p:nvGrpSpPr>
          <p:cNvPr id="5" name="Google Shape;564;p51">
            <a:extLst>
              <a:ext uri="{FF2B5EF4-FFF2-40B4-BE49-F238E27FC236}">
                <a16:creationId xmlns:a16="http://schemas.microsoft.com/office/drawing/2014/main" id="{582FACA7-F108-CCA4-AB52-096AA0BB1A5A}"/>
              </a:ext>
            </a:extLst>
          </p:cNvPr>
          <p:cNvGrpSpPr/>
          <p:nvPr/>
        </p:nvGrpSpPr>
        <p:grpSpPr>
          <a:xfrm rot="899960">
            <a:off x="7719512" y="867807"/>
            <a:ext cx="1136591" cy="989820"/>
            <a:chOff x="4696925" y="4062125"/>
            <a:chExt cx="1136625" cy="989850"/>
          </a:xfrm>
        </p:grpSpPr>
        <p:sp>
          <p:nvSpPr>
            <p:cNvPr id="6" name="Google Shape;565;p51">
              <a:extLst>
                <a:ext uri="{FF2B5EF4-FFF2-40B4-BE49-F238E27FC236}">
                  <a16:creationId xmlns:a16="http://schemas.microsoft.com/office/drawing/2014/main" id="{676DED94-8C6A-1BC8-CC4D-E87DCC53A104}"/>
                </a:ext>
              </a:extLst>
            </p:cNvPr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566;p51">
              <a:extLst>
                <a:ext uri="{FF2B5EF4-FFF2-40B4-BE49-F238E27FC236}">
                  <a16:creationId xmlns:a16="http://schemas.microsoft.com/office/drawing/2014/main" id="{E3A93CF5-61D8-2A10-EAC4-7FF403423EEC}"/>
                </a:ext>
              </a:extLst>
            </p:cNvPr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567;p51">
              <a:extLst>
                <a:ext uri="{FF2B5EF4-FFF2-40B4-BE49-F238E27FC236}">
                  <a16:creationId xmlns:a16="http://schemas.microsoft.com/office/drawing/2014/main" id="{0CBCEFFB-BD50-7563-252E-AEFC492F9012}"/>
                </a:ext>
              </a:extLst>
            </p:cNvPr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568;p51">
              <a:extLst>
                <a:ext uri="{FF2B5EF4-FFF2-40B4-BE49-F238E27FC236}">
                  <a16:creationId xmlns:a16="http://schemas.microsoft.com/office/drawing/2014/main" id="{D2BC479F-C6D7-8A04-6CF4-4908CB9C1E0B}"/>
                </a:ext>
              </a:extLst>
            </p:cNvPr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569;p51">
              <a:extLst>
                <a:ext uri="{FF2B5EF4-FFF2-40B4-BE49-F238E27FC236}">
                  <a16:creationId xmlns:a16="http://schemas.microsoft.com/office/drawing/2014/main" id="{086662BE-4187-36D7-1F12-FF5B96906E92}"/>
                </a:ext>
              </a:extLst>
            </p:cNvPr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570;p51">
              <a:extLst>
                <a:ext uri="{FF2B5EF4-FFF2-40B4-BE49-F238E27FC236}">
                  <a16:creationId xmlns:a16="http://schemas.microsoft.com/office/drawing/2014/main" id="{F64BB04B-505D-14DA-DB4A-698F5BFEBA90}"/>
                </a:ext>
              </a:extLst>
            </p:cNvPr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571;p51">
              <a:extLst>
                <a:ext uri="{FF2B5EF4-FFF2-40B4-BE49-F238E27FC236}">
                  <a16:creationId xmlns:a16="http://schemas.microsoft.com/office/drawing/2014/main" id="{AF3B8AEA-2ABB-8EB1-335C-A8EA5A03AE49}"/>
                </a:ext>
              </a:extLst>
            </p:cNvPr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572;p51">
              <a:extLst>
                <a:ext uri="{FF2B5EF4-FFF2-40B4-BE49-F238E27FC236}">
                  <a16:creationId xmlns:a16="http://schemas.microsoft.com/office/drawing/2014/main" id="{D389C4FC-449D-9660-DA26-F9783BA52B49}"/>
                </a:ext>
              </a:extLst>
            </p:cNvPr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573;p51">
              <a:extLst>
                <a:ext uri="{FF2B5EF4-FFF2-40B4-BE49-F238E27FC236}">
                  <a16:creationId xmlns:a16="http://schemas.microsoft.com/office/drawing/2014/main" id="{D43296DF-1DF2-CAD3-3F7F-035C362BE4D5}"/>
                </a:ext>
              </a:extLst>
            </p:cNvPr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4;p51">
              <a:extLst>
                <a:ext uri="{FF2B5EF4-FFF2-40B4-BE49-F238E27FC236}">
                  <a16:creationId xmlns:a16="http://schemas.microsoft.com/office/drawing/2014/main" id="{49D44ABE-A9F5-406F-A4C2-0C76248B07F1}"/>
                </a:ext>
              </a:extLst>
            </p:cNvPr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5;p51">
              <a:extLst>
                <a:ext uri="{FF2B5EF4-FFF2-40B4-BE49-F238E27FC236}">
                  <a16:creationId xmlns:a16="http://schemas.microsoft.com/office/drawing/2014/main" id="{2A2003E3-729B-048C-B900-018D5C54680D}"/>
                </a:ext>
              </a:extLst>
            </p:cNvPr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6;p51">
              <a:extLst>
                <a:ext uri="{FF2B5EF4-FFF2-40B4-BE49-F238E27FC236}">
                  <a16:creationId xmlns:a16="http://schemas.microsoft.com/office/drawing/2014/main" id="{426E14EC-8A39-A46A-803B-54E8822FA257}"/>
                </a:ext>
              </a:extLst>
            </p:cNvPr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oogle Shape;577;p51">
            <a:extLst>
              <a:ext uri="{FF2B5EF4-FFF2-40B4-BE49-F238E27FC236}">
                <a16:creationId xmlns:a16="http://schemas.microsoft.com/office/drawing/2014/main" id="{C4E05BAB-1A40-D734-D397-96CF74CC9ECC}"/>
              </a:ext>
            </a:extLst>
          </p:cNvPr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19" name="Google Shape;578;p51">
              <a:extLst>
                <a:ext uri="{FF2B5EF4-FFF2-40B4-BE49-F238E27FC236}">
                  <a16:creationId xmlns:a16="http://schemas.microsoft.com/office/drawing/2014/main" id="{8F4A6248-3B51-D88C-6A85-8E55D3CB086F}"/>
                </a:ext>
              </a:extLst>
            </p:cNvPr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79;p51">
              <a:extLst>
                <a:ext uri="{FF2B5EF4-FFF2-40B4-BE49-F238E27FC236}">
                  <a16:creationId xmlns:a16="http://schemas.microsoft.com/office/drawing/2014/main" id="{2CB7B13E-155C-FA76-79E7-DAD38C8CDB24}"/>
                </a:ext>
              </a:extLst>
            </p:cNvPr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0;p51">
              <a:extLst>
                <a:ext uri="{FF2B5EF4-FFF2-40B4-BE49-F238E27FC236}">
                  <a16:creationId xmlns:a16="http://schemas.microsoft.com/office/drawing/2014/main" id="{5851EFF7-58D6-796D-1E67-95AAB50CF908}"/>
                </a:ext>
              </a:extLst>
            </p:cNvPr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1;p51">
              <a:extLst>
                <a:ext uri="{FF2B5EF4-FFF2-40B4-BE49-F238E27FC236}">
                  <a16:creationId xmlns:a16="http://schemas.microsoft.com/office/drawing/2014/main" id="{36FA7FCA-21E1-A71F-7113-976BFC4A0EF3}"/>
                </a:ext>
              </a:extLst>
            </p:cNvPr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582;p51">
              <a:extLst>
                <a:ext uri="{FF2B5EF4-FFF2-40B4-BE49-F238E27FC236}">
                  <a16:creationId xmlns:a16="http://schemas.microsoft.com/office/drawing/2014/main" id="{953D841C-E4A5-1D52-0BB6-B858FA286929}"/>
                </a:ext>
              </a:extLst>
            </p:cNvPr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583;p51">
              <a:extLst>
                <a:ext uri="{FF2B5EF4-FFF2-40B4-BE49-F238E27FC236}">
                  <a16:creationId xmlns:a16="http://schemas.microsoft.com/office/drawing/2014/main" id="{582B4027-EC7E-B76B-AFEC-D76CDD15D5B2}"/>
                </a:ext>
              </a:extLst>
            </p:cNvPr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oogle Shape;584;p51">
            <a:extLst>
              <a:ext uri="{FF2B5EF4-FFF2-40B4-BE49-F238E27FC236}">
                <a16:creationId xmlns:a16="http://schemas.microsoft.com/office/drawing/2014/main" id="{369EC87A-3250-58C1-E1D5-BE5B3A879C85}"/>
              </a:ext>
            </a:extLst>
          </p:cNvPr>
          <p:cNvGrpSpPr/>
          <p:nvPr/>
        </p:nvGrpSpPr>
        <p:grpSpPr>
          <a:xfrm rot="899960">
            <a:off x="-2022" y="139169"/>
            <a:ext cx="1261012" cy="1409458"/>
            <a:chOff x="616200" y="3359625"/>
            <a:chExt cx="1261050" cy="1409500"/>
          </a:xfrm>
        </p:grpSpPr>
        <p:sp>
          <p:nvSpPr>
            <p:cNvPr id="26" name="Google Shape;585;p51">
              <a:extLst>
                <a:ext uri="{FF2B5EF4-FFF2-40B4-BE49-F238E27FC236}">
                  <a16:creationId xmlns:a16="http://schemas.microsoft.com/office/drawing/2014/main" id="{CAD6E252-8C70-027F-A517-72830AFABBCB}"/>
                </a:ext>
              </a:extLst>
            </p:cNvPr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586;p51">
              <a:extLst>
                <a:ext uri="{FF2B5EF4-FFF2-40B4-BE49-F238E27FC236}">
                  <a16:creationId xmlns:a16="http://schemas.microsoft.com/office/drawing/2014/main" id="{011EDD6D-EC52-EA13-C6D3-98D62FB9FD4B}"/>
                </a:ext>
              </a:extLst>
            </p:cNvPr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587;p51">
              <a:extLst>
                <a:ext uri="{FF2B5EF4-FFF2-40B4-BE49-F238E27FC236}">
                  <a16:creationId xmlns:a16="http://schemas.microsoft.com/office/drawing/2014/main" id="{69AA71E5-841E-EC57-430F-EC362691C8AC}"/>
                </a:ext>
              </a:extLst>
            </p:cNvPr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588;p51">
              <a:extLst>
                <a:ext uri="{FF2B5EF4-FFF2-40B4-BE49-F238E27FC236}">
                  <a16:creationId xmlns:a16="http://schemas.microsoft.com/office/drawing/2014/main" id="{B5ECF770-C628-247F-6443-361B09F2D6F8}"/>
                </a:ext>
              </a:extLst>
            </p:cNvPr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589;p51">
              <a:extLst>
                <a:ext uri="{FF2B5EF4-FFF2-40B4-BE49-F238E27FC236}">
                  <a16:creationId xmlns:a16="http://schemas.microsoft.com/office/drawing/2014/main" id="{1A9E28F8-D4D3-A582-0D17-2E9C00AFC39E}"/>
                </a:ext>
              </a:extLst>
            </p:cNvPr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590;p51">
              <a:extLst>
                <a:ext uri="{FF2B5EF4-FFF2-40B4-BE49-F238E27FC236}">
                  <a16:creationId xmlns:a16="http://schemas.microsoft.com/office/drawing/2014/main" id="{5A711235-26DA-0B60-BADE-F2E335607C08}"/>
                </a:ext>
              </a:extLst>
            </p:cNvPr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591;p51">
              <a:extLst>
                <a:ext uri="{FF2B5EF4-FFF2-40B4-BE49-F238E27FC236}">
                  <a16:creationId xmlns:a16="http://schemas.microsoft.com/office/drawing/2014/main" id="{A76EA7C8-4921-16B7-2718-43DCDE938627}"/>
                </a:ext>
              </a:extLst>
            </p:cNvPr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592;p51">
              <a:extLst>
                <a:ext uri="{FF2B5EF4-FFF2-40B4-BE49-F238E27FC236}">
                  <a16:creationId xmlns:a16="http://schemas.microsoft.com/office/drawing/2014/main" id="{FBDBB550-3957-C122-000B-CEE3F62CB891}"/>
                </a:ext>
              </a:extLst>
            </p:cNvPr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593;p51">
              <a:extLst>
                <a:ext uri="{FF2B5EF4-FFF2-40B4-BE49-F238E27FC236}">
                  <a16:creationId xmlns:a16="http://schemas.microsoft.com/office/drawing/2014/main" id="{DC0B4A03-D8B1-A815-2303-DE056CE4AB7B}"/>
                </a:ext>
              </a:extLst>
            </p:cNvPr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594;p51">
              <a:extLst>
                <a:ext uri="{FF2B5EF4-FFF2-40B4-BE49-F238E27FC236}">
                  <a16:creationId xmlns:a16="http://schemas.microsoft.com/office/drawing/2014/main" id="{5A03DB32-2986-F10C-6090-2E8957AE9BD5}"/>
                </a:ext>
              </a:extLst>
            </p:cNvPr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595;p51">
              <a:extLst>
                <a:ext uri="{FF2B5EF4-FFF2-40B4-BE49-F238E27FC236}">
                  <a16:creationId xmlns:a16="http://schemas.microsoft.com/office/drawing/2014/main" id="{CE26E502-832F-3842-5640-120BF0EE50DA}"/>
                </a:ext>
              </a:extLst>
            </p:cNvPr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596;p51">
              <a:extLst>
                <a:ext uri="{FF2B5EF4-FFF2-40B4-BE49-F238E27FC236}">
                  <a16:creationId xmlns:a16="http://schemas.microsoft.com/office/drawing/2014/main" id="{B23F845E-5B99-9C0C-DE87-12285AE0E00B}"/>
                </a:ext>
              </a:extLst>
            </p:cNvPr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597;p51">
              <a:extLst>
                <a:ext uri="{FF2B5EF4-FFF2-40B4-BE49-F238E27FC236}">
                  <a16:creationId xmlns:a16="http://schemas.microsoft.com/office/drawing/2014/main" id="{EECFB4E8-0C81-6631-5BB2-3EE3BE0704E9}"/>
                </a:ext>
              </a:extLst>
            </p:cNvPr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598;p51">
              <a:extLst>
                <a:ext uri="{FF2B5EF4-FFF2-40B4-BE49-F238E27FC236}">
                  <a16:creationId xmlns:a16="http://schemas.microsoft.com/office/drawing/2014/main" id="{B2762593-13A4-99B0-1F79-8136FB2DC51F}"/>
                </a:ext>
              </a:extLst>
            </p:cNvPr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599;p51">
              <a:extLst>
                <a:ext uri="{FF2B5EF4-FFF2-40B4-BE49-F238E27FC236}">
                  <a16:creationId xmlns:a16="http://schemas.microsoft.com/office/drawing/2014/main" id="{3C48E1DB-F4A6-F2CA-89B3-2BAE6763EA69}"/>
                </a:ext>
              </a:extLst>
            </p:cNvPr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600;p51">
              <a:extLst>
                <a:ext uri="{FF2B5EF4-FFF2-40B4-BE49-F238E27FC236}">
                  <a16:creationId xmlns:a16="http://schemas.microsoft.com/office/drawing/2014/main" id="{B792DFC6-CE7E-0675-6B87-95CB6954D5F6}"/>
                </a:ext>
              </a:extLst>
            </p:cNvPr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601;p51">
              <a:extLst>
                <a:ext uri="{FF2B5EF4-FFF2-40B4-BE49-F238E27FC236}">
                  <a16:creationId xmlns:a16="http://schemas.microsoft.com/office/drawing/2014/main" id="{7E73BB5A-B186-3921-98B1-C235BD1ADAB1}"/>
                </a:ext>
              </a:extLst>
            </p:cNvPr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602;p51">
              <a:extLst>
                <a:ext uri="{FF2B5EF4-FFF2-40B4-BE49-F238E27FC236}">
                  <a16:creationId xmlns:a16="http://schemas.microsoft.com/office/drawing/2014/main" id="{BBA40B06-ECCE-1A4B-E10E-AEB1A2B5AC2C}"/>
                </a:ext>
              </a:extLst>
            </p:cNvPr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03;p51">
              <a:extLst>
                <a:ext uri="{FF2B5EF4-FFF2-40B4-BE49-F238E27FC236}">
                  <a16:creationId xmlns:a16="http://schemas.microsoft.com/office/drawing/2014/main" id="{0336BDD8-E03C-A9FC-E952-1B8A2D7FA5D0}"/>
                </a:ext>
              </a:extLst>
            </p:cNvPr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04;p51">
              <a:extLst>
                <a:ext uri="{FF2B5EF4-FFF2-40B4-BE49-F238E27FC236}">
                  <a16:creationId xmlns:a16="http://schemas.microsoft.com/office/drawing/2014/main" id="{E5C4503A-06E2-FE62-9021-F85028AE8AE4}"/>
                </a:ext>
              </a:extLst>
            </p:cNvPr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05;p51">
              <a:extLst>
                <a:ext uri="{FF2B5EF4-FFF2-40B4-BE49-F238E27FC236}">
                  <a16:creationId xmlns:a16="http://schemas.microsoft.com/office/drawing/2014/main" id="{BAD996B4-73C3-4E7D-EDB1-65BD78C465BC}"/>
                </a:ext>
              </a:extLst>
            </p:cNvPr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06;p51">
              <a:extLst>
                <a:ext uri="{FF2B5EF4-FFF2-40B4-BE49-F238E27FC236}">
                  <a16:creationId xmlns:a16="http://schemas.microsoft.com/office/drawing/2014/main" id="{1932C4E0-F7F8-868A-24B2-0AA19E99E306}"/>
                </a:ext>
              </a:extLst>
            </p:cNvPr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07;p51">
              <a:extLst>
                <a:ext uri="{FF2B5EF4-FFF2-40B4-BE49-F238E27FC236}">
                  <a16:creationId xmlns:a16="http://schemas.microsoft.com/office/drawing/2014/main" id="{FC7C3CF4-6546-1664-9D99-F6E7821935B2}"/>
                </a:ext>
              </a:extLst>
            </p:cNvPr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08;p51">
              <a:extLst>
                <a:ext uri="{FF2B5EF4-FFF2-40B4-BE49-F238E27FC236}">
                  <a16:creationId xmlns:a16="http://schemas.microsoft.com/office/drawing/2014/main" id="{B0C5EE72-8D68-56DF-7871-17EC0B1425E5}"/>
                </a:ext>
              </a:extLst>
            </p:cNvPr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09;p51">
              <a:extLst>
                <a:ext uri="{FF2B5EF4-FFF2-40B4-BE49-F238E27FC236}">
                  <a16:creationId xmlns:a16="http://schemas.microsoft.com/office/drawing/2014/main" id="{8C6D95DA-393B-F0F1-D534-BFF8DE4AA417}"/>
                </a:ext>
              </a:extLst>
            </p:cNvPr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917C807-5AFA-BA39-DDA0-64363BE2D330}"/>
              </a:ext>
            </a:extLst>
          </p:cNvPr>
          <p:cNvSpPr txBox="1"/>
          <p:nvPr/>
        </p:nvSpPr>
        <p:spPr>
          <a:xfrm>
            <a:off x="1375794" y="534216"/>
            <a:ext cx="691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Đâu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là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công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thức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tính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quãng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đường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?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20318B-2521-CCFF-9BC6-4DB75E4CDC87}"/>
              </a:ext>
            </a:extLst>
          </p:cNvPr>
          <p:cNvGrpSpPr/>
          <p:nvPr/>
        </p:nvGrpSpPr>
        <p:grpSpPr>
          <a:xfrm>
            <a:off x="1014220" y="1350627"/>
            <a:ext cx="1501078" cy="1354389"/>
            <a:chOff x="1014220" y="1350627"/>
            <a:chExt cx="1501078" cy="1354389"/>
          </a:xfrm>
        </p:grpSpPr>
        <p:sp>
          <p:nvSpPr>
            <p:cNvPr id="53" name="Google Shape;495;p20">
              <a:extLst>
                <a:ext uri="{FF2B5EF4-FFF2-40B4-BE49-F238E27FC236}">
                  <a16:creationId xmlns:a16="http://schemas.microsoft.com/office/drawing/2014/main" id="{FCB8BEA0-EA0E-18AC-6058-199BE95CF6C3}"/>
                </a:ext>
              </a:extLst>
            </p:cNvPr>
            <p:cNvSpPr/>
            <p:nvPr/>
          </p:nvSpPr>
          <p:spPr>
            <a:xfrm>
              <a:off x="1428129" y="1372789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96;p20">
              <a:extLst>
                <a:ext uri="{FF2B5EF4-FFF2-40B4-BE49-F238E27FC236}">
                  <a16:creationId xmlns:a16="http://schemas.microsoft.com/office/drawing/2014/main" id="{88E69268-3FEF-DCBB-584B-984C063FA402}"/>
                </a:ext>
              </a:extLst>
            </p:cNvPr>
            <p:cNvSpPr/>
            <p:nvPr/>
          </p:nvSpPr>
          <p:spPr>
            <a:xfrm>
              <a:off x="1455122" y="1399870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94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97;p20">
              <a:extLst>
                <a:ext uri="{FF2B5EF4-FFF2-40B4-BE49-F238E27FC236}">
                  <a16:creationId xmlns:a16="http://schemas.microsoft.com/office/drawing/2014/main" id="{2C322423-6D81-69FE-649C-EDAC8868773D}"/>
                </a:ext>
              </a:extLst>
            </p:cNvPr>
            <p:cNvSpPr/>
            <p:nvPr/>
          </p:nvSpPr>
          <p:spPr>
            <a:xfrm>
              <a:off x="1545571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505;p20">
              <a:extLst>
                <a:ext uri="{FF2B5EF4-FFF2-40B4-BE49-F238E27FC236}">
                  <a16:creationId xmlns:a16="http://schemas.microsoft.com/office/drawing/2014/main" id="{F3F1FACC-31FE-D889-3699-89CE9AC94DDF}"/>
                </a:ext>
              </a:extLst>
            </p:cNvPr>
            <p:cNvSpPr/>
            <p:nvPr/>
          </p:nvSpPr>
          <p:spPr>
            <a:xfrm>
              <a:off x="1428129" y="1370334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506;p20">
              <a:extLst>
                <a:ext uri="{FF2B5EF4-FFF2-40B4-BE49-F238E27FC236}">
                  <a16:creationId xmlns:a16="http://schemas.microsoft.com/office/drawing/2014/main" id="{AEBE46C0-4EE9-6342-03A7-F47A2D9E8B4D}"/>
                </a:ext>
              </a:extLst>
            </p:cNvPr>
            <p:cNvSpPr/>
            <p:nvPr/>
          </p:nvSpPr>
          <p:spPr>
            <a:xfrm>
              <a:off x="1748340" y="1991464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8" name="Google Shape;507;p20">
              <a:extLst>
                <a:ext uri="{FF2B5EF4-FFF2-40B4-BE49-F238E27FC236}">
                  <a16:creationId xmlns:a16="http://schemas.microsoft.com/office/drawing/2014/main" id="{81EB9102-DC09-0C79-7DA8-DC87092A2548}"/>
                </a:ext>
              </a:extLst>
            </p:cNvPr>
            <p:cNvGrpSpPr/>
            <p:nvPr/>
          </p:nvGrpSpPr>
          <p:grpSpPr>
            <a:xfrm>
              <a:off x="1014220" y="2260577"/>
              <a:ext cx="1471183" cy="436717"/>
              <a:chOff x="457250" y="2109575"/>
              <a:chExt cx="1471183" cy="436717"/>
            </a:xfrm>
          </p:grpSpPr>
          <p:sp>
            <p:nvSpPr>
              <p:cNvPr id="61" name="Google Shape;508;p20">
                <a:extLst>
                  <a:ext uri="{FF2B5EF4-FFF2-40B4-BE49-F238E27FC236}">
                    <a16:creationId xmlns:a16="http://schemas.microsoft.com/office/drawing/2014/main" id="{868C0362-A522-9795-4717-4B837EDE4058}"/>
                  </a:ext>
                </a:extLst>
              </p:cNvPr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09;p20">
                <a:extLst>
                  <a:ext uri="{FF2B5EF4-FFF2-40B4-BE49-F238E27FC236}">
                    <a16:creationId xmlns:a16="http://schemas.microsoft.com/office/drawing/2014/main" id="{9F7C49F3-D5FA-1548-9596-0320CD09F4EA}"/>
                  </a:ext>
                </a:extLst>
              </p:cNvPr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10;p20">
                <a:extLst>
                  <a:ext uri="{FF2B5EF4-FFF2-40B4-BE49-F238E27FC236}">
                    <a16:creationId xmlns:a16="http://schemas.microsoft.com/office/drawing/2014/main" id="{9E2F79F0-486D-F71F-3268-E6378F02516E}"/>
                  </a:ext>
                </a:extLst>
              </p:cNvPr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7C09469-E90B-2AEC-FD27-1FC21F4BFD38}"/>
                </a:ext>
              </a:extLst>
            </p:cNvPr>
            <p:cNvSpPr txBox="1"/>
            <p:nvPr/>
          </p:nvSpPr>
          <p:spPr>
            <a:xfrm>
              <a:off x="1476463" y="1350627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CA3F16-AF16-84E9-AE37-863765CCF524}"/>
                </a:ext>
              </a:extLst>
            </p:cNvPr>
            <p:cNvSpPr txBox="1"/>
            <p:nvPr/>
          </p:nvSpPr>
          <p:spPr>
            <a:xfrm>
              <a:off x="1107345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s = t : v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2D2DAD-6139-D4AF-912D-427F193BC9EA}"/>
              </a:ext>
            </a:extLst>
          </p:cNvPr>
          <p:cNvGrpSpPr/>
          <p:nvPr/>
        </p:nvGrpSpPr>
        <p:grpSpPr>
          <a:xfrm>
            <a:off x="3263832" y="1326859"/>
            <a:ext cx="1635337" cy="1378157"/>
            <a:chOff x="3263832" y="1326859"/>
            <a:chExt cx="1635337" cy="1378157"/>
          </a:xfrm>
        </p:grpSpPr>
        <p:sp>
          <p:nvSpPr>
            <p:cNvPr id="65" name="Google Shape;525;p20">
              <a:extLst>
                <a:ext uri="{FF2B5EF4-FFF2-40B4-BE49-F238E27FC236}">
                  <a16:creationId xmlns:a16="http://schemas.microsoft.com/office/drawing/2014/main" id="{382E06BA-ABFC-9568-FD1F-3C1154936614}"/>
                </a:ext>
              </a:extLst>
            </p:cNvPr>
            <p:cNvSpPr/>
            <p:nvPr/>
          </p:nvSpPr>
          <p:spPr>
            <a:xfrm>
              <a:off x="3677742" y="1372789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526;p20">
              <a:extLst>
                <a:ext uri="{FF2B5EF4-FFF2-40B4-BE49-F238E27FC236}">
                  <a16:creationId xmlns:a16="http://schemas.microsoft.com/office/drawing/2014/main" id="{3349C7C7-AA20-159E-29F8-CAE584B5BFA5}"/>
                </a:ext>
              </a:extLst>
            </p:cNvPr>
            <p:cNvSpPr/>
            <p:nvPr/>
          </p:nvSpPr>
          <p:spPr>
            <a:xfrm>
              <a:off x="3704734" y="1399870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rgbClr val="90B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527;p20">
              <a:extLst>
                <a:ext uri="{FF2B5EF4-FFF2-40B4-BE49-F238E27FC236}">
                  <a16:creationId xmlns:a16="http://schemas.microsoft.com/office/drawing/2014/main" id="{39C2F4C3-9CDC-BD4E-A11F-E022BB5C751F}"/>
                </a:ext>
              </a:extLst>
            </p:cNvPr>
            <p:cNvSpPr/>
            <p:nvPr/>
          </p:nvSpPr>
          <p:spPr>
            <a:xfrm>
              <a:off x="3795183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530;p20">
              <a:extLst>
                <a:ext uri="{FF2B5EF4-FFF2-40B4-BE49-F238E27FC236}">
                  <a16:creationId xmlns:a16="http://schemas.microsoft.com/office/drawing/2014/main" id="{2BB0E64B-BA27-8E1E-53CA-1C753449F072}"/>
                </a:ext>
              </a:extLst>
            </p:cNvPr>
            <p:cNvSpPr/>
            <p:nvPr/>
          </p:nvSpPr>
          <p:spPr>
            <a:xfrm>
              <a:off x="3677742" y="1370334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76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526" y="28953"/>
                    <a:pt x="14477" y="30107"/>
                    <a:pt x="17974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43" y="14827"/>
                  </a:cubicBezTo>
                  <a:cubicBezTo>
                    <a:pt x="29338" y="10666"/>
                    <a:pt x="27869" y="7728"/>
                    <a:pt x="26646" y="6260"/>
                  </a:cubicBezTo>
                  <a:cubicBezTo>
                    <a:pt x="25422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531;p20">
              <a:extLst>
                <a:ext uri="{FF2B5EF4-FFF2-40B4-BE49-F238E27FC236}">
                  <a16:creationId xmlns:a16="http://schemas.microsoft.com/office/drawing/2014/main" id="{7F63DBC9-B911-1835-CCBA-6296DD2E73B8}"/>
                </a:ext>
              </a:extLst>
            </p:cNvPr>
            <p:cNvSpPr/>
            <p:nvPr/>
          </p:nvSpPr>
          <p:spPr>
            <a:xfrm>
              <a:off x="3997588" y="1991464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" name="Google Shape;532;p20">
              <a:extLst>
                <a:ext uri="{FF2B5EF4-FFF2-40B4-BE49-F238E27FC236}">
                  <a16:creationId xmlns:a16="http://schemas.microsoft.com/office/drawing/2014/main" id="{9F5D5E1A-D952-2B31-D3E9-274AED709FDC}"/>
                </a:ext>
              </a:extLst>
            </p:cNvPr>
            <p:cNvGrpSpPr/>
            <p:nvPr/>
          </p:nvGrpSpPr>
          <p:grpSpPr>
            <a:xfrm>
              <a:off x="3263832" y="2260577"/>
              <a:ext cx="1471183" cy="436717"/>
              <a:chOff x="2709793" y="2109575"/>
              <a:chExt cx="1471183" cy="436717"/>
            </a:xfrm>
          </p:grpSpPr>
          <p:sp>
            <p:nvSpPr>
              <p:cNvPr id="73" name="Google Shape;533;p20">
                <a:extLst>
                  <a:ext uri="{FF2B5EF4-FFF2-40B4-BE49-F238E27FC236}">
                    <a16:creationId xmlns:a16="http://schemas.microsoft.com/office/drawing/2014/main" id="{EFB75845-07AB-58DB-5851-46E419DB3735}"/>
                  </a:ext>
                </a:extLst>
              </p:cNvPr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534;p20">
                <a:extLst>
                  <a:ext uri="{FF2B5EF4-FFF2-40B4-BE49-F238E27FC236}">
                    <a16:creationId xmlns:a16="http://schemas.microsoft.com/office/drawing/2014/main" id="{5D86D80E-2470-2B26-D256-20BB22E13174}"/>
                  </a:ext>
                </a:extLst>
              </p:cNvPr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535;p20">
                <a:extLst>
                  <a:ext uri="{FF2B5EF4-FFF2-40B4-BE49-F238E27FC236}">
                    <a16:creationId xmlns:a16="http://schemas.microsoft.com/office/drawing/2014/main" id="{96A42BB0-7E19-53A3-110A-FD7B3FFB9529}"/>
                  </a:ext>
                </a:extLst>
              </p:cNvPr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D5D2946-61EC-19F2-3DBE-8B20487CDDE9}"/>
                </a:ext>
              </a:extLst>
            </p:cNvPr>
            <p:cNvSpPr txBox="1"/>
            <p:nvPr/>
          </p:nvSpPr>
          <p:spPr>
            <a:xfrm>
              <a:off x="3776444" y="1326859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76E8F82-F144-2860-5C5F-D8F922415D86}"/>
                </a:ext>
              </a:extLst>
            </p:cNvPr>
            <p:cNvSpPr txBox="1"/>
            <p:nvPr/>
          </p:nvSpPr>
          <p:spPr>
            <a:xfrm>
              <a:off x="3491216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s = v : 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ABBD5C-09D7-8190-DA3C-6EF7B9010A01}"/>
              </a:ext>
            </a:extLst>
          </p:cNvPr>
          <p:cNvGrpSpPr/>
          <p:nvPr/>
        </p:nvGrpSpPr>
        <p:grpSpPr>
          <a:xfrm>
            <a:off x="924836" y="3106724"/>
            <a:ext cx="1568090" cy="1426568"/>
            <a:chOff x="924836" y="3106724"/>
            <a:chExt cx="1568090" cy="1426568"/>
          </a:xfrm>
        </p:grpSpPr>
        <p:sp>
          <p:nvSpPr>
            <p:cNvPr id="77" name="Google Shape;541;p20">
              <a:extLst>
                <a:ext uri="{FF2B5EF4-FFF2-40B4-BE49-F238E27FC236}">
                  <a16:creationId xmlns:a16="http://schemas.microsoft.com/office/drawing/2014/main" id="{DAEE5642-F156-01B6-A1D7-82E23019523E}"/>
                </a:ext>
              </a:extLst>
            </p:cNvPr>
            <p:cNvSpPr/>
            <p:nvPr/>
          </p:nvSpPr>
          <p:spPr>
            <a:xfrm>
              <a:off x="2203103" y="4533271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550;p20">
              <a:extLst>
                <a:ext uri="{FF2B5EF4-FFF2-40B4-BE49-F238E27FC236}">
                  <a16:creationId xmlns:a16="http://schemas.microsoft.com/office/drawing/2014/main" id="{0CB04525-1B9C-7202-827F-671598396348}"/>
                </a:ext>
              </a:extLst>
            </p:cNvPr>
            <p:cNvSpPr/>
            <p:nvPr/>
          </p:nvSpPr>
          <p:spPr>
            <a:xfrm>
              <a:off x="133833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551;p20">
              <a:extLst>
                <a:ext uri="{FF2B5EF4-FFF2-40B4-BE49-F238E27FC236}">
                  <a16:creationId xmlns:a16="http://schemas.microsoft.com/office/drawing/2014/main" id="{BD4E9DC6-AF0C-6806-0600-1AAB06CE9911}"/>
                </a:ext>
              </a:extLst>
            </p:cNvPr>
            <p:cNvSpPr/>
            <p:nvPr/>
          </p:nvSpPr>
          <p:spPr>
            <a:xfrm>
              <a:off x="1366058" y="316155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552;p20">
              <a:extLst>
                <a:ext uri="{FF2B5EF4-FFF2-40B4-BE49-F238E27FC236}">
                  <a16:creationId xmlns:a16="http://schemas.microsoft.com/office/drawing/2014/main" id="{DFC44189-F2FD-6CD6-5826-BF725CD5C6BF}"/>
                </a:ext>
              </a:extLst>
            </p:cNvPr>
            <p:cNvSpPr/>
            <p:nvPr/>
          </p:nvSpPr>
          <p:spPr>
            <a:xfrm>
              <a:off x="1455776" y="319510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560;p20">
              <a:extLst>
                <a:ext uri="{FF2B5EF4-FFF2-40B4-BE49-F238E27FC236}">
                  <a16:creationId xmlns:a16="http://schemas.microsoft.com/office/drawing/2014/main" id="{6F7FEDD3-2A58-0730-B686-937102721CD6}"/>
                </a:ext>
              </a:extLst>
            </p:cNvPr>
            <p:cNvSpPr/>
            <p:nvPr/>
          </p:nvSpPr>
          <p:spPr>
            <a:xfrm>
              <a:off x="133833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561;p20">
              <a:extLst>
                <a:ext uri="{FF2B5EF4-FFF2-40B4-BE49-F238E27FC236}">
                  <a16:creationId xmlns:a16="http://schemas.microsoft.com/office/drawing/2014/main" id="{B4BF8663-41D9-DF45-86A4-0CCA22DEB869}"/>
                </a:ext>
              </a:extLst>
            </p:cNvPr>
            <p:cNvSpPr/>
            <p:nvPr/>
          </p:nvSpPr>
          <p:spPr>
            <a:xfrm>
              <a:off x="1683713" y="3778319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3" name="Google Shape;562;p20">
              <a:extLst>
                <a:ext uri="{FF2B5EF4-FFF2-40B4-BE49-F238E27FC236}">
                  <a16:creationId xmlns:a16="http://schemas.microsoft.com/office/drawing/2014/main" id="{D892D9D8-B59F-C3E8-4F03-8EBC5449D1FA}"/>
                </a:ext>
              </a:extLst>
            </p:cNvPr>
            <p:cNvGrpSpPr/>
            <p:nvPr/>
          </p:nvGrpSpPr>
          <p:grpSpPr>
            <a:xfrm>
              <a:off x="924836" y="4022265"/>
              <a:ext cx="1470361" cy="436717"/>
              <a:chOff x="4961539" y="2109575"/>
              <a:chExt cx="1470361" cy="436717"/>
            </a:xfrm>
          </p:grpSpPr>
          <p:sp>
            <p:nvSpPr>
              <p:cNvPr id="86" name="Google Shape;563;p20">
                <a:extLst>
                  <a:ext uri="{FF2B5EF4-FFF2-40B4-BE49-F238E27FC236}">
                    <a16:creationId xmlns:a16="http://schemas.microsoft.com/office/drawing/2014/main" id="{8D8E3857-BB00-1E76-BDBD-451D4A2199A4}"/>
                  </a:ext>
                </a:extLst>
              </p:cNvPr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564;p20">
                <a:extLst>
                  <a:ext uri="{FF2B5EF4-FFF2-40B4-BE49-F238E27FC236}">
                    <a16:creationId xmlns:a16="http://schemas.microsoft.com/office/drawing/2014/main" id="{CE0059F2-9AC2-C9ED-889F-267D70CC4428}"/>
                  </a:ext>
                </a:extLst>
              </p:cNvPr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565;p20">
                <a:extLst>
                  <a:ext uri="{FF2B5EF4-FFF2-40B4-BE49-F238E27FC236}">
                    <a16:creationId xmlns:a16="http://schemas.microsoft.com/office/drawing/2014/main" id="{B8546D31-F2E4-D4C2-8C29-9D439CD3AE7B}"/>
                  </a:ext>
                </a:extLst>
              </p:cNvPr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FB637C7-44B1-B54F-AEC0-9A2E827C8A43}"/>
                </a:ext>
              </a:extLst>
            </p:cNvPr>
            <p:cNvSpPr txBox="1"/>
            <p:nvPr/>
          </p:nvSpPr>
          <p:spPr>
            <a:xfrm>
              <a:off x="1412147" y="3106724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C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C080C8A-3F28-2365-5CCC-328DB9CFF49B}"/>
                </a:ext>
              </a:extLst>
            </p:cNvPr>
            <p:cNvSpPr txBox="1"/>
            <p:nvPr/>
          </p:nvSpPr>
          <p:spPr>
            <a:xfrm>
              <a:off x="1084973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s = v + t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EA5C8F6-7AD7-B890-2E43-2A7799031D78}"/>
              </a:ext>
            </a:extLst>
          </p:cNvPr>
          <p:cNvGrpSpPr/>
          <p:nvPr/>
        </p:nvGrpSpPr>
        <p:grpSpPr>
          <a:xfrm>
            <a:off x="3176696" y="3132022"/>
            <a:ext cx="1574264" cy="1326960"/>
            <a:chOff x="3176696" y="3132022"/>
            <a:chExt cx="1574264" cy="1326960"/>
          </a:xfrm>
        </p:grpSpPr>
        <p:sp>
          <p:nvSpPr>
            <p:cNvPr id="90" name="Google Shape;577;p20">
              <a:extLst>
                <a:ext uri="{FF2B5EF4-FFF2-40B4-BE49-F238E27FC236}">
                  <a16:creationId xmlns:a16="http://schemas.microsoft.com/office/drawing/2014/main" id="{456B2052-353C-F725-EFF3-1DED4084989B}"/>
                </a:ext>
              </a:extLst>
            </p:cNvPr>
            <p:cNvSpPr/>
            <p:nvPr/>
          </p:nvSpPr>
          <p:spPr>
            <a:xfrm>
              <a:off x="359060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41" y="25968"/>
                    <a:pt x="6679" y="27646"/>
                    <a:pt x="9267" y="28381"/>
                  </a:cubicBezTo>
                  <a:cubicBezTo>
                    <a:pt x="10162" y="28713"/>
                    <a:pt x="12516" y="29420"/>
                    <a:pt x="15084" y="29420"/>
                  </a:cubicBezTo>
                  <a:cubicBezTo>
                    <a:pt x="16027" y="29420"/>
                    <a:pt x="16999" y="29324"/>
                    <a:pt x="17939" y="29080"/>
                  </a:cubicBezTo>
                  <a:cubicBezTo>
                    <a:pt x="21435" y="28136"/>
                    <a:pt x="24128" y="26877"/>
                    <a:pt x="25946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869" y="7610"/>
                    <a:pt x="26646" y="6142"/>
                  </a:cubicBezTo>
                  <a:cubicBezTo>
                    <a:pt x="25457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578;p20">
              <a:extLst>
                <a:ext uri="{FF2B5EF4-FFF2-40B4-BE49-F238E27FC236}">
                  <a16:creationId xmlns:a16="http://schemas.microsoft.com/office/drawing/2014/main" id="{CBC6D0FE-1441-D0A3-13CF-F8CDA727FCDC}"/>
                </a:ext>
              </a:extLst>
            </p:cNvPr>
            <p:cNvSpPr/>
            <p:nvPr/>
          </p:nvSpPr>
          <p:spPr>
            <a:xfrm>
              <a:off x="3617598" y="316155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F37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579;p20">
              <a:extLst>
                <a:ext uri="{FF2B5EF4-FFF2-40B4-BE49-F238E27FC236}">
                  <a16:creationId xmlns:a16="http://schemas.microsoft.com/office/drawing/2014/main" id="{02EB5755-DD12-958F-FFD0-737626937206}"/>
                </a:ext>
              </a:extLst>
            </p:cNvPr>
            <p:cNvSpPr/>
            <p:nvPr/>
          </p:nvSpPr>
          <p:spPr>
            <a:xfrm>
              <a:off x="3708047" y="3195109"/>
              <a:ext cx="449324" cy="45393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583;p20">
              <a:extLst>
                <a:ext uri="{FF2B5EF4-FFF2-40B4-BE49-F238E27FC236}">
                  <a16:creationId xmlns:a16="http://schemas.microsoft.com/office/drawing/2014/main" id="{941C58D7-5F8D-244D-9BE9-2C501CDABFC6}"/>
                </a:ext>
              </a:extLst>
            </p:cNvPr>
            <p:cNvSpPr/>
            <p:nvPr/>
          </p:nvSpPr>
          <p:spPr>
            <a:xfrm>
              <a:off x="359060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41" y="26086"/>
                    <a:pt x="6679" y="27764"/>
                    <a:pt x="9267" y="28499"/>
                  </a:cubicBezTo>
                  <a:cubicBezTo>
                    <a:pt x="10491" y="28953"/>
                    <a:pt x="14442" y="30107"/>
                    <a:pt x="17939" y="29198"/>
                  </a:cubicBezTo>
                  <a:cubicBezTo>
                    <a:pt x="21435" y="28254"/>
                    <a:pt x="24128" y="26995"/>
                    <a:pt x="25946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869" y="7728"/>
                    <a:pt x="26646" y="6260"/>
                  </a:cubicBezTo>
                  <a:cubicBezTo>
                    <a:pt x="25457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584;p20">
              <a:extLst>
                <a:ext uri="{FF2B5EF4-FFF2-40B4-BE49-F238E27FC236}">
                  <a16:creationId xmlns:a16="http://schemas.microsoft.com/office/drawing/2014/main" id="{BA38F184-C041-0261-2B66-0D05ECAB9DC6}"/>
                </a:ext>
              </a:extLst>
            </p:cNvPr>
            <p:cNvSpPr/>
            <p:nvPr/>
          </p:nvSpPr>
          <p:spPr>
            <a:xfrm>
              <a:off x="3910452" y="375315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oogle Shape;585;p20">
              <a:extLst>
                <a:ext uri="{FF2B5EF4-FFF2-40B4-BE49-F238E27FC236}">
                  <a16:creationId xmlns:a16="http://schemas.microsoft.com/office/drawing/2014/main" id="{480E4051-81EC-342C-6C24-5BFB2AEE9F9A}"/>
                </a:ext>
              </a:extLst>
            </p:cNvPr>
            <p:cNvGrpSpPr/>
            <p:nvPr/>
          </p:nvGrpSpPr>
          <p:grpSpPr>
            <a:xfrm>
              <a:off x="3176696" y="4022265"/>
              <a:ext cx="1471183" cy="436717"/>
              <a:chOff x="7215725" y="2109575"/>
              <a:chExt cx="1471183" cy="436717"/>
            </a:xfrm>
          </p:grpSpPr>
          <p:sp>
            <p:nvSpPr>
              <p:cNvPr id="98" name="Google Shape;586;p20">
                <a:extLst>
                  <a:ext uri="{FF2B5EF4-FFF2-40B4-BE49-F238E27FC236}">
                    <a16:creationId xmlns:a16="http://schemas.microsoft.com/office/drawing/2014/main" id="{72F8A71B-0DAE-E526-8E6B-2BD8A9C72891}"/>
                  </a:ext>
                </a:extLst>
              </p:cNvPr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587;p20">
                <a:extLst>
                  <a:ext uri="{FF2B5EF4-FFF2-40B4-BE49-F238E27FC236}">
                    <a16:creationId xmlns:a16="http://schemas.microsoft.com/office/drawing/2014/main" id="{8B813EA6-3CE9-6DE2-9D93-0FFF33396CEF}"/>
                  </a:ext>
                </a:extLst>
              </p:cNvPr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588;p20">
                <a:extLst>
                  <a:ext uri="{FF2B5EF4-FFF2-40B4-BE49-F238E27FC236}">
                    <a16:creationId xmlns:a16="http://schemas.microsoft.com/office/drawing/2014/main" id="{853DA2A8-03E9-B7ED-66B2-9549A145C8FF}"/>
                  </a:ext>
                </a:extLst>
              </p:cNvPr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1B23255-8DD8-D7DB-84D4-4B70B7FDE240}"/>
                </a:ext>
              </a:extLst>
            </p:cNvPr>
            <p:cNvSpPr txBox="1"/>
            <p:nvPr/>
          </p:nvSpPr>
          <p:spPr>
            <a:xfrm>
              <a:off x="3661795" y="3133290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58AB1B-BDEC-26A8-4955-655A1E75DA19}"/>
                </a:ext>
              </a:extLst>
            </p:cNvPr>
            <p:cNvSpPr txBox="1"/>
            <p:nvPr/>
          </p:nvSpPr>
          <p:spPr>
            <a:xfrm>
              <a:off x="3343007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s = v x t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118884BD-4313-7033-4B73-684EBDAC08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"/>
          <a:stretch/>
        </p:blipFill>
        <p:spPr>
          <a:xfrm>
            <a:off x="2418344" y="3109935"/>
            <a:ext cx="1119241" cy="1026180"/>
          </a:xfrm>
          <a:prstGeom prst="rect">
            <a:avLst/>
          </a:prstGeom>
        </p:spPr>
      </p:pic>
      <p:pic>
        <p:nvPicPr>
          <p:cNvPr id="10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A330F5B-E1F5-2F81-63F3-7C0822CB1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2150" y="18652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FEFBDA-CB35-D0BF-6DA3-48575A8D6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3" t="5329" r="4485"/>
          <a:stretch/>
        </p:blipFill>
        <p:spPr>
          <a:xfrm>
            <a:off x="4698112" y="1560353"/>
            <a:ext cx="4085438" cy="3265138"/>
          </a:xfrm>
          <a:prstGeom prst="rect">
            <a:avLst/>
          </a:prstGeom>
        </p:spPr>
      </p:pic>
      <p:grpSp>
        <p:nvGrpSpPr>
          <p:cNvPr id="5" name="Google Shape;564;p51">
            <a:extLst>
              <a:ext uri="{FF2B5EF4-FFF2-40B4-BE49-F238E27FC236}">
                <a16:creationId xmlns:a16="http://schemas.microsoft.com/office/drawing/2014/main" id="{582FACA7-F108-CCA4-AB52-096AA0BB1A5A}"/>
              </a:ext>
            </a:extLst>
          </p:cNvPr>
          <p:cNvGrpSpPr/>
          <p:nvPr/>
        </p:nvGrpSpPr>
        <p:grpSpPr>
          <a:xfrm rot="899960">
            <a:off x="7719512" y="867807"/>
            <a:ext cx="1136591" cy="989820"/>
            <a:chOff x="4696925" y="4062125"/>
            <a:chExt cx="1136625" cy="989850"/>
          </a:xfrm>
        </p:grpSpPr>
        <p:sp>
          <p:nvSpPr>
            <p:cNvPr id="6" name="Google Shape;565;p51">
              <a:extLst>
                <a:ext uri="{FF2B5EF4-FFF2-40B4-BE49-F238E27FC236}">
                  <a16:creationId xmlns:a16="http://schemas.microsoft.com/office/drawing/2014/main" id="{676DED94-8C6A-1BC8-CC4D-E87DCC53A104}"/>
                </a:ext>
              </a:extLst>
            </p:cNvPr>
            <p:cNvSpPr/>
            <p:nvPr/>
          </p:nvSpPr>
          <p:spPr>
            <a:xfrm>
              <a:off x="4696925" y="4062125"/>
              <a:ext cx="1136625" cy="624600"/>
            </a:xfrm>
            <a:custGeom>
              <a:avLst/>
              <a:gdLst/>
              <a:ahLst/>
              <a:cxnLst/>
              <a:rect l="l" t="t" r="r" b="b"/>
              <a:pathLst>
                <a:path w="45465" h="24984" extrusionOk="0">
                  <a:moveTo>
                    <a:pt x="30626" y="652"/>
                  </a:moveTo>
                  <a:cubicBezTo>
                    <a:pt x="30707" y="652"/>
                    <a:pt x="30789" y="654"/>
                    <a:pt x="30872" y="657"/>
                  </a:cubicBezTo>
                  <a:cubicBezTo>
                    <a:pt x="33941" y="724"/>
                    <a:pt x="36977" y="3860"/>
                    <a:pt x="34475" y="6728"/>
                  </a:cubicBezTo>
                  <a:cubicBezTo>
                    <a:pt x="34275" y="6985"/>
                    <a:pt x="34466" y="7290"/>
                    <a:pt x="34713" y="7290"/>
                  </a:cubicBezTo>
                  <a:cubicBezTo>
                    <a:pt x="34755" y="7290"/>
                    <a:pt x="34798" y="7281"/>
                    <a:pt x="34842" y="7262"/>
                  </a:cubicBezTo>
                  <a:cubicBezTo>
                    <a:pt x="34901" y="7301"/>
                    <a:pt x="34959" y="7317"/>
                    <a:pt x="35024" y="7317"/>
                  </a:cubicBezTo>
                  <a:cubicBezTo>
                    <a:pt x="35071" y="7317"/>
                    <a:pt x="35120" y="7309"/>
                    <a:pt x="35175" y="7295"/>
                  </a:cubicBezTo>
                  <a:cubicBezTo>
                    <a:pt x="36000" y="6937"/>
                    <a:pt x="36949" y="6763"/>
                    <a:pt x="37920" y="6763"/>
                  </a:cubicBezTo>
                  <a:cubicBezTo>
                    <a:pt x="41195" y="6763"/>
                    <a:pt x="44734" y="8734"/>
                    <a:pt x="44682" y="12232"/>
                  </a:cubicBezTo>
                  <a:cubicBezTo>
                    <a:pt x="44603" y="15623"/>
                    <a:pt x="41873" y="17352"/>
                    <a:pt x="38964" y="17352"/>
                  </a:cubicBezTo>
                  <a:cubicBezTo>
                    <a:pt x="38210" y="17352"/>
                    <a:pt x="37445" y="17236"/>
                    <a:pt x="36710" y="17002"/>
                  </a:cubicBezTo>
                  <a:cubicBezTo>
                    <a:pt x="36576" y="16702"/>
                    <a:pt x="36376" y="16369"/>
                    <a:pt x="36143" y="16068"/>
                  </a:cubicBezTo>
                  <a:cubicBezTo>
                    <a:pt x="36075" y="15984"/>
                    <a:pt x="35986" y="15948"/>
                    <a:pt x="35895" y="15948"/>
                  </a:cubicBezTo>
                  <a:cubicBezTo>
                    <a:pt x="35627" y="15948"/>
                    <a:pt x="35343" y="16253"/>
                    <a:pt x="35542" y="16502"/>
                  </a:cubicBezTo>
                  <a:cubicBezTo>
                    <a:pt x="35609" y="16569"/>
                    <a:pt x="35642" y="16635"/>
                    <a:pt x="35676" y="16702"/>
                  </a:cubicBezTo>
                  <a:cubicBezTo>
                    <a:pt x="35576" y="16802"/>
                    <a:pt x="35542" y="16969"/>
                    <a:pt x="35676" y="17036"/>
                  </a:cubicBezTo>
                  <a:cubicBezTo>
                    <a:pt x="35776" y="17102"/>
                    <a:pt x="35876" y="17136"/>
                    <a:pt x="35976" y="17202"/>
                  </a:cubicBezTo>
                  <a:cubicBezTo>
                    <a:pt x="37899" y="20805"/>
                    <a:pt x="33349" y="24203"/>
                    <a:pt x="29166" y="24203"/>
                  </a:cubicBezTo>
                  <a:cubicBezTo>
                    <a:pt x="27037" y="24203"/>
                    <a:pt x="25003" y="23322"/>
                    <a:pt x="23967" y="21139"/>
                  </a:cubicBezTo>
                  <a:cubicBezTo>
                    <a:pt x="24001" y="21072"/>
                    <a:pt x="24034" y="21005"/>
                    <a:pt x="24068" y="20938"/>
                  </a:cubicBezTo>
                  <a:cubicBezTo>
                    <a:pt x="24181" y="20666"/>
                    <a:pt x="23970" y="20424"/>
                    <a:pt x="23760" y="20424"/>
                  </a:cubicBezTo>
                  <a:cubicBezTo>
                    <a:pt x="23662" y="20424"/>
                    <a:pt x="23564" y="20477"/>
                    <a:pt x="23500" y="20605"/>
                  </a:cubicBezTo>
                  <a:cubicBezTo>
                    <a:pt x="22466" y="22540"/>
                    <a:pt x="20632" y="24074"/>
                    <a:pt x="18330" y="24174"/>
                  </a:cubicBezTo>
                  <a:cubicBezTo>
                    <a:pt x="18223" y="24181"/>
                    <a:pt x="18114" y="24185"/>
                    <a:pt x="18002" y="24185"/>
                  </a:cubicBezTo>
                  <a:cubicBezTo>
                    <a:pt x="17065" y="24185"/>
                    <a:pt x="15980" y="23925"/>
                    <a:pt x="15295" y="23240"/>
                  </a:cubicBezTo>
                  <a:cubicBezTo>
                    <a:pt x="14027" y="21973"/>
                    <a:pt x="14627" y="20105"/>
                    <a:pt x="15028" y="18570"/>
                  </a:cubicBezTo>
                  <a:cubicBezTo>
                    <a:pt x="15161" y="18470"/>
                    <a:pt x="15261" y="18403"/>
                    <a:pt x="15361" y="18303"/>
                  </a:cubicBezTo>
                  <a:cubicBezTo>
                    <a:pt x="15596" y="18069"/>
                    <a:pt x="15383" y="17753"/>
                    <a:pt x="15119" y="17753"/>
                  </a:cubicBezTo>
                  <a:cubicBezTo>
                    <a:pt x="15045" y="17753"/>
                    <a:pt x="14967" y="17778"/>
                    <a:pt x="14894" y="17836"/>
                  </a:cubicBezTo>
                  <a:cubicBezTo>
                    <a:pt x="12943" y="19412"/>
                    <a:pt x="9914" y="20971"/>
                    <a:pt x="7093" y="20971"/>
                  </a:cubicBezTo>
                  <a:cubicBezTo>
                    <a:pt x="5912" y="20971"/>
                    <a:pt x="4767" y="20697"/>
                    <a:pt x="3753" y="20038"/>
                  </a:cubicBezTo>
                  <a:cubicBezTo>
                    <a:pt x="1218" y="18337"/>
                    <a:pt x="2652" y="14801"/>
                    <a:pt x="4620" y="13266"/>
                  </a:cubicBezTo>
                  <a:cubicBezTo>
                    <a:pt x="6121" y="12065"/>
                    <a:pt x="7856" y="11732"/>
                    <a:pt x="9757" y="11732"/>
                  </a:cubicBezTo>
                  <a:cubicBezTo>
                    <a:pt x="9791" y="11765"/>
                    <a:pt x="9857" y="11765"/>
                    <a:pt x="9924" y="11799"/>
                  </a:cubicBezTo>
                  <a:cubicBezTo>
                    <a:pt x="9943" y="11803"/>
                    <a:pt x="9962" y="11806"/>
                    <a:pt x="9980" y="11806"/>
                  </a:cubicBezTo>
                  <a:cubicBezTo>
                    <a:pt x="10221" y="11806"/>
                    <a:pt x="10403" y="11422"/>
                    <a:pt x="10124" y="11298"/>
                  </a:cubicBezTo>
                  <a:cubicBezTo>
                    <a:pt x="7756" y="10131"/>
                    <a:pt x="7256" y="7129"/>
                    <a:pt x="9290" y="5327"/>
                  </a:cubicBezTo>
                  <a:cubicBezTo>
                    <a:pt x="10149" y="4569"/>
                    <a:pt x="11320" y="4173"/>
                    <a:pt x="12465" y="4173"/>
                  </a:cubicBezTo>
                  <a:cubicBezTo>
                    <a:pt x="13989" y="4173"/>
                    <a:pt x="15467" y="4875"/>
                    <a:pt x="16095" y="6361"/>
                  </a:cubicBezTo>
                  <a:cubicBezTo>
                    <a:pt x="16095" y="6461"/>
                    <a:pt x="16129" y="6562"/>
                    <a:pt x="16129" y="6662"/>
                  </a:cubicBezTo>
                  <a:cubicBezTo>
                    <a:pt x="16145" y="6895"/>
                    <a:pt x="16312" y="7012"/>
                    <a:pt x="16479" y="7012"/>
                  </a:cubicBezTo>
                  <a:cubicBezTo>
                    <a:pt x="16646" y="7012"/>
                    <a:pt x="16812" y="6895"/>
                    <a:pt x="16829" y="6662"/>
                  </a:cubicBezTo>
                  <a:cubicBezTo>
                    <a:pt x="17029" y="4593"/>
                    <a:pt x="17429" y="2492"/>
                    <a:pt x="19364" y="1358"/>
                  </a:cubicBezTo>
                  <a:cubicBezTo>
                    <a:pt x="19957" y="1004"/>
                    <a:pt x="20601" y="837"/>
                    <a:pt x="21227" y="837"/>
                  </a:cubicBezTo>
                  <a:cubicBezTo>
                    <a:pt x="22784" y="837"/>
                    <a:pt x="24220" y="1875"/>
                    <a:pt x="24434" y="3659"/>
                  </a:cubicBezTo>
                  <a:cubicBezTo>
                    <a:pt x="24468" y="3726"/>
                    <a:pt x="24501" y="3793"/>
                    <a:pt x="24568" y="3826"/>
                  </a:cubicBezTo>
                  <a:cubicBezTo>
                    <a:pt x="24590" y="3915"/>
                    <a:pt x="24672" y="3974"/>
                    <a:pt x="24753" y="3974"/>
                  </a:cubicBezTo>
                  <a:cubicBezTo>
                    <a:pt x="24794" y="3974"/>
                    <a:pt x="24835" y="3960"/>
                    <a:pt x="24868" y="3926"/>
                  </a:cubicBezTo>
                  <a:cubicBezTo>
                    <a:pt x="26321" y="2086"/>
                    <a:pt x="28179" y="652"/>
                    <a:pt x="30626" y="652"/>
                  </a:cubicBezTo>
                  <a:close/>
                  <a:moveTo>
                    <a:pt x="21165" y="0"/>
                  </a:moveTo>
                  <a:cubicBezTo>
                    <a:pt x="20889" y="0"/>
                    <a:pt x="20609" y="29"/>
                    <a:pt x="20332" y="90"/>
                  </a:cubicBezTo>
                  <a:cubicBezTo>
                    <a:pt x="17896" y="624"/>
                    <a:pt x="16429" y="2926"/>
                    <a:pt x="16162" y="5294"/>
                  </a:cubicBezTo>
                  <a:cubicBezTo>
                    <a:pt x="15531" y="4086"/>
                    <a:pt x="14082" y="3580"/>
                    <a:pt x="12589" y="3580"/>
                  </a:cubicBezTo>
                  <a:cubicBezTo>
                    <a:pt x="11319" y="3580"/>
                    <a:pt x="10016" y="3947"/>
                    <a:pt x="9157" y="4560"/>
                  </a:cubicBezTo>
                  <a:cubicBezTo>
                    <a:pt x="6989" y="6128"/>
                    <a:pt x="6622" y="9764"/>
                    <a:pt x="8790" y="11298"/>
                  </a:cubicBezTo>
                  <a:cubicBezTo>
                    <a:pt x="8755" y="11298"/>
                    <a:pt x="8719" y="11297"/>
                    <a:pt x="8684" y="11297"/>
                  </a:cubicBezTo>
                  <a:cubicBezTo>
                    <a:pt x="4927" y="11297"/>
                    <a:pt x="0" y="14772"/>
                    <a:pt x="1752" y="18770"/>
                  </a:cubicBezTo>
                  <a:cubicBezTo>
                    <a:pt x="2666" y="20878"/>
                    <a:pt x="4570" y="21657"/>
                    <a:pt x="6713" y="21657"/>
                  </a:cubicBezTo>
                  <a:cubicBezTo>
                    <a:pt x="9419" y="21657"/>
                    <a:pt x="12506" y="20415"/>
                    <a:pt x="14461" y="19037"/>
                  </a:cubicBezTo>
                  <a:lnTo>
                    <a:pt x="14461" y="19037"/>
                  </a:lnTo>
                  <a:cubicBezTo>
                    <a:pt x="13527" y="21506"/>
                    <a:pt x="13860" y="24141"/>
                    <a:pt x="16962" y="24775"/>
                  </a:cubicBezTo>
                  <a:cubicBezTo>
                    <a:pt x="17352" y="24857"/>
                    <a:pt x="17743" y="24897"/>
                    <a:pt x="18131" y="24897"/>
                  </a:cubicBezTo>
                  <a:cubicBezTo>
                    <a:pt x="20408" y="24897"/>
                    <a:pt x="22594" y="23543"/>
                    <a:pt x="23734" y="21606"/>
                  </a:cubicBezTo>
                  <a:cubicBezTo>
                    <a:pt x="24557" y="24006"/>
                    <a:pt x="26659" y="24983"/>
                    <a:pt x="28963" y="24983"/>
                  </a:cubicBezTo>
                  <a:cubicBezTo>
                    <a:pt x="33287" y="24983"/>
                    <a:pt x="38326" y="21541"/>
                    <a:pt x="36977" y="17603"/>
                  </a:cubicBezTo>
                  <a:lnTo>
                    <a:pt x="36977" y="17603"/>
                  </a:lnTo>
                  <a:cubicBezTo>
                    <a:pt x="37694" y="17836"/>
                    <a:pt x="38436" y="17948"/>
                    <a:pt x="39169" y="17948"/>
                  </a:cubicBezTo>
                  <a:cubicBezTo>
                    <a:pt x="42322" y="17948"/>
                    <a:pt x="45302" y="15859"/>
                    <a:pt x="45383" y="12232"/>
                  </a:cubicBezTo>
                  <a:cubicBezTo>
                    <a:pt x="45465" y="8306"/>
                    <a:pt x="41601" y="6051"/>
                    <a:pt x="37947" y="6051"/>
                  </a:cubicBezTo>
                  <a:cubicBezTo>
                    <a:pt x="37130" y="6051"/>
                    <a:pt x="36325" y="6163"/>
                    <a:pt x="35576" y="6395"/>
                  </a:cubicBezTo>
                  <a:cubicBezTo>
                    <a:pt x="36877" y="4193"/>
                    <a:pt x="35376" y="1324"/>
                    <a:pt x="32974" y="424"/>
                  </a:cubicBezTo>
                  <a:cubicBezTo>
                    <a:pt x="32248" y="140"/>
                    <a:pt x="31481" y="7"/>
                    <a:pt x="30713" y="7"/>
                  </a:cubicBezTo>
                  <a:cubicBezTo>
                    <a:pt x="28408" y="7"/>
                    <a:pt x="26094" y="1208"/>
                    <a:pt x="24868" y="3159"/>
                  </a:cubicBezTo>
                  <a:cubicBezTo>
                    <a:pt x="24723" y="1302"/>
                    <a:pt x="23013" y="0"/>
                    <a:pt x="2116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Google Shape;566;p51">
              <a:extLst>
                <a:ext uri="{FF2B5EF4-FFF2-40B4-BE49-F238E27FC236}">
                  <a16:creationId xmlns:a16="http://schemas.microsoft.com/office/drawing/2014/main" id="{E3A93CF5-61D8-2A10-EAC4-7FF403423EEC}"/>
                </a:ext>
              </a:extLst>
            </p:cNvPr>
            <p:cNvSpPr/>
            <p:nvPr/>
          </p:nvSpPr>
          <p:spPr>
            <a:xfrm>
              <a:off x="4727350" y="4077650"/>
              <a:ext cx="1087925" cy="589375"/>
            </a:xfrm>
            <a:custGeom>
              <a:avLst/>
              <a:gdLst/>
              <a:ahLst/>
              <a:cxnLst/>
              <a:rect l="l" t="t" r="r" b="b"/>
              <a:pathLst>
                <a:path w="43517" h="23575" extrusionOk="0">
                  <a:moveTo>
                    <a:pt x="29487" y="1"/>
                  </a:moveTo>
                  <a:cubicBezTo>
                    <a:pt x="27002" y="1"/>
                    <a:pt x="25119" y="1446"/>
                    <a:pt x="23651" y="3305"/>
                  </a:cubicBezTo>
                  <a:cubicBezTo>
                    <a:pt x="23618" y="3339"/>
                    <a:pt x="23577" y="3353"/>
                    <a:pt x="23536" y="3353"/>
                  </a:cubicBezTo>
                  <a:cubicBezTo>
                    <a:pt x="23455" y="3353"/>
                    <a:pt x="23373" y="3294"/>
                    <a:pt x="23351" y="3205"/>
                  </a:cubicBezTo>
                  <a:cubicBezTo>
                    <a:pt x="23284" y="3172"/>
                    <a:pt x="23251" y="3105"/>
                    <a:pt x="23217" y="3038"/>
                  </a:cubicBezTo>
                  <a:cubicBezTo>
                    <a:pt x="23002" y="1243"/>
                    <a:pt x="21550" y="203"/>
                    <a:pt x="19982" y="203"/>
                  </a:cubicBezTo>
                  <a:cubicBezTo>
                    <a:pt x="19366" y="203"/>
                    <a:pt x="18731" y="364"/>
                    <a:pt x="18147" y="703"/>
                  </a:cubicBezTo>
                  <a:cubicBezTo>
                    <a:pt x="16212" y="1871"/>
                    <a:pt x="15812" y="3972"/>
                    <a:pt x="15612" y="6041"/>
                  </a:cubicBezTo>
                  <a:cubicBezTo>
                    <a:pt x="15595" y="6274"/>
                    <a:pt x="15429" y="6391"/>
                    <a:pt x="15262" y="6391"/>
                  </a:cubicBezTo>
                  <a:cubicBezTo>
                    <a:pt x="15095" y="6391"/>
                    <a:pt x="14928" y="6274"/>
                    <a:pt x="14912" y="6041"/>
                  </a:cubicBezTo>
                  <a:cubicBezTo>
                    <a:pt x="14912" y="5941"/>
                    <a:pt x="14878" y="5840"/>
                    <a:pt x="14878" y="5740"/>
                  </a:cubicBezTo>
                  <a:cubicBezTo>
                    <a:pt x="14250" y="4254"/>
                    <a:pt x="12772" y="3552"/>
                    <a:pt x="11248" y="3552"/>
                  </a:cubicBezTo>
                  <a:cubicBezTo>
                    <a:pt x="10103" y="3552"/>
                    <a:pt x="8932" y="3948"/>
                    <a:pt x="8073" y="4706"/>
                  </a:cubicBezTo>
                  <a:cubicBezTo>
                    <a:pt x="6039" y="6508"/>
                    <a:pt x="6539" y="9510"/>
                    <a:pt x="8907" y="10677"/>
                  </a:cubicBezTo>
                  <a:cubicBezTo>
                    <a:pt x="9186" y="10801"/>
                    <a:pt x="9004" y="11185"/>
                    <a:pt x="8763" y="11185"/>
                  </a:cubicBezTo>
                  <a:cubicBezTo>
                    <a:pt x="8745" y="11185"/>
                    <a:pt x="8726" y="11182"/>
                    <a:pt x="8707" y="11178"/>
                  </a:cubicBezTo>
                  <a:cubicBezTo>
                    <a:pt x="8640" y="11144"/>
                    <a:pt x="8574" y="11144"/>
                    <a:pt x="8540" y="11111"/>
                  </a:cubicBezTo>
                  <a:cubicBezTo>
                    <a:pt x="6639" y="11111"/>
                    <a:pt x="4904" y="11444"/>
                    <a:pt x="3403" y="12645"/>
                  </a:cubicBezTo>
                  <a:cubicBezTo>
                    <a:pt x="1435" y="14180"/>
                    <a:pt x="1" y="17716"/>
                    <a:pt x="2536" y="19417"/>
                  </a:cubicBezTo>
                  <a:cubicBezTo>
                    <a:pt x="3550" y="20076"/>
                    <a:pt x="4695" y="20350"/>
                    <a:pt x="5876" y="20350"/>
                  </a:cubicBezTo>
                  <a:cubicBezTo>
                    <a:pt x="8697" y="20350"/>
                    <a:pt x="11726" y="18791"/>
                    <a:pt x="13677" y="17215"/>
                  </a:cubicBezTo>
                  <a:cubicBezTo>
                    <a:pt x="13750" y="17157"/>
                    <a:pt x="13828" y="17132"/>
                    <a:pt x="13902" y="17132"/>
                  </a:cubicBezTo>
                  <a:cubicBezTo>
                    <a:pt x="14166" y="17132"/>
                    <a:pt x="14379" y="17448"/>
                    <a:pt x="14144" y="17682"/>
                  </a:cubicBezTo>
                  <a:cubicBezTo>
                    <a:pt x="14044" y="17782"/>
                    <a:pt x="13944" y="17849"/>
                    <a:pt x="13811" y="17949"/>
                  </a:cubicBezTo>
                  <a:cubicBezTo>
                    <a:pt x="13410" y="19484"/>
                    <a:pt x="12810" y="21352"/>
                    <a:pt x="14078" y="22619"/>
                  </a:cubicBezTo>
                  <a:cubicBezTo>
                    <a:pt x="14793" y="23334"/>
                    <a:pt x="15942" y="23557"/>
                    <a:pt x="16905" y="23557"/>
                  </a:cubicBezTo>
                  <a:cubicBezTo>
                    <a:pt x="16976" y="23557"/>
                    <a:pt x="17045" y="23555"/>
                    <a:pt x="17113" y="23553"/>
                  </a:cubicBezTo>
                  <a:cubicBezTo>
                    <a:pt x="19415" y="23453"/>
                    <a:pt x="21249" y="21919"/>
                    <a:pt x="22283" y="19984"/>
                  </a:cubicBezTo>
                  <a:cubicBezTo>
                    <a:pt x="22347" y="19856"/>
                    <a:pt x="22445" y="19803"/>
                    <a:pt x="22543" y="19803"/>
                  </a:cubicBezTo>
                  <a:cubicBezTo>
                    <a:pt x="22753" y="19803"/>
                    <a:pt x="22964" y="20045"/>
                    <a:pt x="22851" y="20317"/>
                  </a:cubicBezTo>
                  <a:cubicBezTo>
                    <a:pt x="22817" y="20384"/>
                    <a:pt x="22784" y="20451"/>
                    <a:pt x="22750" y="20518"/>
                  </a:cubicBezTo>
                  <a:cubicBezTo>
                    <a:pt x="23784" y="22696"/>
                    <a:pt x="25811" y="23574"/>
                    <a:pt x="27936" y="23574"/>
                  </a:cubicBezTo>
                  <a:cubicBezTo>
                    <a:pt x="32122" y="23574"/>
                    <a:pt x="36684" y="20166"/>
                    <a:pt x="34759" y="16581"/>
                  </a:cubicBezTo>
                  <a:cubicBezTo>
                    <a:pt x="34659" y="16515"/>
                    <a:pt x="34559" y="16481"/>
                    <a:pt x="34459" y="16415"/>
                  </a:cubicBezTo>
                  <a:cubicBezTo>
                    <a:pt x="34325" y="16348"/>
                    <a:pt x="34359" y="16181"/>
                    <a:pt x="34459" y="16081"/>
                  </a:cubicBezTo>
                  <a:cubicBezTo>
                    <a:pt x="34425" y="16014"/>
                    <a:pt x="34359" y="15948"/>
                    <a:pt x="34325" y="15881"/>
                  </a:cubicBezTo>
                  <a:cubicBezTo>
                    <a:pt x="34126" y="15632"/>
                    <a:pt x="34410" y="15327"/>
                    <a:pt x="34678" y="15327"/>
                  </a:cubicBezTo>
                  <a:cubicBezTo>
                    <a:pt x="34769" y="15327"/>
                    <a:pt x="34858" y="15363"/>
                    <a:pt x="34926" y="15447"/>
                  </a:cubicBezTo>
                  <a:cubicBezTo>
                    <a:pt x="35159" y="15748"/>
                    <a:pt x="35359" y="16081"/>
                    <a:pt x="35493" y="16381"/>
                  </a:cubicBezTo>
                  <a:cubicBezTo>
                    <a:pt x="36228" y="16615"/>
                    <a:pt x="36993" y="16731"/>
                    <a:pt x="37747" y="16731"/>
                  </a:cubicBezTo>
                  <a:cubicBezTo>
                    <a:pt x="40656" y="16731"/>
                    <a:pt x="43386" y="15002"/>
                    <a:pt x="43465" y="11611"/>
                  </a:cubicBezTo>
                  <a:cubicBezTo>
                    <a:pt x="43517" y="8113"/>
                    <a:pt x="39978" y="6142"/>
                    <a:pt x="36703" y="6142"/>
                  </a:cubicBezTo>
                  <a:cubicBezTo>
                    <a:pt x="35732" y="6142"/>
                    <a:pt x="34783" y="6316"/>
                    <a:pt x="33958" y="6674"/>
                  </a:cubicBezTo>
                  <a:cubicBezTo>
                    <a:pt x="33903" y="6688"/>
                    <a:pt x="33854" y="6696"/>
                    <a:pt x="33807" y="6696"/>
                  </a:cubicBezTo>
                  <a:cubicBezTo>
                    <a:pt x="33742" y="6696"/>
                    <a:pt x="33684" y="6680"/>
                    <a:pt x="33625" y="6641"/>
                  </a:cubicBezTo>
                  <a:cubicBezTo>
                    <a:pt x="33581" y="6660"/>
                    <a:pt x="33538" y="6669"/>
                    <a:pt x="33496" y="6669"/>
                  </a:cubicBezTo>
                  <a:cubicBezTo>
                    <a:pt x="33249" y="6669"/>
                    <a:pt x="33058" y="6364"/>
                    <a:pt x="33258" y="6107"/>
                  </a:cubicBezTo>
                  <a:cubicBezTo>
                    <a:pt x="35760" y="3239"/>
                    <a:pt x="32724" y="103"/>
                    <a:pt x="29655" y="3"/>
                  </a:cubicBezTo>
                  <a:cubicBezTo>
                    <a:pt x="29599" y="1"/>
                    <a:pt x="29543" y="1"/>
                    <a:pt x="2948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567;p51">
              <a:extLst>
                <a:ext uri="{FF2B5EF4-FFF2-40B4-BE49-F238E27FC236}">
                  <a16:creationId xmlns:a16="http://schemas.microsoft.com/office/drawing/2014/main" id="{0CBCEFFB-BD50-7563-252E-AEFC492F9012}"/>
                </a:ext>
              </a:extLst>
            </p:cNvPr>
            <p:cNvSpPr/>
            <p:nvPr/>
          </p:nvSpPr>
          <p:spPr>
            <a:xfrm>
              <a:off x="5230225" y="4689575"/>
              <a:ext cx="83400" cy="128075"/>
            </a:xfrm>
            <a:custGeom>
              <a:avLst/>
              <a:gdLst/>
              <a:ahLst/>
              <a:cxnLst/>
              <a:rect l="l" t="t" r="r" b="b"/>
              <a:pathLst>
                <a:path w="3336" h="5123" extrusionOk="0">
                  <a:moveTo>
                    <a:pt x="1501" y="811"/>
                  </a:moveTo>
                  <a:cubicBezTo>
                    <a:pt x="1968" y="1411"/>
                    <a:pt x="2469" y="2045"/>
                    <a:pt x="2602" y="2812"/>
                  </a:cubicBezTo>
                  <a:cubicBezTo>
                    <a:pt x="2738" y="3625"/>
                    <a:pt x="1940" y="4607"/>
                    <a:pt x="1287" y="4607"/>
                  </a:cubicBezTo>
                  <a:cubicBezTo>
                    <a:pt x="975" y="4607"/>
                    <a:pt x="697" y="4384"/>
                    <a:pt x="567" y="3813"/>
                  </a:cubicBezTo>
                  <a:cubicBezTo>
                    <a:pt x="334" y="2779"/>
                    <a:pt x="1201" y="1845"/>
                    <a:pt x="1501" y="811"/>
                  </a:cubicBezTo>
                  <a:close/>
                  <a:moveTo>
                    <a:pt x="1437" y="1"/>
                  </a:moveTo>
                  <a:cubicBezTo>
                    <a:pt x="1382" y="1"/>
                    <a:pt x="1335" y="35"/>
                    <a:pt x="1335" y="110"/>
                  </a:cubicBezTo>
                  <a:cubicBezTo>
                    <a:pt x="1134" y="1344"/>
                    <a:pt x="0" y="2312"/>
                    <a:pt x="0" y="3613"/>
                  </a:cubicBezTo>
                  <a:cubicBezTo>
                    <a:pt x="0" y="4397"/>
                    <a:pt x="532" y="5123"/>
                    <a:pt x="1344" y="5123"/>
                  </a:cubicBezTo>
                  <a:cubicBezTo>
                    <a:pt x="1396" y="5123"/>
                    <a:pt x="1448" y="5120"/>
                    <a:pt x="1501" y="5114"/>
                  </a:cubicBezTo>
                  <a:cubicBezTo>
                    <a:pt x="2302" y="5047"/>
                    <a:pt x="2969" y="4313"/>
                    <a:pt x="3136" y="3513"/>
                  </a:cubicBezTo>
                  <a:cubicBezTo>
                    <a:pt x="3336" y="2312"/>
                    <a:pt x="2469" y="1178"/>
                    <a:pt x="1735" y="310"/>
                  </a:cubicBezTo>
                  <a:cubicBezTo>
                    <a:pt x="1701" y="244"/>
                    <a:pt x="1635" y="244"/>
                    <a:pt x="1601" y="210"/>
                  </a:cubicBezTo>
                  <a:lnTo>
                    <a:pt x="1601" y="144"/>
                  </a:lnTo>
                  <a:cubicBezTo>
                    <a:pt x="1583" y="52"/>
                    <a:pt x="1504" y="1"/>
                    <a:pt x="14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568;p51">
              <a:extLst>
                <a:ext uri="{FF2B5EF4-FFF2-40B4-BE49-F238E27FC236}">
                  <a16:creationId xmlns:a16="http://schemas.microsoft.com/office/drawing/2014/main" id="{D2BC479F-C6D7-8A04-6CF4-4908CB9C1E0B}"/>
                </a:ext>
              </a:extLst>
            </p:cNvPr>
            <p:cNvSpPr/>
            <p:nvPr/>
          </p:nvSpPr>
          <p:spPr>
            <a:xfrm>
              <a:off x="5238550" y="4709825"/>
              <a:ext cx="60125" cy="94925"/>
            </a:xfrm>
            <a:custGeom>
              <a:avLst/>
              <a:gdLst/>
              <a:ahLst/>
              <a:cxnLst/>
              <a:rect l="l" t="t" r="r" b="b"/>
              <a:pathLst>
                <a:path w="2405" h="3797" extrusionOk="0">
                  <a:moveTo>
                    <a:pt x="1168" y="1"/>
                  </a:moveTo>
                  <a:cubicBezTo>
                    <a:pt x="868" y="1035"/>
                    <a:pt x="1" y="1969"/>
                    <a:pt x="234" y="3003"/>
                  </a:cubicBezTo>
                  <a:cubicBezTo>
                    <a:pt x="364" y="3574"/>
                    <a:pt x="642" y="3797"/>
                    <a:pt x="954" y="3797"/>
                  </a:cubicBezTo>
                  <a:cubicBezTo>
                    <a:pt x="1607" y="3797"/>
                    <a:pt x="2405" y="2815"/>
                    <a:pt x="2269" y="2002"/>
                  </a:cubicBezTo>
                  <a:cubicBezTo>
                    <a:pt x="2136" y="1235"/>
                    <a:pt x="1635" y="601"/>
                    <a:pt x="1168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569;p51">
              <a:extLst>
                <a:ext uri="{FF2B5EF4-FFF2-40B4-BE49-F238E27FC236}">
                  <a16:creationId xmlns:a16="http://schemas.microsoft.com/office/drawing/2014/main" id="{086662BE-4187-36D7-1F12-FF5B96906E92}"/>
                </a:ext>
              </a:extLst>
            </p:cNvPr>
            <p:cNvSpPr/>
            <p:nvPr/>
          </p:nvSpPr>
          <p:spPr>
            <a:xfrm>
              <a:off x="5070950" y="4776300"/>
              <a:ext cx="84250" cy="128900"/>
            </a:xfrm>
            <a:custGeom>
              <a:avLst/>
              <a:gdLst/>
              <a:ahLst/>
              <a:cxnLst/>
              <a:rect l="l" t="t" r="r" b="b"/>
              <a:pathLst>
                <a:path w="3370" h="5156" extrusionOk="0">
                  <a:moveTo>
                    <a:pt x="1501" y="844"/>
                  </a:moveTo>
                  <a:cubicBezTo>
                    <a:pt x="1968" y="1411"/>
                    <a:pt x="2502" y="2045"/>
                    <a:pt x="2635" y="2812"/>
                  </a:cubicBezTo>
                  <a:cubicBezTo>
                    <a:pt x="2770" y="3645"/>
                    <a:pt x="1964" y="4614"/>
                    <a:pt x="1302" y="4614"/>
                  </a:cubicBezTo>
                  <a:cubicBezTo>
                    <a:pt x="983" y="4614"/>
                    <a:pt x="697" y="4388"/>
                    <a:pt x="567" y="3813"/>
                  </a:cubicBezTo>
                  <a:cubicBezTo>
                    <a:pt x="334" y="2779"/>
                    <a:pt x="1234" y="1845"/>
                    <a:pt x="1501" y="844"/>
                  </a:cubicBezTo>
                  <a:close/>
                  <a:moveTo>
                    <a:pt x="1462" y="1"/>
                  </a:moveTo>
                  <a:cubicBezTo>
                    <a:pt x="1405" y="1"/>
                    <a:pt x="1349" y="35"/>
                    <a:pt x="1334" y="110"/>
                  </a:cubicBezTo>
                  <a:cubicBezTo>
                    <a:pt x="1134" y="1345"/>
                    <a:pt x="0" y="2312"/>
                    <a:pt x="33" y="3613"/>
                  </a:cubicBezTo>
                  <a:cubicBezTo>
                    <a:pt x="33" y="4399"/>
                    <a:pt x="538" y="5156"/>
                    <a:pt x="1350" y="5156"/>
                  </a:cubicBezTo>
                  <a:cubicBezTo>
                    <a:pt x="1399" y="5156"/>
                    <a:pt x="1450" y="5153"/>
                    <a:pt x="1501" y="5147"/>
                  </a:cubicBezTo>
                  <a:cubicBezTo>
                    <a:pt x="2335" y="5047"/>
                    <a:pt x="3002" y="4313"/>
                    <a:pt x="3136" y="3513"/>
                  </a:cubicBezTo>
                  <a:cubicBezTo>
                    <a:pt x="3369" y="2312"/>
                    <a:pt x="2502" y="1178"/>
                    <a:pt x="1768" y="310"/>
                  </a:cubicBezTo>
                  <a:cubicBezTo>
                    <a:pt x="1735" y="244"/>
                    <a:pt x="1668" y="244"/>
                    <a:pt x="1601" y="244"/>
                  </a:cubicBezTo>
                  <a:lnTo>
                    <a:pt x="1601" y="144"/>
                  </a:lnTo>
                  <a:cubicBezTo>
                    <a:pt x="1601" y="52"/>
                    <a:pt x="1531" y="1"/>
                    <a:pt x="14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570;p51">
              <a:extLst>
                <a:ext uri="{FF2B5EF4-FFF2-40B4-BE49-F238E27FC236}">
                  <a16:creationId xmlns:a16="http://schemas.microsoft.com/office/drawing/2014/main" id="{F64BB04B-505D-14DA-DB4A-698F5BFEBA90}"/>
                </a:ext>
              </a:extLst>
            </p:cNvPr>
            <p:cNvSpPr/>
            <p:nvPr/>
          </p:nvSpPr>
          <p:spPr>
            <a:xfrm>
              <a:off x="5079275" y="4797400"/>
              <a:ext cx="60950" cy="94250"/>
            </a:xfrm>
            <a:custGeom>
              <a:avLst/>
              <a:gdLst/>
              <a:ahLst/>
              <a:cxnLst/>
              <a:rect l="l" t="t" r="r" b="b"/>
              <a:pathLst>
                <a:path w="2438" h="3770" extrusionOk="0">
                  <a:moveTo>
                    <a:pt x="1168" y="0"/>
                  </a:moveTo>
                  <a:cubicBezTo>
                    <a:pt x="901" y="1001"/>
                    <a:pt x="1" y="1935"/>
                    <a:pt x="234" y="2969"/>
                  </a:cubicBezTo>
                  <a:cubicBezTo>
                    <a:pt x="364" y="3544"/>
                    <a:pt x="650" y="3770"/>
                    <a:pt x="969" y="3770"/>
                  </a:cubicBezTo>
                  <a:cubicBezTo>
                    <a:pt x="1631" y="3770"/>
                    <a:pt x="2437" y="2801"/>
                    <a:pt x="2302" y="1968"/>
                  </a:cubicBezTo>
                  <a:cubicBezTo>
                    <a:pt x="2169" y="1201"/>
                    <a:pt x="1635" y="567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571;p51">
              <a:extLst>
                <a:ext uri="{FF2B5EF4-FFF2-40B4-BE49-F238E27FC236}">
                  <a16:creationId xmlns:a16="http://schemas.microsoft.com/office/drawing/2014/main" id="{AF3B8AEA-2ABB-8EB1-335C-A8EA5A03AE49}"/>
                </a:ext>
              </a:extLst>
            </p:cNvPr>
            <p:cNvSpPr/>
            <p:nvPr/>
          </p:nvSpPr>
          <p:spPr>
            <a:xfrm>
              <a:off x="5418675" y="4762950"/>
              <a:ext cx="84275" cy="128225"/>
            </a:xfrm>
            <a:custGeom>
              <a:avLst/>
              <a:gdLst/>
              <a:ahLst/>
              <a:cxnLst/>
              <a:rect l="l" t="t" r="r" b="b"/>
              <a:pathLst>
                <a:path w="3371" h="5129" extrusionOk="0">
                  <a:moveTo>
                    <a:pt x="1535" y="811"/>
                  </a:moveTo>
                  <a:cubicBezTo>
                    <a:pt x="2002" y="1412"/>
                    <a:pt x="2503" y="2045"/>
                    <a:pt x="2636" y="2813"/>
                  </a:cubicBezTo>
                  <a:cubicBezTo>
                    <a:pt x="2771" y="3645"/>
                    <a:pt x="1965" y="4614"/>
                    <a:pt x="1303" y="4614"/>
                  </a:cubicBezTo>
                  <a:cubicBezTo>
                    <a:pt x="984" y="4614"/>
                    <a:pt x="698" y="4389"/>
                    <a:pt x="568" y="3813"/>
                  </a:cubicBezTo>
                  <a:cubicBezTo>
                    <a:pt x="335" y="2779"/>
                    <a:pt x="1235" y="1845"/>
                    <a:pt x="1535" y="811"/>
                  </a:cubicBezTo>
                  <a:close/>
                  <a:moveTo>
                    <a:pt x="1463" y="1"/>
                  </a:moveTo>
                  <a:cubicBezTo>
                    <a:pt x="1406" y="1"/>
                    <a:pt x="1350" y="35"/>
                    <a:pt x="1335" y="111"/>
                  </a:cubicBezTo>
                  <a:cubicBezTo>
                    <a:pt x="1135" y="1345"/>
                    <a:pt x="1" y="2312"/>
                    <a:pt x="34" y="3613"/>
                  </a:cubicBezTo>
                  <a:cubicBezTo>
                    <a:pt x="34" y="4385"/>
                    <a:pt x="521" y="5129"/>
                    <a:pt x="1334" y="5129"/>
                  </a:cubicBezTo>
                  <a:cubicBezTo>
                    <a:pt x="1399" y="5129"/>
                    <a:pt x="1466" y="5124"/>
                    <a:pt x="1535" y="5114"/>
                  </a:cubicBezTo>
                  <a:cubicBezTo>
                    <a:pt x="2336" y="5047"/>
                    <a:pt x="3003" y="4314"/>
                    <a:pt x="3137" y="3513"/>
                  </a:cubicBezTo>
                  <a:cubicBezTo>
                    <a:pt x="3370" y="2312"/>
                    <a:pt x="2503" y="1178"/>
                    <a:pt x="1769" y="311"/>
                  </a:cubicBezTo>
                  <a:cubicBezTo>
                    <a:pt x="1736" y="244"/>
                    <a:pt x="1669" y="244"/>
                    <a:pt x="1602" y="211"/>
                  </a:cubicBezTo>
                  <a:lnTo>
                    <a:pt x="1602" y="144"/>
                  </a:lnTo>
                  <a:cubicBezTo>
                    <a:pt x="1602" y="52"/>
                    <a:pt x="1532" y="1"/>
                    <a:pt x="146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572;p51">
              <a:extLst>
                <a:ext uri="{FF2B5EF4-FFF2-40B4-BE49-F238E27FC236}">
                  <a16:creationId xmlns:a16="http://schemas.microsoft.com/office/drawing/2014/main" id="{D389C4FC-449D-9660-DA26-F9783BA52B49}"/>
                </a:ext>
              </a:extLst>
            </p:cNvPr>
            <p:cNvSpPr/>
            <p:nvPr/>
          </p:nvSpPr>
          <p:spPr>
            <a:xfrm>
              <a:off x="5427025" y="4783225"/>
              <a:ext cx="60950" cy="95100"/>
            </a:xfrm>
            <a:custGeom>
              <a:avLst/>
              <a:gdLst/>
              <a:ahLst/>
              <a:cxnLst/>
              <a:rect l="l" t="t" r="r" b="b"/>
              <a:pathLst>
                <a:path w="2438" h="3804" extrusionOk="0">
                  <a:moveTo>
                    <a:pt x="1201" y="0"/>
                  </a:moveTo>
                  <a:cubicBezTo>
                    <a:pt x="901" y="1034"/>
                    <a:pt x="1" y="1968"/>
                    <a:pt x="234" y="3002"/>
                  </a:cubicBezTo>
                  <a:cubicBezTo>
                    <a:pt x="364" y="3578"/>
                    <a:pt x="650" y="3803"/>
                    <a:pt x="969" y="3803"/>
                  </a:cubicBezTo>
                  <a:cubicBezTo>
                    <a:pt x="1631" y="3803"/>
                    <a:pt x="2437" y="2834"/>
                    <a:pt x="2302" y="2002"/>
                  </a:cubicBezTo>
                  <a:cubicBezTo>
                    <a:pt x="2169" y="1234"/>
                    <a:pt x="1668" y="601"/>
                    <a:pt x="12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573;p51">
              <a:extLst>
                <a:ext uri="{FF2B5EF4-FFF2-40B4-BE49-F238E27FC236}">
                  <a16:creationId xmlns:a16="http://schemas.microsoft.com/office/drawing/2014/main" id="{D43296DF-1DF2-CAD3-3F7F-035C362BE4D5}"/>
                </a:ext>
              </a:extLst>
            </p:cNvPr>
            <p:cNvSpPr/>
            <p:nvPr/>
          </p:nvSpPr>
          <p:spPr>
            <a:xfrm>
              <a:off x="5245225" y="4923350"/>
              <a:ext cx="84250" cy="128625"/>
            </a:xfrm>
            <a:custGeom>
              <a:avLst/>
              <a:gdLst/>
              <a:ahLst/>
              <a:cxnLst/>
              <a:rect l="l" t="t" r="r" b="b"/>
              <a:pathLst>
                <a:path w="3370" h="5145" extrusionOk="0">
                  <a:moveTo>
                    <a:pt x="1502" y="833"/>
                  </a:moveTo>
                  <a:cubicBezTo>
                    <a:pt x="1969" y="1433"/>
                    <a:pt x="2469" y="2067"/>
                    <a:pt x="2603" y="2801"/>
                  </a:cubicBezTo>
                  <a:cubicBezTo>
                    <a:pt x="2761" y="3638"/>
                    <a:pt x="1953" y="4628"/>
                    <a:pt x="1292" y="4628"/>
                  </a:cubicBezTo>
                  <a:cubicBezTo>
                    <a:pt x="978" y="4628"/>
                    <a:pt x="697" y="4405"/>
                    <a:pt x="568" y="3835"/>
                  </a:cubicBezTo>
                  <a:cubicBezTo>
                    <a:pt x="334" y="2768"/>
                    <a:pt x="1202" y="1867"/>
                    <a:pt x="1502" y="833"/>
                  </a:cubicBezTo>
                  <a:close/>
                  <a:moveTo>
                    <a:pt x="1437" y="0"/>
                  </a:moveTo>
                  <a:cubicBezTo>
                    <a:pt x="1382" y="0"/>
                    <a:pt x="1335" y="29"/>
                    <a:pt x="1335" y="99"/>
                  </a:cubicBezTo>
                  <a:cubicBezTo>
                    <a:pt x="1135" y="1367"/>
                    <a:pt x="1" y="2301"/>
                    <a:pt x="1" y="3635"/>
                  </a:cubicBezTo>
                  <a:cubicBezTo>
                    <a:pt x="1" y="4420"/>
                    <a:pt x="532" y="5145"/>
                    <a:pt x="1345" y="5145"/>
                  </a:cubicBezTo>
                  <a:cubicBezTo>
                    <a:pt x="1396" y="5145"/>
                    <a:pt x="1448" y="5142"/>
                    <a:pt x="1502" y="5136"/>
                  </a:cubicBezTo>
                  <a:cubicBezTo>
                    <a:pt x="2302" y="5036"/>
                    <a:pt x="3003" y="4302"/>
                    <a:pt x="3136" y="3535"/>
                  </a:cubicBezTo>
                  <a:cubicBezTo>
                    <a:pt x="3370" y="2334"/>
                    <a:pt x="2469" y="1200"/>
                    <a:pt x="1769" y="333"/>
                  </a:cubicBezTo>
                  <a:cubicBezTo>
                    <a:pt x="1702" y="266"/>
                    <a:pt x="1635" y="233"/>
                    <a:pt x="1602" y="233"/>
                  </a:cubicBezTo>
                  <a:lnTo>
                    <a:pt x="1602" y="133"/>
                  </a:lnTo>
                  <a:cubicBezTo>
                    <a:pt x="1602" y="55"/>
                    <a:pt x="1512" y="0"/>
                    <a:pt x="143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574;p51">
              <a:extLst>
                <a:ext uri="{FF2B5EF4-FFF2-40B4-BE49-F238E27FC236}">
                  <a16:creationId xmlns:a16="http://schemas.microsoft.com/office/drawing/2014/main" id="{49D44ABE-A9F5-406F-A4C2-0C76248B07F1}"/>
                </a:ext>
              </a:extLst>
            </p:cNvPr>
            <p:cNvSpPr/>
            <p:nvPr/>
          </p:nvSpPr>
          <p:spPr>
            <a:xfrm>
              <a:off x="5253575" y="4944175"/>
              <a:ext cx="60675" cy="94875"/>
            </a:xfrm>
            <a:custGeom>
              <a:avLst/>
              <a:gdLst/>
              <a:ahLst/>
              <a:cxnLst/>
              <a:rect l="l" t="t" r="r" b="b"/>
              <a:pathLst>
                <a:path w="2427" h="3795" extrusionOk="0">
                  <a:moveTo>
                    <a:pt x="1168" y="0"/>
                  </a:moveTo>
                  <a:cubicBezTo>
                    <a:pt x="868" y="1034"/>
                    <a:pt x="0" y="1935"/>
                    <a:pt x="234" y="3002"/>
                  </a:cubicBezTo>
                  <a:cubicBezTo>
                    <a:pt x="363" y="3572"/>
                    <a:pt x="644" y="3795"/>
                    <a:pt x="958" y="3795"/>
                  </a:cubicBezTo>
                  <a:cubicBezTo>
                    <a:pt x="1619" y="3795"/>
                    <a:pt x="2427" y="2805"/>
                    <a:pt x="2269" y="1968"/>
                  </a:cubicBezTo>
                  <a:cubicBezTo>
                    <a:pt x="2135" y="1234"/>
                    <a:pt x="1635" y="600"/>
                    <a:pt x="1168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575;p51">
              <a:extLst>
                <a:ext uri="{FF2B5EF4-FFF2-40B4-BE49-F238E27FC236}">
                  <a16:creationId xmlns:a16="http://schemas.microsoft.com/office/drawing/2014/main" id="{2A2003E3-729B-048C-B900-018D5C54680D}"/>
                </a:ext>
              </a:extLst>
            </p:cNvPr>
            <p:cNvSpPr/>
            <p:nvPr/>
          </p:nvSpPr>
          <p:spPr>
            <a:xfrm>
              <a:off x="4920825" y="4062125"/>
              <a:ext cx="912725" cy="624450"/>
            </a:xfrm>
            <a:custGeom>
              <a:avLst/>
              <a:gdLst/>
              <a:ahLst/>
              <a:cxnLst/>
              <a:rect l="l" t="t" r="r" b="b"/>
              <a:pathLst>
                <a:path w="36509" h="24978" extrusionOk="0">
                  <a:moveTo>
                    <a:pt x="12209" y="0"/>
                  </a:moveTo>
                  <a:cubicBezTo>
                    <a:pt x="11933" y="0"/>
                    <a:pt x="11653" y="29"/>
                    <a:pt x="11376" y="90"/>
                  </a:cubicBezTo>
                  <a:cubicBezTo>
                    <a:pt x="8940" y="624"/>
                    <a:pt x="7473" y="2926"/>
                    <a:pt x="7206" y="5294"/>
                  </a:cubicBezTo>
                  <a:cubicBezTo>
                    <a:pt x="6575" y="4086"/>
                    <a:pt x="5126" y="3580"/>
                    <a:pt x="3633" y="3580"/>
                  </a:cubicBezTo>
                  <a:cubicBezTo>
                    <a:pt x="2363" y="3580"/>
                    <a:pt x="1060" y="3947"/>
                    <a:pt x="201" y="4560"/>
                  </a:cubicBezTo>
                  <a:cubicBezTo>
                    <a:pt x="134" y="4593"/>
                    <a:pt x="67" y="4660"/>
                    <a:pt x="1" y="4694"/>
                  </a:cubicBezTo>
                  <a:cubicBezTo>
                    <a:pt x="334" y="4760"/>
                    <a:pt x="635" y="4827"/>
                    <a:pt x="935" y="4894"/>
                  </a:cubicBezTo>
                  <a:cubicBezTo>
                    <a:pt x="1705" y="4427"/>
                    <a:pt x="2623" y="4184"/>
                    <a:pt x="3522" y="4184"/>
                  </a:cubicBezTo>
                  <a:cubicBezTo>
                    <a:pt x="5001" y="4184"/>
                    <a:pt x="6430" y="4839"/>
                    <a:pt x="7072" y="6228"/>
                  </a:cubicBezTo>
                  <a:cubicBezTo>
                    <a:pt x="7539" y="4393"/>
                    <a:pt x="8340" y="2659"/>
                    <a:pt x="9708" y="1858"/>
                  </a:cubicBezTo>
                  <a:cubicBezTo>
                    <a:pt x="9908" y="1658"/>
                    <a:pt x="10141" y="1491"/>
                    <a:pt x="10408" y="1358"/>
                  </a:cubicBezTo>
                  <a:cubicBezTo>
                    <a:pt x="11001" y="1004"/>
                    <a:pt x="11645" y="837"/>
                    <a:pt x="12271" y="837"/>
                  </a:cubicBezTo>
                  <a:cubicBezTo>
                    <a:pt x="13828" y="837"/>
                    <a:pt x="15264" y="1875"/>
                    <a:pt x="15478" y="3659"/>
                  </a:cubicBezTo>
                  <a:cubicBezTo>
                    <a:pt x="15512" y="3726"/>
                    <a:pt x="15545" y="3793"/>
                    <a:pt x="15612" y="3826"/>
                  </a:cubicBezTo>
                  <a:cubicBezTo>
                    <a:pt x="15634" y="3915"/>
                    <a:pt x="15716" y="3974"/>
                    <a:pt x="15797" y="3974"/>
                  </a:cubicBezTo>
                  <a:cubicBezTo>
                    <a:pt x="15838" y="3974"/>
                    <a:pt x="15879" y="3960"/>
                    <a:pt x="15912" y="3926"/>
                  </a:cubicBezTo>
                  <a:cubicBezTo>
                    <a:pt x="17397" y="2086"/>
                    <a:pt x="19226" y="652"/>
                    <a:pt x="21670" y="652"/>
                  </a:cubicBezTo>
                  <a:cubicBezTo>
                    <a:pt x="21751" y="652"/>
                    <a:pt x="21833" y="654"/>
                    <a:pt x="21916" y="657"/>
                  </a:cubicBezTo>
                  <a:cubicBezTo>
                    <a:pt x="24985" y="724"/>
                    <a:pt x="28021" y="3860"/>
                    <a:pt x="25519" y="6728"/>
                  </a:cubicBezTo>
                  <a:cubicBezTo>
                    <a:pt x="25319" y="6985"/>
                    <a:pt x="25510" y="7290"/>
                    <a:pt x="25757" y="7290"/>
                  </a:cubicBezTo>
                  <a:cubicBezTo>
                    <a:pt x="25799" y="7290"/>
                    <a:pt x="25842" y="7281"/>
                    <a:pt x="25886" y="7262"/>
                  </a:cubicBezTo>
                  <a:cubicBezTo>
                    <a:pt x="25945" y="7301"/>
                    <a:pt x="26003" y="7317"/>
                    <a:pt x="26068" y="7317"/>
                  </a:cubicBezTo>
                  <a:cubicBezTo>
                    <a:pt x="26115" y="7317"/>
                    <a:pt x="26164" y="7309"/>
                    <a:pt x="26219" y="7295"/>
                  </a:cubicBezTo>
                  <a:cubicBezTo>
                    <a:pt x="27044" y="6937"/>
                    <a:pt x="27993" y="6763"/>
                    <a:pt x="28964" y="6763"/>
                  </a:cubicBezTo>
                  <a:cubicBezTo>
                    <a:pt x="32239" y="6763"/>
                    <a:pt x="35778" y="8734"/>
                    <a:pt x="35726" y="12232"/>
                  </a:cubicBezTo>
                  <a:cubicBezTo>
                    <a:pt x="35647" y="15623"/>
                    <a:pt x="32917" y="17352"/>
                    <a:pt x="30008" y="17352"/>
                  </a:cubicBezTo>
                  <a:cubicBezTo>
                    <a:pt x="29254" y="17352"/>
                    <a:pt x="28489" y="17236"/>
                    <a:pt x="27754" y="17002"/>
                  </a:cubicBezTo>
                  <a:cubicBezTo>
                    <a:pt x="27620" y="16702"/>
                    <a:pt x="27420" y="16369"/>
                    <a:pt x="27187" y="16068"/>
                  </a:cubicBezTo>
                  <a:cubicBezTo>
                    <a:pt x="27119" y="15984"/>
                    <a:pt x="27030" y="15948"/>
                    <a:pt x="26939" y="15948"/>
                  </a:cubicBezTo>
                  <a:cubicBezTo>
                    <a:pt x="26671" y="15948"/>
                    <a:pt x="26387" y="16253"/>
                    <a:pt x="26586" y="16502"/>
                  </a:cubicBezTo>
                  <a:cubicBezTo>
                    <a:pt x="26620" y="16569"/>
                    <a:pt x="26686" y="16635"/>
                    <a:pt x="26720" y="16702"/>
                  </a:cubicBezTo>
                  <a:cubicBezTo>
                    <a:pt x="26620" y="16802"/>
                    <a:pt x="26586" y="16969"/>
                    <a:pt x="26720" y="17036"/>
                  </a:cubicBezTo>
                  <a:cubicBezTo>
                    <a:pt x="26820" y="17102"/>
                    <a:pt x="26920" y="17136"/>
                    <a:pt x="27020" y="17202"/>
                  </a:cubicBezTo>
                  <a:cubicBezTo>
                    <a:pt x="28944" y="20806"/>
                    <a:pt x="24398" y="24189"/>
                    <a:pt x="20210" y="24189"/>
                  </a:cubicBezTo>
                  <a:cubicBezTo>
                    <a:pt x="19242" y="24189"/>
                    <a:pt x="18292" y="24008"/>
                    <a:pt x="17447" y="23607"/>
                  </a:cubicBezTo>
                  <a:cubicBezTo>
                    <a:pt x="17230" y="23640"/>
                    <a:pt x="17005" y="23657"/>
                    <a:pt x="16775" y="23657"/>
                  </a:cubicBezTo>
                  <a:cubicBezTo>
                    <a:pt x="16546" y="23657"/>
                    <a:pt x="16312" y="23640"/>
                    <a:pt x="16079" y="23607"/>
                  </a:cubicBezTo>
                  <a:lnTo>
                    <a:pt x="16079" y="23607"/>
                  </a:lnTo>
                  <a:cubicBezTo>
                    <a:pt x="17112" y="24562"/>
                    <a:pt x="18526" y="24978"/>
                    <a:pt x="20026" y="24978"/>
                  </a:cubicBezTo>
                  <a:cubicBezTo>
                    <a:pt x="24339" y="24978"/>
                    <a:pt x="29357" y="21538"/>
                    <a:pt x="28021" y="17603"/>
                  </a:cubicBezTo>
                  <a:lnTo>
                    <a:pt x="28021" y="17603"/>
                  </a:lnTo>
                  <a:cubicBezTo>
                    <a:pt x="28738" y="17836"/>
                    <a:pt x="29480" y="17948"/>
                    <a:pt x="30213" y="17948"/>
                  </a:cubicBezTo>
                  <a:cubicBezTo>
                    <a:pt x="33366" y="17948"/>
                    <a:pt x="36346" y="15859"/>
                    <a:pt x="36427" y="12232"/>
                  </a:cubicBezTo>
                  <a:cubicBezTo>
                    <a:pt x="36508" y="8285"/>
                    <a:pt x="32658" y="6048"/>
                    <a:pt x="29008" y="6048"/>
                  </a:cubicBezTo>
                  <a:cubicBezTo>
                    <a:pt x="28186" y="6048"/>
                    <a:pt x="27374" y="6162"/>
                    <a:pt x="26620" y="6395"/>
                  </a:cubicBezTo>
                  <a:cubicBezTo>
                    <a:pt x="27921" y="4193"/>
                    <a:pt x="26420" y="1324"/>
                    <a:pt x="24018" y="424"/>
                  </a:cubicBezTo>
                  <a:cubicBezTo>
                    <a:pt x="23292" y="140"/>
                    <a:pt x="22525" y="7"/>
                    <a:pt x="21757" y="7"/>
                  </a:cubicBezTo>
                  <a:cubicBezTo>
                    <a:pt x="19452" y="7"/>
                    <a:pt x="17138" y="1208"/>
                    <a:pt x="15912" y="3159"/>
                  </a:cubicBezTo>
                  <a:cubicBezTo>
                    <a:pt x="15767" y="1302"/>
                    <a:pt x="14057" y="0"/>
                    <a:pt x="1220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576;p51">
              <a:extLst>
                <a:ext uri="{FF2B5EF4-FFF2-40B4-BE49-F238E27FC236}">
                  <a16:creationId xmlns:a16="http://schemas.microsoft.com/office/drawing/2014/main" id="{426E14EC-8A39-A46A-803B-54E8822FA257}"/>
                </a:ext>
              </a:extLst>
            </p:cNvPr>
            <p:cNvSpPr/>
            <p:nvPr/>
          </p:nvSpPr>
          <p:spPr>
            <a:xfrm>
              <a:off x="4762375" y="4345775"/>
              <a:ext cx="190975" cy="221125"/>
            </a:xfrm>
            <a:custGeom>
              <a:avLst/>
              <a:gdLst/>
              <a:ahLst/>
              <a:cxnLst/>
              <a:rect l="l" t="t" r="r" b="b"/>
              <a:pathLst>
                <a:path w="7639" h="8845" extrusionOk="0">
                  <a:moveTo>
                    <a:pt x="6400" y="0"/>
                  </a:moveTo>
                  <a:cubicBezTo>
                    <a:pt x="6338" y="0"/>
                    <a:pt x="6273" y="6"/>
                    <a:pt x="6205" y="19"/>
                  </a:cubicBezTo>
                  <a:cubicBezTo>
                    <a:pt x="2536" y="719"/>
                    <a:pt x="1" y="5623"/>
                    <a:pt x="2636" y="8692"/>
                  </a:cubicBezTo>
                  <a:cubicBezTo>
                    <a:pt x="2734" y="8799"/>
                    <a:pt x="2850" y="8844"/>
                    <a:pt x="2964" y="8844"/>
                  </a:cubicBezTo>
                  <a:cubicBezTo>
                    <a:pt x="3275" y="8844"/>
                    <a:pt x="3577" y="8509"/>
                    <a:pt x="3503" y="8191"/>
                  </a:cubicBezTo>
                  <a:cubicBezTo>
                    <a:pt x="2870" y="5156"/>
                    <a:pt x="3470" y="2688"/>
                    <a:pt x="6639" y="1653"/>
                  </a:cubicBezTo>
                  <a:cubicBezTo>
                    <a:pt x="7639" y="1310"/>
                    <a:pt x="7322" y="0"/>
                    <a:pt x="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" name="Google Shape;577;p51">
            <a:extLst>
              <a:ext uri="{FF2B5EF4-FFF2-40B4-BE49-F238E27FC236}">
                <a16:creationId xmlns:a16="http://schemas.microsoft.com/office/drawing/2014/main" id="{C4E05BAB-1A40-D734-D397-96CF74CC9ECC}"/>
              </a:ext>
            </a:extLst>
          </p:cNvPr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19" name="Google Shape;578;p51">
              <a:extLst>
                <a:ext uri="{FF2B5EF4-FFF2-40B4-BE49-F238E27FC236}">
                  <a16:creationId xmlns:a16="http://schemas.microsoft.com/office/drawing/2014/main" id="{8F4A6248-3B51-D88C-6A85-8E55D3CB086F}"/>
                </a:ext>
              </a:extLst>
            </p:cNvPr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579;p51">
              <a:extLst>
                <a:ext uri="{FF2B5EF4-FFF2-40B4-BE49-F238E27FC236}">
                  <a16:creationId xmlns:a16="http://schemas.microsoft.com/office/drawing/2014/main" id="{2CB7B13E-155C-FA76-79E7-DAD38C8CDB24}"/>
                </a:ext>
              </a:extLst>
            </p:cNvPr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580;p51">
              <a:extLst>
                <a:ext uri="{FF2B5EF4-FFF2-40B4-BE49-F238E27FC236}">
                  <a16:creationId xmlns:a16="http://schemas.microsoft.com/office/drawing/2014/main" id="{5851EFF7-58D6-796D-1E67-95AAB50CF908}"/>
                </a:ext>
              </a:extLst>
            </p:cNvPr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581;p51">
              <a:extLst>
                <a:ext uri="{FF2B5EF4-FFF2-40B4-BE49-F238E27FC236}">
                  <a16:creationId xmlns:a16="http://schemas.microsoft.com/office/drawing/2014/main" id="{36FA7FCA-21E1-A71F-7113-976BFC4A0EF3}"/>
                </a:ext>
              </a:extLst>
            </p:cNvPr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582;p51">
              <a:extLst>
                <a:ext uri="{FF2B5EF4-FFF2-40B4-BE49-F238E27FC236}">
                  <a16:creationId xmlns:a16="http://schemas.microsoft.com/office/drawing/2014/main" id="{953D841C-E4A5-1D52-0BB6-B858FA286929}"/>
                </a:ext>
              </a:extLst>
            </p:cNvPr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583;p51">
              <a:extLst>
                <a:ext uri="{FF2B5EF4-FFF2-40B4-BE49-F238E27FC236}">
                  <a16:creationId xmlns:a16="http://schemas.microsoft.com/office/drawing/2014/main" id="{582B4027-EC7E-B76B-AFEC-D76CDD15D5B2}"/>
                </a:ext>
              </a:extLst>
            </p:cNvPr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oogle Shape;584;p51">
            <a:extLst>
              <a:ext uri="{FF2B5EF4-FFF2-40B4-BE49-F238E27FC236}">
                <a16:creationId xmlns:a16="http://schemas.microsoft.com/office/drawing/2014/main" id="{369EC87A-3250-58C1-E1D5-BE5B3A879C85}"/>
              </a:ext>
            </a:extLst>
          </p:cNvPr>
          <p:cNvGrpSpPr/>
          <p:nvPr/>
        </p:nvGrpSpPr>
        <p:grpSpPr>
          <a:xfrm rot="899960">
            <a:off x="-2022" y="139169"/>
            <a:ext cx="1261012" cy="1409458"/>
            <a:chOff x="616200" y="3359625"/>
            <a:chExt cx="1261050" cy="1409500"/>
          </a:xfrm>
        </p:grpSpPr>
        <p:sp>
          <p:nvSpPr>
            <p:cNvPr id="26" name="Google Shape;585;p51">
              <a:extLst>
                <a:ext uri="{FF2B5EF4-FFF2-40B4-BE49-F238E27FC236}">
                  <a16:creationId xmlns:a16="http://schemas.microsoft.com/office/drawing/2014/main" id="{CAD6E252-8C70-027F-A517-72830AFABBCB}"/>
                </a:ext>
              </a:extLst>
            </p:cNvPr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586;p51">
              <a:extLst>
                <a:ext uri="{FF2B5EF4-FFF2-40B4-BE49-F238E27FC236}">
                  <a16:creationId xmlns:a16="http://schemas.microsoft.com/office/drawing/2014/main" id="{011EDD6D-EC52-EA13-C6D3-98D62FB9FD4B}"/>
                </a:ext>
              </a:extLst>
            </p:cNvPr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587;p51">
              <a:extLst>
                <a:ext uri="{FF2B5EF4-FFF2-40B4-BE49-F238E27FC236}">
                  <a16:creationId xmlns:a16="http://schemas.microsoft.com/office/drawing/2014/main" id="{69AA71E5-841E-EC57-430F-EC362691C8AC}"/>
                </a:ext>
              </a:extLst>
            </p:cNvPr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588;p51">
              <a:extLst>
                <a:ext uri="{FF2B5EF4-FFF2-40B4-BE49-F238E27FC236}">
                  <a16:creationId xmlns:a16="http://schemas.microsoft.com/office/drawing/2014/main" id="{B5ECF770-C628-247F-6443-361B09F2D6F8}"/>
                </a:ext>
              </a:extLst>
            </p:cNvPr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589;p51">
              <a:extLst>
                <a:ext uri="{FF2B5EF4-FFF2-40B4-BE49-F238E27FC236}">
                  <a16:creationId xmlns:a16="http://schemas.microsoft.com/office/drawing/2014/main" id="{1A9E28F8-D4D3-A582-0D17-2E9C00AFC39E}"/>
                </a:ext>
              </a:extLst>
            </p:cNvPr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590;p51">
              <a:extLst>
                <a:ext uri="{FF2B5EF4-FFF2-40B4-BE49-F238E27FC236}">
                  <a16:creationId xmlns:a16="http://schemas.microsoft.com/office/drawing/2014/main" id="{5A711235-26DA-0B60-BADE-F2E335607C08}"/>
                </a:ext>
              </a:extLst>
            </p:cNvPr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591;p51">
              <a:extLst>
                <a:ext uri="{FF2B5EF4-FFF2-40B4-BE49-F238E27FC236}">
                  <a16:creationId xmlns:a16="http://schemas.microsoft.com/office/drawing/2014/main" id="{A76EA7C8-4921-16B7-2718-43DCDE938627}"/>
                </a:ext>
              </a:extLst>
            </p:cNvPr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592;p51">
              <a:extLst>
                <a:ext uri="{FF2B5EF4-FFF2-40B4-BE49-F238E27FC236}">
                  <a16:creationId xmlns:a16="http://schemas.microsoft.com/office/drawing/2014/main" id="{FBDBB550-3957-C122-000B-CEE3F62CB891}"/>
                </a:ext>
              </a:extLst>
            </p:cNvPr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593;p51">
              <a:extLst>
                <a:ext uri="{FF2B5EF4-FFF2-40B4-BE49-F238E27FC236}">
                  <a16:creationId xmlns:a16="http://schemas.microsoft.com/office/drawing/2014/main" id="{DC0B4A03-D8B1-A815-2303-DE056CE4AB7B}"/>
                </a:ext>
              </a:extLst>
            </p:cNvPr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594;p51">
              <a:extLst>
                <a:ext uri="{FF2B5EF4-FFF2-40B4-BE49-F238E27FC236}">
                  <a16:creationId xmlns:a16="http://schemas.microsoft.com/office/drawing/2014/main" id="{5A03DB32-2986-F10C-6090-2E8957AE9BD5}"/>
                </a:ext>
              </a:extLst>
            </p:cNvPr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595;p51">
              <a:extLst>
                <a:ext uri="{FF2B5EF4-FFF2-40B4-BE49-F238E27FC236}">
                  <a16:creationId xmlns:a16="http://schemas.microsoft.com/office/drawing/2014/main" id="{CE26E502-832F-3842-5640-120BF0EE50DA}"/>
                </a:ext>
              </a:extLst>
            </p:cNvPr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596;p51">
              <a:extLst>
                <a:ext uri="{FF2B5EF4-FFF2-40B4-BE49-F238E27FC236}">
                  <a16:creationId xmlns:a16="http://schemas.microsoft.com/office/drawing/2014/main" id="{B23F845E-5B99-9C0C-DE87-12285AE0E00B}"/>
                </a:ext>
              </a:extLst>
            </p:cNvPr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597;p51">
              <a:extLst>
                <a:ext uri="{FF2B5EF4-FFF2-40B4-BE49-F238E27FC236}">
                  <a16:creationId xmlns:a16="http://schemas.microsoft.com/office/drawing/2014/main" id="{EECFB4E8-0C81-6631-5BB2-3EE3BE0704E9}"/>
                </a:ext>
              </a:extLst>
            </p:cNvPr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598;p51">
              <a:extLst>
                <a:ext uri="{FF2B5EF4-FFF2-40B4-BE49-F238E27FC236}">
                  <a16:creationId xmlns:a16="http://schemas.microsoft.com/office/drawing/2014/main" id="{B2762593-13A4-99B0-1F79-8136FB2DC51F}"/>
                </a:ext>
              </a:extLst>
            </p:cNvPr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599;p51">
              <a:extLst>
                <a:ext uri="{FF2B5EF4-FFF2-40B4-BE49-F238E27FC236}">
                  <a16:creationId xmlns:a16="http://schemas.microsoft.com/office/drawing/2014/main" id="{3C48E1DB-F4A6-F2CA-89B3-2BAE6763EA69}"/>
                </a:ext>
              </a:extLst>
            </p:cNvPr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600;p51">
              <a:extLst>
                <a:ext uri="{FF2B5EF4-FFF2-40B4-BE49-F238E27FC236}">
                  <a16:creationId xmlns:a16="http://schemas.microsoft.com/office/drawing/2014/main" id="{B792DFC6-CE7E-0675-6B87-95CB6954D5F6}"/>
                </a:ext>
              </a:extLst>
            </p:cNvPr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601;p51">
              <a:extLst>
                <a:ext uri="{FF2B5EF4-FFF2-40B4-BE49-F238E27FC236}">
                  <a16:creationId xmlns:a16="http://schemas.microsoft.com/office/drawing/2014/main" id="{7E73BB5A-B186-3921-98B1-C235BD1ADAB1}"/>
                </a:ext>
              </a:extLst>
            </p:cNvPr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602;p51">
              <a:extLst>
                <a:ext uri="{FF2B5EF4-FFF2-40B4-BE49-F238E27FC236}">
                  <a16:creationId xmlns:a16="http://schemas.microsoft.com/office/drawing/2014/main" id="{BBA40B06-ECCE-1A4B-E10E-AEB1A2B5AC2C}"/>
                </a:ext>
              </a:extLst>
            </p:cNvPr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603;p51">
              <a:extLst>
                <a:ext uri="{FF2B5EF4-FFF2-40B4-BE49-F238E27FC236}">
                  <a16:creationId xmlns:a16="http://schemas.microsoft.com/office/drawing/2014/main" id="{0336BDD8-E03C-A9FC-E952-1B8A2D7FA5D0}"/>
                </a:ext>
              </a:extLst>
            </p:cNvPr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604;p51">
              <a:extLst>
                <a:ext uri="{FF2B5EF4-FFF2-40B4-BE49-F238E27FC236}">
                  <a16:creationId xmlns:a16="http://schemas.microsoft.com/office/drawing/2014/main" id="{E5C4503A-06E2-FE62-9021-F85028AE8AE4}"/>
                </a:ext>
              </a:extLst>
            </p:cNvPr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605;p51">
              <a:extLst>
                <a:ext uri="{FF2B5EF4-FFF2-40B4-BE49-F238E27FC236}">
                  <a16:creationId xmlns:a16="http://schemas.microsoft.com/office/drawing/2014/main" id="{BAD996B4-73C3-4E7D-EDB1-65BD78C465BC}"/>
                </a:ext>
              </a:extLst>
            </p:cNvPr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606;p51">
              <a:extLst>
                <a:ext uri="{FF2B5EF4-FFF2-40B4-BE49-F238E27FC236}">
                  <a16:creationId xmlns:a16="http://schemas.microsoft.com/office/drawing/2014/main" id="{1932C4E0-F7F8-868A-24B2-0AA19E99E306}"/>
                </a:ext>
              </a:extLst>
            </p:cNvPr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607;p51">
              <a:extLst>
                <a:ext uri="{FF2B5EF4-FFF2-40B4-BE49-F238E27FC236}">
                  <a16:creationId xmlns:a16="http://schemas.microsoft.com/office/drawing/2014/main" id="{FC7C3CF4-6546-1664-9D99-F6E7821935B2}"/>
                </a:ext>
              </a:extLst>
            </p:cNvPr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608;p51">
              <a:extLst>
                <a:ext uri="{FF2B5EF4-FFF2-40B4-BE49-F238E27FC236}">
                  <a16:creationId xmlns:a16="http://schemas.microsoft.com/office/drawing/2014/main" id="{B0C5EE72-8D68-56DF-7871-17EC0B1425E5}"/>
                </a:ext>
              </a:extLst>
            </p:cNvPr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609;p51">
              <a:extLst>
                <a:ext uri="{FF2B5EF4-FFF2-40B4-BE49-F238E27FC236}">
                  <a16:creationId xmlns:a16="http://schemas.microsoft.com/office/drawing/2014/main" id="{8C6D95DA-393B-F0F1-D534-BFF8DE4AA417}"/>
                </a:ext>
              </a:extLst>
            </p:cNvPr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6917C807-5AFA-BA39-DDA0-64363BE2D330}"/>
              </a:ext>
            </a:extLst>
          </p:cNvPr>
          <p:cNvSpPr txBox="1"/>
          <p:nvPr/>
        </p:nvSpPr>
        <p:spPr>
          <a:xfrm>
            <a:off x="1375794" y="534216"/>
            <a:ext cx="6911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Đâu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là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công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thức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tính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thời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 </a:t>
            </a:r>
            <a:r>
              <a:rPr lang="en-US" sz="2800" dirty="0" err="1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gian</a:t>
            </a:r>
            <a:r>
              <a:rPr lang="en-US" sz="2800" dirty="0">
                <a:solidFill>
                  <a:srgbClr val="F6C833">
                    <a:lumMod val="75000"/>
                  </a:srgbClr>
                </a:solidFill>
                <a:latin typeface="iCiel Pony" panose="02000000000000000000" pitchFamily="2" charset="0"/>
              </a:rPr>
              <a:t>?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20318B-2521-CCFF-9BC6-4DB75E4CDC87}"/>
              </a:ext>
            </a:extLst>
          </p:cNvPr>
          <p:cNvGrpSpPr/>
          <p:nvPr/>
        </p:nvGrpSpPr>
        <p:grpSpPr>
          <a:xfrm>
            <a:off x="1014220" y="1350627"/>
            <a:ext cx="1501078" cy="1354389"/>
            <a:chOff x="1014220" y="1350627"/>
            <a:chExt cx="1501078" cy="1354389"/>
          </a:xfrm>
        </p:grpSpPr>
        <p:sp>
          <p:nvSpPr>
            <p:cNvPr id="53" name="Google Shape;495;p20">
              <a:extLst>
                <a:ext uri="{FF2B5EF4-FFF2-40B4-BE49-F238E27FC236}">
                  <a16:creationId xmlns:a16="http://schemas.microsoft.com/office/drawing/2014/main" id="{FCB8BEA0-EA0E-18AC-6058-199BE95CF6C3}"/>
                </a:ext>
              </a:extLst>
            </p:cNvPr>
            <p:cNvSpPr/>
            <p:nvPr/>
          </p:nvSpPr>
          <p:spPr>
            <a:xfrm>
              <a:off x="1428129" y="1372789"/>
              <a:ext cx="616371" cy="611936"/>
            </a:xfrm>
            <a:custGeom>
              <a:avLst/>
              <a:gdLst/>
              <a:ahLst/>
              <a:cxnLst/>
              <a:rect l="l" t="t" r="r" b="b"/>
              <a:pathLst>
                <a:path w="29548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77" y="25968"/>
                    <a:pt x="6679" y="27646"/>
                    <a:pt x="9302" y="28381"/>
                  </a:cubicBezTo>
                  <a:cubicBezTo>
                    <a:pt x="10223" y="28713"/>
                    <a:pt x="12565" y="29420"/>
                    <a:pt x="15124" y="29420"/>
                  </a:cubicBezTo>
                  <a:cubicBezTo>
                    <a:pt x="16065" y="29420"/>
                    <a:pt x="17034" y="29324"/>
                    <a:pt x="17974" y="29080"/>
                  </a:cubicBezTo>
                  <a:cubicBezTo>
                    <a:pt x="21470" y="28136"/>
                    <a:pt x="24163" y="26877"/>
                    <a:pt x="25981" y="24185"/>
                  </a:cubicBezTo>
                  <a:cubicBezTo>
                    <a:pt x="27800" y="21492"/>
                    <a:pt x="29548" y="18870"/>
                    <a:pt x="29443" y="14709"/>
                  </a:cubicBezTo>
                  <a:cubicBezTo>
                    <a:pt x="29338" y="10583"/>
                    <a:pt x="27904" y="7610"/>
                    <a:pt x="26681" y="6142"/>
                  </a:cubicBezTo>
                  <a:cubicBezTo>
                    <a:pt x="25457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496;p20">
              <a:extLst>
                <a:ext uri="{FF2B5EF4-FFF2-40B4-BE49-F238E27FC236}">
                  <a16:creationId xmlns:a16="http://schemas.microsoft.com/office/drawing/2014/main" id="{88E69268-3FEF-DCBB-584B-984C063FA402}"/>
                </a:ext>
              </a:extLst>
            </p:cNvPr>
            <p:cNvSpPr/>
            <p:nvPr/>
          </p:nvSpPr>
          <p:spPr>
            <a:xfrm>
              <a:off x="1455122" y="1399870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5" y="0"/>
                  </a:moveTo>
                  <a:cubicBezTo>
                    <a:pt x="15117" y="0"/>
                    <a:pt x="14920" y="5"/>
                    <a:pt x="14722" y="14"/>
                  </a:cubicBezTo>
                  <a:cubicBezTo>
                    <a:pt x="11260" y="14"/>
                    <a:pt x="7169" y="1658"/>
                    <a:pt x="4896" y="3791"/>
                  </a:cubicBezTo>
                  <a:cubicBezTo>
                    <a:pt x="2588" y="5924"/>
                    <a:pt x="1" y="9560"/>
                    <a:pt x="105" y="13232"/>
                  </a:cubicBezTo>
                  <a:cubicBezTo>
                    <a:pt x="175" y="16903"/>
                    <a:pt x="420" y="19701"/>
                    <a:pt x="3078" y="23687"/>
                  </a:cubicBezTo>
                  <a:cubicBezTo>
                    <a:pt x="4476" y="25960"/>
                    <a:pt x="6714" y="27638"/>
                    <a:pt x="9302" y="28407"/>
                  </a:cubicBezTo>
                  <a:cubicBezTo>
                    <a:pt x="10196" y="28714"/>
                    <a:pt x="12563" y="29412"/>
                    <a:pt x="15137" y="29412"/>
                  </a:cubicBezTo>
                  <a:cubicBezTo>
                    <a:pt x="16087" y="29412"/>
                    <a:pt x="17066" y="29317"/>
                    <a:pt x="18009" y="29072"/>
                  </a:cubicBezTo>
                  <a:cubicBezTo>
                    <a:pt x="21505" y="28128"/>
                    <a:pt x="24198" y="26869"/>
                    <a:pt x="26016" y="24176"/>
                  </a:cubicBezTo>
                  <a:cubicBezTo>
                    <a:pt x="27799" y="21484"/>
                    <a:pt x="29548" y="18861"/>
                    <a:pt x="29478" y="14700"/>
                  </a:cubicBezTo>
                  <a:cubicBezTo>
                    <a:pt x="29373" y="10574"/>
                    <a:pt x="27904" y="7602"/>
                    <a:pt x="26680" y="6134"/>
                  </a:cubicBezTo>
                  <a:cubicBezTo>
                    <a:pt x="25456" y="4665"/>
                    <a:pt x="23463" y="2602"/>
                    <a:pt x="21121" y="1448"/>
                  </a:cubicBezTo>
                  <a:cubicBezTo>
                    <a:pt x="19336" y="492"/>
                    <a:pt x="17347" y="0"/>
                    <a:pt x="15315" y="0"/>
                  </a:cubicBezTo>
                  <a:close/>
                </a:path>
              </a:pathLst>
            </a:custGeom>
            <a:solidFill>
              <a:srgbClr val="F94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497;p20">
              <a:extLst>
                <a:ext uri="{FF2B5EF4-FFF2-40B4-BE49-F238E27FC236}">
                  <a16:creationId xmlns:a16="http://schemas.microsoft.com/office/drawing/2014/main" id="{2C322423-6D81-69FE-649C-EDAC8868773D}"/>
                </a:ext>
              </a:extLst>
            </p:cNvPr>
            <p:cNvSpPr/>
            <p:nvPr/>
          </p:nvSpPr>
          <p:spPr>
            <a:xfrm>
              <a:off x="1545571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3" y="20879"/>
                    <a:pt x="20071" y="17213"/>
                  </a:cubicBezTo>
                  <a:cubicBezTo>
                    <a:pt x="21540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505;p20">
              <a:extLst>
                <a:ext uri="{FF2B5EF4-FFF2-40B4-BE49-F238E27FC236}">
                  <a16:creationId xmlns:a16="http://schemas.microsoft.com/office/drawing/2014/main" id="{F3F1FACC-31FE-D889-3699-89CE9AC94DDF}"/>
                </a:ext>
              </a:extLst>
            </p:cNvPr>
            <p:cNvSpPr/>
            <p:nvPr/>
          </p:nvSpPr>
          <p:spPr>
            <a:xfrm>
              <a:off x="1428129" y="1370334"/>
              <a:ext cx="616371" cy="626246"/>
            </a:xfrm>
            <a:custGeom>
              <a:avLst/>
              <a:gdLst/>
              <a:ahLst/>
              <a:cxnLst/>
              <a:rect l="l" t="t" r="r" b="b"/>
              <a:pathLst>
                <a:path w="29548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77" y="26086"/>
                    <a:pt x="6679" y="27764"/>
                    <a:pt x="9302" y="28499"/>
                  </a:cubicBezTo>
                  <a:cubicBezTo>
                    <a:pt x="10561" y="28953"/>
                    <a:pt x="14477" y="30107"/>
                    <a:pt x="17974" y="29198"/>
                  </a:cubicBezTo>
                  <a:cubicBezTo>
                    <a:pt x="21470" y="28254"/>
                    <a:pt x="24163" y="26995"/>
                    <a:pt x="25981" y="24303"/>
                  </a:cubicBezTo>
                  <a:cubicBezTo>
                    <a:pt x="27800" y="21610"/>
                    <a:pt x="29548" y="18988"/>
                    <a:pt x="29443" y="14827"/>
                  </a:cubicBezTo>
                  <a:cubicBezTo>
                    <a:pt x="29338" y="10701"/>
                    <a:pt x="27904" y="7728"/>
                    <a:pt x="26681" y="6260"/>
                  </a:cubicBezTo>
                  <a:cubicBezTo>
                    <a:pt x="25457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506;p20">
              <a:extLst>
                <a:ext uri="{FF2B5EF4-FFF2-40B4-BE49-F238E27FC236}">
                  <a16:creationId xmlns:a16="http://schemas.microsoft.com/office/drawing/2014/main" id="{AEBE46C0-4EE9-6342-03A7-F47A2D9E8B4D}"/>
                </a:ext>
              </a:extLst>
            </p:cNvPr>
            <p:cNvSpPr/>
            <p:nvPr/>
          </p:nvSpPr>
          <p:spPr>
            <a:xfrm>
              <a:off x="1748340" y="1991464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8" name="Google Shape;507;p20">
              <a:extLst>
                <a:ext uri="{FF2B5EF4-FFF2-40B4-BE49-F238E27FC236}">
                  <a16:creationId xmlns:a16="http://schemas.microsoft.com/office/drawing/2014/main" id="{81EB9102-DC09-0C79-7DA8-DC87092A2548}"/>
                </a:ext>
              </a:extLst>
            </p:cNvPr>
            <p:cNvGrpSpPr/>
            <p:nvPr/>
          </p:nvGrpSpPr>
          <p:grpSpPr>
            <a:xfrm>
              <a:off x="1014220" y="2260577"/>
              <a:ext cx="1471183" cy="436717"/>
              <a:chOff x="457250" y="2109575"/>
              <a:chExt cx="1471183" cy="436717"/>
            </a:xfrm>
          </p:grpSpPr>
          <p:sp>
            <p:nvSpPr>
              <p:cNvPr id="61" name="Google Shape;508;p20">
                <a:extLst>
                  <a:ext uri="{FF2B5EF4-FFF2-40B4-BE49-F238E27FC236}">
                    <a16:creationId xmlns:a16="http://schemas.microsoft.com/office/drawing/2014/main" id="{868C0362-A522-9795-4717-4B837EDE4058}"/>
                  </a:ext>
                </a:extLst>
              </p:cNvPr>
              <p:cNvSpPr/>
              <p:nvPr/>
            </p:nvSpPr>
            <p:spPr>
              <a:xfrm>
                <a:off x="457250" y="2115753"/>
                <a:ext cx="1438358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19186" extrusionOk="0">
                    <a:moveTo>
                      <a:pt x="43282" y="0"/>
                    </a:moveTo>
                    <a:cubicBezTo>
                      <a:pt x="39300" y="0"/>
                      <a:pt x="35144" y="46"/>
                      <a:pt x="31436" y="123"/>
                    </a:cubicBezTo>
                    <a:cubicBezTo>
                      <a:pt x="29652" y="167"/>
                      <a:pt x="27584" y="182"/>
                      <a:pt x="25380" y="182"/>
                    </a:cubicBezTo>
                    <a:cubicBezTo>
                      <a:pt x="21431" y="182"/>
                      <a:pt x="17048" y="136"/>
                      <a:pt x="13099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1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26" y="19016"/>
                      <a:pt x="4460" y="19186"/>
                      <a:pt x="9072" y="19186"/>
                    </a:cubicBezTo>
                    <a:cubicBezTo>
                      <a:pt x="14274" y="19186"/>
                      <a:pt x="21230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63" y="18166"/>
                      <a:pt x="61088" y="13585"/>
                      <a:pt x="61053" y="11137"/>
                    </a:cubicBezTo>
                    <a:cubicBezTo>
                      <a:pt x="61018" y="7885"/>
                      <a:pt x="61298" y="1836"/>
                      <a:pt x="60424" y="822"/>
                    </a:cubicBezTo>
                    <a:cubicBezTo>
                      <a:pt x="59943" y="221"/>
                      <a:pt x="52032" y="0"/>
                      <a:pt x="432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09;p20">
                <a:extLst>
                  <a:ext uri="{FF2B5EF4-FFF2-40B4-BE49-F238E27FC236}">
                    <a16:creationId xmlns:a16="http://schemas.microsoft.com/office/drawing/2014/main" id="{9F7C49F3-D5FA-1548-9596-0320CD09F4EA}"/>
                  </a:ext>
                </a:extLst>
              </p:cNvPr>
              <p:cNvSpPr/>
              <p:nvPr/>
            </p:nvSpPr>
            <p:spPr>
              <a:xfrm>
                <a:off x="490896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10" y="19207"/>
                      <a:pt x="4462" y="19385"/>
                      <a:pt x="9098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3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94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10;p20">
                <a:extLst>
                  <a:ext uri="{FF2B5EF4-FFF2-40B4-BE49-F238E27FC236}">
                    <a16:creationId xmlns:a16="http://schemas.microsoft.com/office/drawing/2014/main" id="{9E2F79F0-486D-F71F-3268-E6378F02516E}"/>
                  </a:ext>
                </a:extLst>
              </p:cNvPr>
              <p:cNvSpPr/>
              <p:nvPr/>
            </p:nvSpPr>
            <p:spPr>
              <a:xfrm>
                <a:off x="457250" y="2109575"/>
                <a:ext cx="1438358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98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1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504" y="20036"/>
                      <a:pt x="15561" y="19267"/>
                      <a:pt x="27625" y="19267"/>
                    </a:cubicBezTo>
                    <a:cubicBezTo>
                      <a:pt x="36227" y="19267"/>
                      <a:pt x="57486" y="19721"/>
                      <a:pt x="60284" y="18777"/>
                    </a:cubicBezTo>
                    <a:cubicBezTo>
                      <a:pt x="61263" y="18463"/>
                      <a:pt x="61088" y="13882"/>
                      <a:pt x="61053" y="11434"/>
                    </a:cubicBezTo>
                    <a:cubicBezTo>
                      <a:pt x="61018" y="8182"/>
                      <a:pt x="61298" y="2133"/>
                      <a:pt x="60424" y="1119"/>
                    </a:cubicBezTo>
                    <a:cubicBezTo>
                      <a:pt x="59724" y="245"/>
                      <a:pt x="43290" y="175"/>
                      <a:pt x="31436" y="420"/>
                    </a:cubicBezTo>
                    <a:cubicBezTo>
                      <a:pt x="21680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7C09469-E90B-2AEC-FD27-1FC21F4BFD38}"/>
                </a:ext>
              </a:extLst>
            </p:cNvPr>
            <p:cNvSpPr txBox="1"/>
            <p:nvPr/>
          </p:nvSpPr>
          <p:spPr>
            <a:xfrm>
              <a:off x="1476463" y="1350627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A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8CA3F16-AF16-84E9-AE37-863765CCF524}"/>
                </a:ext>
              </a:extLst>
            </p:cNvPr>
            <p:cNvSpPr txBox="1"/>
            <p:nvPr/>
          </p:nvSpPr>
          <p:spPr>
            <a:xfrm>
              <a:off x="1107345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 = s : v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42D2DAD-6139-D4AF-912D-427F193BC9EA}"/>
              </a:ext>
            </a:extLst>
          </p:cNvPr>
          <p:cNvGrpSpPr/>
          <p:nvPr/>
        </p:nvGrpSpPr>
        <p:grpSpPr>
          <a:xfrm>
            <a:off x="3263832" y="1326859"/>
            <a:ext cx="1635337" cy="1378157"/>
            <a:chOff x="3263832" y="1326859"/>
            <a:chExt cx="1635337" cy="1378157"/>
          </a:xfrm>
        </p:grpSpPr>
        <p:sp>
          <p:nvSpPr>
            <p:cNvPr id="65" name="Google Shape;525;p20">
              <a:extLst>
                <a:ext uri="{FF2B5EF4-FFF2-40B4-BE49-F238E27FC236}">
                  <a16:creationId xmlns:a16="http://schemas.microsoft.com/office/drawing/2014/main" id="{382E06BA-ABFC-9568-FD1F-3C1154936614}"/>
                </a:ext>
              </a:extLst>
            </p:cNvPr>
            <p:cNvSpPr/>
            <p:nvPr/>
          </p:nvSpPr>
          <p:spPr>
            <a:xfrm>
              <a:off x="3677742" y="1372789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76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88" y="28713"/>
                    <a:pt x="12548" y="29420"/>
                    <a:pt x="15118" y="29420"/>
                  </a:cubicBezTo>
                  <a:cubicBezTo>
                    <a:pt x="16062" y="29420"/>
                    <a:pt x="17034" y="29324"/>
                    <a:pt x="17974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43" y="14709"/>
                  </a:cubicBezTo>
                  <a:cubicBezTo>
                    <a:pt x="29338" y="10548"/>
                    <a:pt x="27869" y="7610"/>
                    <a:pt x="26646" y="6142"/>
                  </a:cubicBezTo>
                  <a:cubicBezTo>
                    <a:pt x="25422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526;p20">
              <a:extLst>
                <a:ext uri="{FF2B5EF4-FFF2-40B4-BE49-F238E27FC236}">
                  <a16:creationId xmlns:a16="http://schemas.microsoft.com/office/drawing/2014/main" id="{3349C7C7-AA20-159E-29F8-CAE584B5BFA5}"/>
                </a:ext>
              </a:extLst>
            </p:cNvPr>
            <p:cNvSpPr/>
            <p:nvPr/>
          </p:nvSpPr>
          <p:spPr>
            <a:xfrm>
              <a:off x="3704734" y="1399870"/>
              <a:ext cx="616371" cy="612102"/>
            </a:xfrm>
            <a:custGeom>
              <a:avLst/>
              <a:gdLst/>
              <a:ahLst/>
              <a:cxnLst/>
              <a:rect l="l" t="t" r="r" b="b"/>
              <a:pathLst>
                <a:path w="29548" h="29428" extrusionOk="0">
                  <a:moveTo>
                    <a:pt x="15307" y="0"/>
                  </a:moveTo>
                  <a:cubicBezTo>
                    <a:pt x="15112" y="0"/>
                    <a:pt x="14916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1" y="9595"/>
                    <a:pt x="70" y="13232"/>
                  </a:cubicBezTo>
                  <a:cubicBezTo>
                    <a:pt x="175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4" y="28713"/>
                    <a:pt x="12530" y="29427"/>
                    <a:pt x="15089" y="29427"/>
                  </a:cubicBezTo>
                  <a:cubicBezTo>
                    <a:pt x="16042" y="29427"/>
                    <a:pt x="17024" y="29328"/>
                    <a:pt x="17974" y="29072"/>
                  </a:cubicBezTo>
                  <a:cubicBezTo>
                    <a:pt x="21435" y="28163"/>
                    <a:pt x="24163" y="26904"/>
                    <a:pt x="25981" y="24211"/>
                  </a:cubicBezTo>
                  <a:cubicBezTo>
                    <a:pt x="27764" y="21519"/>
                    <a:pt x="29548" y="18896"/>
                    <a:pt x="29443" y="14735"/>
                  </a:cubicBezTo>
                  <a:cubicBezTo>
                    <a:pt x="29338" y="10574"/>
                    <a:pt x="27869" y="7602"/>
                    <a:pt x="26680" y="6134"/>
                  </a:cubicBezTo>
                  <a:cubicBezTo>
                    <a:pt x="25456" y="4665"/>
                    <a:pt x="23428" y="2602"/>
                    <a:pt x="21121" y="1448"/>
                  </a:cubicBezTo>
                  <a:cubicBezTo>
                    <a:pt x="19336" y="492"/>
                    <a:pt x="17318" y="0"/>
                    <a:pt x="15307" y="0"/>
                  </a:cubicBezTo>
                  <a:close/>
                </a:path>
              </a:pathLst>
            </a:custGeom>
            <a:solidFill>
              <a:srgbClr val="90B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527;p20">
              <a:extLst>
                <a:ext uri="{FF2B5EF4-FFF2-40B4-BE49-F238E27FC236}">
                  <a16:creationId xmlns:a16="http://schemas.microsoft.com/office/drawing/2014/main" id="{39C2F4C3-9CDC-BD4E-A11F-E022BB5C751F}"/>
                </a:ext>
              </a:extLst>
            </p:cNvPr>
            <p:cNvSpPr/>
            <p:nvPr/>
          </p:nvSpPr>
          <p:spPr>
            <a:xfrm>
              <a:off x="3795183" y="1433421"/>
              <a:ext cx="449345" cy="453939"/>
            </a:xfrm>
            <a:custGeom>
              <a:avLst/>
              <a:gdLst/>
              <a:ahLst/>
              <a:cxnLst/>
              <a:rect l="l" t="t" r="r" b="b"/>
              <a:pathLst>
                <a:path w="21541" h="21824" extrusionOk="0">
                  <a:moveTo>
                    <a:pt x="10453" y="0"/>
                  </a:moveTo>
                  <a:cubicBezTo>
                    <a:pt x="9932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875" y="21095"/>
                    <a:pt x="9197" y="21619"/>
                  </a:cubicBezTo>
                  <a:cubicBezTo>
                    <a:pt x="9958" y="21740"/>
                    <a:pt x="10863" y="21823"/>
                    <a:pt x="11823" y="21823"/>
                  </a:cubicBezTo>
                  <a:cubicBezTo>
                    <a:pt x="15051" y="21823"/>
                    <a:pt x="18904" y="20879"/>
                    <a:pt x="20036" y="17213"/>
                  </a:cubicBezTo>
                  <a:cubicBezTo>
                    <a:pt x="21540" y="12458"/>
                    <a:pt x="21120" y="7108"/>
                    <a:pt x="18288" y="3961"/>
                  </a:cubicBezTo>
                  <a:cubicBezTo>
                    <a:pt x="16251" y="1650"/>
                    <a:pt x="13923" y="0"/>
                    <a:pt x="10453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530;p20">
              <a:extLst>
                <a:ext uri="{FF2B5EF4-FFF2-40B4-BE49-F238E27FC236}">
                  <a16:creationId xmlns:a16="http://schemas.microsoft.com/office/drawing/2014/main" id="{2BB0E64B-BA27-8E1E-53CA-1C753449F072}"/>
                </a:ext>
              </a:extLst>
            </p:cNvPr>
            <p:cNvSpPr/>
            <p:nvPr/>
          </p:nvSpPr>
          <p:spPr>
            <a:xfrm>
              <a:off x="3677742" y="1370334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76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526" y="28953"/>
                    <a:pt x="14477" y="30107"/>
                    <a:pt x="17974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43" y="14827"/>
                  </a:cubicBezTo>
                  <a:cubicBezTo>
                    <a:pt x="29338" y="10666"/>
                    <a:pt x="27869" y="7728"/>
                    <a:pt x="26646" y="6260"/>
                  </a:cubicBezTo>
                  <a:cubicBezTo>
                    <a:pt x="25422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531;p20">
              <a:extLst>
                <a:ext uri="{FF2B5EF4-FFF2-40B4-BE49-F238E27FC236}">
                  <a16:creationId xmlns:a16="http://schemas.microsoft.com/office/drawing/2014/main" id="{7F63DBC9-B911-1835-CCBA-6296DD2E73B8}"/>
                </a:ext>
              </a:extLst>
            </p:cNvPr>
            <p:cNvSpPr/>
            <p:nvPr/>
          </p:nvSpPr>
          <p:spPr>
            <a:xfrm>
              <a:off x="3997588" y="1991464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0" name="Google Shape;532;p20">
              <a:extLst>
                <a:ext uri="{FF2B5EF4-FFF2-40B4-BE49-F238E27FC236}">
                  <a16:creationId xmlns:a16="http://schemas.microsoft.com/office/drawing/2014/main" id="{9F5D5E1A-D952-2B31-D3E9-274AED709FDC}"/>
                </a:ext>
              </a:extLst>
            </p:cNvPr>
            <p:cNvGrpSpPr/>
            <p:nvPr/>
          </p:nvGrpSpPr>
          <p:grpSpPr>
            <a:xfrm>
              <a:off x="3263832" y="2260577"/>
              <a:ext cx="1471183" cy="436717"/>
              <a:chOff x="2709793" y="2109575"/>
              <a:chExt cx="1471183" cy="436717"/>
            </a:xfrm>
          </p:grpSpPr>
          <p:sp>
            <p:nvSpPr>
              <p:cNvPr id="73" name="Google Shape;533;p20">
                <a:extLst>
                  <a:ext uri="{FF2B5EF4-FFF2-40B4-BE49-F238E27FC236}">
                    <a16:creationId xmlns:a16="http://schemas.microsoft.com/office/drawing/2014/main" id="{EFB75845-07AB-58DB-5851-46E419DB3735}"/>
                  </a:ext>
                </a:extLst>
              </p:cNvPr>
              <p:cNvSpPr/>
              <p:nvPr/>
            </p:nvSpPr>
            <p:spPr>
              <a:xfrm>
                <a:off x="2709793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17" y="167"/>
                      <a:pt x="27550" y="182"/>
                      <a:pt x="25348" y="182"/>
                    </a:cubicBezTo>
                    <a:cubicBezTo>
                      <a:pt x="21402" y="182"/>
                      <a:pt x="17026" y="136"/>
                      <a:pt x="13082" y="136"/>
                    </a:cubicBezTo>
                    <a:cubicBezTo>
                      <a:pt x="7192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53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27" y="18970"/>
                      <a:pt x="39093" y="19079"/>
                      <a:pt x="45735" y="19079"/>
                    </a:cubicBezTo>
                    <a:cubicBezTo>
                      <a:pt x="52633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0983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534;p20">
                <a:extLst>
                  <a:ext uri="{FF2B5EF4-FFF2-40B4-BE49-F238E27FC236}">
                    <a16:creationId xmlns:a16="http://schemas.microsoft.com/office/drawing/2014/main" id="{5D86D80E-2470-2B26-D256-20BB22E13174}"/>
                  </a:ext>
                </a:extLst>
              </p:cNvPr>
              <p:cNvSpPr/>
              <p:nvPr/>
            </p:nvSpPr>
            <p:spPr>
              <a:xfrm>
                <a:off x="2743440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8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4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84" y="19270"/>
                      <a:pt x="45722" y="19270"/>
                    </a:cubicBezTo>
                    <a:cubicBezTo>
                      <a:pt x="52615" y="19270"/>
                      <a:pt x="58841" y="19152"/>
                      <a:pt x="60283" y="18671"/>
                    </a:cubicBezTo>
                    <a:cubicBezTo>
                      <a:pt x="61228" y="18356"/>
                      <a:pt x="61053" y="13741"/>
                      <a:pt x="61018" y="11258"/>
                    </a:cubicBezTo>
                    <a:cubicBezTo>
                      <a:pt x="60983" y="7971"/>
                      <a:pt x="61262" y="1852"/>
                      <a:pt x="60388" y="838"/>
                    </a:cubicBezTo>
                    <a:cubicBezTo>
                      <a:pt x="59909" y="238"/>
                      <a:pt x="52046" y="1"/>
                      <a:pt x="43318" y="1"/>
                    </a:cubicBezTo>
                    <a:close/>
                  </a:path>
                </a:pathLst>
              </a:custGeom>
              <a:solidFill>
                <a:srgbClr val="90B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535;p20">
                <a:extLst>
                  <a:ext uri="{FF2B5EF4-FFF2-40B4-BE49-F238E27FC236}">
                    <a16:creationId xmlns:a16="http://schemas.microsoft.com/office/drawing/2014/main" id="{96A42BB0-7E19-53A3-110A-FD7B3FFB9529}"/>
                  </a:ext>
                </a:extLst>
              </p:cNvPr>
              <p:cNvSpPr/>
              <p:nvPr/>
            </p:nvSpPr>
            <p:spPr>
              <a:xfrm>
                <a:off x="2709793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192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0983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45" y="664"/>
                      <a:pt x="3393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D5D2946-61EC-19F2-3DBE-8B20487CDDE9}"/>
                </a:ext>
              </a:extLst>
            </p:cNvPr>
            <p:cNvSpPr txBox="1"/>
            <p:nvPr/>
          </p:nvSpPr>
          <p:spPr>
            <a:xfrm>
              <a:off x="3776444" y="1326859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B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76E8F82-F144-2860-5C5F-D8F922415D86}"/>
                </a:ext>
              </a:extLst>
            </p:cNvPr>
            <p:cNvSpPr txBox="1"/>
            <p:nvPr/>
          </p:nvSpPr>
          <p:spPr>
            <a:xfrm>
              <a:off x="3491216" y="2243351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 = v : s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DABBD5C-09D7-8190-DA3C-6EF7B9010A01}"/>
              </a:ext>
            </a:extLst>
          </p:cNvPr>
          <p:cNvGrpSpPr/>
          <p:nvPr/>
        </p:nvGrpSpPr>
        <p:grpSpPr>
          <a:xfrm>
            <a:off x="924836" y="3106724"/>
            <a:ext cx="1568090" cy="1426568"/>
            <a:chOff x="924836" y="3106724"/>
            <a:chExt cx="1568090" cy="1426568"/>
          </a:xfrm>
        </p:grpSpPr>
        <p:sp>
          <p:nvSpPr>
            <p:cNvPr id="77" name="Google Shape;541;p20">
              <a:extLst>
                <a:ext uri="{FF2B5EF4-FFF2-40B4-BE49-F238E27FC236}">
                  <a16:creationId xmlns:a16="http://schemas.microsoft.com/office/drawing/2014/main" id="{DAEE5642-F156-01B6-A1D7-82E23019523E}"/>
                </a:ext>
              </a:extLst>
            </p:cNvPr>
            <p:cNvSpPr/>
            <p:nvPr/>
          </p:nvSpPr>
          <p:spPr>
            <a:xfrm>
              <a:off x="2203103" y="4533271"/>
              <a:ext cx="21173" cy="21"/>
            </a:xfrm>
            <a:custGeom>
              <a:avLst/>
              <a:gdLst/>
              <a:ahLst/>
              <a:cxnLst/>
              <a:rect l="l" t="t" r="r" b="b"/>
              <a:pathLst>
                <a:path w="1015" h="1" fill="none" extrusionOk="0">
                  <a:moveTo>
                    <a:pt x="0" y="1"/>
                  </a:moveTo>
                  <a:lnTo>
                    <a:pt x="1014" y="1"/>
                  </a:ln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550;p20">
              <a:extLst>
                <a:ext uri="{FF2B5EF4-FFF2-40B4-BE49-F238E27FC236}">
                  <a16:creationId xmlns:a16="http://schemas.microsoft.com/office/drawing/2014/main" id="{0CB04525-1B9C-7202-827F-671598396348}"/>
                </a:ext>
              </a:extLst>
            </p:cNvPr>
            <p:cNvSpPr/>
            <p:nvPr/>
          </p:nvSpPr>
          <p:spPr>
            <a:xfrm>
              <a:off x="133833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35" y="0"/>
                  </a:moveTo>
                  <a:cubicBezTo>
                    <a:pt x="15198" y="0"/>
                    <a:pt x="14960" y="8"/>
                    <a:pt x="14722" y="23"/>
                  </a:cubicBezTo>
                  <a:cubicBezTo>
                    <a:pt x="11260" y="23"/>
                    <a:pt x="7169" y="1666"/>
                    <a:pt x="4896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41" y="16912"/>
                    <a:pt x="385" y="19709"/>
                    <a:pt x="3043" y="23695"/>
                  </a:cubicBezTo>
                  <a:cubicBezTo>
                    <a:pt x="4476" y="25968"/>
                    <a:pt x="6679" y="27646"/>
                    <a:pt x="9267" y="28381"/>
                  </a:cubicBezTo>
                  <a:cubicBezTo>
                    <a:pt x="10162" y="28713"/>
                    <a:pt x="12535" y="29420"/>
                    <a:pt x="15099" y="29420"/>
                  </a:cubicBezTo>
                  <a:cubicBezTo>
                    <a:pt x="16041" y="29420"/>
                    <a:pt x="17009" y="29324"/>
                    <a:pt x="17939" y="29080"/>
                  </a:cubicBezTo>
                  <a:cubicBezTo>
                    <a:pt x="21435" y="28136"/>
                    <a:pt x="24163" y="26877"/>
                    <a:pt x="25981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904" y="7610"/>
                    <a:pt x="26681" y="6142"/>
                  </a:cubicBezTo>
                  <a:cubicBezTo>
                    <a:pt x="25422" y="4638"/>
                    <a:pt x="23429" y="2610"/>
                    <a:pt x="21121" y="1456"/>
                  </a:cubicBezTo>
                  <a:cubicBezTo>
                    <a:pt x="19371" y="519"/>
                    <a:pt x="17426" y="0"/>
                    <a:pt x="1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Google Shape;551;p20">
              <a:extLst>
                <a:ext uri="{FF2B5EF4-FFF2-40B4-BE49-F238E27FC236}">
                  <a16:creationId xmlns:a16="http://schemas.microsoft.com/office/drawing/2014/main" id="{BD4E9DC6-AF0C-6806-0600-1AAB06CE9911}"/>
                </a:ext>
              </a:extLst>
            </p:cNvPr>
            <p:cNvSpPr/>
            <p:nvPr/>
          </p:nvSpPr>
          <p:spPr>
            <a:xfrm>
              <a:off x="1366058" y="3161558"/>
              <a:ext cx="615641" cy="611790"/>
            </a:xfrm>
            <a:custGeom>
              <a:avLst/>
              <a:gdLst/>
              <a:ahLst/>
              <a:cxnLst/>
              <a:rect l="l" t="t" r="r" b="b"/>
              <a:pathLst>
                <a:path w="29513" h="29413" extrusionOk="0">
                  <a:moveTo>
                    <a:pt x="15280" y="0"/>
                  </a:moveTo>
                  <a:cubicBezTo>
                    <a:pt x="15082" y="0"/>
                    <a:pt x="14885" y="5"/>
                    <a:pt x="14687" y="14"/>
                  </a:cubicBezTo>
                  <a:cubicBezTo>
                    <a:pt x="11225" y="14"/>
                    <a:pt x="7134" y="1693"/>
                    <a:pt x="4861" y="3791"/>
                  </a:cubicBezTo>
                  <a:cubicBezTo>
                    <a:pt x="2553" y="5924"/>
                    <a:pt x="0" y="9560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61" y="28714"/>
                    <a:pt x="12528" y="29412"/>
                    <a:pt x="15088" y="29412"/>
                  </a:cubicBezTo>
                  <a:cubicBezTo>
                    <a:pt x="16034" y="29412"/>
                    <a:pt x="17005" y="29317"/>
                    <a:pt x="17939" y="29072"/>
                  </a:cubicBezTo>
                  <a:cubicBezTo>
                    <a:pt x="21435" y="28128"/>
                    <a:pt x="24163" y="26869"/>
                    <a:pt x="25946" y="24176"/>
                  </a:cubicBezTo>
                  <a:cubicBezTo>
                    <a:pt x="27764" y="21484"/>
                    <a:pt x="29513" y="18861"/>
                    <a:pt x="29408" y="14700"/>
                  </a:cubicBezTo>
                  <a:cubicBezTo>
                    <a:pt x="29303" y="10574"/>
                    <a:pt x="27869" y="7602"/>
                    <a:pt x="26645" y="6134"/>
                  </a:cubicBezTo>
                  <a:cubicBezTo>
                    <a:pt x="25421" y="4665"/>
                    <a:pt x="23428" y="2602"/>
                    <a:pt x="21086" y="1448"/>
                  </a:cubicBezTo>
                  <a:cubicBezTo>
                    <a:pt x="19301" y="492"/>
                    <a:pt x="17312" y="0"/>
                    <a:pt x="15280" y="0"/>
                  </a:cubicBezTo>
                  <a:close/>
                </a:path>
              </a:pathLst>
            </a:custGeom>
            <a:solidFill>
              <a:srgbClr val="5775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Google Shape;552;p20">
              <a:extLst>
                <a:ext uri="{FF2B5EF4-FFF2-40B4-BE49-F238E27FC236}">
                  <a16:creationId xmlns:a16="http://schemas.microsoft.com/office/drawing/2014/main" id="{DFC44189-F2FD-6CD6-5826-BF725CD5C6BF}"/>
                </a:ext>
              </a:extLst>
            </p:cNvPr>
            <p:cNvSpPr/>
            <p:nvPr/>
          </p:nvSpPr>
          <p:spPr>
            <a:xfrm>
              <a:off x="1455776" y="3195109"/>
              <a:ext cx="450075" cy="453939"/>
            </a:xfrm>
            <a:custGeom>
              <a:avLst/>
              <a:gdLst/>
              <a:ahLst/>
              <a:cxnLst/>
              <a:rect l="l" t="t" r="r" b="b"/>
              <a:pathLst>
                <a:path w="21576" h="21824" extrusionOk="0">
                  <a:moveTo>
                    <a:pt x="10477" y="0"/>
                  </a:moveTo>
                  <a:cubicBezTo>
                    <a:pt x="9959" y="0"/>
                    <a:pt x="9417" y="37"/>
                    <a:pt x="8847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4" y="21823"/>
                  </a:cubicBezTo>
                  <a:cubicBezTo>
                    <a:pt x="15074" y="21823"/>
                    <a:pt x="18912" y="20879"/>
                    <a:pt x="20071" y="17213"/>
                  </a:cubicBezTo>
                  <a:cubicBezTo>
                    <a:pt x="21575" y="12458"/>
                    <a:pt x="21155" y="7108"/>
                    <a:pt x="18323" y="3961"/>
                  </a:cubicBezTo>
                  <a:cubicBezTo>
                    <a:pt x="16286" y="1650"/>
                    <a:pt x="13931" y="0"/>
                    <a:pt x="10477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Google Shape;560;p20">
              <a:extLst>
                <a:ext uri="{FF2B5EF4-FFF2-40B4-BE49-F238E27FC236}">
                  <a16:creationId xmlns:a16="http://schemas.microsoft.com/office/drawing/2014/main" id="{6F7FEDD3-2A58-0730-B686-937102721CD6}"/>
                </a:ext>
              </a:extLst>
            </p:cNvPr>
            <p:cNvSpPr/>
            <p:nvPr/>
          </p:nvSpPr>
          <p:spPr>
            <a:xfrm>
              <a:off x="133833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69" y="1784"/>
                    <a:pt x="4896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41" y="17030"/>
                    <a:pt x="385" y="19827"/>
                    <a:pt x="3043" y="23813"/>
                  </a:cubicBezTo>
                  <a:cubicBezTo>
                    <a:pt x="4476" y="26086"/>
                    <a:pt x="6679" y="27764"/>
                    <a:pt x="9267" y="28499"/>
                  </a:cubicBezTo>
                  <a:cubicBezTo>
                    <a:pt x="10491" y="28953"/>
                    <a:pt x="14477" y="30107"/>
                    <a:pt x="17939" y="29198"/>
                  </a:cubicBezTo>
                  <a:cubicBezTo>
                    <a:pt x="21435" y="28254"/>
                    <a:pt x="24163" y="26995"/>
                    <a:pt x="25981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904" y="7728"/>
                    <a:pt x="26681" y="6260"/>
                  </a:cubicBezTo>
                  <a:cubicBezTo>
                    <a:pt x="25422" y="4756"/>
                    <a:pt x="23429" y="2728"/>
                    <a:pt x="21121" y="1574"/>
                  </a:cubicBezTo>
                  <a:cubicBezTo>
                    <a:pt x="19163" y="525"/>
                    <a:pt x="16960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561;p20">
              <a:extLst>
                <a:ext uri="{FF2B5EF4-FFF2-40B4-BE49-F238E27FC236}">
                  <a16:creationId xmlns:a16="http://schemas.microsoft.com/office/drawing/2014/main" id="{B4BF8663-41D9-DF45-86A4-0CCA22DEB869}"/>
                </a:ext>
              </a:extLst>
            </p:cNvPr>
            <p:cNvSpPr/>
            <p:nvPr/>
          </p:nvSpPr>
          <p:spPr>
            <a:xfrm>
              <a:off x="1683713" y="3778319"/>
              <a:ext cx="2941" cy="275662"/>
            </a:xfrm>
            <a:custGeom>
              <a:avLst/>
              <a:gdLst/>
              <a:ahLst/>
              <a:cxnLst/>
              <a:rect l="l" t="t" r="r" b="b"/>
              <a:pathLst>
                <a:path w="141" h="13253" fill="none" extrusionOk="0">
                  <a:moveTo>
                    <a:pt x="1" y="0"/>
                  </a:moveTo>
                  <a:cubicBezTo>
                    <a:pt x="1" y="1924"/>
                    <a:pt x="141" y="3357"/>
                    <a:pt x="141" y="4231"/>
                  </a:cubicBezTo>
                  <a:cubicBezTo>
                    <a:pt x="141" y="5106"/>
                    <a:pt x="1" y="11190"/>
                    <a:pt x="141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3" name="Google Shape;562;p20">
              <a:extLst>
                <a:ext uri="{FF2B5EF4-FFF2-40B4-BE49-F238E27FC236}">
                  <a16:creationId xmlns:a16="http://schemas.microsoft.com/office/drawing/2014/main" id="{D892D9D8-B59F-C3E8-4F03-8EBC5449D1FA}"/>
                </a:ext>
              </a:extLst>
            </p:cNvPr>
            <p:cNvGrpSpPr/>
            <p:nvPr/>
          </p:nvGrpSpPr>
          <p:grpSpPr>
            <a:xfrm>
              <a:off x="924836" y="4022265"/>
              <a:ext cx="1470361" cy="436717"/>
              <a:chOff x="4961539" y="2109575"/>
              <a:chExt cx="1470361" cy="436717"/>
            </a:xfrm>
          </p:grpSpPr>
          <p:sp>
            <p:nvSpPr>
              <p:cNvPr id="86" name="Google Shape;563;p20">
                <a:extLst>
                  <a:ext uri="{FF2B5EF4-FFF2-40B4-BE49-F238E27FC236}">
                    <a16:creationId xmlns:a16="http://schemas.microsoft.com/office/drawing/2014/main" id="{8D8E3857-BB00-1E76-BDBD-451D4A2199A4}"/>
                  </a:ext>
                </a:extLst>
              </p:cNvPr>
              <p:cNvSpPr/>
              <p:nvPr/>
            </p:nvSpPr>
            <p:spPr>
              <a:xfrm>
                <a:off x="4961539" y="2115753"/>
                <a:ext cx="1436715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19186" extrusionOk="0">
                    <a:moveTo>
                      <a:pt x="43236" y="0"/>
                    </a:moveTo>
                    <a:cubicBezTo>
                      <a:pt x="39248" y="0"/>
                      <a:pt x="35085" y="46"/>
                      <a:pt x="31366" y="123"/>
                    </a:cubicBezTo>
                    <a:cubicBezTo>
                      <a:pt x="29589" y="167"/>
                      <a:pt x="27526" y="182"/>
                      <a:pt x="25329" y="182"/>
                    </a:cubicBezTo>
                    <a:cubicBezTo>
                      <a:pt x="21390" y="182"/>
                      <a:pt x="17017" y="136"/>
                      <a:pt x="13073" y="136"/>
                    </a:cubicBezTo>
                    <a:cubicBezTo>
                      <a:pt x="7183" y="136"/>
                      <a:pt x="2250" y="239"/>
                      <a:pt x="1155" y="752"/>
                    </a:cubicBezTo>
                    <a:cubicBezTo>
                      <a:pt x="1" y="1312"/>
                      <a:pt x="106" y="7815"/>
                      <a:pt x="245" y="10438"/>
                    </a:cubicBezTo>
                    <a:cubicBezTo>
                      <a:pt x="315" y="11417"/>
                      <a:pt x="106" y="16103"/>
                      <a:pt x="945" y="18375"/>
                    </a:cubicBezTo>
                    <a:cubicBezTo>
                      <a:pt x="1191" y="19016"/>
                      <a:pt x="4433" y="19186"/>
                      <a:pt x="9049" y="19186"/>
                    </a:cubicBezTo>
                    <a:cubicBezTo>
                      <a:pt x="14257" y="19186"/>
                      <a:pt x="21213" y="18970"/>
                      <a:pt x="27590" y="18970"/>
                    </a:cubicBezTo>
                    <a:cubicBezTo>
                      <a:pt x="31809" y="18970"/>
                      <a:pt x="39075" y="19079"/>
                      <a:pt x="45714" y="19079"/>
                    </a:cubicBezTo>
                    <a:cubicBezTo>
                      <a:pt x="52607" y="19079"/>
                      <a:pt x="58824" y="18961"/>
                      <a:pt x="60249" y="18480"/>
                    </a:cubicBezTo>
                    <a:cubicBezTo>
                      <a:pt x="61228" y="18166"/>
                      <a:pt x="61053" y="13585"/>
                      <a:pt x="61018" y="11137"/>
                    </a:cubicBezTo>
                    <a:cubicBezTo>
                      <a:pt x="60983" y="7885"/>
                      <a:pt x="61228" y="1836"/>
                      <a:pt x="60389" y="822"/>
                    </a:cubicBezTo>
                    <a:cubicBezTo>
                      <a:pt x="59908" y="221"/>
                      <a:pt x="51996" y="0"/>
                      <a:pt x="432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564;p20">
                <a:extLst>
                  <a:ext uri="{FF2B5EF4-FFF2-40B4-BE49-F238E27FC236}">
                    <a16:creationId xmlns:a16="http://schemas.microsoft.com/office/drawing/2014/main" id="{CE0059F2-9AC2-C9ED-889F-267D70CC4428}"/>
                  </a:ext>
                </a:extLst>
              </p:cNvPr>
              <p:cNvSpPr/>
              <p:nvPr/>
            </p:nvSpPr>
            <p:spPr>
              <a:xfrm>
                <a:off x="4994364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23" y="183"/>
                      <a:pt x="27560" y="198"/>
                      <a:pt x="25361" y="198"/>
                    </a:cubicBezTo>
                    <a:cubicBezTo>
                      <a:pt x="21419" y="198"/>
                      <a:pt x="17041" y="151"/>
                      <a:pt x="13095" y="151"/>
                    </a:cubicBezTo>
                    <a:cubicBezTo>
                      <a:pt x="7200" y="151"/>
                      <a:pt x="2268" y="254"/>
                      <a:pt x="1189" y="768"/>
                    </a:cubicBezTo>
                    <a:cubicBezTo>
                      <a:pt x="0" y="1362"/>
                      <a:pt x="140" y="7901"/>
                      <a:pt x="280" y="10559"/>
                    </a:cubicBezTo>
                    <a:cubicBezTo>
                      <a:pt x="315" y="11538"/>
                      <a:pt x="105" y="16223"/>
                      <a:pt x="979" y="18531"/>
                    </a:cubicBezTo>
                    <a:cubicBezTo>
                      <a:pt x="1227" y="19207"/>
                      <a:pt x="4479" y="19385"/>
                      <a:pt x="9112" y="19385"/>
                    </a:cubicBezTo>
                    <a:cubicBezTo>
                      <a:pt x="14310" y="19385"/>
                      <a:pt x="21246" y="19160"/>
                      <a:pt x="27624" y="19160"/>
                    </a:cubicBezTo>
                    <a:cubicBezTo>
                      <a:pt x="31844" y="19160"/>
                      <a:pt x="39110" y="19270"/>
                      <a:pt x="45748" y="19270"/>
                    </a:cubicBezTo>
                    <a:cubicBezTo>
                      <a:pt x="52642" y="19270"/>
                      <a:pt x="58858" y="19152"/>
                      <a:pt x="60283" y="18671"/>
                    </a:cubicBezTo>
                    <a:cubicBezTo>
                      <a:pt x="61228" y="18356"/>
                      <a:pt x="61088" y="13741"/>
                      <a:pt x="61053" y="11258"/>
                    </a:cubicBezTo>
                    <a:cubicBezTo>
                      <a:pt x="61018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5775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565;p20">
                <a:extLst>
                  <a:ext uri="{FF2B5EF4-FFF2-40B4-BE49-F238E27FC236}">
                    <a16:creationId xmlns:a16="http://schemas.microsoft.com/office/drawing/2014/main" id="{B8546D31-F2E4-D4C2-8C29-9D439CD3AE7B}"/>
                  </a:ext>
                </a:extLst>
              </p:cNvPr>
              <p:cNvSpPr/>
              <p:nvPr/>
            </p:nvSpPr>
            <p:spPr>
              <a:xfrm>
                <a:off x="4961539" y="2109575"/>
                <a:ext cx="1436715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28" h="20037" fill="none" extrusionOk="0">
                    <a:moveTo>
                      <a:pt x="1155" y="1049"/>
                    </a:moveTo>
                    <a:cubicBezTo>
                      <a:pt x="1" y="1609"/>
                      <a:pt x="106" y="8112"/>
                      <a:pt x="245" y="10735"/>
                    </a:cubicBezTo>
                    <a:cubicBezTo>
                      <a:pt x="315" y="11714"/>
                      <a:pt x="106" y="16400"/>
                      <a:pt x="945" y="18672"/>
                    </a:cubicBezTo>
                    <a:cubicBezTo>
                      <a:pt x="1469" y="20036"/>
                      <a:pt x="15561" y="19267"/>
                      <a:pt x="27590" y="19267"/>
                    </a:cubicBezTo>
                    <a:cubicBezTo>
                      <a:pt x="36191" y="19267"/>
                      <a:pt x="57451" y="19721"/>
                      <a:pt x="60249" y="18777"/>
                    </a:cubicBezTo>
                    <a:cubicBezTo>
                      <a:pt x="61228" y="18463"/>
                      <a:pt x="61053" y="13882"/>
                      <a:pt x="61018" y="11434"/>
                    </a:cubicBezTo>
                    <a:cubicBezTo>
                      <a:pt x="60983" y="8182"/>
                      <a:pt x="61228" y="2133"/>
                      <a:pt x="60389" y="1119"/>
                    </a:cubicBezTo>
                    <a:cubicBezTo>
                      <a:pt x="59689" y="245"/>
                      <a:pt x="43255" y="175"/>
                      <a:pt x="31366" y="420"/>
                    </a:cubicBezTo>
                    <a:cubicBezTo>
                      <a:pt x="21645" y="664"/>
                      <a:pt x="3392" y="0"/>
                      <a:pt x="1155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FB637C7-44B1-B54F-AEC0-9A2E827C8A43}"/>
                </a:ext>
              </a:extLst>
            </p:cNvPr>
            <p:cNvSpPr txBox="1"/>
            <p:nvPr/>
          </p:nvSpPr>
          <p:spPr>
            <a:xfrm>
              <a:off x="1412147" y="3106724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C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C080C8A-3F28-2365-5CCC-328DB9CFF49B}"/>
                </a:ext>
              </a:extLst>
            </p:cNvPr>
            <p:cNvSpPr txBox="1"/>
            <p:nvPr/>
          </p:nvSpPr>
          <p:spPr>
            <a:xfrm>
              <a:off x="1084973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 = v + s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EA5C8F6-7AD7-B890-2E43-2A7799031D78}"/>
              </a:ext>
            </a:extLst>
          </p:cNvPr>
          <p:cNvGrpSpPr/>
          <p:nvPr/>
        </p:nvGrpSpPr>
        <p:grpSpPr>
          <a:xfrm>
            <a:off x="3176696" y="3132022"/>
            <a:ext cx="1574264" cy="1326960"/>
            <a:chOff x="3176696" y="3132022"/>
            <a:chExt cx="1574264" cy="1326960"/>
          </a:xfrm>
        </p:grpSpPr>
        <p:sp>
          <p:nvSpPr>
            <p:cNvPr id="90" name="Google Shape;577;p20">
              <a:extLst>
                <a:ext uri="{FF2B5EF4-FFF2-40B4-BE49-F238E27FC236}">
                  <a16:creationId xmlns:a16="http://schemas.microsoft.com/office/drawing/2014/main" id="{456B2052-353C-F725-EFF3-1DED4084989B}"/>
                </a:ext>
              </a:extLst>
            </p:cNvPr>
            <p:cNvSpPr/>
            <p:nvPr/>
          </p:nvSpPr>
          <p:spPr>
            <a:xfrm>
              <a:off x="3590605" y="3134477"/>
              <a:ext cx="615641" cy="611936"/>
            </a:xfrm>
            <a:custGeom>
              <a:avLst/>
              <a:gdLst/>
              <a:ahLst/>
              <a:cxnLst/>
              <a:rect l="l" t="t" r="r" b="b"/>
              <a:pathLst>
                <a:path w="29513" h="29420" extrusionOk="0">
                  <a:moveTo>
                    <a:pt x="15425" y="0"/>
                  </a:moveTo>
                  <a:cubicBezTo>
                    <a:pt x="15191" y="0"/>
                    <a:pt x="14956" y="8"/>
                    <a:pt x="14722" y="23"/>
                  </a:cubicBezTo>
                  <a:cubicBezTo>
                    <a:pt x="11260" y="23"/>
                    <a:pt x="7134" y="1666"/>
                    <a:pt x="4861" y="3799"/>
                  </a:cubicBezTo>
                  <a:cubicBezTo>
                    <a:pt x="2588" y="5932"/>
                    <a:pt x="1" y="9569"/>
                    <a:pt x="71" y="13240"/>
                  </a:cubicBezTo>
                  <a:cubicBezTo>
                    <a:pt x="106" y="16912"/>
                    <a:pt x="350" y="19709"/>
                    <a:pt x="3043" y="23695"/>
                  </a:cubicBezTo>
                  <a:cubicBezTo>
                    <a:pt x="4441" y="25968"/>
                    <a:pt x="6679" y="27646"/>
                    <a:pt x="9267" y="28381"/>
                  </a:cubicBezTo>
                  <a:cubicBezTo>
                    <a:pt x="10162" y="28713"/>
                    <a:pt x="12516" y="29420"/>
                    <a:pt x="15084" y="29420"/>
                  </a:cubicBezTo>
                  <a:cubicBezTo>
                    <a:pt x="16027" y="29420"/>
                    <a:pt x="16999" y="29324"/>
                    <a:pt x="17939" y="29080"/>
                  </a:cubicBezTo>
                  <a:cubicBezTo>
                    <a:pt x="21435" y="28136"/>
                    <a:pt x="24128" y="26877"/>
                    <a:pt x="25946" y="24185"/>
                  </a:cubicBezTo>
                  <a:cubicBezTo>
                    <a:pt x="27764" y="21492"/>
                    <a:pt x="29513" y="18870"/>
                    <a:pt x="29408" y="14709"/>
                  </a:cubicBezTo>
                  <a:cubicBezTo>
                    <a:pt x="29303" y="10583"/>
                    <a:pt x="27869" y="7610"/>
                    <a:pt x="26646" y="6142"/>
                  </a:cubicBezTo>
                  <a:cubicBezTo>
                    <a:pt x="25457" y="4638"/>
                    <a:pt x="23429" y="2610"/>
                    <a:pt x="21086" y="1456"/>
                  </a:cubicBezTo>
                  <a:cubicBezTo>
                    <a:pt x="19336" y="519"/>
                    <a:pt x="17391" y="0"/>
                    <a:pt x="15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578;p20">
              <a:extLst>
                <a:ext uri="{FF2B5EF4-FFF2-40B4-BE49-F238E27FC236}">
                  <a16:creationId xmlns:a16="http://schemas.microsoft.com/office/drawing/2014/main" id="{CBC6D0FE-1441-D0A3-13CF-F8CDA727FCDC}"/>
                </a:ext>
              </a:extLst>
            </p:cNvPr>
            <p:cNvSpPr/>
            <p:nvPr/>
          </p:nvSpPr>
          <p:spPr>
            <a:xfrm>
              <a:off x="3617598" y="3161558"/>
              <a:ext cx="616371" cy="611790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F372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579;p20">
              <a:extLst>
                <a:ext uri="{FF2B5EF4-FFF2-40B4-BE49-F238E27FC236}">
                  <a16:creationId xmlns:a16="http://schemas.microsoft.com/office/drawing/2014/main" id="{02EB5755-DD12-958F-FFD0-737626937206}"/>
                </a:ext>
              </a:extLst>
            </p:cNvPr>
            <p:cNvSpPr/>
            <p:nvPr/>
          </p:nvSpPr>
          <p:spPr>
            <a:xfrm>
              <a:off x="3708047" y="3195109"/>
              <a:ext cx="449324" cy="45393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231F20">
                <a:alpha val="18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583;p20">
              <a:extLst>
                <a:ext uri="{FF2B5EF4-FFF2-40B4-BE49-F238E27FC236}">
                  <a16:creationId xmlns:a16="http://schemas.microsoft.com/office/drawing/2014/main" id="{941C58D7-5F8D-244D-9BE9-2C501CDABFC6}"/>
                </a:ext>
              </a:extLst>
            </p:cNvPr>
            <p:cNvSpPr/>
            <p:nvPr/>
          </p:nvSpPr>
          <p:spPr>
            <a:xfrm>
              <a:off x="3590605" y="3132022"/>
              <a:ext cx="615641" cy="626246"/>
            </a:xfrm>
            <a:custGeom>
              <a:avLst/>
              <a:gdLst/>
              <a:ahLst/>
              <a:cxnLst/>
              <a:rect l="l" t="t" r="r" b="b"/>
              <a:pathLst>
                <a:path w="29513" h="30108" fill="none" extrusionOk="0">
                  <a:moveTo>
                    <a:pt x="14722" y="141"/>
                  </a:moveTo>
                  <a:cubicBezTo>
                    <a:pt x="11260" y="141"/>
                    <a:pt x="7134" y="1784"/>
                    <a:pt x="4861" y="3917"/>
                  </a:cubicBezTo>
                  <a:cubicBezTo>
                    <a:pt x="2588" y="6050"/>
                    <a:pt x="1" y="9687"/>
                    <a:pt x="71" y="13358"/>
                  </a:cubicBezTo>
                  <a:cubicBezTo>
                    <a:pt x="106" y="17030"/>
                    <a:pt x="350" y="19827"/>
                    <a:pt x="3043" y="23813"/>
                  </a:cubicBezTo>
                  <a:cubicBezTo>
                    <a:pt x="4441" y="26086"/>
                    <a:pt x="6679" y="27764"/>
                    <a:pt x="9267" y="28499"/>
                  </a:cubicBezTo>
                  <a:cubicBezTo>
                    <a:pt x="10491" y="28953"/>
                    <a:pt x="14442" y="30107"/>
                    <a:pt x="17939" y="29198"/>
                  </a:cubicBezTo>
                  <a:cubicBezTo>
                    <a:pt x="21435" y="28254"/>
                    <a:pt x="24128" y="26995"/>
                    <a:pt x="25946" y="24303"/>
                  </a:cubicBezTo>
                  <a:cubicBezTo>
                    <a:pt x="27764" y="21610"/>
                    <a:pt x="29513" y="18988"/>
                    <a:pt x="29408" y="14827"/>
                  </a:cubicBezTo>
                  <a:cubicBezTo>
                    <a:pt x="29303" y="10701"/>
                    <a:pt x="27869" y="7728"/>
                    <a:pt x="26646" y="6260"/>
                  </a:cubicBezTo>
                  <a:cubicBezTo>
                    <a:pt x="25457" y="4756"/>
                    <a:pt x="23429" y="2728"/>
                    <a:pt x="21086" y="1574"/>
                  </a:cubicBezTo>
                  <a:cubicBezTo>
                    <a:pt x="19128" y="525"/>
                    <a:pt x="16925" y="1"/>
                    <a:pt x="14722" y="141"/>
                  </a:cubicBezTo>
                  <a:close/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584;p20">
              <a:extLst>
                <a:ext uri="{FF2B5EF4-FFF2-40B4-BE49-F238E27FC236}">
                  <a16:creationId xmlns:a16="http://schemas.microsoft.com/office/drawing/2014/main" id="{BA38F184-C041-0261-2B66-0D05ECAB9DC6}"/>
                </a:ext>
              </a:extLst>
            </p:cNvPr>
            <p:cNvSpPr/>
            <p:nvPr/>
          </p:nvSpPr>
          <p:spPr>
            <a:xfrm>
              <a:off x="3910452" y="3753152"/>
              <a:ext cx="3671" cy="275662"/>
            </a:xfrm>
            <a:custGeom>
              <a:avLst/>
              <a:gdLst/>
              <a:ahLst/>
              <a:cxnLst/>
              <a:rect l="l" t="t" r="r" b="b"/>
              <a:pathLst>
                <a:path w="176" h="13253" fill="none" extrusionOk="0">
                  <a:moveTo>
                    <a:pt x="1" y="0"/>
                  </a:moveTo>
                  <a:cubicBezTo>
                    <a:pt x="1" y="1924"/>
                    <a:pt x="176" y="3357"/>
                    <a:pt x="176" y="4231"/>
                  </a:cubicBezTo>
                  <a:cubicBezTo>
                    <a:pt x="176" y="5106"/>
                    <a:pt x="1" y="11190"/>
                    <a:pt x="176" y="13253"/>
                  </a:cubicBezTo>
                </a:path>
              </a:pathLst>
            </a:custGeom>
            <a:noFill/>
            <a:ln w="21850" cap="rnd" cmpd="sng">
              <a:solidFill>
                <a:srgbClr val="020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5" name="Google Shape;585;p20">
              <a:extLst>
                <a:ext uri="{FF2B5EF4-FFF2-40B4-BE49-F238E27FC236}">
                  <a16:creationId xmlns:a16="http://schemas.microsoft.com/office/drawing/2014/main" id="{480E4051-81EC-342C-6C24-5BFB2AEE9F9A}"/>
                </a:ext>
              </a:extLst>
            </p:cNvPr>
            <p:cNvGrpSpPr/>
            <p:nvPr/>
          </p:nvGrpSpPr>
          <p:grpSpPr>
            <a:xfrm>
              <a:off x="3176696" y="4022265"/>
              <a:ext cx="1471183" cy="436717"/>
              <a:chOff x="7215725" y="2109575"/>
              <a:chExt cx="1471183" cy="436717"/>
            </a:xfrm>
          </p:grpSpPr>
          <p:sp>
            <p:nvSpPr>
              <p:cNvPr id="98" name="Google Shape;586;p20">
                <a:extLst>
                  <a:ext uri="{FF2B5EF4-FFF2-40B4-BE49-F238E27FC236}">
                    <a16:creationId xmlns:a16="http://schemas.microsoft.com/office/drawing/2014/main" id="{72F8A71B-0DAE-E526-8E6B-2BD8A9C72891}"/>
                  </a:ext>
                </a:extLst>
              </p:cNvPr>
              <p:cNvSpPr/>
              <p:nvPr/>
            </p:nvSpPr>
            <p:spPr>
              <a:xfrm>
                <a:off x="7215725" y="2115753"/>
                <a:ext cx="1437536" cy="39906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186" extrusionOk="0">
                    <a:moveTo>
                      <a:pt x="43264" y="0"/>
                    </a:moveTo>
                    <a:cubicBezTo>
                      <a:pt x="39280" y="0"/>
                      <a:pt x="35120" y="46"/>
                      <a:pt x="31401" y="123"/>
                    </a:cubicBezTo>
                    <a:cubicBezTo>
                      <a:pt x="29624" y="167"/>
                      <a:pt x="27560" y="182"/>
                      <a:pt x="25361" y="182"/>
                    </a:cubicBezTo>
                    <a:cubicBezTo>
                      <a:pt x="21419" y="182"/>
                      <a:pt x="17041" y="136"/>
                      <a:pt x="13095" y="136"/>
                    </a:cubicBezTo>
                    <a:cubicBezTo>
                      <a:pt x="7200" y="136"/>
                      <a:pt x="2268" y="239"/>
                      <a:pt x="1190" y="752"/>
                    </a:cubicBezTo>
                    <a:cubicBezTo>
                      <a:pt x="1" y="1312"/>
                      <a:pt x="141" y="7815"/>
                      <a:pt x="280" y="10438"/>
                    </a:cubicBezTo>
                    <a:cubicBezTo>
                      <a:pt x="315" y="11417"/>
                      <a:pt x="106" y="16103"/>
                      <a:pt x="980" y="18375"/>
                    </a:cubicBezTo>
                    <a:cubicBezTo>
                      <a:pt x="1210" y="19016"/>
                      <a:pt x="4443" y="19186"/>
                      <a:pt x="9058" y="19186"/>
                    </a:cubicBezTo>
                    <a:cubicBezTo>
                      <a:pt x="14264" y="19186"/>
                      <a:pt x="21229" y="18970"/>
                      <a:pt x="27625" y="18970"/>
                    </a:cubicBezTo>
                    <a:cubicBezTo>
                      <a:pt x="31844" y="18970"/>
                      <a:pt x="39110" y="19079"/>
                      <a:pt x="45749" y="19079"/>
                    </a:cubicBezTo>
                    <a:cubicBezTo>
                      <a:pt x="52642" y="19079"/>
                      <a:pt x="58859" y="18961"/>
                      <a:pt x="60284" y="18480"/>
                    </a:cubicBezTo>
                    <a:cubicBezTo>
                      <a:pt x="61228" y="18166"/>
                      <a:pt x="61088" y="13585"/>
                      <a:pt x="61053" y="11137"/>
                    </a:cubicBezTo>
                    <a:cubicBezTo>
                      <a:pt x="61018" y="7885"/>
                      <a:pt x="61263" y="1836"/>
                      <a:pt x="60424" y="822"/>
                    </a:cubicBezTo>
                    <a:cubicBezTo>
                      <a:pt x="59919" y="221"/>
                      <a:pt x="52016" y="0"/>
                      <a:pt x="43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587;p20">
                <a:extLst>
                  <a:ext uri="{FF2B5EF4-FFF2-40B4-BE49-F238E27FC236}">
                    <a16:creationId xmlns:a16="http://schemas.microsoft.com/office/drawing/2014/main" id="{8B813EA6-3CE9-6DE2-9D93-0FFF33396CEF}"/>
                  </a:ext>
                </a:extLst>
              </p:cNvPr>
              <p:cNvSpPr/>
              <p:nvPr/>
            </p:nvSpPr>
            <p:spPr>
              <a:xfrm>
                <a:off x="7249371" y="2143063"/>
                <a:ext cx="1437536" cy="403229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19386" extrusionOk="0">
                    <a:moveTo>
                      <a:pt x="43319" y="1"/>
                    </a:moveTo>
                    <a:cubicBezTo>
                      <a:pt x="39318" y="1"/>
                      <a:pt x="35137" y="51"/>
                      <a:pt x="31401" y="138"/>
                    </a:cubicBezTo>
                    <a:cubicBezTo>
                      <a:pt x="29617" y="183"/>
                      <a:pt x="27549" y="198"/>
                      <a:pt x="25348" y="198"/>
                    </a:cubicBezTo>
                    <a:cubicBezTo>
                      <a:pt x="21402" y="198"/>
                      <a:pt x="17025" y="151"/>
                      <a:pt x="13082" y="151"/>
                    </a:cubicBezTo>
                    <a:cubicBezTo>
                      <a:pt x="7191" y="151"/>
                      <a:pt x="2268" y="254"/>
                      <a:pt x="1189" y="768"/>
                    </a:cubicBezTo>
                    <a:cubicBezTo>
                      <a:pt x="0" y="1362"/>
                      <a:pt x="105" y="7901"/>
                      <a:pt x="245" y="10559"/>
                    </a:cubicBezTo>
                    <a:cubicBezTo>
                      <a:pt x="315" y="11538"/>
                      <a:pt x="105" y="16223"/>
                      <a:pt x="944" y="18531"/>
                    </a:cubicBezTo>
                    <a:cubicBezTo>
                      <a:pt x="1192" y="19207"/>
                      <a:pt x="4452" y="19385"/>
                      <a:pt x="9093" y="19385"/>
                    </a:cubicBezTo>
                    <a:cubicBezTo>
                      <a:pt x="14300" y="19385"/>
                      <a:pt x="21246" y="19160"/>
                      <a:pt x="27624" y="19160"/>
                    </a:cubicBezTo>
                    <a:cubicBezTo>
                      <a:pt x="31827" y="19160"/>
                      <a:pt x="39093" y="19270"/>
                      <a:pt x="45735" y="19270"/>
                    </a:cubicBezTo>
                    <a:cubicBezTo>
                      <a:pt x="52633" y="19270"/>
                      <a:pt x="58858" y="19152"/>
                      <a:pt x="60283" y="18671"/>
                    </a:cubicBezTo>
                    <a:cubicBezTo>
                      <a:pt x="61227" y="18356"/>
                      <a:pt x="61088" y="13741"/>
                      <a:pt x="61053" y="11258"/>
                    </a:cubicBezTo>
                    <a:cubicBezTo>
                      <a:pt x="60983" y="7971"/>
                      <a:pt x="61262" y="1852"/>
                      <a:pt x="60423" y="838"/>
                    </a:cubicBezTo>
                    <a:cubicBezTo>
                      <a:pt x="59920" y="238"/>
                      <a:pt x="52050" y="1"/>
                      <a:pt x="43319" y="1"/>
                    </a:cubicBezTo>
                    <a:close/>
                  </a:path>
                </a:pathLst>
              </a:custGeom>
              <a:solidFill>
                <a:srgbClr val="F372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588;p20">
                <a:extLst>
                  <a:ext uri="{FF2B5EF4-FFF2-40B4-BE49-F238E27FC236}">
                    <a16:creationId xmlns:a16="http://schemas.microsoft.com/office/drawing/2014/main" id="{853DA2A8-03E9-B7ED-66B2-9549A145C8FF}"/>
                  </a:ext>
                </a:extLst>
              </p:cNvPr>
              <p:cNvSpPr/>
              <p:nvPr/>
            </p:nvSpPr>
            <p:spPr>
              <a:xfrm>
                <a:off x="7215725" y="2109575"/>
                <a:ext cx="1437536" cy="416770"/>
              </a:xfrm>
              <a:custGeom>
                <a:avLst/>
                <a:gdLst/>
                <a:ahLst/>
                <a:cxnLst/>
                <a:rect l="l" t="t" r="r" b="b"/>
                <a:pathLst>
                  <a:path w="61263" h="20037" fill="none" extrusionOk="0">
                    <a:moveTo>
                      <a:pt x="1190" y="1049"/>
                    </a:moveTo>
                    <a:cubicBezTo>
                      <a:pt x="1" y="1609"/>
                      <a:pt x="141" y="8112"/>
                      <a:pt x="280" y="10735"/>
                    </a:cubicBezTo>
                    <a:cubicBezTo>
                      <a:pt x="315" y="11714"/>
                      <a:pt x="106" y="16400"/>
                      <a:pt x="980" y="18672"/>
                    </a:cubicBezTo>
                    <a:cubicBezTo>
                      <a:pt x="1469" y="20036"/>
                      <a:pt x="15561" y="19267"/>
                      <a:pt x="27625" y="19267"/>
                    </a:cubicBezTo>
                    <a:cubicBezTo>
                      <a:pt x="36226" y="19267"/>
                      <a:pt x="57486" y="19721"/>
                      <a:pt x="60284" y="18777"/>
                    </a:cubicBezTo>
                    <a:cubicBezTo>
                      <a:pt x="61228" y="18463"/>
                      <a:pt x="61088" y="13882"/>
                      <a:pt x="61053" y="11434"/>
                    </a:cubicBezTo>
                    <a:cubicBezTo>
                      <a:pt x="61018" y="8182"/>
                      <a:pt x="61263" y="2133"/>
                      <a:pt x="60424" y="1119"/>
                    </a:cubicBezTo>
                    <a:cubicBezTo>
                      <a:pt x="59689" y="245"/>
                      <a:pt x="43290" y="175"/>
                      <a:pt x="31401" y="420"/>
                    </a:cubicBezTo>
                    <a:cubicBezTo>
                      <a:pt x="21680" y="664"/>
                      <a:pt x="3392" y="0"/>
                      <a:pt x="1190" y="1049"/>
                    </a:cubicBezTo>
                    <a:close/>
                  </a:path>
                </a:pathLst>
              </a:custGeom>
              <a:noFill/>
              <a:ln w="21850" cap="rnd" cmpd="sng">
                <a:solidFill>
                  <a:srgbClr val="0206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1B23255-8DD8-D7DB-84D4-4B70B7FDE240}"/>
                </a:ext>
              </a:extLst>
            </p:cNvPr>
            <p:cNvSpPr txBox="1"/>
            <p:nvPr/>
          </p:nvSpPr>
          <p:spPr>
            <a:xfrm>
              <a:off x="3661795" y="3133290"/>
              <a:ext cx="570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Pony" panose="02000000000000000000" pitchFamily="2" charset="0"/>
                </a:rPr>
                <a:t>D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358AB1B-BDEC-26A8-4955-655A1E75DA19}"/>
                </a:ext>
              </a:extLst>
            </p:cNvPr>
            <p:cNvSpPr txBox="1"/>
            <p:nvPr/>
          </p:nvSpPr>
          <p:spPr>
            <a:xfrm>
              <a:off x="3343007" y="3971483"/>
              <a:ext cx="1407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 panose="02000503000000020004" pitchFamily="50" charset="0"/>
                </a:rPr>
                <a:t> = v x s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118884BD-4313-7033-4B73-684EBDAC08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4"/>
          <a:stretch/>
        </p:blipFill>
        <p:spPr>
          <a:xfrm>
            <a:off x="1764002" y="1113355"/>
            <a:ext cx="1119241" cy="1026180"/>
          </a:xfrm>
          <a:prstGeom prst="rect">
            <a:avLst/>
          </a:prstGeom>
        </p:spPr>
      </p:pic>
      <p:pic>
        <p:nvPicPr>
          <p:cNvPr id="10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A330F5B-E1F5-2F81-63F3-7C0822CB13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2150" y="18652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</p:childTnLst>
        </p:cTn>
      </p:par>
    </p:tnLst>
    <p:bldLst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8" name="Google Shape;3058;p48"/>
          <p:cNvGrpSpPr/>
          <p:nvPr/>
        </p:nvGrpSpPr>
        <p:grpSpPr>
          <a:xfrm>
            <a:off x="351712" y="3604933"/>
            <a:ext cx="1672634" cy="2337348"/>
            <a:chOff x="2423793" y="3537822"/>
            <a:chExt cx="1672634" cy="2337348"/>
          </a:xfrm>
        </p:grpSpPr>
        <p:sp>
          <p:nvSpPr>
            <p:cNvPr id="3059" name="Google Shape;3059;p48"/>
            <p:cNvSpPr/>
            <p:nvPr/>
          </p:nvSpPr>
          <p:spPr>
            <a:xfrm rot="1264446">
              <a:off x="2680087" y="4296087"/>
              <a:ext cx="560040" cy="1529556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8"/>
            <p:cNvSpPr/>
            <p:nvPr/>
          </p:nvSpPr>
          <p:spPr>
            <a:xfrm rot="1264446">
              <a:off x="2843094" y="4133105"/>
              <a:ext cx="560040" cy="1009626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8"/>
            <p:cNvSpPr/>
            <p:nvPr/>
          </p:nvSpPr>
          <p:spPr>
            <a:xfrm rot="1264446">
              <a:off x="3525259" y="4211542"/>
              <a:ext cx="402685" cy="530456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2311" y="1"/>
                  </a:moveTo>
                  <a:lnTo>
                    <a:pt x="1" y="2138"/>
                  </a:lnTo>
                  <a:lnTo>
                    <a:pt x="212" y="4251"/>
                  </a:lnTo>
                  <a:lnTo>
                    <a:pt x="3226" y="948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8"/>
            <p:cNvSpPr/>
            <p:nvPr/>
          </p:nvSpPr>
          <p:spPr>
            <a:xfrm rot="1264446">
              <a:off x="3887442" y="4226896"/>
              <a:ext cx="182188" cy="182933"/>
            </a:xfrm>
            <a:custGeom>
              <a:avLst/>
              <a:gdLst/>
              <a:ahLst/>
              <a:cxnLst/>
              <a:rect l="l" t="t" r="r" b="b"/>
              <a:pathLst>
                <a:path w="1460" h="1466" extrusionOk="0">
                  <a:moveTo>
                    <a:pt x="608" y="0"/>
                  </a:moveTo>
                  <a:cubicBezTo>
                    <a:pt x="608" y="0"/>
                    <a:pt x="0" y="519"/>
                    <a:pt x="0" y="519"/>
                  </a:cubicBezTo>
                  <a:lnTo>
                    <a:pt x="915" y="1466"/>
                  </a:lnTo>
                  <a:lnTo>
                    <a:pt x="1459" y="768"/>
                  </a:lnTo>
                  <a:lnTo>
                    <a:pt x="743" y="621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8"/>
            <p:cNvSpPr/>
            <p:nvPr/>
          </p:nvSpPr>
          <p:spPr>
            <a:xfrm rot="1264446">
              <a:off x="3581962" y="4350722"/>
              <a:ext cx="297241" cy="311585"/>
            </a:xfrm>
            <a:custGeom>
              <a:avLst/>
              <a:gdLst/>
              <a:ahLst/>
              <a:cxnLst/>
              <a:rect l="l" t="t" r="r" b="b"/>
              <a:pathLst>
                <a:path w="2382" h="2497" fill="none" extrusionOk="0">
                  <a:moveTo>
                    <a:pt x="0" y="2497"/>
                  </a:moveTo>
                  <a:cubicBezTo>
                    <a:pt x="775" y="1646"/>
                    <a:pt x="1568" y="814"/>
                    <a:pt x="2381" y="1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8"/>
            <p:cNvSpPr/>
            <p:nvPr/>
          </p:nvSpPr>
          <p:spPr>
            <a:xfrm rot="1264446">
              <a:off x="2642903" y="3871542"/>
              <a:ext cx="402685" cy="530456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909" y="1"/>
                  </a:moveTo>
                  <a:lnTo>
                    <a:pt x="1" y="948"/>
                  </a:lnTo>
                  <a:lnTo>
                    <a:pt x="3009" y="4251"/>
                  </a:lnTo>
                  <a:lnTo>
                    <a:pt x="3226" y="2138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8"/>
            <p:cNvSpPr/>
            <p:nvPr/>
          </p:nvSpPr>
          <p:spPr>
            <a:xfrm rot="1264446">
              <a:off x="2672659" y="3758801"/>
              <a:ext cx="182188" cy="182933"/>
            </a:xfrm>
            <a:custGeom>
              <a:avLst/>
              <a:gdLst/>
              <a:ahLst/>
              <a:cxnLst/>
              <a:rect l="l" t="t" r="r" b="b"/>
              <a:pathLst>
                <a:path w="1460" h="1466" extrusionOk="0">
                  <a:moveTo>
                    <a:pt x="852" y="0"/>
                  </a:moveTo>
                  <a:lnTo>
                    <a:pt x="717" y="621"/>
                  </a:lnTo>
                  <a:lnTo>
                    <a:pt x="1" y="768"/>
                  </a:lnTo>
                  <a:lnTo>
                    <a:pt x="545" y="1466"/>
                  </a:lnTo>
                  <a:lnTo>
                    <a:pt x="1460" y="519"/>
                  </a:lnTo>
                  <a:cubicBezTo>
                    <a:pt x="1460" y="519"/>
                    <a:pt x="852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8"/>
            <p:cNvSpPr/>
            <p:nvPr/>
          </p:nvSpPr>
          <p:spPr>
            <a:xfrm rot="1264446">
              <a:off x="2677099" y="3979996"/>
              <a:ext cx="268540" cy="301977"/>
            </a:xfrm>
            <a:custGeom>
              <a:avLst/>
              <a:gdLst/>
              <a:ahLst/>
              <a:cxnLst/>
              <a:rect l="l" t="t" r="r" b="b"/>
              <a:pathLst>
                <a:path w="2152" h="2420" fill="none" extrusionOk="0">
                  <a:moveTo>
                    <a:pt x="7" y="0"/>
                  </a:moveTo>
                  <a:cubicBezTo>
                    <a:pt x="1" y="71"/>
                    <a:pt x="2151" y="2419"/>
                    <a:pt x="2151" y="2343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8"/>
            <p:cNvSpPr/>
            <p:nvPr/>
          </p:nvSpPr>
          <p:spPr>
            <a:xfrm rot="1264446">
              <a:off x="2679760" y="3927432"/>
              <a:ext cx="949748" cy="1177960"/>
            </a:xfrm>
            <a:custGeom>
              <a:avLst/>
              <a:gdLst/>
              <a:ahLst/>
              <a:cxnLst/>
              <a:rect l="l" t="t" r="r" b="b"/>
              <a:pathLst>
                <a:path w="7611" h="9440" extrusionOk="0">
                  <a:moveTo>
                    <a:pt x="4752" y="0"/>
                  </a:moveTo>
                  <a:cubicBezTo>
                    <a:pt x="4126" y="0"/>
                    <a:pt x="3291" y="241"/>
                    <a:pt x="2771" y="292"/>
                  </a:cubicBezTo>
                  <a:cubicBezTo>
                    <a:pt x="2240" y="343"/>
                    <a:pt x="1517" y="2622"/>
                    <a:pt x="1357" y="3076"/>
                  </a:cubicBezTo>
                  <a:cubicBezTo>
                    <a:pt x="1050" y="3979"/>
                    <a:pt x="0" y="7608"/>
                    <a:pt x="474" y="8184"/>
                  </a:cubicBezTo>
                  <a:cubicBezTo>
                    <a:pt x="474" y="8184"/>
                    <a:pt x="1299" y="9440"/>
                    <a:pt x="3945" y="9440"/>
                  </a:cubicBezTo>
                  <a:cubicBezTo>
                    <a:pt x="3997" y="9440"/>
                    <a:pt x="4049" y="9439"/>
                    <a:pt x="4103" y="9438"/>
                  </a:cubicBezTo>
                  <a:cubicBezTo>
                    <a:pt x="6772" y="9387"/>
                    <a:pt x="7284" y="8184"/>
                    <a:pt x="7284" y="8184"/>
                  </a:cubicBezTo>
                  <a:cubicBezTo>
                    <a:pt x="7610" y="7505"/>
                    <a:pt x="6676" y="1528"/>
                    <a:pt x="5306" y="107"/>
                  </a:cubicBezTo>
                  <a:cubicBezTo>
                    <a:pt x="5268" y="81"/>
                    <a:pt x="5229" y="62"/>
                    <a:pt x="5184" y="55"/>
                  </a:cubicBezTo>
                  <a:cubicBezTo>
                    <a:pt x="5060" y="16"/>
                    <a:pt x="4913" y="0"/>
                    <a:pt x="4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8"/>
            <p:cNvSpPr/>
            <p:nvPr/>
          </p:nvSpPr>
          <p:spPr>
            <a:xfrm rot="1264446">
              <a:off x="2623472" y="4759679"/>
              <a:ext cx="8860" cy="8111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6"/>
                    <a:pt x="70" y="65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8"/>
            <p:cNvSpPr/>
            <p:nvPr/>
          </p:nvSpPr>
          <p:spPr>
            <a:xfrm rot="1264446">
              <a:off x="2596058" y="4921610"/>
              <a:ext cx="772426" cy="119169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66" y="955"/>
                    <a:pt x="3258" y="923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8"/>
            <p:cNvSpPr/>
            <p:nvPr/>
          </p:nvSpPr>
          <p:spPr>
            <a:xfrm rot="1264446">
              <a:off x="3376811" y="5051449"/>
              <a:ext cx="7238" cy="9733"/>
            </a:xfrm>
            <a:custGeom>
              <a:avLst/>
              <a:gdLst/>
              <a:ahLst/>
              <a:cxnLst/>
              <a:rect l="l" t="t" r="r" b="b"/>
              <a:pathLst>
                <a:path w="58" h="78" fill="none" extrusionOk="0">
                  <a:moveTo>
                    <a:pt x="0" y="77"/>
                  </a:moveTo>
                  <a:cubicBezTo>
                    <a:pt x="19" y="52"/>
                    <a:pt x="45" y="26"/>
                    <a:pt x="58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8"/>
            <p:cNvSpPr/>
            <p:nvPr/>
          </p:nvSpPr>
          <p:spPr>
            <a:xfrm rot="1264446">
              <a:off x="3429693" y="4746306"/>
              <a:ext cx="39308" cy="187051"/>
            </a:xfrm>
            <a:custGeom>
              <a:avLst/>
              <a:gdLst/>
              <a:ahLst/>
              <a:cxnLst/>
              <a:rect l="l" t="t" r="r" b="b"/>
              <a:pathLst>
                <a:path w="315" h="1499" fill="none" extrusionOk="0">
                  <a:moveTo>
                    <a:pt x="0" y="1"/>
                  </a:moveTo>
                  <a:cubicBezTo>
                    <a:pt x="58" y="506"/>
                    <a:pt x="167" y="1012"/>
                    <a:pt x="314" y="1498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8"/>
            <p:cNvSpPr/>
            <p:nvPr/>
          </p:nvSpPr>
          <p:spPr>
            <a:xfrm rot="1264446">
              <a:off x="2678356" y="4564482"/>
              <a:ext cx="20091" cy="119917"/>
            </a:xfrm>
            <a:custGeom>
              <a:avLst/>
              <a:gdLst/>
              <a:ahLst/>
              <a:cxnLst/>
              <a:rect l="l" t="t" r="r" b="b"/>
              <a:pathLst>
                <a:path w="161" h="961" fill="none" extrusionOk="0">
                  <a:moveTo>
                    <a:pt x="0" y="961"/>
                  </a:moveTo>
                  <a:lnTo>
                    <a:pt x="160" y="1"/>
                  </a:ln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8"/>
            <p:cNvSpPr/>
            <p:nvPr/>
          </p:nvSpPr>
          <p:spPr>
            <a:xfrm rot="1264446">
              <a:off x="2880677" y="4395286"/>
              <a:ext cx="448232" cy="567143"/>
            </a:xfrm>
            <a:custGeom>
              <a:avLst/>
              <a:gdLst/>
              <a:ahLst/>
              <a:cxnLst/>
              <a:rect l="l" t="t" r="r" b="b"/>
              <a:pathLst>
                <a:path w="3592" h="4545" fill="none" extrusionOk="0">
                  <a:moveTo>
                    <a:pt x="218" y="947"/>
                  </a:moveTo>
                  <a:cubicBezTo>
                    <a:pt x="423" y="525"/>
                    <a:pt x="794" y="205"/>
                    <a:pt x="1249" y="70"/>
                  </a:cubicBezTo>
                  <a:cubicBezTo>
                    <a:pt x="1402" y="19"/>
                    <a:pt x="1562" y="0"/>
                    <a:pt x="1722" y="0"/>
                  </a:cubicBezTo>
                  <a:cubicBezTo>
                    <a:pt x="2004" y="0"/>
                    <a:pt x="2279" y="70"/>
                    <a:pt x="2529" y="205"/>
                  </a:cubicBezTo>
                  <a:cubicBezTo>
                    <a:pt x="2926" y="435"/>
                    <a:pt x="3233" y="800"/>
                    <a:pt x="3387" y="1235"/>
                  </a:cubicBezTo>
                  <a:cubicBezTo>
                    <a:pt x="3515" y="1562"/>
                    <a:pt x="3579" y="1907"/>
                    <a:pt x="3579" y="2259"/>
                  </a:cubicBezTo>
                  <a:cubicBezTo>
                    <a:pt x="3591" y="2823"/>
                    <a:pt x="3425" y="3373"/>
                    <a:pt x="3099" y="3834"/>
                  </a:cubicBezTo>
                  <a:cubicBezTo>
                    <a:pt x="2804" y="4237"/>
                    <a:pt x="2356" y="4500"/>
                    <a:pt x="1857" y="4544"/>
                  </a:cubicBezTo>
                  <a:lnTo>
                    <a:pt x="1767" y="4544"/>
                  </a:lnTo>
                  <a:cubicBezTo>
                    <a:pt x="1121" y="4544"/>
                    <a:pt x="590" y="4141"/>
                    <a:pt x="270" y="3635"/>
                  </a:cubicBezTo>
                  <a:cubicBezTo>
                    <a:pt x="148" y="3443"/>
                    <a:pt x="58" y="3232"/>
                    <a:pt x="1" y="3015"/>
                  </a:cubicBezTo>
                </a:path>
              </a:pathLst>
            </a:custGeom>
            <a:noFill/>
            <a:ln w="20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8"/>
            <p:cNvSpPr/>
            <p:nvPr/>
          </p:nvSpPr>
          <p:spPr>
            <a:xfrm rot="1264446">
              <a:off x="2909369" y="4482469"/>
              <a:ext cx="18468" cy="106316"/>
            </a:xfrm>
            <a:custGeom>
              <a:avLst/>
              <a:gdLst/>
              <a:ahLst/>
              <a:cxnLst/>
              <a:rect l="l" t="t" r="r" b="b"/>
              <a:pathLst>
                <a:path w="148" h="852" fill="none" extrusionOk="0">
                  <a:moveTo>
                    <a:pt x="1" y="851"/>
                  </a:moveTo>
                  <a:cubicBezTo>
                    <a:pt x="7" y="621"/>
                    <a:pt x="39" y="397"/>
                    <a:pt x="97" y="179"/>
                  </a:cubicBezTo>
                  <a:cubicBezTo>
                    <a:pt x="109" y="115"/>
                    <a:pt x="129" y="58"/>
                    <a:pt x="148" y="0"/>
                  </a:cubicBezTo>
                </a:path>
              </a:pathLst>
            </a:custGeom>
            <a:noFill/>
            <a:ln w="20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8"/>
            <p:cNvSpPr/>
            <p:nvPr/>
          </p:nvSpPr>
          <p:spPr>
            <a:xfrm rot="1264446">
              <a:off x="2876013" y="4414631"/>
              <a:ext cx="429015" cy="517853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75" y="0"/>
                  </a:moveTo>
                  <a:cubicBezTo>
                    <a:pt x="1633" y="0"/>
                    <a:pt x="1490" y="21"/>
                    <a:pt x="1351" y="63"/>
                  </a:cubicBezTo>
                  <a:cubicBezTo>
                    <a:pt x="257" y="390"/>
                    <a:pt x="1" y="1798"/>
                    <a:pt x="238" y="2771"/>
                  </a:cubicBezTo>
                  <a:cubicBezTo>
                    <a:pt x="411" y="3481"/>
                    <a:pt x="1043" y="4150"/>
                    <a:pt x="1805" y="4150"/>
                  </a:cubicBezTo>
                  <a:cubicBezTo>
                    <a:pt x="1833" y="4150"/>
                    <a:pt x="1861" y="4149"/>
                    <a:pt x="1889" y="4147"/>
                  </a:cubicBezTo>
                  <a:cubicBezTo>
                    <a:pt x="2324" y="4121"/>
                    <a:pt x="2721" y="3865"/>
                    <a:pt x="2984" y="3520"/>
                  </a:cubicBezTo>
                  <a:cubicBezTo>
                    <a:pt x="3284" y="3091"/>
                    <a:pt x="3438" y="2585"/>
                    <a:pt x="3425" y="2060"/>
                  </a:cubicBezTo>
                  <a:cubicBezTo>
                    <a:pt x="3425" y="1734"/>
                    <a:pt x="3361" y="1414"/>
                    <a:pt x="3246" y="1107"/>
                  </a:cubicBezTo>
                  <a:cubicBezTo>
                    <a:pt x="3105" y="716"/>
                    <a:pt x="2836" y="390"/>
                    <a:pt x="2478" y="179"/>
                  </a:cubicBezTo>
                  <a:cubicBezTo>
                    <a:pt x="2260" y="61"/>
                    <a:pt x="2018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8"/>
            <p:cNvSpPr/>
            <p:nvPr/>
          </p:nvSpPr>
          <p:spPr>
            <a:xfrm rot="1264446">
              <a:off x="3029654" y="4628849"/>
              <a:ext cx="96834" cy="136638"/>
            </a:xfrm>
            <a:custGeom>
              <a:avLst/>
              <a:gdLst/>
              <a:ahLst/>
              <a:cxnLst/>
              <a:rect l="l" t="t" r="r" b="b"/>
              <a:pathLst>
                <a:path w="776" h="1095" fill="none" extrusionOk="0">
                  <a:moveTo>
                    <a:pt x="1" y="0"/>
                  </a:moveTo>
                  <a:lnTo>
                    <a:pt x="775" y="1095"/>
                  </a:lnTo>
                </a:path>
              </a:pathLst>
            </a:custGeom>
            <a:noFill/>
            <a:ln w="2550" cap="rnd" cmpd="sng">
              <a:solidFill>
                <a:srgbClr val="8139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8"/>
            <p:cNvSpPr/>
            <p:nvPr/>
          </p:nvSpPr>
          <p:spPr>
            <a:xfrm rot="1264446">
              <a:off x="3094059" y="4640665"/>
              <a:ext cx="44050" cy="57650"/>
            </a:xfrm>
            <a:custGeom>
              <a:avLst/>
              <a:gdLst/>
              <a:ahLst/>
              <a:cxnLst/>
              <a:rect l="l" t="t" r="r" b="b"/>
              <a:pathLst>
                <a:path w="353" h="462" fill="none" extrusionOk="0">
                  <a:moveTo>
                    <a:pt x="1" y="0"/>
                  </a:moveTo>
                  <a:lnTo>
                    <a:pt x="353" y="461"/>
                  </a:lnTo>
                </a:path>
              </a:pathLst>
            </a:custGeom>
            <a:noFill/>
            <a:ln w="2550" cap="rnd" cmpd="sng">
              <a:solidFill>
                <a:srgbClr val="8139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8"/>
            <p:cNvSpPr/>
            <p:nvPr/>
          </p:nvSpPr>
          <p:spPr>
            <a:xfrm rot="1264446">
              <a:off x="3625280" y="3745600"/>
              <a:ext cx="99954" cy="189422"/>
            </a:xfrm>
            <a:custGeom>
              <a:avLst/>
              <a:gdLst/>
              <a:ahLst/>
              <a:cxnLst/>
              <a:rect l="l" t="t" r="r" b="b"/>
              <a:pathLst>
                <a:path w="801" h="1518" extrusionOk="0">
                  <a:moveTo>
                    <a:pt x="514" y="0"/>
                  </a:moveTo>
                  <a:cubicBezTo>
                    <a:pt x="464" y="0"/>
                    <a:pt x="414" y="24"/>
                    <a:pt x="385" y="78"/>
                  </a:cubicBezTo>
                  <a:cubicBezTo>
                    <a:pt x="244" y="314"/>
                    <a:pt x="103" y="583"/>
                    <a:pt x="1" y="782"/>
                  </a:cubicBezTo>
                  <a:lnTo>
                    <a:pt x="801" y="1518"/>
                  </a:lnTo>
                  <a:cubicBezTo>
                    <a:pt x="794" y="1050"/>
                    <a:pt x="750" y="590"/>
                    <a:pt x="666" y="135"/>
                  </a:cubicBezTo>
                  <a:cubicBezTo>
                    <a:pt x="655" y="49"/>
                    <a:pt x="585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8"/>
            <p:cNvSpPr/>
            <p:nvPr/>
          </p:nvSpPr>
          <p:spPr>
            <a:xfrm rot="1264446">
              <a:off x="3224946" y="3578646"/>
              <a:ext cx="100702" cy="189422"/>
            </a:xfrm>
            <a:custGeom>
              <a:avLst/>
              <a:gdLst/>
              <a:ahLst/>
              <a:cxnLst/>
              <a:rect l="l" t="t" r="r" b="b"/>
              <a:pathLst>
                <a:path w="807" h="1518" extrusionOk="0">
                  <a:moveTo>
                    <a:pt x="292" y="0"/>
                  </a:moveTo>
                  <a:cubicBezTo>
                    <a:pt x="220" y="0"/>
                    <a:pt x="149" y="49"/>
                    <a:pt x="141" y="135"/>
                  </a:cubicBezTo>
                  <a:cubicBezTo>
                    <a:pt x="52" y="590"/>
                    <a:pt x="7" y="1057"/>
                    <a:pt x="0" y="1518"/>
                  </a:cubicBezTo>
                  <a:lnTo>
                    <a:pt x="807" y="788"/>
                  </a:lnTo>
                  <a:cubicBezTo>
                    <a:pt x="698" y="583"/>
                    <a:pt x="557" y="314"/>
                    <a:pt x="423" y="78"/>
                  </a:cubicBezTo>
                  <a:cubicBezTo>
                    <a:pt x="394" y="24"/>
                    <a:pt x="342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8"/>
            <p:cNvSpPr/>
            <p:nvPr/>
          </p:nvSpPr>
          <p:spPr>
            <a:xfrm rot="1264446">
              <a:off x="2984781" y="3714409"/>
              <a:ext cx="751587" cy="672585"/>
            </a:xfrm>
            <a:custGeom>
              <a:avLst/>
              <a:gdLst/>
              <a:ahLst/>
              <a:cxnLst/>
              <a:rect l="l" t="t" r="r" b="b"/>
              <a:pathLst>
                <a:path w="6023" h="5390" extrusionOk="0">
                  <a:moveTo>
                    <a:pt x="2695" y="1"/>
                  </a:moveTo>
                  <a:cubicBezTo>
                    <a:pt x="1235" y="1"/>
                    <a:pt x="45" y="1159"/>
                    <a:pt x="7" y="2618"/>
                  </a:cubicBezTo>
                  <a:cubicBezTo>
                    <a:pt x="0" y="2740"/>
                    <a:pt x="7" y="2862"/>
                    <a:pt x="19" y="2983"/>
                  </a:cubicBezTo>
                  <a:cubicBezTo>
                    <a:pt x="32" y="3073"/>
                    <a:pt x="45" y="3169"/>
                    <a:pt x="64" y="3259"/>
                  </a:cubicBezTo>
                  <a:cubicBezTo>
                    <a:pt x="352" y="4507"/>
                    <a:pt x="1466" y="5390"/>
                    <a:pt x="2746" y="5390"/>
                  </a:cubicBezTo>
                  <a:lnTo>
                    <a:pt x="3277" y="5390"/>
                  </a:lnTo>
                  <a:cubicBezTo>
                    <a:pt x="4557" y="5390"/>
                    <a:pt x="5671" y="4507"/>
                    <a:pt x="5952" y="3259"/>
                  </a:cubicBezTo>
                  <a:cubicBezTo>
                    <a:pt x="5972" y="3169"/>
                    <a:pt x="5991" y="3073"/>
                    <a:pt x="6004" y="2983"/>
                  </a:cubicBezTo>
                  <a:cubicBezTo>
                    <a:pt x="6016" y="2862"/>
                    <a:pt x="6023" y="2740"/>
                    <a:pt x="6016" y="2618"/>
                  </a:cubicBezTo>
                  <a:cubicBezTo>
                    <a:pt x="5972" y="1159"/>
                    <a:pt x="4788" y="1"/>
                    <a:pt x="3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8"/>
            <p:cNvSpPr/>
            <p:nvPr/>
          </p:nvSpPr>
          <p:spPr>
            <a:xfrm rot="1264446">
              <a:off x="3628480" y="3822627"/>
              <a:ext cx="274030" cy="237838"/>
            </a:xfrm>
            <a:custGeom>
              <a:avLst/>
              <a:gdLst/>
              <a:ahLst/>
              <a:cxnLst/>
              <a:rect l="l" t="t" r="r" b="b"/>
              <a:pathLst>
                <a:path w="2196" h="1906" extrusionOk="0">
                  <a:moveTo>
                    <a:pt x="1559" y="1"/>
                  </a:moveTo>
                  <a:cubicBezTo>
                    <a:pt x="1396" y="1"/>
                    <a:pt x="1244" y="87"/>
                    <a:pt x="1108" y="184"/>
                  </a:cubicBezTo>
                  <a:cubicBezTo>
                    <a:pt x="628" y="523"/>
                    <a:pt x="244" y="991"/>
                    <a:pt x="1" y="1528"/>
                  </a:cubicBezTo>
                  <a:lnTo>
                    <a:pt x="1063" y="1906"/>
                  </a:lnTo>
                  <a:cubicBezTo>
                    <a:pt x="1402" y="1867"/>
                    <a:pt x="1709" y="1695"/>
                    <a:pt x="1921" y="1426"/>
                  </a:cubicBezTo>
                  <a:cubicBezTo>
                    <a:pt x="2132" y="1138"/>
                    <a:pt x="2196" y="760"/>
                    <a:pt x="2081" y="421"/>
                  </a:cubicBezTo>
                  <a:cubicBezTo>
                    <a:pt x="1997" y="210"/>
                    <a:pt x="1825" y="24"/>
                    <a:pt x="1620" y="5"/>
                  </a:cubicBezTo>
                  <a:cubicBezTo>
                    <a:pt x="1599" y="2"/>
                    <a:pt x="1579" y="1"/>
                    <a:pt x="1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8"/>
            <p:cNvSpPr/>
            <p:nvPr/>
          </p:nvSpPr>
          <p:spPr>
            <a:xfrm rot="1264446">
              <a:off x="3620688" y="3891595"/>
              <a:ext cx="224615" cy="131148"/>
            </a:xfrm>
            <a:custGeom>
              <a:avLst/>
              <a:gdLst/>
              <a:ahLst/>
              <a:cxnLst/>
              <a:rect l="l" t="t" r="r" b="b"/>
              <a:pathLst>
                <a:path w="1800" h="1051" extrusionOk="0">
                  <a:moveTo>
                    <a:pt x="1325" y="1"/>
                  </a:moveTo>
                  <a:cubicBezTo>
                    <a:pt x="1178" y="1"/>
                    <a:pt x="1037" y="33"/>
                    <a:pt x="909" y="103"/>
                  </a:cubicBezTo>
                  <a:cubicBezTo>
                    <a:pt x="545" y="263"/>
                    <a:pt x="231" y="519"/>
                    <a:pt x="1" y="845"/>
                  </a:cubicBezTo>
                  <a:lnTo>
                    <a:pt x="865" y="1050"/>
                  </a:lnTo>
                  <a:cubicBezTo>
                    <a:pt x="1121" y="1037"/>
                    <a:pt x="1364" y="948"/>
                    <a:pt x="1569" y="788"/>
                  </a:cubicBezTo>
                  <a:cubicBezTo>
                    <a:pt x="1735" y="634"/>
                    <a:pt x="1799" y="417"/>
                    <a:pt x="1697" y="231"/>
                  </a:cubicBezTo>
                  <a:cubicBezTo>
                    <a:pt x="1620" y="103"/>
                    <a:pt x="1479" y="13"/>
                    <a:pt x="1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8"/>
            <p:cNvSpPr/>
            <p:nvPr/>
          </p:nvSpPr>
          <p:spPr>
            <a:xfrm rot="1264446">
              <a:off x="2996608" y="3578978"/>
              <a:ext cx="273157" cy="237838"/>
            </a:xfrm>
            <a:custGeom>
              <a:avLst/>
              <a:gdLst/>
              <a:ahLst/>
              <a:cxnLst/>
              <a:rect l="l" t="t" r="r" b="b"/>
              <a:pathLst>
                <a:path w="2189" h="1906" extrusionOk="0">
                  <a:moveTo>
                    <a:pt x="635" y="1"/>
                  </a:moveTo>
                  <a:cubicBezTo>
                    <a:pt x="616" y="1"/>
                    <a:pt x="596" y="2"/>
                    <a:pt x="576" y="5"/>
                  </a:cubicBezTo>
                  <a:cubicBezTo>
                    <a:pt x="365" y="24"/>
                    <a:pt x="192" y="210"/>
                    <a:pt x="115" y="421"/>
                  </a:cubicBezTo>
                  <a:cubicBezTo>
                    <a:pt x="0" y="760"/>
                    <a:pt x="58" y="1138"/>
                    <a:pt x="275" y="1426"/>
                  </a:cubicBezTo>
                  <a:cubicBezTo>
                    <a:pt x="486" y="1695"/>
                    <a:pt x="794" y="1867"/>
                    <a:pt x="1133" y="1906"/>
                  </a:cubicBezTo>
                  <a:lnTo>
                    <a:pt x="2189" y="1528"/>
                  </a:lnTo>
                  <a:cubicBezTo>
                    <a:pt x="1952" y="991"/>
                    <a:pt x="1568" y="523"/>
                    <a:pt x="1082" y="184"/>
                  </a:cubicBezTo>
                  <a:cubicBezTo>
                    <a:pt x="945" y="87"/>
                    <a:pt x="793" y="1"/>
                    <a:pt x="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8"/>
            <p:cNvSpPr/>
            <p:nvPr/>
          </p:nvSpPr>
          <p:spPr>
            <a:xfrm rot="1264446">
              <a:off x="3034925" y="3665714"/>
              <a:ext cx="223742" cy="131148"/>
            </a:xfrm>
            <a:custGeom>
              <a:avLst/>
              <a:gdLst/>
              <a:ahLst/>
              <a:cxnLst/>
              <a:rect l="l" t="t" r="r" b="b"/>
              <a:pathLst>
                <a:path w="1793" h="1051" extrusionOk="0">
                  <a:moveTo>
                    <a:pt x="475" y="1"/>
                  </a:moveTo>
                  <a:cubicBezTo>
                    <a:pt x="321" y="13"/>
                    <a:pt x="180" y="103"/>
                    <a:pt x="103" y="231"/>
                  </a:cubicBezTo>
                  <a:cubicBezTo>
                    <a:pt x="1" y="417"/>
                    <a:pt x="65" y="634"/>
                    <a:pt x="231" y="788"/>
                  </a:cubicBezTo>
                  <a:cubicBezTo>
                    <a:pt x="436" y="941"/>
                    <a:pt x="679" y="1037"/>
                    <a:pt x="935" y="1050"/>
                  </a:cubicBezTo>
                  <a:lnTo>
                    <a:pt x="1793" y="845"/>
                  </a:lnTo>
                  <a:cubicBezTo>
                    <a:pt x="1569" y="519"/>
                    <a:pt x="1255" y="263"/>
                    <a:pt x="891" y="103"/>
                  </a:cubicBezTo>
                  <a:cubicBezTo>
                    <a:pt x="763" y="33"/>
                    <a:pt x="622" y="1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8"/>
            <p:cNvSpPr/>
            <p:nvPr/>
          </p:nvSpPr>
          <p:spPr>
            <a:xfrm rot="1264446">
              <a:off x="3454379" y="3801609"/>
              <a:ext cx="329186" cy="327558"/>
            </a:xfrm>
            <a:custGeom>
              <a:avLst/>
              <a:gdLst/>
              <a:ahLst/>
              <a:cxnLst/>
              <a:rect l="l" t="t" r="r" b="b"/>
              <a:pathLst>
                <a:path w="2638" h="2625" extrusionOk="0">
                  <a:moveTo>
                    <a:pt x="173" y="1"/>
                  </a:moveTo>
                  <a:cubicBezTo>
                    <a:pt x="0" y="641"/>
                    <a:pt x="71" y="1620"/>
                    <a:pt x="525" y="2062"/>
                  </a:cubicBezTo>
                  <a:cubicBezTo>
                    <a:pt x="717" y="2234"/>
                    <a:pt x="935" y="2362"/>
                    <a:pt x="1178" y="2439"/>
                  </a:cubicBezTo>
                  <a:cubicBezTo>
                    <a:pt x="1469" y="2547"/>
                    <a:pt x="1783" y="2625"/>
                    <a:pt x="2091" y="2625"/>
                  </a:cubicBezTo>
                  <a:cubicBezTo>
                    <a:pt x="2277" y="2625"/>
                    <a:pt x="2461" y="2596"/>
                    <a:pt x="2637" y="2529"/>
                  </a:cubicBezTo>
                  <a:cubicBezTo>
                    <a:pt x="2612" y="2094"/>
                    <a:pt x="2484" y="1665"/>
                    <a:pt x="2260" y="1294"/>
                  </a:cubicBezTo>
                  <a:cubicBezTo>
                    <a:pt x="2151" y="1114"/>
                    <a:pt x="2029" y="942"/>
                    <a:pt x="1901" y="782"/>
                  </a:cubicBezTo>
                  <a:cubicBezTo>
                    <a:pt x="1492" y="302"/>
                    <a:pt x="775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8"/>
            <p:cNvSpPr/>
            <p:nvPr/>
          </p:nvSpPr>
          <p:spPr>
            <a:xfrm rot="1264446">
              <a:off x="3061638" y="3650274"/>
              <a:ext cx="329186" cy="327558"/>
            </a:xfrm>
            <a:custGeom>
              <a:avLst/>
              <a:gdLst/>
              <a:ahLst/>
              <a:cxnLst/>
              <a:rect l="l" t="t" r="r" b="b"/>
              <a:pathLst>
                <a:path w="2638" h="2625" extrusionOk="0">
                  <a:moveTo>
                    <a:pt x="2465" y="1"/>
                  </a:moveTo>
                  <a:cubicBezTo>
                    <a:pt x="1863" y="1"/>
                    <a:pt x="1146" y="302"/>
                    <a:pt x="737" y="782"/>
                  </a:cubicBezTo>
                  <a:cubicBezTo>
                    <a:pt x="609" y="942"/>
                    <a:pt x="487" y="1114"/>
                    <a:pt x="378" y="1294"/>
                  </a:cubicBezTo>
                  <a:cubicBezTo>
                    <a:pt x="154" y="1665"/>
                    <a:pt x="26" y="2094"/>
                    <a:pt x="1" y="2529"/>
                  </a:cubicBezTo>
                  <a:cubicBezTo>
                    <a:pt x="177" y="2596"/>
                    <a:pt x="361" y="2625"/>
                    <a:pt x="547" y="2625"/>
                  </a:cubicBezTo>
                  <a:cubicBezTo>
                    <a:pt x="855" y="2625"/>
                    <a:pt x="1169" y="2547"/>
                    <a:pt x="1460" y="2439"/>
                  </a:cubicBezTo>
                  <a:cubicBezTo>
                    <a:pt x="1703" y="2362"/>
                    <a:pt x="1921" y="2234"/>
                    <a:pt x="2113" y="2062"/>
                  </a:cubicBezTo>
                  <a:cubicBezTo>
                    <a:pt x="2567" y="1620"/>
                    <a:pt x="2637" y="641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8"/>
            <p:cNvSpPr/>
            <p:nvPr/>
          </p:nvSpPr>
          <p:spPr>
            <a:xfrm rot="1264446">
              <a:off x="3234696" y="3857611"/>
              <a:ext cx="42427" cy="36437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99" y="0"/>
                  </a:moveTo>
                  <a:cubicBezTo>
                    <a:pt x="64" y="0"/>
                    <a:pt x="0" y="160"/>
                    <a:pt x="90" y="250"/>
                  </a:cubicBezTo>
                  <a:cubicBezTo>
                    <a:pt x="121" y="279"/>
                    <a:pt x="158" y="292"/>
                    <a:pt x="194" y="292"/>
                  </a:cubicBezTo>
                  <a:cubicBezTo>
                    <a:pt x="269" y="292"/>
                    <a:pt x="340" y="234"/>
                    <a:pt x="340" y="147"/>
                  </a:cubicBezTo>
                  <a:cubicBezTo>
                    <a:pt x="340" y="64"/>
                    <a:pt x="276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8"/>
            <p:cNvSpPr/>
            <p:nvPr/>
          </p:nvSpPr>
          <p:spPr>
            <a:xfrm rot="1264446">
              <a:off x="3532074" y="3972200"/>
              <a:ext cx="42427" cy="36437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92" y="0"/>
                  </a:moveTo>
                  <a:cubicBezTo>
                    <a:pt x="64" y="0"/>
                    <a:pt x="0" y="160"/>
                    <a:pt x="90" y="250"/>
                  </a:cubicBezTo>
                  <a:cubicBezTo>
                    <a:pt x="119" y="279"/>
                    <a:pt x="155" y="292"/>
                    <a:pt x="190" y="292"/>
                  </a:cubicBezTo>
                  <a:cubicBezTo>
                    <a:pt x="266" y="292"/>
                    <a:pt x="339" y="234"/>
                    <a:pt x="339" y="147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8"/>
            <p:cNvSpPr/>
            <p:nvPr/>
          </p:nvSpPr>
          <p:spPr>
            <a:xfrm rot="1264446">
              <a:off x="3168314" y="3992538"/>
              <a:ext cx="328437" cy="257304"/>
            </a:xfrm>
            <a:custGeom>
              <a:avLst/>
              <a:gdLst/>
              <a:ahLst/>
              <a:cxnLst/>
              <a:rect l="l" t="t" r="r" b="b"/>
              <a:pathLst>
                <a:path w="2632" h="2062" extrusionOk="0">
                  <a:moveTo>
                    <a:pt x="1319" y="1"/>
                  </a:moveTo>
                  <a:cubicBezTo>
                    <a:pt x="590" y="1"/>
                    <a:pt x="1" y="462"/>
                    <a:pt x="1" y="1031"/>
                  </a:cubicBezTo>
                  <a:cubicBezTo>
                    <a:pt x="1" y="1601"/>
                    <a:pt x="590" y="2062"/>
                    <a:pt x="1319" y="2062"/>
                  </a:cubicBezTo>
                  <a:cubicBezTo>
                    <a:pt x="2043" y="2062"/>
                    <a:pt x="2631" y="1601"/>
                    <a:pt x="2631" y="1031"/>
                  </a:cubicBezTo>
                  <a:cubicBezTo>
                    <a:pt x="2631" y="462"/>
                    <a:pt x="2043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8"/>
            <p:cNvSpPr/>
            <p:nvPr/>
          </p:nvSpPr>
          <p:spPr>
            <a:xfrm rot="1264446">
              <a:off x="3283260" y="4037407"/>
              <a:ext cx="49665" cy="74371"/>
            </a:xfrm>
            <a:custGeom>
              <a:avLst/>
              <a:gdLst/>
              <a:ahLst/>
              <a:cxnLst/>
              <a:rect l="l" t="t" r="r" b="b"/>
              <a:pathLst>
                <a:path w="398" h="596" extrusionOk="0">
                  <a:moveTo>
                    <a:pt x="199" y="0"/>
                  </a:moveTo>
                  <a:cubicBezTo>
                    <a:pt x="90" y="0"/>
                    <a:pt x="1" y="135"/>
                    <a:pt x="1" y="301"/>
                  </a:cubicBezTo>
                  <a:cubicBezTo>
                    <a:pt x="1" y="461"/>
                    <a:pt x="90" y="596"/>
                    <a:pt x="199" y="596"/>
                  </a:cubicBezTo>
                  <a:cubicBezTo>
                    <a:pt x="308" y="596"/>
                    <a:pt x="398" y="461"/>
                    <a:pt x="398" y="301"/>
                  </a:cubicBezTo>
                  <a:cubicBezTo>
                    <a:pt x="398" y="135"/>
                    <a:pt x="308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8"/>
            <p:cNvSpPr/>
            <p:nvPr/>
          </p:nvSpPr>
          <p:spPr>
            <a:xfrm rot="1264446">
              <a:off x="3371984" y="4071595"/>
              <a:ext cx="49665" cy="74371"/>
            </a:xfrm>
            <a:custGeom>
              <a:avLst/>
              <a:gdLst/>
              <a:ahLst/>
              <a:cxnLst/>
              <a:rect l="l" t="t" r="r" b="b"/>
              <a:pathLst>
                <a:path w="398" h="596" extrusionOk="0">
                  <a:moveTo>
                    <a:pt x="199" y="0"/>
                  </a:moveTo>
                  <a:cubicBezTo>
                    <a:pt x="90" y="0"/>
                    <a:pt x="0" y="135"/>
                    <a:pt x="0" y="301"/>
                  </a:cubicBezTo>
                  <a:cubicBezTo>
                    <a:pt x="0" y="461"/>
                    <a:pt x="90" y="596"/>
                    <a:pt x="199" y="596"/>
                  </a:cubicBezTo>
                  <a:cubicBezTo>
                    <a:pt x="308" y="596"/>
                    <a:pt x="397" y="461"/>
                    <a:pt x="397" y="301"/>
                  </a:cubicBezTo>
                  <a:cubicBezTo>
                    <a:pt x="397" y="135"/>
                    <a:pt x="314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8"/>
            <p:cNvSpPr/>
            <p:nvPr/>
          </p:nvSpPr>
          <p:spPr>
            <a:xfrm rot="1264446">
              <a:off x="3273064" y="4157130"/>
              <a:ext cx="99954" cy="30447"/>
            </a:xfrm>
            <a:custGeom>
              <a:avLst/>
              <a:gdLst/>
              <a:ahLst/>
              <a:cxnLst/>
              <a:rect l="l" t="t" r="r" b="b"/>
              <a:pathLst>
                <a:path w="801" h="244" fill="none" extrusionOk="0">
                  <a:moveTo>
                    <a:pt x="1" y="32"/>
                  </a:moveTo>
                  <a:cubicBezTo>
                    <a:pt x="231" y="244"/>
                    <a:pt x="590" y="224"/>
                    <a:pt x="801" y="0"/>
                  </a:cubicBezTo>
                </a:path>
              </a:pathLst>
            </a:custGeom>
            <a:solidFill>
              <a:schemeClr val="accent4"/>
            </a:solidFill>
            <a:ln w="2550" cap="rnd" cmpd="sng">
              <a:solidFill>
                <a:srgbClr val="BA3F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8"/>
            <p:cNvSpPr/>
            <p:nvPr/>
          </p:nvSpPr>
          <p:spPr>
            <a:xfrm rot="1264446">
              <a:off x="3167241" y="4307777"/>
              <a:ext cx="95087" cy="24832"/>
            </a:xfrm>
            <a:custGeom>
              <a:avLst/>
              <a:gdLst/>
              <a:ahLst/>
              <a:cxnLst/>
              <a:rect l="l" t="t" r="r" b="b"/>
              <a:pathLst>
                <a:path w="762" h="199" fill="none" extrusionOk="0">
                  <a:moveTo>
                    <a:pt x="0" y="0"/>
                  </a:moveTo>
                  <a:cubicBezTo>
                    <a:pt x="224" y="141"/>
                    <a:pt x="493" y="199"/>
                    <a:pt x="762" y="154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8"/>
            <p:cNvSpPr/>
            <p:nvPr/>
          </p:nvSpPr>
          <p:spPr>
            <a:xfrm rot="1264446">
              <a:off x="3295481" y="4353011"/>
              <a:ext cx="49665" cy="10607"/>
            </a:xfrm>
            <a:custGeom>
              <a:avLst/>
              <a:gdLst/>
              <a:ahLst/>
              <a:cxnLst/>
              <a:rect l="l" t="t" r="r" b="b"/>
              <a:pathLst>
                <a:path w="398" h="85" fill="none" extrusionOk="0">
                  <a:moveTo>
                    <a:pt x="1" y="84"/>
                  </a:moveTo>
                  <a:cubicBezTo>
                    <a:pt x="135" y="84"/>
                    <a:pt x="270" y="58"/>
                    <a:pt x="398" y="1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5" name="Google Shape;3095;p48"/>
          <p:cNvGrpSpPr/>
          <p:nvPr/>
        </p:nvGrpSpPr>
        <p:grpSpPr>
          <a:xfrm>
            <a:off x="1053946" y="-1292032"/>
            <a:ext cx="1446448" cy="2676286"/>
            <a:chOff x="1053946" y="-1292032"/>
            <a:chExt cx="1446448" cy="2676286"/>
          </a:xfrm>
        </p:grpSpPr>
        <p:sp>
          <p:nvSpPr>
            <p:cNvPr id="3096" name="Google Shape;3096;p48"/>
            <p:cNvSpPr/>
            <p:nvPr/>
          </p:nvSpPr>
          <p:spPr>
            <a:xfrm rot="10195806">
              <a:off x="1304010" y="-1255725"/>
              <a:ext cx="566939" cy="1721385"/>
            </a:xfrm>
            <a:custGeom>
              <a:avLst/>
              <a:gdLst/>
              <a:ahLst/>
              <a:cxnLst/>
              <a:rect l="l" t="t" r="r" b="b"/>
              <a:pathLst>
                <a:path w="4487" h="8098" extrusionOk="0">
                  <a:moveTo>
                    <a:pt x="0" y="1"/>
                  </a:moveTo>
                  <a:lnTo>
                    <a:pt x="0" y="7649"/>
                  </a:lnTo>
                  <a:cubicBezTo>
                    <a:pt x="0" y="7649"/>
                    <a:pt x="947" y="8097"/>
                    <a:pt x="2311" y="8097"/>
                  </a:cubicBezTo>
                  <a:cubicBezTo>
                    <a:pt x="3962" y="8097"/>
                    <a:pt x="4487" y="7649"/>
                    <a:pt x="4487" y="7649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8"/>
            <p:cNvSpPr/>
            <p:nvPr/>
          </p:nvSpPr>
          <p:spPr>
            <a:xfrm rot="10195873">
              <a:off x="1401426" y="-357537"/>
              <a:ext cx="566937" cy="1022313"/>
            </a:xfrm>
            <a:custGeom>
              <a:avLst/>
              <a:gdLst/>
              <a:ahLst/>
              <a:cxnLst/>
              <a:rect l="l" t="t" r="r" b="b"/>
              <a:pathLst>
                <a:path w="4487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11" y="8090"/>
                  </a:cubicBezTo>
                  <a:cubicBezTo>
                    <a:pt x="3962" y="8090"/>
                    <a:pt x="4487" y="7649"/>
                    <a:pt x="4487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8"/>
            <p:cNvSpPr/>
            <p:nvPr/>
          </p:nvSpPr>
          <p:spPr>
            <a:xfrm rot="10195873">
              <a:off x="1102224" y="297691"/>
              <a:ext cx="595366" cy="604594"/>
            </a:xfrm>
            <a:custGeom>
              <a:avLst/>
              <a:gdLst/>
              <a:ahLst/>
              <a:cxnLst/>
              <a:rect l="l" t="t" r="r" b="b"/>
              <a:pathLst>
                <a:path w="4712" h="4785" extrusionOk="0">
                  <a:moveTo>
                    <a:pt x="4113" y="0"/>
                  </a:moveTo>
                  <a:cubicBezTo>
                    <a:pt x="4031" y="0"/>
                    <a:pt x="3936" y="17"/>
                    <a:pt x="3828" y="55"/>
                  </a:cubicBezTo>
                  <a:cubicBezTo>
                    <a:pt x="3489" y="177"/>
                    <a:pt x="3194" y="573"/>
                    <a:pt x="2951" y="842"/>
                  </a:cubicBezTo>
                  <a:cubicBezTo>
                    <a:pt x="2183" y="1694"/>
                    <a:pt x="1140" y="2250"/>
                    <a:pt x="1" y="2404"/>
                  </a:cubicBezTo>
                  <a:lnTo>
                    <a:pt x="116" y="4785"/>
                  </a:lnTo>
                  <a:cubicBezTo>
                    <a:pt x="813" y="4446"/>
                    <a:pt x="1492" y="4062"/>
                    <a:pt x="2151" y="3646"/>
                  </a:cubicBezTo>
                  <a:cubicBezTo>
                    <a:pt x="3015" y="3089"/>
                    <a:pt x="3860" y="2442"/>
                    <a:pt x="4385" y="1559"/>
                  </a:cubicBezTo>
                  <a:cubicBezTo>
                    <a:pt x="4532" y="1310"/>
                    <a:pt x="4711" y="951"/>
                    <a:pt x="4666" y="663"/>
                  </a:cubicBezTo>
                  <a:cubicBezTo>
                    <a:pt x="4634" y="423"/>
                    <a:pt x="4527" y="0"/>
                    <a:pt x="4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8"/>
            <p:cNvSpPr/>
            <p:nvPr/>
          </p:nvSpPr>
          <p:spPr>
            <a:xfrm rot="10195873">
              <a:off x="1197910" y="767813"/>
              <a:ext cx="105250" cy="91352"/>
            </a:xfrm>
            <a:custGeom>
              <a:avLst/>
              <a:gdLst/>
              <a:ahLst/>
              <a:cxnLst/>
              <a:rect l="l" t="t" r="r" b="b"/>
              <a:pathLst>
                <a:path w="833" h="723" extrusionOk="0">
                  <a:moveTo>
                    <a:pt x="354" y="0"/>
                  </a:moveTo>
                  <a:cubicBezTo>
                    <a:pt x="265" y="0"/>
                    <a:pt x="181" y="34"/>
                    <a:pt x="122" y="102"/>
                  </a:cubicBezTo>
                  <a:cubicBezTo>
                    <a:pt x="0" y="243"/>
                    <a:pt x="45" y="467"/>
                    <a:pt x="205" y="607"/>
                  </a:cubicBezTo>
                  <a:cubicBezTo>
                    <a:pt x="288" y="684"/>
                    <a:pt x="389" y="722"/>
                    <a:pt x="485" y="722"/>
                  </a:cubicBezTo>
                  <a:cubicBezTo>
                    <a:pt x="574" y="722"/>
                    <a:pt x="658" y="688"/>
                    <a:pt x="717" y="620"/>
                  </a:cubicBezTo>
                  <a:cubicBezTo>
                    <a:pt x="832" y="486"/>
                    <a:pt x="794" y="255"/>
                    <a:pt x="634" y="115"/>
                  </a:cubicBezTo>
                  <a:cubicBezTo>
                    <a:pt x="551" y="39"/>
                    <a:pt x="450" y="0"/>
                    <a:pt x="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8"/>
            <p:cNvSpPr/>
            <p:nvPr/>
          </p:nvSpPr>
          <p:spPr>
            <a:xfrm rot="10195873">
              <a:off x="1187610" y="875422"/>
              <a:ext cx="26534" cy="22870"/>
            </a:xfrm>
            <a:custGeom>
              <a:avLst/>
              <a:gdLst/>
              <a:ahLst/>
              <a:cxnLst/>
              <a:rect l="l" t="t" r="r" b="b"/>
              <a:pathLst>
                <a:path w="210" h="181" extrusionOk="0">
                  <a:moveTo>
                    <a:pt x="97" y="1"/>
                  </a:moveTo>
                  <a:cubicBezTo>
                    <a:pt x="95" y="1"/>
                    <a:pt x="92" y="1"/>
                    <a:pt x="90" y="1"/>
                  </a:cubicBezTo>
                  <a:cubicBezTo>
                    <a:pt x="39" y="1"/>
                    <a:pt x="0" y="39"/>
                    <a:pt x="0" y="91"/>
                  </a:cubicBezTo>
                  <a:cubicBezTo>
                    <a:pt x="0" y="143"/>
                    <a:pt x="45" y="181"/>
                    <a:pt x="92" y="181"/>
                  </a:cubicBezTo>
                  <a:cubicBezTo>
                    <a:pt x="114" y="181"/>
                    <a:pt x="136" y="173"/>
                    <a:pt x="154" y="155"/>
                  </a:cubicBezTo>
                  <a:cubicBezTo>
                    <a:pt x="210" y="99"/>
                    <a:pt x="175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8"/>
            <p:cNvSpPr/>
            <p:nvPr/>
          </p:nvSpPr>
          <p:spPr>
            <a:xfrm rot="10195873">
              <a:off x="1161720" y="832752"/>
              <a:ext cx="22743" cy="23628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8" y="1"/>
                    <a:pt x="0" y="46"/>
                    <a:pt x="0" y="97"/>
                  </a:cubicBezTo>
                  <a:cubicBezTo>
                    <a:pt x="0" y="142"/>
                    <a:pt x="38" y="186"/>
                    <a:pt x="90" y="186"/>
                  </a:cubicBezTo>
                  <a:cubicBezTo>
                    <a:pt x="141" y="186"/>
                    <a:pt x="179" y="142"/>
                    <a:pt x="179" y="97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8"/>
            <p:cNvSpPr/>
            <p:nvPr/>
          </p:nvSpPr>
          <p:spPr>
            <a:xfrm rot="10195873">
              <a:off x="1235096" y="884738"/>
              <a:ext cx="27545" cy="22996"/>
            </a:xfrm>
            <a:custGeom>
              <a:avLst/>
              <a:gdLst/>
              <a:ahLst/>
              <a:cxnLst/>
              <a:rect l="l" t="t" r="r" b="b"/>
              <a:pathLst>
                <a:path w="218" h="182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6"/>
                    <a:pt x="47" y="181"/>
                    <a:pt x="94" y="181"/>
                  </a:cubicBezTo>
                  <a:cubicBezTo>
                    <a:pt x="118" y="181"/>
                    <a:pt x="141" y="173"/>
                    <a:pt x="160" y="154"/>
                  </a:cubicBezTo>
                  <a:cubicBezTo>
                    <a:pt x="218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8"/>
            <p:cNvSpPr/>
            <p:nvPr/>
          </p:nvSpPr>
          <p:spPr>
            <a:xfrm rot="10195873">
              <a:off x="1147956" y="500229"/>
              <a:ext cx="264579" cy="271025"/>
            </a:xfrm>
            <a:custGeom>
              <a:avLst/>
              <a:gdLst/>
              <a:ahLst/>
              <a:cxnLst/>
              <a:rect l="l" t="t" r="r" b="b"/>
              <a:pathLst>
                <a:path w="2094" h="2145" fill="none" extrusionOk="0">
                  <a:moveTo>
                    <a:pt x="1" y="2144"/>
                  </a:moveTo>
                  <a:cubicBezTo>
                    <a:pt x="859" y="1587"/>
                    <a:pt x="1563" y="928"/>
                    <a:pt x="2094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8"/>
            <p:cNvSpPr/>
            <p:nvPr/>
          </p:nvSpPr>
          <p:spPr>
            <a:xfrm rot="10195873">
              <a:off x="1864575" y="162919"/>
              <a:ext cx="588037" cy="598276"/>
            </a:xfrm>
            <a:custGeom>
              <a:avLst/>
              <a:gdLst/>
              <a:ahLst/>
              <a:cxnLst/>
              <a:rect l="l" t="t" r="r" b="b"/>
              <a:pathLst>
                <a:path w="4654" h="4735" extrusionOk="0">
                  <a:moveTo>
                    <a:pt x="661" y="1"/>
                  </a:moveTo>
                  <a:cubicBezTo>
                    <a:pt x="222" y="1"/>
                    <a:pt x="74" y="431"/>
                    <a:pt x="39" y="690"/>
                  </a:cubicBezTo>
                  <a:cubicBezTo>
                    <a:pt x="1" y="978"/>
                    <a:pt x="129" y="1260"/>
                    <a:pt x="269" y="1509"/>
                  </a:cubicBezTo>
                  <a:cubicBezTo>
                    <a:pt x="794" y="2392"/>
                    <a:pt x="1639" y="3039"/>
                    <a:pt x="2510" y="3596"/>
                  </a:cubicBezTo>
                  <a:cubicBezTo>
                    <a:pt x="3162" y="4012"/>
                    <a:pt x="3841" y="4396"/>
                    <a:pt x="4539" y="4735"/>
                  </a:cubicBezTo>
                  <a:lnTo>
                    <a:pt x="4654" y="2354"/>
                  </a:lnTo>
                  <a:cubicBezTo>
                    <a:pt x="3514" y="2200"/>
                    <a:pt x="2471" y="1644"/>
                    <a:pt x="1697" y="792"/>
                  </a:cubicBezTo>
                  <a:cubicBezTo>
                    <a:pt x="1460" y="523"/>
                    <a:pt x="1166" y="88"/>
                    <a:pt x="820" y="18"/>
                  </a:cubicBezTo>
                  <a:cubicBezTo>
                    <a:pt x="763" y="6"/>
                    <a:pt x="71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8"/>
            <p:cNvSpPr/>
            <p:nvPr/>
          </p:nvSpPr>
          <p:spPr>
            <a:xfrm rot="10195873">
              <a:off x="2314552" y="553098"/>
              <a:ext cx="105250" cy="90847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81" y="1"/>
                  </a:moveTo>
                  <a:cubicBezTo>
                    <a:pt x="385" y="1"/>
                    <a:pt x="281" y="38"/>
                    <a:pt x="199" y="111"/>
                  </a:cubicBezTo>
                  <a:cubicBezTo>
                    <a:pt x="39" y="251"/>
                    <a:pt x="0" y="482"/>
                    <a:pt x="122" y="616"/>
                  </a:cubicBezTo>
                  <a:cubicBezTo>
                    <a:pt x="178" y="685"/>
                    <a:pt x="264" y="719"/>
                    <a:pt x="355" y="719"/>
                  </a:cubicBezTo>
                  <a:cubicBezTo>
                    <a:pt x="450" y="719"/>
                    <a:pt x="552" y="682"/>
                    <a:pt x="634" y="610"/>
                  </a:cubicBezTo>
                  <a:cubicBezTo>
                    <a:pt x="794" y="463"/>
                    <a:pt x="832" y="239"/>
                    <a:pt x="711" y="98"/>
                  </a:cubicBezTo>
                  <a:cubicBezTo>
                    <a:pt x="655" y="33"/>
                    <a:pt x="571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8"/>
            <p:cNvSpPr/>
            <p:nvPr/>
          </p:nvSpPr>
          <p:spPr>
            <a:xfrm rot="10195873">
              <a:off x="2425058" y="638980"/>
              <a:ext cx="26786" cy="22996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3" y="181"/>
                  </a:cubicBezTo>
                  <a:cubicBezTo>
                    <a:pt x="168" y="181"/>
                    <a:pt x="212" y="146"/>
                    <a:pt x="212" y="90"/>
                  </a:cubicBezTo>
                  <a:cubicBezTo>
                    <a:pt x="212" y="38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8"/>
            <p:cNvSpPr/>
            <p:nvPr/>
          </p:nvSpPr>
          <p:spPr>
            <a:xfrm rot="10195873">
              <a:off x="2438432" y="589543"/>
              <a:ext cx="23501" cy="22743"/>
            </a:xfrm>
            <a:custGeom>
              <a:avLst/>
              <a:gdLst/>
              <a:ahLst/>
              <a:cxnLst/>
              <a:rect l="l" t="t" r="r" b="b"/>
              <a:pathLst>
                <a:path w="186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41"/>
                    <a:pt x="45" y="179"/>
                    <a:pt x="90" y="179"/>
                  </a:cubicBezTo>
                  <a:cubicBezTo>
                    <a:pt x="141" y="179"/>
                    <a:pt x="186" y="141"/>
                    <a:pt x="186" y="90"/>
                  </a:cubicBezTo>
                  <a:cubicBezTo>
                    <a:pt x="186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8"/>
            <p:cNvSpPr/>
            <p:nvPr/>
          </p:nvSpPr>
          <p:spPr>
            <a:xfrm rot="10195873">
              <a:off x="2383510" y="664441"/>
              <a:ext cx="26913" cy="22996"/>
            </a:xfrm>
            <a:custGeom>
              <a:avLst/>
              <a:gdLst/>
              <a:ahLst/>
              <a:cxnLst/>
              <a:rect l="l" t="t" r="r" b="b"/>
              <a:pathLst>
                <a:path w="213" h="182" extrusionOk="0">
                  <a:moveTo>
                    <a:pt x="122" y="0"/>
                  </a:moveTo>
                  <a:cubicBezTo>
                    <a:pt x="39" y="0"/>
                    <a:pt x="1" y="96"/>
                    <a:pt x="58" y="154"/>
                  </a:cubicBezTo>
                  <a:cubicBezTo>
                    <a:pt x="77" y="173"/>
                    <a:pt x="101" y="181"/>
                    <a:pt x="123" y="181"/>
                  </a:cubicBezTo>
                  <a:cubicBezTo>
                    <a:pt x="169" y="181"/>
                    <a:pt x="212" y="146"/>
                    <a:pt x="212" y="90"/>
                  </a:cubicBezTo>
                  <a:cubicBezTo>
                    <a:pt x="212" y="45"/>
                    <a:pt x="174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8"/>
            <p:cNvSpPr/>
            <p:nvPr/>
          </p:nvSpPr>
          <p:spPr>
            <a:xfrm rot="10195873">
              <a:off x="2115729" y="311418"/>
              <a:ext cx="298567" cy="260411"/>
            </a:xfrm>
            <a:custGeom>
              <a:avLst/>
              <a:gdLst/>
              <a:ahLst/>
              <a:cxnLst/>
              <a:rect l="l" t="t" r="r" b="b"/>
              <a:pathLst>
                <a:path w="2363" h="2061" fill="none" extrusionOk="0">
                  <a:moveTo>
                    <a:pt x="2362" y="2061"/>
                  </a:moveTo>
                  <a:cubicBezTo>
                    <a:pt x="1409" y="1549"/>
                    <a:pt x="622" y="928"/>
                    <a:pt x="1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8"/>
            <p:cNvSpPr/>
            <p:nvPr/>
          </p:nvSpPr>
          <p:spPr>
            <a:xfrm rot="10195873">
              <a:off x="1275049" y="-323289"/>
              <a:ext cx="871948" cy="118745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9" y="250"/>
                  </a:lnTo>
                  <a:cubicBezTo>
                    <a:pt x="1428" y="1344"/>
                    <a:pt x="1134" y="1882"/>
                    <a:pt x="628" y="3559"/>
                  </a:cubicBezTo>
                  <a:cubicBezTo>
                    <a:pt x="404" y="4301"/>
                    <a:pt x="289" y="5300"/>
                    <a:pt x="187" y="6228"/>
                  </a:cubicBezTo>
                  <a:cubicBezTo>
                    <a:pt x="91" y="7085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7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1" y="7712"/>
                    <a:pt x="6747" y="6964"/>
                    <a:pt x="6638" y="6055"/>
                  </a:cubicBezTo>
                  <a:cubicBezTo>
                    <a:pt x="6536" y="5255"/>
                    <a:pt x="6497" y="4295"/>
                    <a:pt x="6363" y="3789"/>
                  </a:cubicBezTo>
                  <a:cubicBezTo>
                    <a:pt x="5902" y="2010"/>
                    <a:pt x="5684" y="1043"/>
                    <a:pt x="48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8"/>
            <p:cNvSpPr/>
            <p:nvPr/>
          </p:nvSpPr>
          <p:spPr>
            <a:xfrm rot="10195873">
              <a:off x="2041653" y="-221714"/>
              <a:ext cx="9097" cy="8971"/>
            </a:xfrm>
            <a:custGeom>
              <a:avLst/>
              <a:gdLst/>
              <a:ahLst/>
              <a:cxnLst/>
              <a:rect l="l" t="t" r="r" b="b"/>
              <a:pathLst>
                <a:path w="72" h="71" fill="none" extrusionOk="0">
                  <a:moveTo>
                    <a:pt x="1" y="0"/>
                  </a:moveTo>
                  <a:cubicBezTo>
                    <a:pt x="20" y="26"/>
                    <a:pt x="46" y="45"/>
                    <a:pt x="71" y="7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8"/>
            <p:cNvSpPr/>
            <p:nvPr/>
          </p:nvSpPr>
          <p:spPr>
            <a:xfrm rot="10195873">
              <a:off x="1234170" y="-280064"/>
              <a:ext cx="782113" cy="12066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73" y="954"/>
                    <a:pt x="3258" y="922"/>
                  </a:cubicBezTo>
                  <a:cubicBezTo>
                    <a:pt x="5006" y="890"/>
                    <a:pt x="5831" y="359"/>
                    <a:pt x="6190" y="0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8"/>
            <p:cNvSpPr/>
            <p:nvPr/>
          </p:nvSpPr>
          <p:spPr>
            <a:xfrm rot="10195873">
              <a:off x="1236209" y="-81176"/>
              <a:ext cx="8213" cy="9097"/>
            </a:xfrm>
            <a:custGeom>
              <a:avLst/>
              <a:gdLst/>
              <a:ahLst/>
              <a:cxnLst/>
              <a:rect l="l" t="t" r="r" b="b"/>
              <a:pathLst>
                <a:path w="65" h="72" fill="none" extrusionOk="0">
                  <a:moveTo>
                    <a:pt x="0" y="71"/>
                  </a:moveTo>
                  <a:cubicBezTo>
                    <a:pt x="26" y="45"/>
                    <a:pt x="45" y="20"/>
                    <a:pt x="64" y="1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8"/>
            <p:cNvSpPr/>
            <p:nvPr/>
          </p:nvSpPr>
          <p:spPr>
            <a:xfrm rot="10195873">
              <a:off x="1432506" y="-139072"/>
              <a:ext cx="476470" cy="592085"/>
            </a:xfrm>
            <a:custGeom>
              <a:avLst/>
              <a:gdLst/>
              <a:ahLst/>
              <a:cxnLst/>
              <a:rect l="l" t="t" r="r" b="b"/>
              <a:pathLst>
                <a:path w="3771" h="4686" fill="none" extrusionOk="0">
                  <a:moveTo>
                    <a:pt x="1" y="1581"/>
                  </a:moveTo>
                  <a:cubicBezTo>
                    <a:pt x="84" y="1274"/>
                    <a:pt x="225" y="986"/>
                    <a:pt x="417" y="736"/>
                  </a:cubicBezTo>
                  <a:cubicBezTo>
                    <a:pt x="743" y="307"/>
                    <a:pt x="1230" y="32"/>
                    <a:pt x="1716" y="7"/>
                  </a:cubicBezTo>
                  <a:cubicBezTo>
                    <a:pt x="1806" y="0"/>
                    <a:pt x="1889" y="7"/>
                    <a:pt x="1978" y="13"/>
                  </a:cubicBezTo>
                  <a:cubicBezTo>
                    <a:pt x="2849" y="115"/>
                    <a:pt x="3470" y="896"/>
                    <a:pt x="3636" y="1613"/>
                  </a:cubicBezTo>
                  <a:cubicBezTo>
                    <a:pt x="3770" y="2208"/>
                    <a:pt x="3745" y="2823"/>
                    <a:pt x="3559" y="3399"/>
                  </a:cubicBezTo>
                  <a:cubicBezTo>
                    <a:pt x="3329" y="4071"/>
                    <a:pt x="2900" y="4512"/>
                    <a:pt x="2311" y="4685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8"/>
            <p:cNvSpPr/>
            <p:nvPr/>
          </p:nvSpPr>
          <p:spPr>
            <a:xfrm rot="10195873">
              <a:off x="1674295" y="-168705"/>
              <a:ext cx="218461" cy="298443"/>
            </a:xfrm>
            <a:custGeom>
              <a:avLst/>
              <a:gdLst/>
              <a:ahLst/>
              <a:cxnLst/>
              <a:rect l="l" t="t" r="r" b="b"/>
              <a:pathLst>
                <a:path w="1729" h="2362" fill="none" extrusionOk="0">
                  <a:moveTo>
                    <a:pt x="1728" y="2362"/>
                  </a:moveTo>
                  <a:cubicBezTo>
                    <a:pt x="1498" y="2330"/>
                    <a:pt x="1280" y="2259"/>
                    <a:pt x="1082" y="2151"/>
                  </a:cubicBezTo>
                  <a:cubicBezTo>
                    <a:pt x="666" y="1907"/>
                    <a:pt x="352" y="1523"/>
                    <a:pt x="192" y="1069"/>
                  </a:cubicBezTo>
                  <a:cubicBezTo>
                    <a:pt x="103" y="832"/>
                    <a:pt x="45" y="576"/>
                    <a:pt x="19" y="327"/>
                  </a:cubicBezTo>
                  <a:cubicBezTo>
                    <a:pt x="7" y="218"/>
                    <a:pt x="0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8"/>
            <p:cNvSpPr/>
            <p:nvPr/>
          </p:nvSpPr>
          <p:spPr>
            <a:xfrm rot="10195873">
              <a:off x="1471110" y="-112694"/>
              <a:ext cx="434395" cy="523981"/>
            </a:xfrm>
            <a:custGeom>
              <a:avLst/>
              <a:gdLst/>
              <a:ahLst/>
              <a:cxnLst/>
              <a:rect l="l" t="t" r="r" b="b"/>
              <a:pathLst>
                <a:path w="3438" h="4147" extrusionOk="0">
                  <a:moveTo>
                    <a:pt x="1773" y="0"/>
                  </a:moveTo>
                  <a:cubicBezTo>
                    <a:pt x="1632" y="0"/>
                    <a:pt x="1490" y="20"/>
                    <a:pt x="1351" y="60"/>
                  </a:cubicBezTo>
                  <a:cubicBezTo>
                    <a:pt x="257" y="386"/>
                    <a:pt x="1" y="1801"/>
                    <a:pt x="238" y="2767"/>
                  </a:cubicBezTo>
                  <a:cubicBezTo>
                    <a:pt x="411" y="3478"/>
                    <a:pt x="1042" y="4146"/>
                    <a:pt x="1805" y="4146"/>
                  </a:cubicBezTo>
                  <a:cubicBezTo>
                    <a:pt x="1833" y="4146"/>
                    <a:pt x="1861" y="4145"/>
                    <a:pt x="1889" y="4143"/>
                  </a:cubicBezTo>
                  <a:cubicBezTo>
                    <a:pt x="2324" y="4118"/>
                    <a:pt x="2721" y="3868"/>
                    <a:pt x="2983" y="3516"/>
                  </a:cubicBezTo>
                  <a:cubicBezTo>
                    <a:pt x="3284" y="3094"/>
                    <a:pt x="3438" y="2582"/>
                    <a:pt x="3425" y="2063"/>
                  </a:cubicBezTo>
                  <a:cubicBezTo>
                    <a:pt x="3425" y="1737"/>
                    <a:pt x="3361" y="1410"/>
                    <a:pt x="3246" y="1110"/>
                  </a:cubicBezTo>
                  <a:cubicBezTo>
                    <a:pt x="3105" y="719"/>
                    <a:pt x="2836" y="393"/>
                    <a:pt x="2478" y="182"/>
                  </a:cubicBezTo>
                  <a:cubicBezTo>
                    <a:pt x="2259" y="60"/>
                    <a:pt x="2017" y="0"/>
                    <a:pt x="1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8"/>
            <p:cNvSpPr/>
            <p:nvPr/>
          </p:nvSpPr>
          <p:spPr>
            <a:xfrm rot="10195873">
              <a:off x="1653712" y="147072"/>
              <a:ext cx="78590" cy="76064"/>
            </a:xfrm>
            <a:custGeom>
              <a:avLst/>
              <a:gdLst/>
              <a:ahLst/>
              <a:cxnLst/>
              <a:rect l="l" t="t" r="r" b="b"/>
              <a:pathLst>
                <a:path w="622" h="602" fill="none" extrusionOk="0">
                  <a:moveTo>
                    <a:pt x="1" y="0"/>
                  </a:moveTo>
                  <a:cubicBezTo>
                    <a:pt x="180" y="231"/>
                    <a:pt x="385" y="436"/>
                    <a:pt x="622" y="602"/>
                  </a:cubicBez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8"/>
            <p:cNvSpPr/>
            <p:nvPr/>
          </p:nvSpPr>
          <p:spPr>
            <a:xfrm rot="10195873">
              <a:off x="1634056" y="174910"/>
              <a:ext cx="41317" cy="42202"/>
            </a:xfrm>
            <a:custGeom>
              <a:avLst/>
              <a:gdLst/>
              <a:ahLst/>
              <a:cxnLst/>
              <a:rect l="l" t="t" r="r" b="b"/>
              <a:pathLst>
                <a:path w="327" h="334" fill="none" extrusionOk="0">
                  <a:moveTo>
                    <a:pt x="1" y="1"/>
                  </a:moveTo>
                  <a:lnTo>
                    <a:pt x="327" y="334"/>
                  </a:lnTo>
                </a:path>
              </a:pathLst>
            </a:custGeom>
            <a:noFill/>
            <a:ln w="2550" cap="rnd" cmpd="sng">
              <a:solidFill>
                <a:srgbClr val="477E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8"/>
            <p:cNvSpPr/>
            <p:nvPr/>
          </p:nvSpPr>
          <p:spPr>
            <a:xfrm rot="10195873">
              <a:off x="2033469" y="-149577"/>
              <a:ext cx="19584" cy="141640"/>
            </a:xfrm>
            <a:custGeom>
              <a:avLst/>
              <a:gdLst/>
              <a:ahLst/>
              <a:cxnLst/>
              <a:rect l="l" t="t" r="r" b="b"/>
              <a:pathLst>
                <a:path w="155" h="1121" fill="none" extrusionOk="0">
                  <a:moveTo>
                    <a:pt x="1" y="1120"/>
                  </a:moveTo>
                  <a:lnTo>
                    <a:pt x="154" y="0"/>
                  </a:ln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8"/>
            <p:cNvSpPr/>
            <p:nvPr/>
          </p:nvSpPr>
          <p:spPr>
            <a:xfrm rot="10195873">
              <a:off x="2001280" y="800534"/>
              <a:ext cx="425550" cy="424669"/>
            </a:xfrm>
            <a:custGeom>
              <a:avLst/>
              <a:gdLst/>
              <a:ahLst/>
              <a:cxnLst/>
              <a:rect l="l" t="t" r="r" b="b"/>
              <a:pathLst>
                <a:path w="3368" h="3361" extrusionOk="0">
                  <a:moveTo>
                    <a:pt x="1684" y="0"/>
                  </a:moveTo>
                  <a:cubicBezTo>
                    <a:pt x="756" y="0"/>
                    <a:pt x="1" y="756"/>
                    <a:pt x="1" y="1684"/>
                  </a:cubicBezTo>
                  <a:cubicBezTo>
                    <a:pt x="1" y="2612"/>
                    <a:pt x="756" y="3361"/>
                    <a:pt x="1684" y="3361"/>
                  </a:cubicBezTo>
                  <a:cubicBezTo>
                    <a:pt x="2612" y="3361"/>
                    <a:pt x="3367" y="2612"/>
                    <a:pt x="3367" y="1684"/>
                  </a:cubicBezTo>
                  <a:cubicBezTo>
                    <a:pt x="3367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8"/>
            <p:cNvSpPr/>
            <p:nvPr/>
          </p:nvSpPr>
          <p:spPr>
            <a:xfrm rot="10195873">
              <a:off x="2080631" y="879747"/>
              <a:ext cx="266980" cy="266223"/>
            </a:xfrm>
            <a:custGeom>
              <a:avLst/>
              <a:gdLst/>
              <a:ahLst/>
              <a:cxnLst/>
              <a:rect l="l" t="t" r="r" b="b"/>
              <a:pathLst>
                <a:path w="2113" h="2107" extrusionOk="0">
                  <a:moveTo>
                    <a:pt x="1057" y="1"/>
                  </a:moveTo>
                  <a:cubicBezTo>
                    <a:pt x="474" y="1"/>
                    <a:pt x="1" y="474"/>
                    <a:pt x="1" y="1057"/>
                  </a:cubicBezTo>
                  <a:cubicBezTo>
                    <a:pt x="1" y="1639"/>
                    <a:pt x="474" y="2106"/>
                    <a:pt x="1057" y="2106"/>
                  </a:cubicBezTo>
                  <a:cubicBezTo>
                    <a:pt x="1639" y="2106"/>
                    <a:pt x="2113" y="1639"/>
                    <a:pt x="2113" y="1057"/>
                  </a:cubicBezTo>
                  <a:cubicBezTo>
                    <a:pt x="2113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8"/>
            <p:cNvSpPr/>
            <p:nvPr/>
          </p:nvSpPr>
          <p:spPr>
            <a:xfrm rot="10195873">
              <a:off x="1296661" y="925734"/>
              <a:ext cx="424666" cy="424669"/>
            </a:xfrm>
            <a:custGeom>
              <a:avLst/>
              <a:gdLst/>
              <a:ahLst/>
              <a:cxnLst/>
              <a:rect l="l" t="t" r="r" b="b"/>
              <a:pathLst>
                <a:path w="3361" h="3361" extrusionOk="0">
                  <a:moveTo>
                    <a:pt x="1684" y="0"/>
                  </a:moveTo>
                  <a:cubicBezTo>
                    <a:pt x="755" y="0"/>
                    <a:pt x="0" y="756"/>
                    <a:pt x="0" y="1684"/>
                  </a:cubicBezTo>
                  <a:cubicBezTo>
                    <a:pt x="0" y="2612"/>
                    <a:pt x="755" y="3361"/>
                    <a:pt x="1684" y="3361"/>
                  </a:cubicBezTo>
                  <a:cubicBezTo>
                    <a:pt x="2612" y="3361"/>
                    <a:pt x="3360" y="2612"/>
                    <a:pt x="3360" y="1684"/>
                  </a:cubicBezTo>
                  <a:cubicBezTo>
                    <a:pt x="3360" y="756"/>
                    <a:pt x="2612" y="0"/>
                    <a:pt x="16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8"/>
            <p:cNvSpPr/>
            <p:nvPr/>
          </p:nvSpPr>
          <p:spPr>
            <a:xfrm rot="10195873">
              <a:off x="1375887" y="1004958"/>
              <a:ext cx="266222" cy="266223"/>
            </a:xfrm>
            <a:custGeom>
              <a:avLst/>
              <a:gdLst/>
              <a:ahLst/>
              <a:cxnLst/>
              <a:rect l="l" t="t" r="r" b="b"/>
              <a:pathLst>
                <a:path w="2107" h="2107" extrusionOk="0">
                  <a:moveTo>
                    <a:pt x="1057" y="1"/>
                  </a:moveTo>
                  <a:cubicBezTo>
                    <a:pt x="474" y="1"/>
                    <a:pt x="0" y="474"/>
                    <a:pt x="0" y="1057"/>
                  </a:cubicBezTo>
                  <a:cubicBezTo>
                    <a:pt x="0" y="1639"/>
                    <a:pt x="474" y="2106"/>
                    <a:pt x="1057" y="2106"/>
                  </a:cubicBezTo>
                  <a:cubicBezTo>
                    <a:pt x="1639" y="2106"/>
                    <a:pt x="2106" y="1639"/>
                    <a:pt x="2106" y="1057"/>
                  </a:cubicBezTo>
                  <a:cubicBezTo>
                    <a:pt x="2106" y="474"/>
                    <a:pt x="1639" y="1"/>
                    <a:pt x="10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8"/>
            <p:cNvSpPr/>
            <p:nvPr/>
          </p:nvSpPr>
          <p:spPr>
            <a:xfrm rot="10195873">
              <a:off x="1409209" y="506881"/>
              <a:ext cx="823303" cy="681037"/>
            </a:xfrm>
            <a:custGeom>
              <a:avLst/>
              <a:gdLst/>
              <a:ahLst/>
              <a:cxnLst/>
              <a:rect l="l" t="t" r="r" b="b"/>
              <a:pathLst>
                <a:path w="6516" h="5390" extrusionOk="0">
                  <a:moveTo>
                    <a:pt x="2906" y="1"/>
                  </a:moveTo>
                  <a:cubicBezTo>
                    <a:pt x="1357" y="1"/>
                    <a:pt x="45" y="1146"/>
                    <a:pt x="0" y="2618"/>
                  </a:cubicBezTo>
                  <a:cubicBezTo>
                    <a:pt x="0" y="2740"/>
                    <a:pt x="7" y="2862"/>
                    <a:pt x="20" y="2983"/>
                  </a:cubicBezTo>
                  <a:cubicBezTo>
                    <a:pt x="32" y="3073"/>
                    <a:pt x="52" y="3169"/>
                    <a:pt x="71" y="3258"/>
                  </a:cubicBezTo>
                  <a:cubicBezTo>
                    <a:pt x="378" y="4519"/>
                    <a:pt x="1600" y="5390"/>
                    <a:pt x="2964" y="5390"/>
                  </a:cubicBezTo>
                  <a:lnTo>
                    <a:pt x="3546" y="5390"/>
                  </a:lnTo>
                  <a:cubicBezTo>
                    <a:pt x="4909" y="5390"/>
                    <a:pt x="6138" y="4519"/>
                    <a:pt x="6446" y="3258"/>
                  </a:cubicBezTo>
                  <a:cubicBezTo>
                    <a:pt x="6465" y="3169"/>
                    <a:pt x="6484" y="3073"/>
                    <a:pt x="6497" y="2983"/>
                  </a:cubicBezTo>
                  <a:cubicBezTo>
                    <a:pt x="6510" y="2862"/>
                    <a:pt x="6516" y="2740"/>
                    <a:pt x="6510" y="2618"/>
                  </a:cubicBezTo>
                  <a:cubicBezTo>
                    <a:pt x="6465" y="1146"/>
                    <a:pt x="5153" y="1"/>
                    <a:pt x="3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8"/>
            <p:cNvSpPr/>
            <p:nvPr/>
          </p:nvSpPr>
          <p:spPr>
            <a:xfrm rot="10195873">
              <a:off x="1767884" y="1011089"/>
              <a:ext cx="181314" cy="60017"/>
            </a:xfrm>
            <a:custGeom>
              <a:avLst/>
              <a:gdLst/>
              <a:ahLst/>
              <a:cxnLst/>
              <a:rect l="l" t="t" r="r" b="b"/>
              <a:pathLst>
                <a:path w="1435" h="475" fill="none" extrusionOk="0">
                  <a:moveTo>
                    <a:pt x="46" y="1"/>
                  </a:moveTo>
                  <a:cubicBezTo>
                    <a:pt x="1" y="186"/>
                    <a:pt x="122" y="366"/>
                    <a:pt x="308" y="391"/>
                  </a:cubicBezTo>
                  <a:cubicBezTo>
                    <a:pt x="494" y="410"/>
                    <a:pt x="660" y="270"/>
                    <a:pt x="666" y="84"/>
                  </a:cubicBezTo>
                  <a:cubicBezTo>
                    <a:pt x="801" y="372"/>
                    <a:pt x="1166" y="474"/>
                    <a:pt x="1434" y="302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8"/>
            <p:cNvSpPr/>
            <p:nvPr/>
          </p:nvSpPr>
          <p:spPr>
            <a:xfrm rot="10195873">
              <a:off x="1692208" y="894183"/>
              <a:ext cx="42959" cy="36137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2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8"/>
            <p:cNvSpPr/>
            <p:nvPr/>
          </p:nvSpPr>
          <p:spPr>
            <a:xfrm rot="10195873">
              <a:off x="1924720" y="852895"/>
              <a:ext cx="42959" cy="36137"/>
            </a:xfrm>
            <a:custGeom>
              <a:avLst/>
              <a:gdLst/>
              <a:ahLst/>
              <a:cxnLst/>
              <a:rect l="l" t="t" r="r" b="b"/>
              <a:pathLst>
                <a:path w="340" h="286" extrusionOk="0">
                  <a:moveTo>
                    <a:pt x="193" y="1"/>
                  </a:moveTo>
                  <a:cubicBezTo>
                    <a:pt x="64" y="1"/>
                    <a:pt x="0" y="155"/>
                    <a:pt x="96" y="244"/>
                  </a:cubicBezTo>
                  <a:cubicBezTo>
                    <a:pt x="125" y="273"/>
                    <a:pt x="161" y="286"/>
                    <a:pt x="196" y="286"/>
                  </a:cubicBezTo>
                  <a:cubicBezTo>
                    <a:pt x="269" y="286"/>
                    <a:pt x="340" y="229"/>
                    <a:pt x="340" y="142"/>
                  </a:cubicBezTo>
                  <a:cubicBezTo>
                    <a:pt x="340" y="65"/>
                    <a:pt x="276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8"/>
            <p:cNvSpPr/>
            <p:nvPr/>
          </p:nvSpPr>
          <p:spPr>
            <a:xfrm rot="10195873">
              <a:off x="1708108" y="656675"/>
              <a:ext cx="174870" cy="142399"/>
            </a:xfrm>
            <a:custGeom>
              <a:avLst/>
              <a:gdLst/>
              <a:ahLst/>
              <a:cxnLst/>
              <a:rect l="l" t="t" r="r" b="b"/>
              <a:pathLst>
                <a:path w="1384" h="1127" extrusionOk="0">
                  <a:moveTo>
                    <a:pt x="692" y="0"/>
                  </a:moveTo>
                  <a:cubicBezTo>
                    <a:pt x="308" y="0"/>
                    <a:pt x="1" y="250"/>
                    <a:pt x="1" y="564"/>
                  </a:cubicBezTo>
                  <a:cubicBezTo>
                    <a:pt x="1" y="871"/>
                    <a:pt x="308" y="1127"/>
                    <a:pt x="692" y="1127"/>
                  </a:cubicBezTo>
                  <a:cubicBezTo>
                    <a:pt x="1076" y="1127"/>
                    <a:pt x="1383" y="871"/>
                    <a:pt x="1383" y="564"/>
                  </a:cubicBezTo>
                  <a:cubicBezTo>
                    <a:pt x="1383" y="250"/>
                    <a:pt x="1076" y="0"/>
                    <a:pt x="6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8"/>
            <p:cNvSpPr/>
            <p:nvPr/>
          </p:nvSpPr>
          <p:spPr>
            <a:xfrm rot="10195873">
              <a:off x="1749449" y="762740"/>
              <a:ext cx="137596" cy="157813"/>
            </a:xfrm>
            <a:custGeom>
              <a:avLst/>
              <a:gdLst/>
              <a:ahLst/>
              <a:cxnLst/>
              <a:rect l="l" t="t" r="r" b="b"/>
              <a:pathLst>
                <a:path w="1089" h="1249" extrusionOk="0">
                  <a:moveTo>
                    <a:pt x="545" y="0"/>
                  </a:moveTo>
                  <a:cubicBezTo>
                    <a:pt x="244" y="0"/>
                    <a:pt x="1" y="275"/>
                    <a:pt x="1" y="621"/>
                  </a:cubicBezTo>
                  <a:cubicBezTo>
                    <a:pt x="1" y="967"/>
                    <a:pt x="244" y="1248"/>
                    <a:pt x="545" y="1248"/>
                  </a:cubicBezTo>
                  <a:cubicBezTo>
                    <a:pt x="846" y="1248"/>
                    <a:pt x="1089" y="967"/>
                    <a:pt x="1089" y="621"/>
                  </a:cubicBezTo>
                  <a:cubicBezTo>
                    <a:pt x="1089" y="275"/>
                    <a:pt x="846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8"/>
            <p:cNvSpPr/>
            <p:nvPr/>
          </p:nvSpPr>
          <p:spPr>
            <a:xfrm rot="10195873">
              <a:off x="1755658" y="643343"/>
              <a:ext cx="73663" cy="74674"/>
            </a:xfrm>
            <a:custGeom>
              <a:avLst/>
              <a:gdLst/>
              <a:ahLst/>
              <a:cxnLst/>
              <a:rect l="l" t="t" r="r" b="b"/>
              <a:pathLst>
                <a:path w="583" h="591" extrusionOk="0">
                  <a:moveTo>
                    <a:pt x="557" y="0"/>
                  </a:moveTo>
                  <a:cubicBezTo>
                    <a:pt x="500" y="0"/>
                    <a:pt x="442" y="13"/>
                    <a:pt x="384" y="32"/>
                  </a:cubicBezTo>
                  <a:cubicBezTo>
                    <a:pt x="351" y="47"/>
                    <a:pt x="314" y="54"/>
                    <a:pt x="278" y="54"/>
                  </a:cubicBezTo>
                  <a:cubicBezTo>
                    <a:pt x="266" y="54"/>
                    <a:pt x="255" y="53"/>
                    <a:pt x="244" y="52"/>
                  </a:cubicBezTo>
                  <a:cubicBezTo>
                    <a:pt x="192" y="45"/>
                    <a:pt x="148" y="39"/>
                    <a:pt x="103" y="26"/>
                  </a:cubicBezTo>
                  <a:cubicBezTo>
                    <a:pt x="77" y="20"/>
                    <a:pt x="58" y="13"/>
                    <a:pt x="32" y="7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3" y="160"/>
                    <a:pt x="0" y="397"/>
                    <a:pt x="135" y="519"/>
                  </a:cubicBezTo>
                  <a:cubicBezTo>
                    <a:pt x="190" y="567"/>
                    <a:pt x="258" y="591"/>
                    <a:pt x="324" y="591"/>
                  </a:cubicBezTo>
                  <a:cubicBezTo>
                    <a:pt x="425" y="591"/>
                    <a:pt x="520" y="533"/>
                    <a:pt x="551" y="417"/>
                  </a:cubicBezTo>
                  <a:cubicBezTo>
                    <a:pt x="576" y="276"/>
                    <a:pt x="583" y="135"/>
                    <a:pt x="5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8"/>
            <p:cNvSpPr/>
            <p:nvPr/>
          </p:nvSpPr>
          <p:spPr>
            <a:xfrm rot="10195873">
              <a:off x="1757534" y="707238"/>
              <a:ext cx="77706" cy="13899"/>
            </a:xfrm>
            <a:custGeom>
              <a:avLst/>
              <a:gdLst/>
              <a:ahLst/>
              <a:cxnLst/>
              <a:rect l="l" t="t" r="r" b="b"/>
              <a:pathLst>
                <a:path w="615" h="110" fill="none" extrusionOk="0">
                  <a:moveTo>
                    <a:pt x="0" y="20"/>
                  </a:moveTo>
                  <a:cubicBezTo>
                    <a:pt x="199" y="110"/>
                    <a:pt x="423" y="97"/>
                    <a:pt x="61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8"/>
            <p:cNvSpPr/>
            <p:nvPr/>
          </p:nvSpPr>
          <p:spPr>
            <a:xfrm rot="10195873">
              <a:off x="1805461" y="711300"/>
              <a:ext cx="126" cy="117381"/>
            </a:xfrm>
            <a:custGeom>
              <a:avLst/>
              <a:gdLst/>
              <a:ahLst/>
              <a:cxnLst/>
              <a:rect l="l" t="t" r="r" b="b"/>
              <a:pathLst>
                <a:path w="1" h="929" fill="none" extrusionOk="0">
                  <a:moveTo>
                    <a:pt x="1" y="928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8"/>
            <p:cNvSpPr/>
            <p:nvPr/>
          </p:nvSpPr>
          <p:spPr>
            <a:xfrm rot="10195873">
              <a:off x="1996264" y="755489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0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6" y="505"/>
                    <a:pt x="736" y="314"/>
                  </a:cubicBezTo>
                  <a:cubicBezTo>
                    <a:pt x="736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8"/>
            <p:cNvSpPr/>
            <p:nvPr/>
          </p:nvSpPr>
          <p:spPr>
            <a:xfrm rot="10195873">
              <a:off x="1582247" y="829007"/>
              <a:ext cx="93121" cy="79854"/>
            </a:xfrm>
            <a:custGeom>
              <a:avLst/>
              <a:gdLst/>
              <a:ahLst/>
              <a:cxnLst/>
              <a:rect l="l" t="t" r="r" b="b"/>
              <a:pathLst>
                <a:path w="737" h="632" extrusionOk="0">
                  <a:moveTo>
                    <a:pt x="423" y="1"/>
                  </a:moveTo>
                  <a:cubicBezTo>
                    <a:pt x="141" y="1"/>
                    <a:pt x="1" y="340"/>
                    <a:pt x="199" y="538"/>
                  </a:cubicBezTo>
                  <a:cubicBezTo>
                    <a:pt x="263" y="602"/>
                    <a:pt x="342" y="631"/>
                    <a:pt x="419" y="631"/>
                  </a:cubicBezTo>
                  <a:cubicBezTo>
                    <a:pt x="581" y="631"/>
                    <a:pt x="737" y="505"/>
                    <a:pt x="737" y="314"/>
                  </a:cubicBezTo>
                  <a:cubicBezTo>
                    <a:pt x="737" y="141"/>
                    <a:pt x="596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8"/>
            <p:cNvSpPr/>
            <p:nvPr/>
          </p:nvSpPr>
          <p:spPr>
            <a:xfrm rot="10195873">
              <a:off x="1442244" y="864411"/>
              <a:ext cx="32472" cy="148842"/>
            </a:xfrm>
            <a:custGeom>
              <a:avLst/>
              <a:gdLst/>
              <a:ahLst/>
              <a:cxnLst/>
              <a:rect l="l" t="t" r="r" b="b"/>
              <a:pathLst>
                <a:path w="257" h="1178" fill="none" extrusionOk="0">
                  <a:moveTo>
                    <a:pt x="1" y="0"/>
                  </a:moveTo>
                  <a:cubicBezTo>
                    <a:pt x="135" y="378"/>
                    <a:pt x="218" y="775"/>
                    <a:pt x="257" y="1178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8"/>
            <p:cNvSpPr/>
            <p:nvPr/>
          </p:nvSpPr>
          <p:spPr>
            <a:xfrm rot="10195873">
              <a:off x="1933598" y="534172"/>
              <a:ext cx="127109" cy="82508"/>
            </a:xfrm>
            <a:custGeom>
              <a:avLst/>
              <a:gdLst/>
              <a:ahLst/>
              <a:cxnLst/>
              <a:rect l="l" t="t" r="r" b="b"/>
              <a:pathLst>
                <a:path w="1006" h="653" fill="none" extrusionOk="0">
                  <a:moveTo>
                    <a:pt x="0" y="0"/>
                  </a:moveTo>
                  <a:cubicBezTo>
                    <a:pt x="288" y="282"/>
                    <a:pt x="634" y="506"/>
                    <a:pt x="1005" y="653"/>
                  </a:cubicBezTo>
                </a:path>
              </a:pathLst>
            </a:custGeom>
            <a:noFill/>
            <a:ln w="25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3250;p50">
            <a:extLst>
              <a:ext uri="{FF2B5EF4-FFF2-40B4-BE49-F238E27FC236}">
                <a16:creationId xmlns:a16="http://schemas.microsoft.com/office/drawing/2014/main" id="{A1EBBE9A-5118-CE32-A893-799B30CB2A9A}"/>
              </a:ext>
            </a:extLst>
          </p:cNvPr>
          <p:cNvGrpSpPr/>
          <p:nvPr/>
        </p:nvGrpSpPr>
        <p:grpSpPr>
          <a:xfrm>
            <a:off x="6317689" y="3941685"/>
            <a:ext cx="790580" cy="1129736"/>
            <a:chOff x="4522445" y="3002118"/>
            <a:chExt cx="790580" cy="1129736"/>
          </a:xfrm>
        </p:grpSpPr>
        <p:sp>
          <p:nvSpPr>
            <p:cNvPr id="7" name="Google Shape;3251;p50">
              <a:extLst>
                <a:ext uri="{FF2B5EF4-FFF2-40B4-BE49-F238E27FC236}">
                  <a16:creationId xmlns:a16="http://schemas.microsoft.com/office/drawing/2014/main" id="{14059CBE-6DC1-7A29-634D-E823C99DE731}"/>
                </a:ext>
              </a:extLst>
            </p:cNvPr>
            <p:cNvSpPr/>
            <p:nvPr/>
          </p:nvSpPr>
          <p:spPr>
            <a:xfrm>
              <a:off x="4522445" y="3532273"/>
              <a:ext cx="293982" cy="380043"/>
            </a:xfrm>
            <a:custGeom>
              <a:avLst/>
              <a:gdLst/>
              <a:ahLst/>
              <a:cxnLst/>
              <a:rect l="l" t="t" r="r" b="b"/>
              <a:pathLst>
                <a:path w="3925" h="5074" extrusionOk="0">
                  <a:moveTo>
                    <a:pt x="2804" y="0"/>
                  </a:moveTo>
                  <a:cubicBezTo>
                    <a:pt x="2804" y="0"/>
                    <a:pt x="1127" y="1517"/>
                    <a:pt x="449" y="3309"/>
                  </a:cubicBezTo>
                  <a:cubicBezTo>
                    <a:pt x="340" y="3463"/>
                    <a:pt x="244" y="3629"/>
                    <a:pt x="161" y="3802"/>
                  </a:cubicBezTo>
                  <a:cubicBezTo>
                    <a:pt x="20" y="4058"/>
                    <a:pt x="1" y="4353"/>
                    <a:pt x="90" y="4628"/>
                  </a:cubicBezTo>
                  <a:cubicBezTo>
                    <a:pt x="190" y="4910"/>
                    <a:pt x="454" y="5074"/>
                    <a:pt x="725" y="5074"/>
                  </a:cubicBezTo>
                  <a:cubicBezTo>
                    <a:pt x="872" y="5074"/>
                    <a:pt x="1021" y="5026"/>
                    <a:pt x="1147" y="4922"/>
                  </a:cubicBezTo>
                  <a:cubicBezTo>
                    <a:pt x="1230" y="4865"/>
                    <a:pt x="1300" y="4794"/>
                    <a:pt x="1371" y="4717"/>
                  </a:cubicBezTo>
                  <a:cubicBezTo>
                    <a:pt x="1433" y="4775"/>
                    <a:pt x="1514" y="4830"/>
                    <a:pt x="1592" y="4830"/>
                  </a:cubicBezTo>
                  <a:cubicBezTo>
                    <a:pt x="1626" y="4830"/>
                    <a:pt x="1659" y="4820"/>
                    <a:pt x="1691" y="4794"/>
                  </a:cubicBezTo>
                  <a:cubicBezTo>
                    <a:pt x="1787" y="4705"/>
                    <a:pt x="1691" y="4404"/>
                    <a:pt x="1627" y="4218"/>
                  </a:cubicBezTo>
                  <a:cubicBezTo>
                    <a:pt x="1799" y="3975"/>
                    <a:pt x="2555" y="2970"/>
                    <a:pt x="3924" y="1920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52;p50">
              <a:extLst>
                <a:ext uri="{FF2B5EF4-FFF2-40B4-BE49-F238E27FC236}">
                  <a16:creationId xmlns:a16="http://schemas.microsoft.com/office/drawing/2014/main" id="{AC557094-F02C-23BE-6A8E-4EEF5A8AA808}"/>
                </a:ext>
              </a:extLst>
            </p:cNvPr>
            <p:cNvSpPr/>
            <p:nvPr/>
          </p:nvSpPr>
          <p:spPr>
            <a:xfrm>
              <a:off x="5008108" y="3552871"/>
              <a:ext cx="304918" cy="368957"/>
            </a:xfrm>
            <a:custGeom>
              <a:avLst/>
              <a:gdLst/>
              <a:ahLst/>
              <a:cxnLst/>
              <a:rect l="l" t="t" r="r" b="b"/>
              <a:pathLst>
                <a:path w="4071" h="4926" extrusionOk="0">
                  <a:moveTo>
                    <a:pt x="992" y="1"/>
                  </a:moveTo>
                  <a:lnTo>
                    <a:pt x="0" y="1985"/>
                  </a:lnTo>
                  <a:cubicBezTo>
                    <a:pt x="1434" y="2945"/>
                    <a:pt x="2253" y="3905"/>
                    <a:pt x="2439" y="4129"/>
                  </a:cubicBezTo>
                  <a:cubicBezTo>
                    <a:pt x="2394" y="4314"/>
                    <a:pt x="2305" y="4622"/>
                    <a:pt x="2420" y="4705"/>
                  </a:cubicBezTo>
                  <a:cubicBezTo>
                    <a:pt x="2450" y="4728"/>
                    <a:pt x="2481" y="4738"/>
                    <a:pt x="2512" y="4738"/>
                  </a:cubicBezTo>
                  <a:cubicBezTo>
                    <a:pt x="2591" y="4738"/>
                    <a:pt x="2669" y="4673"/>
                    <a:pt x="2733" y="4609"/>
                  </a:cubicBezTo>
                  <a:cubicBezTo>
                    <a:pt x="2804" y="4679"/>
                    <a:pt x="2881" y="4743"/>
                    <a:pt x="2964" y="4801"/>
                  </a:cubicBezTo>
                  <a:cubicBezTo>
                    <a:pt x="3083" y="4886"/>
                    <a:pt x="3219" y="4926"/>
                    <a:pt x="3351" y="4926"/>
                  </a:cubicBezTo>
                  <a:cubicBezTo>
                    <a:pt x="3638" y="4926"/>
                    <a:pt x="3913" y="4742"/>
                    <a:pt x="4001" y="4436"/>
                  </a:cubicBezTo>
                  <a:cubicBezTo>
                    <a:pt x="4071" y="4161"/>
                    <a:pt x="4026" y="3860"/>
                    <a:pt x="3879" y="3617"/>
                  </a:cubicBezTo>
                  <a:cubicBezTo>
                    <a:pt x="3777" y="3450"/>
                    <a:pt x="3668" y="3290"/>
                    <a:pt x="3553" y="3143"/>
                  </a:cubicBezTo>
                  <a:cubicBezTo>
                    <a:pt x="2765" y="1402"/>
                    <a:pt x="992" y="1"/>
                    <a:pt x="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53;p50">
              <a:extLst>
                <a:ext uri="{FF2B5EF4-FFF2-40B4-BE49-F238E27FC236}">
                  <a16:creationId xmlns:a16="http://schemas.microsoft.com/office/drawing/2014/main" id="{4D931E81-A9F2-5F5D-F4DF-717B57F7525E}"/>
                </a:ext>
              </a:extLst>
            </p:cNvPr>
            <p:cNvSpPr/>
            <p:nvPr/>
          </p:nvSpPr>
          <p:spPr>
            <a:xfrm>
              <a:off x="4741533" y="3002118"/>
              <a:ext cx="115121" cy="162982"/>
            </a:xfrm>
            <a:custGeom>
              <a:avLst/>
              <a:gdLst/>
              <a:ahLst/>
              <a:cxnLst/>
              <a:rect l="l" t="t" r="r" b="b"/>
              <a:pathLst>
                <a:path w="1537" h="2176" extrusionOk="0">
                  <a:moveTo>
                    <a:pt x="1164" y="1"/>
                  </a:moveTo>
                  <a:cubicBezTo>
                    <a:pt x="918" y="1"/>
                    <a:pt x="762" y="588"/>
                    <a:pt x="762" y="588"/>
                  </a:cubicBezTo>
                  <a:cubicBezTo>
                    <a:pt x="762" y="588"/>
                    <a:pt x="416" y="374"/>
                    <a:pt x="206" y="374"/>
                  </a:cubicBezTo>
                  <a:cubicBezTo>
                    <a:pt x="127" y="374"/>
                    <a:pt x="68" y="404"/>
                    <a:pt x="52" y="486"/>
                  </a:cubicBezTo>
                  <a:cubicBezTo>
                    <a:pt x="1" y="787"/>
                    <a:pt x="654" y="1049"/>
                    <a:pt x="654" y="1049"/>
                  </a:cubicBezTo>
                  <a:lnTo>
                    <a:pt x="1057" y="2176"/>
                  </a:lnTo>
                  <a:lnTo>
                    <a:pt x="1537" y="2073"/>
                  </a:lnTo>
                  <a:lnTo>
                    <a:pt x="1166" y="857"/>
                  </a:lnTo>
                  <a:cubicBezTo>
                    <a:pt x="1166" y="857"/>
                    <a:pt x="1466" y="76"/>
                    <a:pt x="1204" y="6"/>
                  </a:cubicBezTo>
                  <a:cubicBezTo>
                    <a:pt x="1190" y="2"/>
                    <a:pt x="1177" y="1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54;p50">
              <a:extLst>
                <a:ext uri="{FF2B5EF4-FFF2-40B4-BE49-F238E27FC236}">
                  <a16:creationId xmlns:a16="http://schemas.microsoft.com/office/drawing/2014/main" id="{E509E599-03ED-350F-8A69-1E6308CA41B0}"/>
                </a:ext>
              </a:extLst>
            </p:cNvPr>
            <p:cNvSpPr/>
            <p:nvPr/>
          </p:nvSpPr>
          <p:spPr>
            <a:xfrm>
              <a:off x="4981742" y="3002118"/>
              <a:ext cx="115121" cy="162982"/>
            </a:xfrm>
            <a:custGeom>
              <a:avLst/>
              <a:gdLst/>
              <a:ahLst/>
              <a:cxnLst/>
              <a:rect l="l" t="t" r="r" b="b"/>
              <a:pathLst>
                <a:path w="1537" h="2176" extrusionOk="0">
                  <a:moveTo>
                    <a:pt x="373" y="1"/>
                  </a:moveTo>
                  <a:cubicBezTo>
                    <a:pt x="360" y="1"/>
                    <a:pt x="347" y="2"/>
                    <a:pt x="333" y="6"/>
                  </a:cubicBezTo>
                  <a:cubicBezTo>
                    <a:pt x="71" y="76"/>
                    <a:pt x="372" y="857"/>
                    <a:pt x="372" y="857"/>
                  </a:cubicBezTo>
                  <a:lnTo>
                    <a:pt x="0" y="2073"/>
                  </a:lnTo>
                  <a:lnTo>
                    <a:pt x="474" y="2176"/>
                  </a:lnTo>
                  <a:lnTo>
                    <a:pt x="884" y="1049"/>
                  </a:lnTo>
                  <a:cubicBezTo>
                    <a:pt x="884" y="1049"/>
                    <a:pt x="1536" y="787"/>
                    <a:pt x="1479" y="486"/>
                  </a:cubicBezTo>
                  <a:cubicBezTo>
                    <a:pt x="1465" y="404"/>
                    <a:pt x="1407" y="374"/>
                    <a:pt x="1329" y="374"/>
                  </a:cubicBezTo>
                  <a:cubicBezTo>
                    <a:pt x="1121" y="374"/>
                    <a:pt x="775" y="588"/>
                    <a:pt x="775" y="588"/>
                  </a:cubicBezTo>
                  <a:cubicBezTo>
                    <a:pt x="775" y="588"/>
                    <a:pt x="613" y="1"/>
                    <a:pt x="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55;p50">
              <a:extLst>
                <a:ext uri="{FF2B5EF4-FFF2-40B4-BE49-F238E27FC236}">
                  <a16:creationId xmlns:a16="http://schemas.microsoft.com/office/drawing/2014/main" id="{FE3D5EFB-226F-40CB-74AA-9B2794071A19}"/>
                </a:ext>
              </a:extLst>
            </p:cNvPr>
            <p:cNvSpPr/>
            <p:nvPr/>
          </p:nvSpPr>
          <p:spPr>
            <a:xfrm>
              <a:off x="4579071" y="3055973"/>
              <a:ext cx="239755" cy="238107"/>
            </a:xfrm>
            <a:custGeom>
              <a:avLst/>
              <a:gdLst/>
              <a:ahLst/>
              <a:cxnLst/>
              <a:rect l="l" t="t" r="r" b="b"/>
              <a:pathLst>
                <a:path w="3201" h="3179" extrusionOk="0">
                  <a:moveTo>
                    <a:pt x="634" y="1"/>
                  </a:moveTo>
                  <a:cubicBezTo>
                    <a:pt x="340" y="1"/>
                    <a:pt x="147" y="55"/>
                    <a:pt x="147" y="55"/>
                  </a:cubicBezTo>
                  <a:cubicBezTo>
                    <a:pt x="0" y="2986"/>
                    <a:pt x="2202" y="3178"/>
                    <a:pt x="2202" y="3178"/>
                  </a:cubicBezTo>
                  <a:lnTo>
                    <a:pt x="3200" y="2301"/>
                  </a:lnTo>
                  <a:cubicBezTo>
                    <a:pt x="2572" y="300"/>
                    <a:pt x="1323" y="1"/>
                    <a:pt x="6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56;p50">
              <a:extLst>
                <a:ext uri="{FF2B5EF4-FFF2-40B4-BE49-F238E27FC236}">
                  <a16:creationId xmlns:a16="http://schemas.microsoft.com/office/drawing/2014/main" id="{EBB738B0-BCD1-325E-CD89-2AF84A7A0213}"/>
                </a:ext>
              </a:extLst>
            </p:cNvPr>
            <p:cNvSpPr/>
            <p:nvPr/>
          </p:nvSpPr>
          <p:spPr>
            <a:xfrm>
              <a:off x="4623113" y="3099640"/>
              <a:ext cx="152571" cy="151747"/>
            </a:xfrm>
            <a:custGeom>
              <a:avLst/>
              <a:gdLst/>
              <a:ahLst/>
              <a:cxnLst/>
              <a:rect l="l" t="t" r="r" b="b"/>
              <a:pathLst>
                <a:path w="2037" h="2026" extrusionOk="0">
                  <a:moveTo>
                    <a:pt x="404" y="0"/>
                  </a:moveTo>
                  <a:cubicBezTo>
                    <a:pt x="215" y="0"/>
                    <a:pt x="91" y="35"/>
                    <a:pt x="91" y="35"/>
                  </a:cubicBezTo>
                  <a:cubicBezTo>
                    <a:pt x="1" y="1904"/>
                    <a:pt x="1403" y="2026"/>
                    <a:pt x="1403" y="2026"/>
                  </a:cubicBezTo>
                  <a:lnTo>
                    <a:pt x="2036" y="1469"/>
                  </a:lnTo>
                  <a:cubicBezTo>
                    <a:pt x="1642" y="192"/>
                    <a:pt x="846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57;p50">
              <a:extLst>
                <a:ext uri="{FF2B5EF4-FFF2-40B4-BE49-F238E27FC236}">
                  <a16:creationId xmlns:a16="http://schemas.microsoft.com/office/drawing/2014/main" id="{FD193680-059C-9A6D-44FF-DBB49F64E246}"/>
                </a:ext>
              </a:extLst>
            </p:cNvPr>
            <p:cNvSpPr/>
            <p:nvPr/>
          </p:nvSpPr>
          <p:spPr>
            <a:xfrm>
              <a:off x="5009081" y="3055973"/>
              <a:ext cx="239755" cy="238107"/>
            </a:xfrm>
            <a:custGeom>
              <a:avLst/>
              <a:gdLst/>
              <a:ahLst/>
              <a:cxnLst/>
              <a:rect l="l" t="t" r="r" b="b"/>
              <a:pathLst>
                <a:path w="3201" h="3179" extrusionOk="0">
                  <a:moveTo>
                    <a:pt x="2567" y="1"/>
                  </a:moveTo>
                  <a:cubicBezTo>
                    <a:pt x="1877" y="1"/>
                    <a:pt x="629" y="300"/>
                    <a:pt x="0" y="2301"/>
                  </a:cubicBezTo>
                  <a:lnTo>
                    <a:pt x="1005" y="3178"/>
                  </a:lnTo>
                  <a:cubicBezTo>
                    <a:pt x="1005" y="3178"/>
                    <a:pt x="3200" y="2986"/>
                    <a:pt x="3053" y="55"/>
                  </a:cubicBezTo>
                  <a:cubicBezTo>
                    <a:pt x="3053" y="55"/>
                    <a:pt x="2861" y="1"/>
                    <a:pt x="25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58;p50">
              <a:extLst>
                <a:ext uri="{FF2B5EF4-FFF2-40B4-BE49-F238E27FC236}">
                  <a16:creationId xmlns:a16="http://schemas.microsoft.com/office/drawing/2014/main" id="{C9667FD4-CD70-6A73-93E3-27A0F9C2D9BD}"/>
                </a:ext>
              </a:extLst>
            </p:cNvPr>
            <p:cNvSpPr/>
            <p:nvPr/>
          </p:nvSpPr>
          <p:spPr>
            <a:xfrm>
              <a:off x="5052225" y="3099640"/>
              <a:ext cx="152946" cy="151747"/>
            </a:xfrm>
            <a:custGeom>
              <a:avLst/>
              <a:gdLst/>
              <a:ahLst/>
              <a:cxnLst/>
              <a:rect l="l" t="t" r="r" b="b"/>
              <a:pathLst>
                <a:path w="2042" h="2026" extrusionOk="0">
                  <a:moveTo>
                    <a:pt x="1634" y="0"/>
                  </a:moveTo>
                  <a:cubicBezTo>
                    <a:pt x="1193" y="0"/>
                    <a:pt x="399" y="192"/>
                    <a:pt x="0" y="1469"/>
                  </a:cubicBezTo>
                  <a:lnTo>
                    <a:pt x="640" y="2026"/>
                  </a:lnTo>
                  <a:cubicBezTo>
                    <a:pt x="640" y="2026"/>
                    <a:pt x="2042" y="1904"/>
                    <a:pt x="1946" y="35"/>
                  </a:cubicBezTo>
                  <a:cubicBezTo>
                    <a:pt x="1946" y="35"/>
                    <a:pt x="1822" y="0"/>
                    <a:pt x="16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59;p50">
              <a:extLst>
                <a:ext uri="{FF2B5EF4-FFF2-40B4-BE49-F238E27FC236}">
                  <a16:creationId xmlns:a16="http://schemas.microsoft.com/office/drawing/2014/main" id="{20CDA3E5-ED70-B7D8-7482-3516397942B0}"/>
                </a:ext>
              </a:extLst>
            </p:cNvPr>
            <p:cNvSpPr/>
            <p:nvPr/>
          </p:nvSpPr>
          <p:spPr>
            <a:xfrm>
              <a:off x="4735765" y="3785891"/>
              <a:ext cx="363490" cy="345963"/>
            </a:xfrm>
            <a:custGeom>
              <a:avLst/>
              <a:gdLst/>
              <a:ahLst/>
              <a:cxnLst/>
              <a:rect l="l" t="t" r="r" b="b"/>
              <a:pathLst>
                <a:path w="4853" h="4619" extrusionOk="0">
                  <a:moveTo>
                    <a:pt x="4398" y="0"/>
                  </a:moveTo>
                  <a:lnTo>
                    <a:pt x="494" y="26"/>
                  </a:lnTo>
                  <a:cubicBezTo>
                    <a:pt x="494" y="26"/>
                    <a:pt x="91" y="2458"/>
                    <a:pt x="1" y="4429"/>
                  </a:cubicBezTo>
                  <a:cubicBezTo>
                    <a:pt x="429" y="4552"/>
                    <a:pt x="953" y="4618"/>
                    <a:pt x="1537" y="4618"/>
                  </a:cubicBezTo>
                  <a:cubicBezTo>
                    <a:pt x="2532" y="4618"/>
                    <a:pt x="3698" y="4426"/>
                    <a:pt x="4852" y="3994"/>
                  </a:cubicBezTo>
                  <a:cubicBezTo>
                    <a:pt x="4782" y="2989"/>
                    <a:pt x="4673" y="1203"/>
                    <a:pt x="4398" y="0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60;p50">
              <a:extLst>
                <a:ext uri="{FF2B5EF4-FFF2-40B4-BE49-F238E27FC236}">
                  <a16:creationId xmlns:a16="http://schemas.microsoft.com/office/drawing/2014/main" id="{DBC4683D-3C35-41F7-11DA-769448F5B772}"/>
                </a:ext>
              </a:extLst>
            </p:cNvPr>
            <p:cNvSpPr/>
            <p:nvPr/>
          </p:nvSpPr>
          <p:spPr>
            <a:xfrm>
              <a:off x="4652849" y="3512125"/>
              <a:ext cx="527446" cy="586167"/>
            </a:xfrm>
            <a:custGeom>
              <a:avLst/>
              <a:gdLst/>
              <a:ahLst/>
              <a:cxnLst/>
              <a:rect l="l" t="t" r="r" b="b"/>
              <a:pathLst>
                <a:path w="7042" h="7826" extrusionOk="0">
                  <a:moveTo>
                    <a:pt x="5607" y="0"/>
                  </a:moveTo>
                  <a:lnTo>
                    <a:pt x="1140" y="32"/>
                  </a:lnTo>
                  <a:cubicBezTo>
                    <a:pt x="1140" y="32"/>
                    <a:pt x="1" y="4289"/>
                    <a:pt x="33" y="7022"/>
                  </a:cubicBezTo>
                  <a:cubicBezTo>
                    <a:pt x="33" y="7022"/>
                    <a:pt x="1670" y="7826"/>
                    <a:pt x="3674" y="7826"/>
                  </a:cubicBezTo>
                  <a:cubicBezTo>
                    <a:pt x="4756" y="7826"/>
                    <a:pt x="5946" y="7591"/>
                    <a:pt x="7041" y="6868"/>
                  </a:cubicBezTo>
                  <a:cubicBezTo>
                    <a:pt x="7041" y="6868"/>
                    <a:pt x="6836" y="3751"/>
                    <a:pt x="5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61;p50">
              <a:extLst>
                <a:ext uri="{FF2B5EF4-FFF2-40B4-BE49-F238E27FC236}">
                  <a16:creationId xmlns:a16="http://schemas.microsoft.com/office/drawing/2014/main" id="{F6F046A8-1838-4E18-5D1A-8D26F198F989}"/>
                </a:ext>
              </a:extLst>
            </p:cNvPr>
            <p:cNvSpPr/>
            <p:nvPr/>
          </p:nvSpPr>
          <p:spPr>
            <a:xfrm>
              <a:off x="4762206" y="3633915"/>
              <a:ext cx="297728" cy="349558"/>
            </a:xfrm>
            <a:custGeom>
              <a:avLst/>
              <a:gdLst/>
              <a:ahLst/>
              <a:cxnLst/>
              <a:rect l="l" t="t" r="r" b="b"/>
              <a:pathLst>
                <a:path w="3975" h="4667" extrusionOk="0">
                  <a:moveTo>
                    <a:pt x="1991" y="0"/>
                  </a:moveTo>
                  <a:cubicBezTo>
                    <a:pt x="890" y="0"/>
                    <a:pt x="0" y="1043"/>
                    <a:pt x="0" y="2330"/>
                  </a:cubicBezTo>
                  <a:cubicBezTo>
                    <a:pt x="0" y="3623"/>
                    <a:pt x="890" y="4666"/>
                    <a:pt x="1991" y="4666"/>
                  </a:cubicBezTo>
                  <a:cubicBezTo>
                    <a:pt x="3085" y="4666"/>
                    <a:pt x="3975" y="3623"/>
                    <a:pt x="3975" y="2330"/>
                  </a:cubicBezTo>
                  <a:cubicBezTo>
                    <a:pt x="3975" y="1043"/>
                    <a:pt x="3085" y="0"/>
                    <a:pt x="1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62;p50">
              <a:extLst>
                <a:ext uri="{FF2B5EF4-FFF2-40B4-BE49-F238E27FC236}">
                  <a16:creationId xmlns:a16="http://schemas.microsoft.com/office/drawing/2014/main" id="{E9F8FFF0-7940-C80D-6C0D-1EB43D328DA9}"/>
                </a:ext>
              </a:extLst>
            </p:cNvPr>
            <p:cNvSpPr/>
            <p:nvPr/>
          </p:nvSpPr>
          <p:spPr>
            <a:xfrm>
              <a:off x="4780407" y="3655562"/>
              <a:ext cx="261775" cy="306341"/>
            </a:xfrm>
            <a:custGeom>
              <a:avLst/>
              <a:gdLst/>
              <a:ahLst/>
              <a:cxnLst/>
              <a:rect l="l" t="t" r="r" b="b"/>
              <a:pathLst>
                <a:path w="3495" h="4090" extrusionOk="0">
                  <a:moveTo>
                    <a:pt x="1748" y="1"/>
                  </a:moveTo>
                  <a:cubicBezTo>
                    <a:pt x="1704" y="1"/>
                    <a:pt x="1661" y="2"/>
                    <a:pt x="1620" y="6"/>
                  </a:cubicBezTo>
                  <a:cubicBezTo>
                    <a:pt x="1575" y="18"/>
                    <a:pt x="1575" y="70"/>
                    <a:pt x="1620" y="82"/>
                  </a:cubicBezTo>
                  <a:lnTo>
                    <a:pt x="1626" y="89"/>
                  </a:lnTo>
                  <a:cubicBezTo>
                    <a:pt x="1664" y="86"/>
                    <a:pt x="1704" y="84"/>
                    <a:pt x="1745" y="84"/>
                  </a:cubicBezTo>
                  <a:cubicBezTo>
                    <a:pt x="1786" y="84"/>
                    <a:pt x="1828" y="86"/>
                    <a:pt x="1869" y="89"/>
                  </a:cubicBezTo>
                  <a:cubicBezTo>
                    <a:pt x="1895" y="89"/>
                    <a:pt x="1914" y="70"/>
                    <a:pt x="1914" y="50"/>
                  </a:cubicBezTo>
                  <a:cubicBezTo>
                    <a:pt x="1914" y="25"/>
                    <a:pt x="1901" y="6"/>
                    <a:pt x="1876" y="6"/>
                  </a:cubicBezTo>
                  <a:cubicBezTo>
                    <a:pt x="1834" y="2"/>
                    <a:pt x="1791" y="1"/>
                    <a:pt x="1748" y="1"/>
                  </a:cubicBezTo>
                  <a:close/>
                  <a:moveTo>
                    <a:pt x="1364" y="44"/>
                  </a:moveTo>
                  <a:cubicBezTo>
                    <a:pt x="1361" y="44"/>
                    <a:pt x="1359" y="44"/>
                    <a:pt x="1357" y="44"/>
                  </a:cubicBezTo>
                  <a:cubicBezTo>
                    <a:pt x="1274" y="70"/>
                    <a:pt x="1191" y="102"/>
                    <a:pt x="1114" y="134"/>
                  </a:cubicBezTo>
                  <a:cubicBezTo>
                    <a:pt x="1088" y="146"/>
                    <a:pt x="1082" y="172"/>
                    <a:pt x="1088" y="191"/>
                  </a:cubicBezTo>
                  <a:cubicBezTo>
                    <a:pt x="1095" y="204"/>
                    <a:pt x="1114" y="217"/>
                    <a:pt x="1127" y="217"/>
                  </a:cubicBezTo>
                  <a:cubicBezTo>
                    <a:pt x="1133" y="217"/>
                    <a:pt x="1139" y="217"/>
                    <a:pt x="1146" y="210"/>
                  </a:cubicBezTo>
                  <a:cubicBezTo>
                    <a:pt x="1223" y="178"/>
                    <a:pt x="1299" y="146"/>
                    <a:pt x="1376" y="127"/>
                  </a:cubicBezTo>
                  <a:cubicBezTo>
                    <a:pt x="1425" y="109"/>
                    <a:pt x="1410" y="44"/>
                    <a:pt x="1364" y="44"/>
                  </a:cubicBezTo>
                  <a:close/>
                  <a:moveTo>
                    <a:pt x="2132" y="50"/>
                  </a:moveTo>
                  <a:cubicBezTo>
                    <a:pt x="2087" y="50"/>
                    <a:pt x="2068" y="108"/>
                    <a:pt x="2112" y="134"/>
                  </a:cubicBezTo>
                  <a:cubicBezTo>
                    <a:pt x="2189" y="153"/>
                    <a:pt x="2266" y="178"/>
                    <a:pt x="2343" y="210"/>
                  </a:cubicBezTo>
                  <a:lnTo>
                    <a:pt x="2362" y="210"/>
                  </a:lnTo>
                  <a:lnTo>
                    <a:pt x="2362" y="217"/>
                  </a:lnTo>
                  <a:cubicBezTo>
                    <a:pt x="2407" y="217"/>
                    <a:pt x="2420" y="153"/>
                    <a:pt x="2375" y="140"/>
                  </a:cubicBezTo>
                  <a:cubicBezTo>
                    <a:pt x="2298" y="102"/>
                    <a:pt x="2215" y="70"/>
                    <a:pt x="2132" y="50"/>
                  </a:cubicBezTo>
                  <a:close/>
                  <a:moveTo>
                    <a:pt x="2583" y="249"/>
                  </a:moveTo>
                  <a:cubicBezTo>
                    <a:pt x="2569" y="249"/>
                    <a:pt x="2556" y="256"/>
                    <a:pt x="2548" y="268"/>
                  </a:cubicBezTo>
                  <a:cubicBezTo>
                    <a:pt x="2535" y="287"/>
                    <a:pt x="2541" y="313"/>
                    <a:pt x="2560" y="326"/>
                  </a:cubicBezTo>
                  <a:cubicBezTo>
                    <a:pt x="2624" y="370"/>
                    <a:pt x="2695" y="422"/>
                    <a:pt x="2752" y="479"/>
                  </a:cubicBezTo>
                  <a:cubicBezTo>
                    <a:pt x="2759" y="486"/>
                    <a:pt x="2772" y="486"/>
                    <a:pt x="2784" y="486"/>
                  </a:cubicBezTo>
                  <a:lnTo>
                    <a:pt x="2784" y="492"/>
                  </a:lnTo>
                  <a:cubicBezTo>
                    <a:pt x="2823" y="492"/>
                    <a:pt x="2836" y="441"/>
                    <a:pt x="2810" y="415"/>
                  </a:cubicBezTo>
                  <a:cubicBezTo>
                    <a:pt x="2746" y="358"/>
                    <a:pt x="2676" y="306"/>
                    <a:pt x="2605" y="255"/>
                  </a:cubicBezTo>
                  <a:cubicBezTo>
                    <a:pt x="2598" y="251"/>
                    <a:pt x="2591" y="249"/>
                    <a:pt x="2583" y="249"/>
                  </a:cubicBezTo>
                  <a:close/>
                  <a:moveTo>
                    <a:pt x="907" y="253"/>
                  </a:moveTo>
                  <a:cubicBezTo>
                    <a:pt x="899" y="253"/>
                    <a:pt x="891" y="256"/>
                    <a:pt x="883" y="262"/>
                  </a:cubicBezTo>
                  <a:cubicBezTo>
                    <a:pt x="807" y="313"/>
                    <a:pt x="743" y="364"/>
                    <a:pt x="679" y="422"/>
                  </a:cubicBezTo>
                  <a:cubicBezTo>
                    <a:pt x="659" y="441"/>
                    <a:pt x="659" y="466"/>
                    <a:pt x="679" y="479"/>
                  </a:cubicBezTo>
                  <a:cubicBezTo>
                    <a:pt x="685" y="491"/>
                    <a:pt x="696" y="497"/>
                    <a:pt x="707" y="498"/>
                  </a:cubicBezTo>
                  <a:lnTo>
                    <a:pt x="707" y="498"/>
                  </a:lnTo>
                  <a:cubicBezTo>
                    <a:pt x="718" y="497"/>
                    <a:pt x="724" y="491"/>
                    <a:pt x="730" y="486"/>
                  </a:cubicBezTo>
                  <a:cubicBezTo>
                    <a:pt x="794" y="428"/>
                    <a:pt x="858" y="377"/>
                    <a:pt x="928" y="332"/>
                  </a:cubicBezTo>
                  <a:cubicBezTo>
                    <a:pt x="965" y="306"/>
                    <a:pt x="941" y="253"/>
                    <a:pt x="907" y="253"/>
                  </a:cubicBezTo>
                  <a:close/>
                  <a:moveTo>
                    <a:pt x="707" y="498"/>
                  </a:moveTo>
                  <a:lnTo>
                    <a:pt x="707" y="498"/>
                  </a:lnTo>
                  <a:cubicBezTo>
                    <a:pt x="706" y="498"/>
                    <a:pt x="705" y="498"/>
                    <a:pt x="704" y="498"/>
                  </a:cubicBezTo>
                  <a:lnTo>
                    <a:pt x="711" y="498"/>
                  </a:lnTo>
                  <a:cubicBezTo>
                    <a:pt x="710" y="498"/>
                    <a:pt x="709" y="498"/>
                    <a:pt x="707" y="498"/>
                  </a:cubicBezTo>
                  <a:close/>
                  <a:moveTo>
                    <a:pt x="2960" y="586"/>
                  </a:moveTo>
                  <a:cubicBezTo>
                    <a:pt x="2950" y="586"/>
                    <a:pt x="2940" y="589"/>
                    <a:pt x="2932" y="594"/>
                  </a:cubicBezTo>
                  <a:cubicBezTo>
                    <a:pt x="2912" y="614"/>
                    <a:pt x="2912" y="639"/>
                    <a:pt x="2925" y="658"/>
                  </a:cubicBezTo>
                  <a:cubicBezTo>
                    <a:pt x="2976" y="716"/>
                    <a:pt x="3028" y="786"/>
                    <a:pt x="3072" y="857"/>
                  </a:cubicBezTo>
                  <a:cubicBezTo>
                    <a:pt x="3078" y="869"/>
                    <a:pt x="3090" y="875"/>
                    <a:pt x="3107" y="876"/>
                  </a:cubicBezTo>
                  <a:lnTo>
                    <a:pt x="3107" y="876"/>
                  </a:lnTo>
                  <a:cubicBezTo>
                    <a:pt x="3118" y="875"/>
                    <a:pt x="3124" y="870"/>
                    <a:pt x="3130" y="870"/>
                  </a:cubicBezTo>
                  <a:cubicBezTo>
                    <a:pt x="3149" y="857"/>
                    <a:pt x="3156" y="831"/>
                    <a:pt x="3143" y="812"/>
                  </a:cubicBezTo>
                  <a:cubicBezTo>
                    <a:pt x="3098" y="735"/>
                    <a:pt x="3047" y="665"/>
                    <a:pt x="2989" y="601"/>
                  </a:cubicBezTo>
                  <a:cubicBezTo>
                    <a:pt x="2982" y="590"/>
                    <a:pt x="2971" y="586"/>
                    <a:pt x="2960" y="586"/>
                  </a:cubicBezTo>
                  <a:close/>
                  <a:moveTo>
                    <a:pt x="3107" y="876"/>
                  </a:moveTo>
                  <a:lnTo>
                    <a:pt x="3107" y="876"/>
                  </a:lnTo>
                  <a:cubicBezTo>
                    <a:pt x="3106" y="876"/>
                    <a:pt x="3105" y="876"/>
                    <a:pt x="3104" y="876"/>
                  </a:cubicBezTo>
                  <a:lnTo>
                    <a:pt x="3111" y="876"/>
                  </a:lnTo>
                  <a:cubicBezTo>
                    <a:pt x="3109" y="876"/>
                    <a:pt x="3108" y="876"/>
                    <a:pt x="3107" y="876"/>
                  </a:cubicBezTo>
                  <a:close/>
                  <a:moveTo>
                    <a:pt x="531" y="596"/>
                  </a:moveTo>
                  <a:cubicBezTo>
                    <a:pt x="519" y="596"/>
                    <a:pt x="507" y="602"/>
                    <a:pt x="499" y="614"/>
                  </a:cubicBezTo>
                  <a:cubicBezTo>
                    <a:pt x="442" y="678"/>
                    <a:pt x="391" y="748"/>
                    <a:pt x="346" y="818"/>
                  </a:cubicBezTo>
                  <a:cubicBezTo>
                    <a:pt x="327" y="850"/>
                    <a:pt x="345" y="881"/>
                    <a:pt x="381" y="882"/>
                  </a:cubicBezTo>
                  <a:lnTo>
                    <a:pt x="381" y="882"/>
                  </a:lnTo>
                  <a:cubicBezTo>
                    <a:pt x="399" y="882"/>
                    <a:pt x="410" y="875"/>
                    <a:pt x="416" y="863"/>
                  </a:cubicBezTo>
                  <a:cubicBezTo>
                    <a:pt x="461" y="793"/>
                    <a:pt x="512" y="729"/>
                    <a:pt x="563" y="665"/>
                  </a:cubicBezTo>
                  <a:cubicBezTo>
                    <a:pt x="576" y="646"/>
                    <a:pt x="576" y="620"/>
                    <a:pt x="557" y="607"/>
                  </a:cubicBezTo>
                  <a:cubicBezTo>
                    <a:pt x="549" y="599"/>
                    <a:pt x="540" y="596"/>
                    <a:pt x="531" y="596"/>
                  </a:cubicBezTo>
                  <a:close/>
                  <a:moveTo>
                    <a:pt x="381" y="882"/>
                  </a:moveTo>
                  <a:cubicBezTo>
                    <a:pt x="380" y="882"/>
                    <a:pt x="379" y="882"/>
                    <a:pt x="378" y="882"/>
                  </a:cubicBezTo>
                  <a:lnTo>
                    <a:pt x="384" y="882"/>
                  </a:lnTo>
                  <a:cubicBezTo>
                    <a:pt x="383" y="882"/>
                    <a:pt x="382" y="882"/>
                    <a:pt x="381" y="882"/>
                  </a:cubicBezTo>
                  <a:close/>
                  <a:moveTo>
                    <a:pt x="3230" y="1012"/>
                  </a:moveTo>
                  <a:cubicBezTo>
                    <a:pt x="3224" y="1012"/>
                    <a:pt x="3219" y="1013"/>
                    <a:pt x="3213" y="1017"/>
                  </a:cubicBezTo>
                  <a:cubicBezTo>
                    <a:pt x="3194" y="1023"/>
                    <a:pt x="3181" y="1049"/>
                    <a:pt x="3194" y="1074"/>
                  </a:cubicBezTo>
                  <a:cubicBezTo>
                    <a:pt x="3232" y="1145"/>
                    <a:pt x="3264" y="1222"/>
                    <a:pt x="3290" y="1305"/>
                  </a:cubicBezTo>
                  <a:cubicBezTo>
                    <a:pt x="3296" y="1318"/>
                    <a:pt x="3309" y="1330"/>
                    <a:pt x="3328" y="1330"/>
                  </a:cubicBezTo>
                  <a:lnTo>
                    <a:pt x="3341" y="1330"/>
                  </a:lnTo>
                  <a:cubicBezTo>
                    <a:pt x="3367" y="1324"/>
                    <a:pt x="3373" y="1298"/>
                    <a:pt x="3367" y="1273"/>
                  </a:cubicBezTo>
                  <a:cubicBezTo>
                    <a:pt x="3341" y="1196"/>
                    <a:pt x="3309" y="1113"/>
                    <a:pt x="3271" y="1036"/>
                  </a:cubicBezTo>
                  <a:cubicBezTo>
                    <a:pt x="3262" y="1022"/>
                    <a:pt x="3246" y="1012"/>
                    <a:pt x="3230" y="1012"/>
                  </a:cubicBezTo>
                  <a:close/>
                  <a:moveTo>
                    <a:pt x="256" y="1024"/>
                  </a:moveTo>
                  <a:cubicBezTo>
                    <a:pt x="241" y="1024"/>
                    <a:pt x="227" y="1031"/>
                    <a:pt x="218" y="1049"/>
                  </a:cubicBezTo>
                  <a:cubicBezTo>
                    <a:pt x="186" y="1126"/>
                    <a:pt x="147" y="1209"/>
                    <a:pt x="122" y="1286"/>
                  </a:cubicBezTo>
                  <a:cubicBezTo>
                    <a:pt x="115" y="1311"/>
                    <a:pt x="128" y="1330"/>
                    <a:pt x="147" y="1343"/>
                  </a:cubicBezTo>
                  <a:lnTo>
                    <a:pt x="160" y="1343"/>
                  </a:lnTo>
                  <a:cubicBezTo>
                    <a:pt x="179" y="1343"/>
                    <a:pt x="192" y="1330"/>
                    <a:pt x="205" y="1318"/>
                  </a:cubicBezTo>
                  <a:cubicBezTo>
                    <a:pt x="231" y="1234"/>
                    <a:pt x="263" y="1158"/>
                    <a:pt x="295" y="1081"/>
                  </a:cubicBezTo>
                  <a:cubicBezTo>
                    <a:pt x="312" y="1051"/>
                    <a:pt x="284" y="1024"/>
                    <a:pt x="256" y="1024"/>
                  </a:cubicBezTo>
                  <a:close/>
                  <a:moveTo>
                    <a:pt x="3396" y="1489"/>
                  </a:moveTo>
                  <a:cubicBezTo>
                    <a:pt x="3393" y="1489"/>
                    <a:pt x="3389" y="1490"/>
                    <a:pt x="3386" y="1490"/>
                  </a:cubicBezTo>
                  <a:cubicBezTo>
                    <a:pt x="3367" y="1497"/>
                    <a:pt x="3354" y="1516"/>
                    <a:pt x="3360" y="1542"/>
                  </a:cubicBezTo>
                  <a:cubicBezTo>
                    <a:pt x="3373" y="1625"/>
                    <a:pt x="3386" y="1708"/>
                    <a:pt x="3399" y="1785"/>
                  </a:cubicBezTo>
                  <a:cubicBezTo>
                    <a:pt x="3399" y="1810"/>
                    <a:pt x="3418" y="1823"/>
                    <a:pt x="3437" y="1823"/>
                  </a:cubicBezTo>
                  <a:lnTo>
                    <a:pt x="3444" y="1823"/>
                  </a:lnTo>
                  <a:cubicBezTo>
                    <a:pt x="3469" y="1823"/>
                    <a:pt x="3482" y="1804"/>
                    <a:pt x="3482" y="1778"/>
                  </a:cubicBezTo>
                  <a:cubicBezTo>
                    <a:pt x="3469" y="1695"/>
                    <a:pt x="3456" y="1606"/>
                    <a:pt x="3437" y="1522"/>
                  </a:cubicBezTo>
                  <a:cubicBezTo>
                    <a:pt x="3432" y="1506"/>
                    <a:pt x="3417" y="1489"/>
                    <a:pt x="3396" y="1489"/>
                  </a:cubicBezTo>
                  <a:close/>
                  <a:moveTo>
                    <a:pt x="92" y="1502"/>
                  </a:moveTo>
                  <a:cubicBezTo>
                    <a:pt x="75" y="1502"/>
                    <a:pt x="57" y="1514"/>
                    <a:pt x="51" y="1535"/>
                  </a:cubicBezTo>
                  <a:cubicBezTo>
                    <a:pt x="39" y="1618"/>
                    <a:pt x="19" y="1702"/>
                    <a:pt x="13" y="1791"/>
                  </a:cubicBezTo>
                  <a:cubicBezTo>
                    <a:pt x="13" y="1810"/>
                    <a:pt x="26" y="1836"/>
                    <a:pt x="51" y="1836"/>
                  </a:cubicBezTo>
                  <a:lnTo>
                    <a:pt x="58" y="1836"/>
                  </a:lnTo>
                  <a:cubicBezTo>
                    <a:pt x="77" y="1836"/>
                    <a:pt x="96" y="1817"/>
                    <a:pt x="96" y="1798"/>
                  </a:cubicBezTo>
                  <a:cubicBezTo>
                    <a:pt x="103" y="1714"/>
                    <a:pt x="115" y="1631"/>
                    <a:pt x="135" y="1554"/>
                  </a:cubicBezTo>
                  <a:cubicBezTo>
                    <a:pt x="141" y="1529"/>
                    <a:pt x="128" y="1510"/>
                    <a:pt x="103" y="1503"/>
                  </a:cubicBezTo>
                  <a:cubicBezTo>
                    <a:pt x="99" y="1502"/>
                    <a:pt x="96" y="1502"/>
                    <a:pt x="92" y="1502"/>
                  </a:cubicBezTo>
                  <a:close/>
                  <a:moveTo>
                    <a:pt x="3464" y="2001"/>
                  </a:moveTo>
                  <a:cubicBezTo>
                    <a:pt x="3461" y="2001"/>
                    <a:pt x="3459" y="2002"/>
                    <a:pt x="3456" y="2003"/>
                  </a:cubicBezTo>
                  <a:cubicBezTo>
                    <a:pt x="3431" y="2003"/>
                    <a:pt x="3412" y="2022"/>
                    <a:pt x="3412" y="2047"/>
                  </a:cubicBezTo>
                  <a:cubicBezTo>
                    <a:pt x="3412" y="2131"/>
                    <a:pt x="3405" y="2214"/>
                    <a:pt x="3399" y="2297"/>
                  </a:cubicBezTo>
                  <a:cubicBezTo>
                    <a:pt x="3399" y="2316"/>
                    <a:pt x="3412" y="2335"/>
                    <a:pt x="3437" y="2342"/>
                  </a:cubicBezTo>
                  <a:cubicBezTo>
                    <a:pt x="3463" y="2342"/>
                    <a:pt x="3476" y="2323"/>
                    <a:pt x="3482" y="2303"/>
                  </a:cubicBezTo>
                  <a:cubicBezTo>
                    <a:pt x="3488" y="2220"/>
                    <a:pt x="3495" y="2131"/>
                    <a:pt x="3495" y="2047"/>
                  </a:cubicBezTo>
                  <a:lnTo>
                    <a:pt x="3456" y="2041"/>
                  </a:lnTo>
                  <a:lnTo>
                    <a:pt x="3495" y="2041"/>
                  </a:lnTo>
                  <a:cubicBezTo>
                    <a:pt x="3495" y="2019"/>
                    <a:pt x="3480" y="2001"/>
                    <a:pt x="3464" y="2001"/>
                  </a:cubicBezTo>
                  <a:close/>
                  <a:moveTo>
                    <a:pt x="39" y="2009"/>
                  </a:moveTo>
                  <a:cubicBezTo>
                    <a:pt x="19" y="2009"/>
                    <a:pt x="0" y="2028"/>
                    <a:pt x="0" y="2047"/>
                  </a:cubicBezTo>
                  <a:cubicBezTo>
                    <a:pt x="0" y="2137"/>
                    <a:pt x="7" y="2220"/>
                    <a:pt x="13" y="2310"/>
                  </a:cubicBezTo>
                  <a:cubicBezTo>
                    <a:pt x="13" y="2329"/>
                    <a:pt x="32" y="2342"/>
                    <a:pt x="58" y="2348"/>
                  </a:cubicBezTo>
                  <a:lnTo>
                    <a:pt x="58" y="2342"/>
                  </a:lnTo>
                  <a:cubicBezTo>
                    <a:pt x="83" y="2342"/>
                    <a:pt x="96" y="2323"/>
                    <a:pt x="96" y="2297"/>
                  </a:cubicBezTo>
                  <a:cubicBezTo>
                    <a:pt x="90" y="2214"/>
                    <a:pt x="83" y="2131"/>
                    <a:pt x="83" y="2047"/>
                  </a:cubicBezTo>
                  <a:cubicBezTo>
                    <a:pt x="83" y="2028"/>
                    <a:pt x="64" y="2009"/>
                    <a:pt x="39" y="2009"/>
                  </a:cubicBezTo>
                  <a:close/>
                  <a:moveTo>
                    <a:pt x="100" y="2518"/>
                  </a:moveTo>
                  <a:cubicBezTo>
                    <a:pt x="74" y="2518"/>
                    <a:pt x="44" y="2538"/>
                    <a:pt x="51" y="2566"/>
                  </a:cubicBezTo>
                  <a:cubicBezTo>
                    <a:pt x="71" y="2649"/>
                    <a:pt x="96" y="2732"/>
                    <a:pt x="122" y="2815"/>
                  </a:cubicBezTo>
                  <a:cubicBezTo>
                    <a:pt x="128" y="2828"/>
                    <a:pt x="147" y="2841"/>
                    <a:pt x="167" y="2841"/>
                  </a:cubicBezTo>
                  <a:lnTo>
                    <a:pt x="173" y="2841"/>
                  </a:lnTo>
                  <a:cubicBezTo>
                    <a:pt x="199" y="2835"/>
                    <a:pt x="211" y="2809"/>
                    <a:pt x="199" y="2783"/>
                  </a:cubicBezTo>
                  <a:cubicBezTo>
                    <a:pt x="173" y="2707"/>
                    <a:pt x="154" y="2630"/>
                    <a:pt x="135" y="2547"/>
                  </a:cubicBezTo>
                  <a:cubicBezTo>
                    <a:pt x="132" y="2527"/>
                    <a:pt x="117" y="2518"/>
                    <a:pt x="100" y="2518"/>
                  </a:cubicBezTo>
                  <a:close/>
                  <a:moveTo>
                    <a:pt x="3397" y="2513"/>
                  </a:moveTo>
                  <a:cubicBezTo>
                    <a:pt x="3380" y="2513"/>
                    <a:pt x="3360" y="2530"/>
                    <a:pt x="3360" y="2547"/>
                  </a:cubicBezTo>
                  <a:cubicBezTo>
                    <a:pt x="3341" y="2630"/>
                    <a:pt x="3316" y="2707"/>
                    <a:pt x="3290" y="2790"/>
                  </a:cubicBezTo>
                  <a:cubicBezTo>
                    <a:pt x="3284" y="2809"/>
                    <a:pt x="3296" y="2835"/>
                    <a:pt x="3316" y="2841"/>
                  </a:cubicBezTo>
                  <a:lnTo>
                    <a:pt x="3328" y="2841"/>
                  </a:lnTo>
                  <a:lnTo>
                    <a:pt x="3328" y="2835"/>
                  </a:lnTo>
                  <a:cubicBezTo>
                    <a:pt x="3348" y="2835"/>
                    <a:pt x="3360" y="2828"/>
                    <a:pt x="3367" y="2815"/>
                  </a:cubicBezTo>
                  <a:cubicBezTo>
                    <a:pt x="3399" y="2732"/>
                    <a:pt x="3418" y="2649"/>
                    <a:pt x="3437" y="2566"/>
                  </a:cubicBezTo>
                  <a:cubicBezTo>
                    <a:pt x="3444" y="2547"/>
                    <a:pt x="3431" y="2521"/>
                    <a:pt x="3405" y="2515"/>
                  </a:cubicBezTo>
                  <a:cubicBezTo>
                    <a:pt x="3403" y="2514"/>
                    <a:pt x="3400" y="2513"/>
                    <a:pt x="3397" y="2513"/>
                  </a:cubicBezTo>
                  <a:close/>
                  <a:moveTo>
                    <a:pt x="3230" y="2992"/>
                  </a:moveTo>
                  <a:cubicBezTo>
                    <a:pt x="3217" y="2992"/>
                    <a:pt x="3203" y="2999"/>
                    <a:pt x="3194" y="3014"/>
                  </a:cubicBezTo>
                  <a:cubicBezTo>
                    <a:pt x="3162" y="3091"/>
                    <a:pt x="3117" y="3161"/>
                    <a:pt x="3072" y="3231"/>
                  </a:cubicBezTo>
                  <a:cubicBezTo>
                    <a:pt x="3066" y="3251"/>
                    <a:pt x="3066" y="3276"/>
                    <a:pt x="3085" y="3289"/>
                  </a:cubicBezTo>
                  <a:cubicBezTo>
                    <a:pt x="3092" y="3295"/>
                    <a:pt x="3104" y="3295"/>
                    <a:pt x="3111" y="3295"/>
                  </a:cubicBezTo>
                  <a:lnTo>
                    <a:pt x="3111" y="3289"/>
                  </a:lnTo>
                  <a:cubicBezTo>
                    <a:pt x="3124" y="3289"/>
                    <a:pt x="3136" y="3289"/>
                    <a:pt x="3149" y="3276"/>
                  </a:cubicBezTo>
                  <a:cubicBezTo>
                    <a:pt x="3194" y="3199"/>
                    <a:pt x="3232" y="3129"/>
                    <a:pt x="3271" y="3046"/>
                  </a:cubicBezTo>
                  <a:cubicBezTo>
                    <a:pt x="3283" y="3016"/>
                    <a:pt x="3257" y="2992"/>
                    <a:pt x="3230" y="2992"/>
                  </a:cubicBezTo>
                  <a:close/>
                  <a:moveTo>
                    <a:pt x="259" y="2994"/>
                  </a:moveTo>
                  <a:cubicBezTo>
                    <a:pt x="234" y="2994"/>
                    <a:pt x="208" y="3019"/>
                    <a:pt x="224" y="3052"/>
                  </a:cubicBezTo>
                  <a:cubicBezTo>
                    <a:pt x="256" y="3129"/>
                    <a:pt x="301" y="3206"/>
                    <a:pt x="346" y="3276"/>
                  </a:cubicBezTo>
                  <a:cubicBezTo>
                    <a:pt x="356" y="3287"/>
                    <a:pt x="367" y="3297"/>
                    <a:pt x="377" y="3297"/>
                  </a:cubicBezTo>
                  <a:cubicBezTo>
                    <a:pt x="380" y="3297"/>
                    <a:pt x="382" y="3297"/>
                    <a:pt x="384" y="3295"/>
                  </a:cubicBezTo>
                  <a:cubicBezTo>
                    <a:pt x="391" y="3295"/>
                    <a:pt x="397" y="3295"/>
                    <a:pt x="403" y="3289"/>
                  </a:cubicBezTo>
                  <a:cubicBezTo>
                    <a:pt x="423" y="3276"/>
                    <a:pt x="429" y="3251"/>
                    <a:pt x="416" y="3231"/>
                  </a:cubicBezTo>
                  <a:cubicBezTo>
                    <a:pt x="371" y="3161"/>
                    <a:pt x="333" y="3091"/>
                    <a:pt x="295" y="3020"/>
                  </a:cubicBezTo>
                  <a:cubicBezTo>
                    <a:pt x="288" y="3002"/>
                    <a:pt x="274" y="2994"/>
                    <a:pt x="259" y="2994"/>
                  </a:cubicBezTo>
                  <a:close/>
                  <a:moveTo>
                    <a:pt x="537" y="3415"/>
                  </a:moveTo>
                  <a:cubicBezTo>
                    <a:pt x="527" y="3415"/>
                    <a:pt x="515" y="3420"/>
                    <a:pt x="506" y="3430"/>
                  </a:cubicBezTo>
                  <a:cubicBezTo>
                    <a:pt x="487" y="3443"/>
                    <a:pt x="487" y="3468"/>
                    <a:pt x="499" y="3487"/>
                  </a:cubicBezTo>
                  <a:cubicBezTo>
                    <a:pt x="557" y="3551"/>
                    <a:pt x="615" y="3615"/>
                    <a:pt x="679" y="3673"/>
                  </a:cubicBezTo>
                  <a:cubicBezTo>
                    <a:pt x="691" y="3679"/>
                    <a:pt x="698" y="3686"/>
                    <a:pt x="711" y="3686"/>
                  </a:cubicBezTo>
                  <a:lnTo>
                    <a:pt x="711" y="3679"/>
                  </a:lnTo>
                  <a:cubicBezTo>
                    <a:pt x="717" y="3679"/>
                    <a:pt x="730" y="3679"/>
                    <a:pt x="736" y="3667"/>
                  </a:cubicBezTo>
                  <a:cubicBezTo>
                    <a:pt x="755" y="3654"/>
                    <a:pt x="755" y="3628"/>
                    <a:pt x="736" y="3609"/>
                  </a:cubicBezTo>
                  <a:cubicBezTo>
                    <a:pt x="679" y="3551"/>
                    <a:pt x="621" y="3494"/>
                    <a:pt x="563" y="3430"/>
                  </a:cubicBezTo>
                  <a:cubicBezTo>
                    <a:pt x="557" y="3420"/>
                    <a:pt x="547" y="3415"/>
                    <a:pt x="537" y="3415"/>
                  </a:cubicBezTo>
                  <a:close/>
                  <a:moveTo>
                    <a:pt x="2957" y="3414"/>
                  </a:moveTo>
                  <a:cubicBezTo>
                    <a:pt x="2946" y="3414"/>
                    <a:pt x="2935" y="3418"/>
                    <a:pt x="2925" y="3430"/>
                  </a:cubicBezTo>
                  <a:cubicBezTo>
                    <a:pt x="2874" y="3494"/>
                    <a:pt x="2816" y="3551"/>
                    <a:pt x="2752" y="3609"/>
                  </a:cubicBezTo>
                  <a:cubicBezTo>
                    <a:pt x="2733" y="3628"/>
                    <a:pt x="2733" y="3654"/>
                    <a:pt x="2752" y="3667"/>
                  </a:cubicBezTo>
                  <a:cubicBezTo>
                    <a:pt x="2759" y="3679"/>
                    <a:pt x="2772" y="3679"/>
                    <a:pt x="2784" y="3686"/>
                  </a:cubicBezTo>
                  <a:lnTo>
                    <a:pt x="2784" y="3679"/>
                  </a:lnTo>
                  <a:cubicBezTo>
                    <a:pt x="2791" y="3679"/>
                    <a:pt x="2804" y="3679"/>
                    <a:pt x="2810" y="3673"/>
                  </a:cubicBezTo>
                  <a:cubicBezTo>
                    <a:pt x="2874" y="3615"/>
                    <a:pt x="2932" y="3551"/>
                    <a:pt x="2989" y="3487"/>
                  </a:cubicBezTo>
                  <a:cubicBezTo>
                    <a:pt x="3018" y="3454"/>
                    <a:pt x="2990" y="3414"/>
                    <a:pt x="2957" y="3414"/>
                  </a:cubicBezTo>
                  <a:close/>
                  <a:moveTo>
                    <a:pt x="916" y="3752"/>
                  </a:moveTo>
                  <a:cubicBezTo>
                    <a:pt x="879" y="3752"/>
                    <a:pt x="851" y="3799"/>
                    <a:pt x="890" y="3827"/>
                  </a:cubicBezTo>
                  <a:cubicBezTo>
                    <a:pt x="960" y="3878"/>
                    <a:pt x="1037" y="3923"/>
                    <a:pt x="1114" y="3955"/>
                  </a:cubicBezTo>
                  <a:cubicBezTo>
                    <a:pt x="1120" y="3961"/>
                    <a:pt x="1127" y="3961"/>
                    <a:pt x="1133" y="3961"/>
                  </a:cubicBezTo>
                  <a:cubicBezTo>
                    <a:pt x="1146" y="3961"/>
                    <a:pt x="1165" y="3948"/>
                    <a:pt x="1171" y="3935"/>
                  </a:cubicBezTo>
                  <a:cubicBezTo>
                    <a:pt x="1178" y="3916"/>
                    <a:pt x="1171" y="3891"/>
                    <a:pt x="1152" y="3878"/>
                  </a:cubicBezTo>
                  <a:cubicBezTo>
                    <a:pt x="1075" y="3846"/>
                    <a:pt x="999" y="3807"/>
                    <a:pt x="935" y="3756"/>
                  </a:cubicBezTo>
                  <a:cubicBezTo>
                    <a:pt x="929" y="3754"/>
                    <a:pt x="922" y="3752"/>
                    <a:pt x="916" y="3752"/>
                  </a:cubicBezTo>
                  <a:close/>
                  <a:moveTo>
                    <a:pt x="2582" y="3750"/>
                  </a:moveTo>
                  <a:cubicBezTo>
                    <a:pt x="2575" y="3750"/>
                    <a:pt x="2567" y="3752"/>
                    <a:pt x="2560" y="3756"/>
                  </a:cubicBezTo>
                  <a:cubicBezTo>
                    <a:pt x="2490" y="3807"/>
                    <a:pt x="2420" y="3846"/>
                    <a:pt x="2343" y="3878"/>
                  </a:cubicBezTo>
                  <a:cubicBezTo>
                    <a:pt x="2304" y="3897"/>
                    <a:pt x="2317" y="3961"/>
                    <a:pt x="2362" y="3961"/>
                  </a:cubicBezTo>
                  <a:cubicBezTo>
                    <a:pt x="2368" y="3961"/>
                    <a:pt x="2375" y="3955"/>
                    <a:pt x="2381" y="3955"/>
                  </a:cubicBezTo>
                  <a:cubicBezTo>
                    <a:pt x="2458" y="3923"/>
                    <a:pt x="2535" y="3878"/>
                    <a:pt x="2605" y="3827"/>
                  </a:cubicBezTo>
                  <a:cubicBezTo>
                    <a:pt x="2624" y="3814"/>
                    <a:pt x="2631" y="3788"/>
                    <a:pt x="2618" y="3769"/>
                  </a:cubicBezTo>
                  <a:cubicBezTo>
                    <a:pt x="2610" y="3757"/>
                    <a:pt x="2596" y="3750"/>
                    <a:pt x="2582" y="3750"/>
                  </a:cubicBezTo>
                  <a:close/>
                  <a:moveTo>
                    <a:pt x="1383" y="3961"/>
                  </a:moveTo>
                  <a:cubicBezTo>
                    <a:pt x="1338" y="3961"/>
                    <a:pt x="1319" y="4025"/>
                    <a:pt x="1357" y="4044"/>
                  </a:cubicBezTo>
                  <a:cubicBezTo>
                    <a:pt x="1447" y="4063"/>
                    <a:pt x="1530" y="4083"/>
                    <a:pt x="1620" y="4089"/>
                  </a:cubicBezTo>
                  <a:cubicBezTo>
                    <a:pt x="1639" y="4089"/>
                    <a:pt x="1658" y="4070"/>
                    <a:pt x="1658" y="4051"/>
                  </a:cubicBezTo>
                  <a:cubicBezTo>
                    <a:pt x="1664" y="4031"/>
                    <a:pt x="1645" y="4006"/>
                    <a:pt x="1620" y="4006"/>
                  </a:cubicBezTo>
                  <a:cubicBezTo>
                    <a:pt x="1543" y="3999"/>
                    <a:pt x="1460" y="3987"/>
                    <a:pt x="1383" y="3961"/>
                  </a:cubicBezTo>
                  <a:close/>
                  <a:moveTo>
                    <a:pt x="2123" y="3959"/>
                  </a:moveTo>
                  <a:cubicBezTo>
                    <a:pt x="2119" y="3959"/>
                    <a:pt x="2116" y="3960"/>
                    <a:pt x="2112" y="3961"/>
                  </a:cubicBezTo>
                  <a:cubicBezTo>
                    <a:pt x="2029" y="3980"/>
                    <a:pt x="1952" y="3999"/>
                    <a:pt x="1869" y="4006"/>
                  </a:cubicBezTo>
                  <a:cubicBezTo>
                    <a:pt x="1850" y="4006"/>
                    <a:pt x="1831" y="4025"/>
                    <a:pt x="1831" y="4051"/>
                  </a:cubicBezTo>
                  <a:cubicBezTo>
                    <a:pt x="1831" y="4070"/>
                    <a:pt x="1850" y="4089"/>
                    <a:pt x="1876" y="4089"/>
                  </a:cubicBezTo>
                  <a:cubicBezTo>
                    <a:pt x="1959" y="4083"/>
                    <a:pt x="2048" y="4063"/>
                    <a:pt x="2132" y="4044"/>
                  </a:cubicBezTo>
                  <a:cubicBezTo>
                    <a:pt x="2151" y="4038"/>
                    <a:pt x="2170" y="4012"/>
                    <a:pt x="2164" y="3993"/>
                  </a:cubicBezTo>
                  <a:cubicBezTo>
                    <a:pt x="2158" y="3972"/>
                    <a:pt x="2140" y="3959"/>
                    <a:pt x="2123" y="39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3;p50">
              <a:extLst>
                <a:ext uri="{FF2B5EF4-FFF2-40B4-BE49-F238E27FC236}">
                  <a16:creationId xmlns:a16="http://schemas.microsoft.com/office/drawing/2014/main" id="{0D3AA292-4CC0-D738-D5A3-4BD89BA55A76}"/>
                </a:ext>
              </a:extLst>
            </p:cNvPr>
            <p:cNvSpPr/>
            <p:nvPr/>
          </p:nvSpPr>
          <p:spPr>
            <a:xfrm>
              <a:off x="4679938" y="3516625"/>
              <a:ext cx="434869" cy="234512"/>
            </a:xfrm>
            <a:custGeom>
              <a:avLst/>
              <a:gdLst/>
              <a:ahLst/>
              <a:cxnLst/>
              <a:rect l="l" t="t" r="r" b="b"/>
              <a:pathLst>
                <a:path w="5806" h="3131" extrusionOk="0">
                  <a:moveTo>
                    <a:pt x="5242" y="0"/>
                  </a:moveTo>
                  <a:lnTo>
                    <a:pt x="775" y="26"/>
                  </a:lnTo>
                  <a:cubicBezTo>
                    <a:pt x="461" y="1044"/>
                    <a:pt x="205" y="2081"/>
                    <a:pt x="1" y="3130"/>
                  </a:cubicBezTo>
                  <a:cubicBezTo>
                    <a:pt x="1837" y="2426"/>
                    <a:pt x="3822" y="1927"/>
                    <a:pt x="5806" y="1786"/>
                  </a:cubicBezTo>
                  <a:cubicBezTo>
                    <a:pt x="5646" y="1223"/>
                    <a:pt x="5460" y="634"/>
                    <a:pt x="524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64;p50">
              <a:extLst>
                <a:ext uri="{FF2B5EF4-FFF2-40B4-BE49-F238E27FC236}">
                  <a16:creationId xmlns:a16="http://schemas.microsoft.com/office/drawing/2014/main" id="{CAAA6DA3-3AB0-9559-B362-BC22A14A0F3C}"/>
                </a:ext>
              </a:extLst>
            </p:cNvPr>
            <p:cNvSpPr/>
            <p:nvPr/>
          </p:nvSpPr>
          <p:spPr>
            <a:xfrm>
              <a:off x="4657643" y="3509279"/>
              <a:ext cx="514938" cy="406557"/>
            </a:xfrm>
            <a:custGeom>
              <a:avLst/>
              <a:gdLst/>
              <a:ahLst/>
              <a:cxnLst/>
              <a:rect l="l" t="t" r="r" b="b"/>
              <a:pathLst>
                <a:path w="6875" h="5428" extrusionOk="0">
                  <a:moveTo>
                    <a:pt x="5550" y="0"/>
                  </a:moveTo>
                  <a:lnTo>
                    <a:pt x="3316" y="19"/>
                  </a:lnTo>
                  <a:lnTo>
                    <a:pt x="1082" y="38"/>
                  </a:lnTo>
                  <a:lnTo>
                    <a:pt x="1057" y="38"/>
                  </a:lnTo>
                  <a:lnTo>
                    <a:pt x="1050" y="64"/>
                  </a:lnTo>
                  <a:cubicBezTo>
                    <a:pt x="922" y="493"/>
                    <a:pt x="807" y="935"/>
                    <a:pt x="698" y="1376"/>
                  </a:cubicBezTo>
                  <a:cubicBezTo>
                    <a:pt x="590" y="1811"/>
                    <a:pt x="494" y="2259"/>
                    <a:pt x="398" y="2701"/>
                  </a:cubicBezTo>
                  <a:cubicBezTo>
                    <a:pt x="302" y="3143"/>
                    <a:pt x="225" y="3591"/>
                    <a:pt x="161" y="4039"/>
                  </a:cubicBezTo>
                  <a:cubicBezTo>
                    <a:pt x="90" y="4487"/>
                    <a:pt x="39" y="4935"/>
                    <a:pt x="1" y="5389"/>
                  </a:cubicBezTo>
                  <a:lnTo>
                    <a:pt x="33" y="5389"/>
                  </a:lnTo>
                  <a:cubicBezTo>
                    <a:pt x="78" y="4941"/>
                    <a:pt x="135" y="4487"/>
                    <a:pt x="206" y="4045"/>
                  </a:cubicBezTo>
                  <a:cubicBezTo>
                    <a:pt x="282" y="3597"/>
                    <a:pt x="359" y="3155"/>
                    <a:pt x="455" y="2707"/>
                  </a:cubicBezTo>
                  <a:cubicBezTo>
                    <a:pt x="545" y="2266"/>
                    <a:pt x="647" y="1824"/>
                    <a:pt x="756" y="1389"/>
                  </a:cubicBezTo>
                  <a:cubicBezTo>
                    <a:pt x="863" y="956"/>
                    <a:pt x="976" y="529"/>
                    <a:pt x="1101" y="102"/>
                  </a:cubicBezTo>
                  <a:lnTo>
                    <a:pt x="1101" y="102"/>
                  </a:lnTo>
                  <a:lnTo>
                    <a:pt x="3310" y="90"/>
                  </a:lnTo>
                  <a:lnTo>
                    <a:pt x="5520" y="77"/>
                  </a:lnTo>
                  <a:lnTo>
                    <a:pt x="5520" y="77"/>
                  </a:lnTo>
                  <a:cubicBezTo>
                    <a:pt x="5798" y="946"/>
                    <a:pt x="6058" y="1827"/>
                    <a:pt x="6273" y="2714"/>
                  </a:cubicBezTo>
                  <a:cubicBezTo>
                    <a:pt x="6388" y="3162"/>
                    <a:pt x="6491" y="3616"/>
                    <a:pt x="6580" y="4064"/>
                  </a:cubicBezTo>
                  <a:cubicBezTo>
                    <a:pt x="6676" y="4519"/>
                    <a:pt x="6760" y="4973"/>
                    <a:pt x="6836" y="5428"/>
                  </a:cubicBezTo>
                  <a:lnTo>
                    <a:pt x="6875" y="5428"/>
                  </a:lnTo>
                  <a:cubicBezTo>
                    <a:pt x="6740" y="4512"/>
                    <a:pt x="6561" y="3603"/>
                    <a:pt x="6343" y="2701"/>
                  </a:cubicBezTo>
                  <a:cubicBezTo>
                    <a:pt x="6119" y="1799"/>
                    <a:pt x="5870" y="909"/>
                    <a:pt x="5582" y="26"/>
                  </a:cubicBezTo>
                  <a:lnTo>
                    <a:pt x="5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65;p50">
              <a:extLst>
                <a:ext uri="{FF2B5EF4-FFF2-40B4-BE49-F238E27FC236}">
                  <a16:creationId xmlns:a16="http://schemas.microsoft.com/office/drawing/2014/main" id="{D7F71AEA-EE9F-6B11-A7A3-0954F97DF526}"/>
                </a:ext>
              </a:extLst>
            </p:cNvPr>
            <p:cNvSpPr/>
            <p:nvPr/>
          </p:nvSpPr>
          <p:spPr>
            <a:xfrm>
              <a:off x="4603938" y="3124208"/>
              <a:ext cx="577254" cy="403486"/>
            </a:xfrm>
            <a:custGeom>
              <a:avLst/>
              <a:gdLst/>
              <a:ahLst/>
              <a:cxnLst/>
              <a:rect l="l" t="t" r="r" b="b"/>
              <a:pathLst>
                <a:path w="7707" h="5387" extrusionOk="0">
                  <a:moveTo>
                    <a:pt x="3920" y="0"/>
                  </a:moveTo>
                  <a:cubicBezTo>
                    <a:pt x="3343" y="0"/>
                    <a:pt x="2779" y="154"/>
                    <a:pt x="2286" y="443"/>
                  </a:cubicBezTo>
                  <a:cubicBezTo>
                    <a:pt x="2055" y="584"/>
                    <a:pt x="1844" y="750"/>
                    <a:pt x="1652" y="942"/>
                  </a:cubicBezTo>
                  <a:cubicBezTo>
                    <a:pt x="1307" y="1301"/>
                    <a:pt x="1038" y="1723"/>
                    <a:pt x="859" y="2191"/>
                  </a:cubicBezTo>
                  <a:cubicBezTo>
                    <a:pt x="1" y="4322"/>
                    <a:pt x="1588" y="5179"/>
                    <a:pt x="3515" y="5352"/>
                  </a:cubicBezTo>
                  <a:cubicBezTo>
                    <a:pt x="3765" y="5375"/>
                    <a:pt x="4007" y="5386"/>
                    <a:pt x="4240" y="5386"/>
                  </a:cubicBezTo>
                  <a:cubicBezTo>
                    <a:pt x="5467" y="5386"/>
                    <a:pt x="6439" y="5070"/>
                    <a:pt x="6977" y="4392"/>
                  </a:cubicBezTo>
                  <a:cubicBezTo>
                    <a:pt x="7124" y="4200"/>
                    <a:pt x="7240" y="3983"/>
                    <a:pt x="7316" y="3752"/>
                  </a:cubicBezTo>
                  <a:cubicBezTo>
                    <a:pt x="7323" y="3739"/>
                    <a:pt x="7323" y="3720"/>
                    <a:pt x="7329" y="3707"/>
                  </a:cubicBezTo>
                  <a:cubicBezTo>
                    <a:pt x="7707" y="2402"/>
                    <a:pt x="6625" y="110"/>
                    <a:pt x="4142" y="8"/>
                  </a:cubicBezTo>
                  <a:cubicBezTo>
                    <a:pt x="4068" y="3"/>
                    <a:pt x="3994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66;p50">
              <a:extLst>
                <a:ext uri="{FF2B5EF4-FFF2-40B4-BE49-F238E27FC236}">
                  <a16:creationId xmlns:a16="http://schemas.microsoft.com/office/drawing/2014/main" id="{98E430B8-A433-D60A-2978-7D2C6EB9EA79}"/>
                </a:ext>
              </a:extLst>
            </p:cNvPr>
            <p:cNvSpPr/>
            <p:nvPr/>
          </p:nvSpPr>
          <p:spPr>
            <a:xfrm>
              <a:off x="4763629" y="3321350"/>
              <a:ext cx="50408" cy="43217"/>
            </a:xfrm>
            <a:custGeom>
              <a:avLst/>
              <a:gdLst/>
              <a:ahLst/>
              <a:cxnLst/>
              <a:rect l="l" t="t" r="r" b="b"/>
              <a:pathLst>
                <a:path w="673" h="577" extrusionOk="0">
                  <a:moveTo>
                    <a:pt x="384" y="0"/>
                  </a:moveTo>
                  <a:cubicBezTo>
                    <a:pt x="128" y="0"/>
                    <a:pt x="0" y="307"/>
                    <a:pt x="179" y="493"/>
                  </a:cubicBezTo>
                  <a:cubicBezTo>
                    <a:pt x="239" y="551"/>
                    <a:pt x="312" y="577"/>
                    <a:pt x="382" y="577"/>
                  </a:cubicBezTo>
                  <a:cubicBezTo>
                    <a:pt x="531" y="577"/>
                    <a:pt x="672" y="462"/>
                    <a:pt x="672" y="288"/>
                  </a:cubicBezTo>
                  <a:cubicBezTo>
                    <a:pt x="672" y="128"/>
                    <a:pt x="544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67;p50">
              <a:extLst>
                <a:ext uri="{FF2B5EF4-FFF2-40B4-BE49-F238E27FC236}">
                  <a16:creationId xmlns:a16="http://schemas.microsoft.com/office/drawing/2014/main" id="{50CF2FB1-8E31-2B27-32C9-3EB4AFCB764F}"/>
                </a:ext>
              </a:extLst>
            </p:cNvPr>
            <p:cNvSpPr/>
            <p:nvPr/>
          </p:nvSpPr>
          <p:spPr>
            <a:xfrm>
              <a:off x="4987510" y="3321350"/>
              <a:ext cx="50408" cy="43217"/>
            </a:xfrm>
            <a:custGeom>
              <a:avLst/>
              <a:gdLst/>
              <a:ahLst/>
              <a:cxnLst/>
              <a:rect l="l" t="t" r="r" b="b"/>
              <a:pathLst>
                <a:path w="673" h="577" extrusionOk="0">
                  <a:moveTo>
                    <a:pt x="384" y="0"/>
                  </a:moveTo>
                  <a:cubicBezTo>
                    <a:pt x="128" y="0"/>
                    <a:pt x="0" y="307"/>
                    <a:pt x="179" y="493"/>
                  </a:cubicBezTo>
                  <a:cubicBezTo>
                    <a:pt x="237" y="551"/>
                    <a:pt x="309" y="577"/>
                    <a:pt x="379" y="577"/>
                  </a:cubicBezTo>
                  <a:cubicBezTo>
                    <a:pt x="528" y="577"/>
                    <a:pt x="672" y="462"/>
                    <a:pt x="672" y="288"/>
                  </a:cubicBezTo>
                  <a:cubicBezTo>
                    <a:pt x="672" y="128"/>
                    <a:pt x="544" y="0"/>
                    <a:pt x="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68;p50">
              <a:extLst>
                <a:ext uri="{FF2B5EF4-FFF2-40B4-BE49-F238E27FC236}">
                  <a16:creationId xmlns:a16="http://schemas.microsoft.com/office/drawing/2014/main" id="{105629DB-4809-93F3-61BC-9AEBE045E34D}"/>
                </a:ext>
              </a:extLst>
            </p:cNvPr>
            <p:cNvSpPr/>
            <p:nvPr/>
          </p:nvSpPr>
          <p:spPr>
            <a:xfrm>
              <a:off x="4673971" y="3364493"/>
              <a:ext cx="459811" cy="235411"/>
            </a:xfrm>
            <a:custGeom>
              <a:avLst/>
              <a:gdLst/>
              <a:ahLst/>
              <a:cxnLst/>
              <a:rect l="l" t="t" r="r" b="b"/>
              <a:pathLst>
                <a:path w="6139" h="3143" extrusionOk="0">
                  <a:moveTo>
                    <a:pt x="3053" y="0"/>
                  </a:moveTo>
                  <a:cubicBezTo>
                    <a:pt x="941" y="0"/>
                    <a:pt x="0" y="704"/>
                    <a:pt x="0" y="1575"/>
                  </a:cubicBezTo>
                  <a:cubicBezTo>
                    <a:pt x="0" y="2439"/>
                    <a:pt x="941" y="3143"/>
                    <a:pt x="3053" y="3143"/>
                  </a:cubicBezTo>
                  <a:cubicBezTo>
                    <a:pt x="5159" y="3143"/>
                    <a:pt x="6138" y="2439"/>
                    <a:pt x="6138" y="1575"/>
                  </a:cubicBezTo>
                  <a:cubicBezTo>
                    <a:pt x="6138" y="704"/>
                    <a:pt x="5159" y="0"/>
                    <a:pt x="30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69;p50">
              <a:extLst>
                <a:ext uri="{FF2B5EF4-FFF2-40B4-BE49-F238E27FC236}">
                  <a16:creationId xmlns:a16="http://schemas.microsoft.com/office/drawing/2014/main" id="{CD71A186-2BB8-8CB0-D45E-A33241250A95}"/>
                </a:ext>
              </a:extLst>
            </p:cNvPr>
            <p:cNvSpPr/>
            <p:nvPr/>
          </p:nvSpPr>
          <p:spPr>
            <a:xfrm>
              <a:off x="4685431" y="3373931"/>
              <a:ext cx="432023" cy="216910"/>
            </a:xfrm>
            <a:custGeom>
              <a:avLst/>
              <a:gdLst/>
              <a:ahLst/>
              <a:cxnLst/>
              <a:rect l="l" t="t" r="r" b="b"/>
              <a:pathLst>
                <a:path w="5768" h="2896" extrusionOk="0">
                  <a:moveTo>
                    <a:pt x="2735" y="1"/>
                  </a:moveTo>
                  <a:cubicBezTo>
                    <a:pt x="2733" y="1"/>
                    <a:pt x="2730" y="1"/>
                    <a:pt x="2728" y="2"/>
                  </a:cubicBezTo>
                  <a:cubicBezTo>
                    <a:pt x="2638" y="2"/>
                    <a:pt x="2555" y="2"/>
                    <a:pt x="2471" y="9"/>
                  </a:cubicBezTo>
                  <a:cubicBezTo>
                    <a:pt x="2427" y="15"/>
                    <a:pt x="2427" y="85"/>
                    <a:pt x="2471" y="92"/>
                  </a:cubicBezTo>
                  <a:lnTo>
                    <a:pt x="2478" y="92"/>
                  </a:lnTo>
                  <a:cubicBezTo>
                    <a:pt x="2561" y="85"/>
                    <a:pt x="2644" y="85"/>
                    <a:pt x="2728" y="85"/>
                  </a:cubicBezTo>
                  <a:cubicBezTo>
                    <a:pt x="2747" y="85"/>
                    <a:pt x="2766" y="66"/>
                    <a:pt x="2766" y="41"/>
                  </a:cubicBezTo>
                  <a:cubicBezTo>
                    <a:pt x="2771" y="18"/>
                    <a:pt x="2753" y="1"/>
                    <a:pt x="2735" y="1"/>
                  </a:cubicBezTo>
                  <a:close/>
                  <a:moveTo>
                    <a:pt x="2966" y="6"/>
                  </a:moveTo>
                  <a:cubicBezTo>
                    <a:pt x="2930" y="6"/>
                    <a:pt x="2930" y="88"/>
                    <a:pt x="2966" y="88"/>
                  </a:cubicBezTo>
                  <a:cubicBezTo>
                    <a:pt x="2969" y="88"/>
                    <a:pt x="2973" y="87"/>
                    <a:pt x="2977" y="85"/>
                  </a:cubicBezTo>
                  <a:cubicBezTo>
                    <a:pt x="3060" y="85"/>
                    <a:pt x="3150" y="92"/>
                    <a:pt x="3227" y="92"/>
                  </a:cubicBezTo>
                  <a:cubicBezTo>
                    <a:pt x="3246" y="92"/>
                    <a:pt x="3265" y="79"/>
                    <a:pt x="3272" y="60"/>
                  </a:cubicBezTo>
                  <a:cubicBezTo>
                    <a:pt x="3272" y="34"/>
                    <a:pt x="3252" y="15"/>
                    <a:pt x="3227" y="15"/>
                  </a:cubicBezTo>
                  <a:cubicBezTo>
                    <a:pt x="3150" y="9"/>
                    <a:pt x="3067" y="9"/>
                    <a:pt x="2977" y="9"/>
                  </a:cubicBezTo>
                  <a:cubicBezTo>
                    <a:pt x="2973" y="7"/>
                    <a:pt x="2969" y="6"/>
                    <a:pt x="2966" y="6"/>
                  </a:cubicBezTo>
                  <a:close/>
                  <a:moveTo>
                    <a:pt x="3483" y="21"/>
                  </a:moveTo>
                  <a:cubicBezTo>
                    <a:pt x="3457" y="21"/>
                    <a:pt x="3438" y="34"/>
                    <a:pt x="3438" y="60"/>
                  </a:cubicBezTo>
                  <a:cubicBezTo>
                    <a:pt x="3432" y="85"/>
                    <a:pt x="3451" y="105"/>
                    <a:pt x="3476" y="105"/>
                  </a:cubicBezTo>
                  <a:cubicBezTo>
                    <a:pt x="3566" y="111"/>
                    <a:pt x="3643" y="117"/>
                    <a:pt x="3726" y="130"/>
                  </a:cubicBezTo>
                  <a:lnTo>
                    <a:pt x="3726" y="124"/>
                  </a:lnTo>
                  <a:cubicBezTo>
                    <a:pt x="3764" y="117"/>
                    <a:pt x="3771" y="60"/>
                    <a:pt x="3732" y="47"/>
                  </a:cubicBezTo>
                  <a:cubicBezTo>
                    <a:pt x="3649" y="34"/>
                    <a:pt x="3566" y="28"/>
                    <a:pt x="3483" y="21"/>
                  </a:cubicBezTo>
                  <a:close/>
                  <a:moveTo>
                    <a:pt x="2232" y="26"/>
                  </a:moveTo>
                  <a:cubicBezTo>
                    <a:pt x="2229" y="26"/>
                    <a:pt x="2226" y="26"/>
                    <a:pt x="2222" y="28"/>
                  </a:cubicBezTo>
                  <a:cubicBezTo>
                    <a:pt x="2132" y="34"/>
                    <a:pt x="2049" y="41"/>
                    <a:pt x="1966" y="53"/>
                  </a:cubicBezTo>
                  <a:cubicBezTo>
                    <a:pt x="1927" y="66"/>
                    <a:pt x="1934" y="124"/>
                    <a:pt x="1972" y="137"/>
                  </a:cubicBezTo>
                  <a:lnTo>
                    <a:pt x="1979" y="137"/>
                  </a:lnTo>
                  <a:cubicBezTo>
                    <a:pt x="2055" y="124"/>
                    <a:pt x="2139" y="117"/>
                    <a:pt x="2228" y="111"/>
                  </a:cubicBezTo>
                  <a:cubicBezTo>
                    <a:pt x="2230" y="111"/>
                    <a:pt x="2231" y="111"/>
                    <a:pt x="2232" y="111"/>
                  </a:cubicBezTo>
                  <a:cubicBezTo>
                    <a:pt x="2269" y="111"/>
                    <a:pt x="2266" y="26"/>
                    <a:pt x="2232" y="26"/>
                  </a:cubicBezTo>
                  <a:close/>
                  <a:moveTo>
                    <a:pt x="3974" y="84"/>
                  </a:moveTo>
                  <a:cubicBezTo>
                    <a:pt x="3956" y="84"/>
                    <a:pt x="3937" y="101"/>
                    <a:pt x="3937" y="117"/>
                  </a:cubicBezTo>
                  <a:cubicBezTo>
                    <a:pt x="3931" y="143"/>
                    <a:pt x="3950" y="162"/>
                    <a:pt x="3969" y="169"/>
                  </a:cubicBezTo>
                  <a:cubicBezTo>
                    <a:pt x="4052" y="181"/>
                    <a:pt x="4136" y="194"/>
                    <a:pt x="4212" y="213"/>
                  </a:cubicBezTo>
                  <a:lnTo>
                    <a:pt x="4225" y="213"/>
                  </a:lnTo>
                  <a:cubicBezTo>
                    <a:pt x="4264" y="201"/>
                    <a:pt x="4270" y="149"/>
                    <a:pt x="4232" y="130"/>
                  </a:cubicBezTo>
                  <a:cubicBezTo>
                    <a:pt x="4155" y="117"/>
                    <a:pt x="4072" y="98"/>
                    <a:pt x="3982" y="85"/>
                  </a:cubicBezTo>
                  <a:cubicBezTo>
                    <a:pt x="3979" y="85"/>
                    <a:pt x="3977" y="84"/>
                    <a:pt x="3974" y="84"/>
                  </a:cubicBezTo>
                  <a:close/>
                  <a:moveTo>
                    <a:pt x="1727" y="89"/>
                  </a:moveTo>
                  <a:cubicBezTo>
                    <a:pt x="1724" y="89"/>
                    <a:pt x="1720" y="90"/>
                    <a:pt x="1716" y="92"/>
                  </a:cubicBezTo>
                  <a:cubicBezTo>
                    <a:pt x="1633" y="111"/>
                    <a:pt x="1550" y="124"/>
                    <a:pt x="1467" y="143"/>
                  </a:cubicBezTo>
                  <a:cubicBezTo>
                    <a:pt x="1428" y="162"/>
                    <a:pt x="1435" y="220"/>
                    <a:pt x="1479" y="226"/>
                  </a:cubicBezTo>
                  <a:lnTo>
                    <a:pt x="1492" y="226"/>
                  </a:lnTo>
                  <a:cubicBezTo>
                    <a:pt x="1569" y="207"/>
                    <a:pt x="1652" y="188"/>
                    <a:pt x="1729" y="175"/>
                  </a:cubicBezTo>
                  <a:cubicBezTo>
                    <a:pt x="1776" y="175"/>
                    <a:pt x="1764" y="89"/>
                    <a:pt x="1727" y="89"/>
                  </a:cubicBezTo>
                  <a:close/>
                  <a:moveTo>
                    <a:pt x="4468" y="186"/>
                  </a:moveTo>
                  <a:cubicBezTo>
                    <a:pt x="4448" y="186"/>
                    <a:pt x="4430" y="199"/>
                    <a:pt x="4430" y="220"/>
                  </a:cubicBezTo>
                  <a:cubicBezTo>
                    <a:pt x="4424" y="239"/>
                    <a:pt x="4436" y="265"/>
                    <a:pt x="4456" y="271"/>
                  </a:cubicBezTo>
                  <a:cubicBezTo>
                    <a:pt x="4539" y="297"/>
                    <a:pt x="4616" y="322"/>
                    <a:pt x="4692" y="354"/>
                  </a:cubicBezTo>
                  <a:lnTo>
                    <a:pt x="4705" y="354"/>
                  </a:lnTo>
                  <a:lnTo>
                    <a:pt x="4705" y="348"/>
                  </a:lnTo>
                  <a:cubicBezTo>
                    <a:pt x="4707" y="349"/>
                    <a:pt x="4710" y="349"/>
                    <a:pt x="4713" y="349"/>
                  </a:cubicBezTo>
                  <a:cubicBezTo>
                    <a:pt x="4724" y="349"/>
                    <a:pt x="4738" y="338"/>
                    <a:pt x="4744" y="322"/>
                  </a:cubicBezTo>
                  <a:cubicBezTo>
                    <a:pt x="4750" y="303"/>
                    <a:pt x="4744" y="277"/>
                    <a:pt x="4718" y="271"/>
                  </a:cubicBezTo>
                  <a:cubicBezTo>
                    <a:pt x="4641" y="239"/>
                    <a:pt x="4558" y="213"/>
                    <a:pt x="4481" y="188"/>
                  </a:cubicBezTo>
                  <a:cubicBezTo>
                    <a:pt x="4477" y="187"/>
                    <a:pt x="4472" y="186"/>
                    <a:pt x="4468" y="186"/>
                  </a:cubicBezTo>
                  <a:close/>
                  <a:moveTo>
                    <a:pt x="1238" y="211"/>
                  </a:moveTo>
                  <a:cubicBezTo>
                    <a:pt x="1234" y="211"/>
                    <a:pt x="1229" y="211"/>
                    <a:pt x="1223" y="213"/>
                  </a:cubicBezTo>
                  <a:cubicBezTo>
                    <a:pt x="1140" y="233"/>
                    <a:pt x="1063" y="258"/>
                    <a:pt x="980" y="290"/>
                  </a:cubicBezTo>
                  <a:cubicBezTo>
                    <a:pt x="942" y="309"/>
                    <a:pt x="955" y="367"/>
                    <a:pt x="999" y="373"/>
                  </a:cubicBezTo>
                  <a:lnTo>
                    <a:pt x="993" y="367"/>
                  </a:lnTo>
                  <a:lnTo>
                    <a:pt x="993" y="367"/>
                  </a:lnTo>
                  <a:cubicBezTo>
                    <a:pt x="999" y="373"/>
                    <a:pt x="1006" y="373"/>
                    <a:pt x="1012" y="373"/>
                  </a:cubicBezTo>
                  <a:cubicBezTo>
                    <a:pt x="1089" y="341"/>
                    <a:pt x="1166" y="316"/>
                    <a:pt x="1249" y="290"/>
                  </a:cubicBezTo>
                  <a:cubicBezTo>
                    <a:pt x="1295" y="279"/>
                    <a:pt x="1279" y="211"/>
                    <a:pt x="1238" y="211"/>
                  </a:cubicBezTo>
                  <a:close/>
                  <a:moveTo>
                    <a:pt x="4940" y="365"/>
                  </a:moveTo>
                  <a:cubicBezTo>
                    <a:pt x="4924" y="365"/>
                    <a:pt x="4908" y="372"/>
                    <a:pt x="4904" y="386"/>
                  </a:cubicBezTo>
                  <a:cubicBezTo>
                    <a:pt x="4891" y="412"/>
                    <a:pt x="4897" y="437"/>
                    <a:pt x="4923" y="444"/>
                  </a:cubicBezTo>
                  <a:cubicBezTo>
                    <a:pt x="4993" y="482"/>
                    <a:pt x="5064" y="521"/>
                    <a:pt x="5134" y="565"/>
                  </a:cubicBezTo>
                  <a:cubicBezTo>
                    <a:pt x="5140" y="565"/>
                    <a:pt x="5146" y="571"/>
                    <a:pt x="5157" y="572"/>
                  </a:cubicBezTo>
                  <a:lnTo>
                    <a:pt x="5157" y="572"/>
                  </a:lnTo>
                  <a:cubicBezTo>
                    <a:pt x="5174" y="571"/>
                    <a:pt x="5186" y="565"/>
                    <a:pt x="5192" y="553"/>
                  </a:cubicBezTo>
                  <a:cubicBezTo>
                    <a:pt x="5204" y="533"/>
                    <a:pt x="5198" y="508"/>
                    <a:pt x="5179" y="495"/>
                  </a:cubicBezTo>
                  <a:cubicBezTo>
                    <a:pt x="5108" y="450"/>
                    <a:pt x="5032" y="405"/>
                    <a:pt x="4955" y="367"/>
                  </a:cubicBezTo>
                  <a:cubicBezTo>
                    <a:pt x="4950" y="365"/>
                    <a:pt x="4945" y="365"/>
                    <a:pt x="4940" y="365"/>
                  </a:cubicBezTo>
                  <a:close/>
                  <a:moveTo>
                    <a:pt x="5157" y="572"/>
                  </a:moveTo>
                  <a:cubicBezTo>
                    <a:pt x="5156" y="572"/>
                    <a:pt x="5155" y="572"/>
                    <a:pt x="5153" y="572"/>
                  </a:cubicBezTo>
                  <a:lnTo>
                    <a:pt x="5160" y="572"/>
                  </a:lnTo>
                  <a:cubicBezTo>
                    <a:pt x="5159" y="572"/>
                    <a:pt x="5158" y="572"/>
                    <a:pt x="5157" y="572"/>
                  </a:cubicBezTo>
                  <a:close/>
                  <a:moveTo>
                    <a:pt x="765" y="390"/>
                  </a:moveTo>
                  <a:cubicBezTo>
                    <a:pt x="760" y="390"/>
                    <a:pt x="755" y="391"/>
                    <a:pt x="750" y="393"/>
                  </a:cubicBezTo>
                  <a:cubicBezTo>
                    <a:pt x="673" y="437"/>
                    <a:pt x="603" y="476"/>
                    <a:pt x="532" y="527"/>
                  </a:cubicBezTo>
                  <a:cubicBezTo>
                    <a:pt x="513" y="540"/>
                    <a:pt x="507" y="565"/>
                    <a:pt x="519" y="585"/>
                  </a:cubicBezTo>
                  <a:cubicBezTo>
                    <a:pt x="526" y="597"/>
                    <a:pt x="539" y="604"/>
                    <a:pt x="551" y="604"/>
                  </a:cubicBezTo>
                  <a:cubicBezTo>
                    <a:pt x="558" y="604"/>
                    <a:pt x="571" y="604"/>
                    <a:pt x="577" y="597"/>
                  </a:cubicBezTo>
                  <a:cubicBezTo>
                    <a:pt x="647" y="553"/>
                    <a:pt x="718" y="508"/>
                    <a:pt x="788" y="469"/>
                  </a:cubicBezTo>
                  <a:cubicBezTo>
                    <a:pt x="807" y="457"/>
                    <a:pt x="820" y="431"/>
                    <a:pt x="807" y="412"/>
                  </a:cubicBezTo>
                  <a:cubicBezTo>
                    <a:pt x="798" y="397"/>
                    <a:pt x="781" y="390"/>
                    <a:pt x="765" y="390"/>
                  </a:cubicBezTo>
                  <a:close/>
                  <a:moveTo>
                    <a:pt x="5359" y="634"/>
                  </a:moveTo>
                  <a:cubicBezTo>
                    <a:pt x="5348" y="634"/>
                    <a:pt x="5339" y="639"/>
                    <a:pt x="5332" y="649"/>
                  </a:cubicBezTo>
                  <a:cubicBezTo>
                    <a:pt x="5313" y="668"/>
                    <a:pt x="5313" y="693"/>
                    <a:pt x="5332" y="713"/>
                  </a:cubicBezTo>
                  <a:cubicBezTo>
                    <a:pt x="5390" y="764"/>
                    <a:pt x="5448" y="821"/>
                    <a:pt x="5499" y="885"/>
                  </a:cubicBezTo>
                  <a:cubicBezTo>
                    <a:pt x="5505" y="898"/>
                    <a:pt x="5518" y="905"/>
                    <a:pt x="5531" y="905"/>
                  </a:cubicBezTo>
                  <a:cubicBezTo>
                    <a:pt x="5569" y="905"/>
                    <a:pt x="5588" y="860"/>
                    <a:pt x="5569" y="834"/>
                  </a:cubicBezTo>
                  <a:cubicBezTo>
                    <a:pt x="5512" y="764"/>
                    <a:pt x="5454" y="706"/>
                    <a:pt x="5390" y="649"/>
                  </a:cubicBezTo>
                  <a:cubicBezTo>
                    <a:pt x="5380" y="639"/>
                    <a:pt x="5369" y="634"/>
                    <a:pt x="5359" y="634"/>
                  </a:cubicBezTo>
                  <a:close/>
                  <a:moveTo>
                    <a:pt x="354" y="683"/>
                  </a:moveTo>
                  <a:cubicBezTo>
                    <a:pt x="345" y="683"/>
                    <a:pt x="336" y="686"/>
                    <a:pt x="327" y="693"/>
                  </a:cubicBezTo>
                  <a:cubicBezTo>
                    <a:pt x="270" y="751"/>
                    <a:pt x="212" y="821"/>
                    <a:pt x="167" y="892"/>
                  </a:cubicBezTo>
                  <a:cubicBezTo>
                    <a:pt x="155" y="911"/>
                    <a:pt x="161" y="937"/>
                    <a:pt x="180" y="949"/>
                  </a:cubicBezTo>
                  <a:cubicBezTo>
                    <a:pt x="187" y="956"/>
                    <a:pt x="193" y="956"/>
                    <a:pt x="206" y="956"/>
                  </a:cubicBezTo>
                  <a:cubicBezTo>
                    <a:pt x="212" y="956"/>
                    <a:pt x="225" y="949"/>
                    <a:pt x="231" y="937"/>
                  </a:cubicBezTo>
                  <a:cubicBezTo>
                    <a:pt x="276" y="873"/>
                    <a:pt x="327" y="809"/>
                    <a:pt x="385" y="751"/>
                  </a:cubicBezTo>
                  <a:cubicBezTo>
                    <a:pt x="410" y="721"/>
                    <a:pt x="384" y="683"/>
                    <a:pt x="354" y="683"/>
                  </a:cubicBezTo>
                  <a:close/>
                  <a:moveTo>
                    <a:pt x="5657" y="1034"/>
                  </a:moveTo>
                  <a:cubicBezTo>
                    <a:pt x="5651" y="1034"/>
                    <a:pt x="5645" y="1035"/>
                    <a:pt x="5640" y="1039"/>
                  </a:cubicBezTo>
                  <a:cubicBezTo>
                    <a:pt x="5620" y="1045"/>
                    <a:pt x="5608" y="1071"/>
                    <a:pt x="5620" y="1090"/>
                  </a:cubicBezTo>
                  <a:cubicBezTo>
                    <a:pt x="5652" y="1167"/>
                    <a:pt x="5672" y="1244"/>
                    <a:pt x="5684" y="1321"/>
                  </a:cubicBezTo>
                  <a:cubicBezTo>
                    <a:pt x="5684" y="1340"/>
                    <a:pt x="5704" y="1359"/>
                    <a:pt x="5723" y="1359"/>
                  </a:cubicBezTo>
                  <a:lnTo>
                    <a:pt x="5729" y="1359"/>
                  </a:lnTo>
                  <a:cubicBezTo>
                    <a:pt x="5748" y="1353"/>
                    <a:pt x="5768" y="1333"/>
                    <a:pt x="5768" y="1308"/>
                  </a:cubicBezTo>
                  <a:cubicBezTo>
                    <a:pt x="5755" y="1225"/>
                    <a:pt x="5729" y="1141"/>
                    <a:pt x="5697" y="1058"/>
                  </a:cubicBezTo>
                  <a:cubicBezTo>
                    <a:pt x="5688" y="1044"/>
                    <a:pt x="5672" y="1034"/>
                    <a:pt x="5657" y="1034"/>
                  </a:cubicBezTo>
                  <a:close/>
                  <a:moveTo>
                    <a:pt x="89" y="1101"/>
                  </a:moveTo>
                  <a:cubicBezTo>
                    <a:pt x="74" y="1101"/>
                    <a:pt x="59" y="1109"/>
                    <a:pt x="52" y="1129"/>
                  </a:cubicBezTo>
                  <a:cubicBezTo>
                    <a:pt x="27" y="1212"/>
                    <a:pt x="7" y="1295"/>
                    <a:pt x="1" y="1385"/>
                  </a:cubicBezTo>
                  <a:cubicBezTo>
                    <a:pt x="1" y="1404"/>
                    <a:pt x="20" y="1423"/>
                    <a:pt x="46" y="1429"/>
                  </a:cubicBezTo>
                  <a:cubicBezTo>
                    <a:pt x="65" y="1429"/>
                    <a:pt x="84" y="1410"/>
                    <a:pt x="84" y="1391"/>
                  </a:cubicBezTo>
                  <a:cubicBezTo>
                    <a:pt x="91" y="1308"/>
                    <a:pt x="103" y="1231"/>
                    <a:pt x="135" y="1154"/>
                  </a:cubicBezTo>
                  <a:cubicBezTo>
                    <a:pt x="139" y="1123"/>
                    <a:pt x="114" y="1101"/>
                    <a:pt x="89" y="1101"/>
                  </a:cubicBezTo>
                  <a:close/>
                  <a:moveTo>
                    <a:pt x="5727" y="1415"/>
                  </a:moveTo>
                  <a:cubicBezTo>
                    <a:pt x="5710" y="1415"/>
                    <a:pt x="5694" y="1426"/>
                    <a:pt x="5691" y="1449"/>
                  </a:cubicBezTo>
                  <a:cubicBezTo>
                    <a:pt x="5691" y="1525"/>
                    <a:pt x="5678" y="1609"/>
                    <a:pt x="5659" y="1685"/>
                  </a:cubicBezTo>
                  <a:cubicBezTo>
                    <a:pt x="5652" y="1711"/>
                    <a:pt x="5665" y="1730"/>
                    <a:pt x="5684" y="1737"/>
                  </a:cubicBezTo>
                  <a:lnTo>
                    <a:pt x="5697" y="1737"/>
                  </a:lnTo>
                  <a:cubicBezTo>
                    <a:pt x="5716" y="1737"/>
                    <a:pt x="5729" y="1724"/>
                    <a:pt x="5736" y="1705"/>
                  </a:cubicBezTo>
                  <a:cubicBezTo>
                    <a:pt x="5755" y="1621"/>
                    <a:pt x="5768" y="1532"/>
                    <a:pt x="5768" y="1449"/>
                  </a:cubicBezTo>
                  <a:cubicBezTo>
                    <a:pt x="5761" y="1426"/>
                    <a:pt x="5744" y="1415"/>
                    <a:pt x="5727" y="1415"/>
                  </a:cubicBezTo>
                  <a:close/>
                  <a:moveTo>
                    <a:pt x="67" y="1595"/>
                  </a:moveTo>
                  <a:cubicBezTo>
                    <a:pt x="64" y="1595"/>
                    <a:pt x="61" y="1595"/>
                    <a:pt x="59" y="1596"/>
                  </a:cubicBezTo>
                  <a:cubicBezTo>
                    <a:pt x="33" y="1602"/>
                    <a:pt x="20" y="1621"/>
                    <a:pt x="20" y="1647"/>
                  </a:cubicBezTo>
                  <a:cubicBezTo>
                    <a:pt x="39" y="1730"/>
                    <a:pt x="65" y="1813"/>
                    <a:pt x="103" y="1890"/>
                  </a:cubicBezTo>
                  <a:cubicBezTo>
                    <a:pt x="110" y="1909"/>
                    <a:pt x="123" y="1916"/>
                    <a:pt x="142" y="1916"/>
                  </a:cubicBezTo>
                  <a:cubicBezTo>
                    <a:pt x="148" y="1916"/>
                    <a:pt x="161" y="1916"/>
                    <a:pt x="167" y="1909"/>
                  </a:cubicBezTo>
                  <a:cubicBezTo>
                    <a:pt x="187" y="1903"/>
                    <a:pt x="193" y="1877"/>
                    <a:pt x="187" y="1858"/>
                  </a:cubicBezTo>
                  <a:cubicBezTo>
                    <a:pt x="148" y="1781"/>
                    <a:pt x="123" y="1711"/>
                    <a:pt x="103" y="1628"/>
                  </a:cubicBezTo>
                  <a:cubicBezTo>
                    <a:pt x="103" y="1611"/>
                    <a:pt x="84" y="1595"/>
                    <a:pt x="67" y="1595"/>
                  </a:cubicBezTo>
                  <a:close/>
                  <a:moveTo>
                    <a:pt x="5599" y="1884"/>
                  </a:moveTo>
                  <a:cubicBezTo>
                    <a:pt x="5586" y="1884"/>
                    <a:pt x="5573" y="1891"/>
                    <a:pt x="5569" y="1903"/>
                  </a:cubicBezTo>
                  <a:cubicBezTo>
                    <a:pt x="5524" y="1974"/>
                    <a:pt x="5480" y="2038"/>
                    <a:pt x="5422" y="2095"/>
                  </a:cubicBezTo>
                  <a:cubicBezTo>
                    <a:pt x="5403" y="2114"/>
                    <a:pt x="5403" y="2140"/>
                    <a:pt x="5422" y="2159"/>
                  </a:cubicBezTo>
                  <a:cubicBezTo>
                    <a:pt x="5427" y="2164"/>
                    <a:pt x="5434" y="2168"/>
                    <a:pt x="5441" y="2168"/>
                  </a:cubicBezTo>
                  <a:cubicBezTo>
                    <a:pt x="5443" y="2168"/>
                    <a:pt x="5446" y="2167"/>
                    <a:pt x="5448" y="2166"/>
                  </a:cubicBezTo>
                  <a:cubicBezTo>
                    <a:pt x="5460" y="2166"/>
                    <a:pt x="5473" y="2166"/>
                    <a:pt x="5480" y="2159"/>
                  </a:cubicBezTo>
                  <a:cubicBezTo>
                    <a:pt x="5537" y="2095"/>
                    <a:pt x="5595" y="2025"/>
                    <a:pt x="5640" y="1948"/>
                  </a:cubicBezTo>
                  <a:cubicBezTo>
                    <a:pt x="5652" y="1929"/>
                    <a:pt x="5640" y="1903"/>
                    <a:pt x="5620" y="1890"/>
                  </a:cubicBezTo>
                  <a:cubicBezTo>
                    <a:pt x="5614" y="1886"/>
                    <a:pt x="5606" y="1884"/>
                    <a:pt x="5599" y="1884"/>
                  </a:cubicBezTo>
                  <a:close/>
                  <a:moveTo>
                    <a:pt x="280" y="2041"/>
                  </a:moveTo>
                  <a:cubicBezTo>
                    <a:pt x="250" y="2041"/>
                    <a:pt x="220" y="2081"/>
                    <a:pt x="244" y="2114"/>
                  </a:cubicBezTo>
                  <a:cubicBezTo>
                    <a:pt x="302" y="2178"/>
                    <a:pt x="359" y="2236"/>
                    <a:pt x="430" y="2294"/>
                  </a:cubicBezTo>
                  <a:cubicBezTo>
                    <a:pt x="436" y="2300"/>
                    <a:pt x="443" y="2300"/>
                    <a:pt x="455" y="2300"/>
                  </a:cubicBezTo>
                  <a:cubicBezTo>
                    <a:pt x="468" y="2300"/>
                    <a:pt x="481" y="2294"/>
                    <a:pt x="487" y="2287"/>
                  </a:cubicBezTo>
                  <a:cubicBezTo>
                    <a:pt x="500" y="2268"/>
                    <a:pt x="500" y="2242"/>
                    <a:pt x="481" y="2230"/>
                  </a:cubicBezTo>
                  <a:cubicBezTo>
                    <a:pt x="417" y="2178"/>
                    <a:pt x="359" y="2121"/>
                    <a:pt x="308" y="2057"/>
                  </a:cubicBezTo>
                  <a:cubicBezTo>
                    <a:pt x="300" y="2045"/>
                    <a:pt x="290" y="2041"/>
                    <a:pt x="280" y="2041"/>
                  </a:cubicBezTo>
                  <a:close/>
                  <a:moveTo>
                    <a:pt x="5256" y="2252"/>
                  </a:moveTo>
                  <a:cubicBezTo>
                    <a:pt x="5249" y="2252"/>
                    <a:pt x="5242" y="2254"/>
                    <a:pt x="5236" y="2262"/>
                  </a:cubicBezTo>
                  <a:cubicBezTo>
                    <a:pt x="5172" y="2306"/>
                    <a:pt x="5102" y="2351"/>
                    <a:pt x="5032" y="2390"/>
                  </a:cubicBezTo>
                  <a:cubicBezTo>
                    <a:pt x="5012" y="2402"/>
                    <a:pt x="5006" y="2428"/>
                    <a:pt x="5012" y="2447"/>
                  </a:cubicBezTo>
                  <a:cubicBezTo>
                    <a:pt x="5019" y="2460"/>
                    <a:pt x="5038" y="2473"/>
                    <a:pt x="5051" y="2473"/>
                  </a:cubicBezTo>
                  <a:lnTo>
                    <a:pt x="5051" y="2466"/>
                  </a:lnTo>
                  <a:lnTo>
                    <a:pt x="5070" y="2466"/>
                  </a:lnTo>
                  <a:cubicBezTo>
                    <a:pt x="5147" y="2422"/>
                    <a:pt x="5217" y="2377"/>
                    <a:pt x="5288" y="2326"/>
                  </a:cubicBezTo>
                  <a:cubicBezTo>
                    <a:pt x="5324" y="2310"/>
                    <a:pt x="5288" y="2252"/>
                    <a:pt x="5256" y="2252"/>
                  </a:cubicBezTo>
                  <a:close/>
                  <a:moveTo>
                    <a:pt x="660" y="2362"/>
                  </a:moveTo>
                  <a:cubicBezTo>
                    <a:pt x="622" y="2362"/>
                    <a:pt x="599" y="2414"/>
                    <a:pt x="641" y="2441"/>
                  </a:cubicBezTo>
                  <a:cubicBezTo>
                    <a:pt x="711" y="2486"/>
                    <a:pt x="788" y="2524"/>
                    <a:pt x="865" y="2556"/>
                  </a:cubicBezTo>
                  <a:cubicBezTo>
                    <a:pt x="871" y="2562"/>
                    <a:pt x="878" y="2562"/>
                    <a:pt x="884" y="2562"/>
                  </a:cubicBezTo>
                  <a:cubicBezTo>
                    <a:pt x="929" y="2562"/>
                    <a:pt x="942" y="2498"/>
                    <a:pt x="903" y="2479"/>
                  </a:cubicBezTo>
                  <a:cubicBezTo>
                    <a:pt x="827" y="2447"/>
                    <a:pt x="756" y="2409"/>
                    <a:pt x="686" y="2370"/>
                  </a:cubicBezTo>
                  <a:cubicBezTo>
                    <a:pt x="677" y="2365"/>
                    <a:pt x="668" y="2362"/>
                    <a:pt x="660" y="2362"/>
                  </a:cubicBezTo>
                  <a:close/>
                  <a:moveTo>
                    <a:pt x="4825" y="2496"/>
                  </a:moveTo>
                  <a:cubicBezTo>
                    <a:pt x="4819" y="2496"/>
                    <a:pt x="4814" y="2497"/>
                    <a:pt x="4808" y="2498"/>
                  </a:cubicBezTo>
                  <a:cubicBezTo>
                    <a:pt x="4737" y="2530"/>
                    <a:pt x="4654" y="2556"/>
                    <a:pt x="4577" y="2582"/>
                  </a:cubicBezTo>
                  <a:cubicBezTo>
                    <a:pt x="4552" y="2594"/>
                    <a:pt x="4545" y="2614"/>
                    <a:pt x="4552" y="2639"/>
                  </a:cubicBezTo>
                  <a:cubicBezTo>
                    <a:pt x="4558" y="2652"/>
                    <a:pt x="4571" y="2665"/>
                    <a:pt x="4590" y="2665"/>
                  </a:cubicBezTo>
                  <a:lnTo>
                    <a:pt x="4603" y="2665"/>
                  </a:lnTo>
                  <a:cubicBezTo>
                    <a:pt x="4686" y="2639"/>
                    <a:pt x="4763" y="2607"/>
                    <a:pt x="4840" y="2575"/>
                  </a:cubicBezTo>
                  <a:cubicBezTo>
                    <a:pt x="4865" y="2569"/>
                    <a:pt x="4872" y="2543"/>
                    <a:pt x="4865" y="2524"/>
                  </a:cubicBezTo>
                  <a:cubicBezTo>
                    <a:pt x="4855" y="2504"/>
                    <a:pt x="4842" y="2496"/>
                    <a:pt x="4825" y="2496"/>
                  </a:cubicBezTo>
                  <a:close/>
                  <a:moveTo>
                    <a:pt x="1119" y="2573"/>
                  </a:moveTo>
                  <a:cubicBezTo>
                    <a:pt x="1104" y="2573"/>
                    <a:pt x="1088" y="2581"/>
                    <a:pt x="1083" y="2601"/>
                  </a:cubicBezTo>
                  <a:cubicBezTo>
                    <a:pt x="1076" y="2620"/>
                    <a:pt x="1083" y="2646"/>
                    <a:pt x="1108" y="2652"/>
                  </a:cubicBezTo>
                  <a:cubicBezTo>
                    <a:pt x="1179" y="2678"/>
                    <a:pt x="1268" y="2703"/>
                    <a:pt x="1345" y="2729"/>
                  </a:cubicBezTo>
                  <a:lnTo>
                    <a:pt x="1358" y="2729"/>
                  </a:lnTo>
                  <a:lnTo>
                    <a:pt x="1358" y="2722"/>
                  </a:lnTo>
                  <a:cubicBezTo>
                    <a:pt x="1361" y="2723"/>
                    <a:pt x="1365" y="2724"/>
                    <a:pt x="1368" y="2724"/>
                  </a:cubicBezTo>
                  <a:cubicBezTo>
                    <a:pt x="1383" y="2724"/>
                    <a:pt x="1397" y="2713"/>
                    <a:pt x="1403" y="2697"/>
                  </a:cubicBezTo>
                  <a:cubicBezTo>
                    <a:pt x="1409" y="2671"/>
                    <a:pt x="1396" y="2652"/>
                    <a:pt x="1377" y="2646"/>
                  </a:cubicBezTo>
                  <a:cubicBezTo>
                    <a:pt x="1287" y="2620"/>
                    <a:pt x="1211" y="2601"/>
                    <a:pt x="1134" y="2575"/>
                  </a:cubicBezTo>
                  <a:cubicBezTo>
                    <a:pt x="1129" y="2574"/>
                    <a:pt x="1124" y="2573"/>
                    <a:pt x="1119" y="2573"/>
                  </a:cubicBezTo>
                  <a:close/>
                  <a:moveTo>
                    <a:pt x="4347" y="2657"/>
                  </a:moveTo>
                  <a:cubicBezTo>
                    <a:pt x="4343" y="2657"/>
                    <a:pt x="4339" y="2657"/>
                    <a:pt x="4334" y="2658"/>
                  </a:cubicBezTo>
                  <a:cubicBezTo>
                    <a:pt x="4264" y="2678"/>
                    <a:pt x="4174" y="2690"/>
                    <a:pt x="4097" y="2710"/>
                  </a:cubicBezTo>
                  <a:cubicBezTo>
                    <a:pt x="4052" y="2722"/>
                    <a:pt x="4059" y="2780"/>
                    <a:pt x="4104" y="2786"/>
                  </a:cubicBezTo>
                  <a:lnTo>
                    <a:pt x="4110" y="2793"/>
                  </a:lnTo>
                  <a:cubicBezTo>
                    <a:pt x="4193" y="2774"/>
                    <a:pt x="4276" y="2754"/>
                    <a:pt x="4353" y="2735"/>
                  </a:cubicBezTo>
                  <a:cubicBezTo>
                    <a:pt x="4379" y="2729"/>
                    <a:pt x="4392" y="2710"/>
                    <a:pt x="4385" y="2684"/>
                  </a:cubicBezTo>
                  <a:cubicBezTo>
                    <a:pt x="4380" y="2668"/>
                    <a:pt x="4366" y="2657"/>
                    <a:pt x="4347" y="2657"/>
                  </a:cubicBezTo>
                  <a:close/>
                  <a:moveTo>
                    <a:pt x="1602" y="2701"/>
                  </a:moveTo>
                  <a:cubicBezTo>
                    <a:pt x="1565" y="2701"/>
                    <a:pt x="1548" y="2780"/>
                    <a:pt x="1595" y="2780"/>
                  </a:cubicBezTo>
                  <a:cubicBezTo>
                    <a:pt x="1678" y="2799"/>
                    <a:pt x="1761" y="2812"/>
                    <a:pt x="1844" y="2825"/>
                  </a:cubicBezTo>
                  <a:lnTo>
                    <a:pt x="1851" y="2825"/>
                  </a:lnTo>
                  <a:cubicBezTo>
                    <a:pt x="1902" y="2825"/>
                    <a:pt x="1908" y="2754"/>
                    <a:pt x="1857" y="2742"/>
                  </a:cubicBezTo>
                  <a:cubicBezTo>
                    <a:pt x="1774" y="2729"/>
                    <a:pt x="1691" y="2716"/>
                    <a:pt x="1614" y="2703"/>
                  </a:cubicBezTo>
                  <a:cubicBezTo>
                    <a:pt x="1610" y="2701"/>
                    <a:pt x="1606" y="2701"/>
                    <a:pt x="1602" y="2701"/>
                  </a:cubicBezTo>
                  <a:close/>
                  <a:moveTo>
                    <a:pt x="3848" y="2748"/>
                  </a:moveTo>
                  <a:cubicBezTo>
                    <a:pt x="3771" y="2761"/>
                    <a:pt x="3688" y="2774"/>
                    <a:pt x="3598" y="2780"/>
                  </a:cubicBezTo>
                  <a:cubicBezTo>
                    <a:pt x="3560" y="2793"/>
                    <a:pt x="3566" y="2850"/>
                    <a:pt x="3604" y="2857"/>
                  </a:cubicBezTo>
                  <a:lnTo>
                    <a:pt x="3611" y="2863"/>
                  </a:lnTo>
                  <a:cubicBezTo>
                    <a:pt x="3694" y="2857"/>
                    <a:pt x="3784" y="2844"/>
                    <a:pt x="3860" y="2831"/>
                  </a:cubicBezTo>
                  <a:cubicBezTo>
                    <a:pt x="3886" y="2831"/>
                    <a:pt x="3899" y="2806"/>
                    <a:pt x="3899" y="2786"/>
                  </a:cubicBezTo>
                  <a:cubicBezTo>
                    <a:pt x="3892" y="2761"/>
                    <a:pt x="3873" y="2748"/>
                    <a:pt x="3848" y="2748"/>
                  </a:cubicBezTo>
                  <a:close/>
                  <a:moveTo>
                    <a:pt x="2099" y="2772"/>
                  </a:moveTo>
                  <a:cubicBezTo>
                    <a:pt x="2062" y="2772"/>
                    <a:pt x="2053" y="2857"/>
                    <a:pt x="2096" y="2857"/>
                  </a:cubicBezTo>
                  <a:cubicBezTo>
                    <a:pt x="2097" y="2857"/>
                    <a:pt x="2099" y="2857"/>
                    <a:pt x="2100" y="2857"/>
                  </a:cubicBezTo>
                  <a:cubicBezTo>
                    <a:pt x="2177" y="2863"/>
                    <a:pt x="2267" y="2870"/>
                    <a:pt x="2350" y="2876"/>
                  </a:cubicBezTo>
                  <a:cubicBezTo>
                    <a:pt x="2369" y="2876"/>
                    <a:pt x="2388" y="2863"/>
                    <a:pt x="2395" y="2844"/>
                  </a:cubicBezTo>
                  <a:cubicBezTo>
                    <a:pt x="2395" y="2818"/>
                    <a:pt x="2375" y="2799"/>
                    <a:pt x="2356" y="2799"/>
                  </a:cubicBezTo>
                  <a:cubicBezTo>
                    <a:pt x="2267" y="2793"/>
                    <a:pt x="2190" y="2786"/>
                    <a:pt x="2107" y="2774"/>
                  </a:cubicBezTo>
                  <a:cubicBezTo>
                    <a:pt x="2104" y="2773"/>
                    <a:pt x="2102" y="2772"/>
                    <a:pt x="2099" y="2772"/>
                  </a:cubicBezTo>
                  <a:close/>
                  <a:moveTo>
                    <a:pt x="2606" y="2799"/>
                  </a:moveTo>
                  <a:cubicBezTo>
                    <a:pt x="2580" y="2799"/>
                    <a:pt x="2561" y="2818"/>
                    <a:pt x="2561" y="2844"/>
                  </a:cubicBezTo>
                  <a:cubicBezTo>
                    <a:pt x="2561" y="2863"/>
                    <a:pt x="2574" y="2882"/>
                    <a:pt x="2599" y="2889"/>
                  </a:cubicBezTo>
                  <a:lnTo>
                    <a:pt x="2856" y="2889"/>
                  </a:lnTo>
                  <a:cubicBezTo>
                    <a:pt x="2875" y="2889"/>
                    <a:pt x="2894" y="2870"/>
                    <a:pt x="2894" y="2850"/>
                  </a:cubicBezTo>
                  <a:cubicBezTo>
                    <a:pt x="2894" y="2825"/>
                    <a:pt x="2875" y="2806"/>
                    <a:pt x="2856" y="2806"/>
                  </a:cubicBezTo>
                  <a:cubicBezTo>
                    <a:pt x="2766" y="2806"/>
                    <a:pt x="2683" y="2799"/>
                    <a:pt x="2606" y="2799"/>
                  </a:cubicBezTo>
                  <a:close/>
                  <a:moveTo>
                    <a:pt x="3355" y="2799"/>
                  </a:moveTo>
                  <a:cubicBezTo>
                    <a:pt x="3272" y="2806"/>
                    <a:pt x="3188" y="2812"/>
                    <a:pt x="3105" y="2812"/>
                  </a:cubicBezTo>
                  <a:cubicBezTo>
                    <a:pt x="3067" y="2825"/>
                    <a:pt x="3067" y="2876"/>
                    <a:pt x="3105" y="2889"/>
                  </a:cubicBezTo>
                  <a:lnTo>
                    <a:pt x="3105" y="2895"/>
                  </a:lnTo>
                  <a:cubicBezTo>
                    <a:pt x="3195" y="2889"/>
                    <a:pt x="3278" y="2889"/>
                    <a:pt x="3361" y="2882"/>
                  </a:cubicBezTo>
                  <a:cubicBezTo>
                    <a:pt x="3380" y="2882"/>
                    <a:pt x="3400" y="2863"/>
                    <a:pt x="3400" y="2838"/>
                  </a:cubicBezTo>
                  <a:cubicBezTo>
                    <a:pt x="3393" y="2818"/>
                    <a:pt x="3374" y="2799"/>
                    <a:pt x="3355" y="27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70;p50">
              <a:extLst>
                <a:ext uri="{FF2B5EF4-FFF2-40B4-BE49-F238E27FC236}">
                  <a16:creationId xmlns:a16="http://schemas.microsoft.com/office/drawing/2014/main" id="{B7DED8D4-7EEB-A5A3-33B7-105200765C34}"/>
                </a:ext>
              </a:extLst>
            </p:cNvPr>
            <p:cNvSpPr/>
            <p:nvPr/>
          </p:nvSpPr>
          <p:spPr>
            <a:xfrm>
              <a:off x="4892759" y="3435875"/>
              <a:ext cx="68459" cy="45989"/>
            </a:xfrm>
            <a:custGeom>
              <a:avLst/>
              <a:gdLst/>
              <a:ahLst/>
              <a:cxnLst/>
              <a:rect l="l" t="t" r="r" b="b"/>
              <a:pathLst>
                <a:path w="914" h="614" extrusionOk="0">
                  <a:moveTo>
                    <a:pt x="824" y="1"/>
                  </a:moveTo>
                  <a:cubicBezTo>
                    <a:pt x="804" y="1"/>
                    <a:pt x="785" y="14"/>
                    <a:pt x="792" y="39"/>
                  </a:cubicBezTo>
                  <a:cubicBezTo>
                    <a:pt x="792" y="129"/>
                    <a:pt x="772" y="218"/>
                    <a:pt x="721" y="295"/>
                  </a:cubicBezTo>
                  <a:cubicBezTo>
                    <a:pt x="670" y="366"/>
                    <a:pt x="600" y="423"/>
                    <a:pt x="516" y="442"/>
                  </a:cubicBezTo>
                  <a:cubicBezTo>
                    <a:pt x="483" y="453"/>
                    <a:pt x="449" y="458"/>
                    <a:pt x="414" y="458"/>
                  </a:cubicBezTo>
                  <a:cubicBezTo>
                    <a:pt x="362" y="458"/>
                    <a:pt x="310" y="446"/>
                    <a:pt x="260" y="423"/>
                  </a:cubicBezTo>
                  <a:cubicBezTo>
                    <a:pt x="177" y="378"/>
                    <a:pt x="113" y="308"/>
                    <a:pt x="75" y="225"/>
                  </a:cubicBezTo>
                  <a:cubicBezTo>
                    <a:pt x="70" y="207"/>
                    <a:pt x="56" y="199"/>
                    <a:pt x="43" y="199"/>
                  </a:cubicBezTo>
                  <a:cubicBezTo>
                    <a:pt x="22" y="199"/>
                    <a:pt x="0" y="217"/>
                    <a:pt x="4" y="244"/>
                  </a:cubicBezTo>
                  <a:cubicBezTo>
                    <a:pt x="24" y="366"/>
                    <a:pt x="94" y="468"/>
                    <a:pt x="196" y="538"/>
                  </a:cubicBezTo>
                  <a:cubicBezTo>
                    <a:pt x="274" y="589"/>
                    <a:pt x="360" y="613"/>
                    <a:pt x="446" y="613"/>
                  </a:cubicBezTo>
                  <a:cubicBezTo>
                    <a:pt x="608" y="613"/>
                    <a:pt x="765" y="527"/>
                    <a:pt x="849" y="372"/>
                  </a:cubicBezTo>
                  <a:cubicBezTo>
                    <a:pt x="907" y="263"/>
                    <a:pt x="913" y="135"/>
                    <a:pt x="862" y="20"/>
                  </a:cubicBezTo>
                  <a:cubicBezTo>
                    <a:pt x="856" y="7"/>
                    <a:pt x="843" y="1"/>
                    <a:pt x="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71;p50">
              <a:extLst>
                <a:ext uri="{FF2B5EF4-FFF2-40B4-BE49-F238E27FC236}">
                  <a16:creationId xmlns:a16="http://schemas.microsoft.com/office/drawing/2014/main" id="{A8B551EB-35EB-BDA0-A021-6B05F62841ED}"/>
                </a:ext>
              </a:extLst>
            </p:cNvPr>
            <p:cNvSpPr/>
            <p:nvPr/>
          </p:nvSpPr>
          <p:spPr>
            <a:xfrm>
              <a:off x="4835010" y="3395203"/>
              <a:ext cx="27413" cy="31608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149" y="1"/>
                  </a:moveTo>
                  <a:cubicBezTo>
                    <a:pt x="138" y="1"/>
                    <a:pt x="127" y="3"/>
                    <a:pt x="116" y="6"/>
                  </a:cubicBezTo>
                  <a:cubicBezTo>
                    <a:pt x="33" y="32"/>
                    <a:pt x="1" y="141"/>
                    <a:pt x="33" y="256"/>
                  </a:cubicBezTo>
                  <a:cubicBezTo>
                    <a:pt x="66" y="355"/>
                    <a:pt x="142" y="421"/>
                    <a:pt x="215" y="421"/>
                  </a:cubicBezTo>
                  <a:cubicBezTo>
                    <a:pt x="227" y="421"/>
                    <a:pt x="239" y="419"/>
                    <a:pt x="250" y="416"/>
                  </a:cubicBezTo>
                  <a:cubicBezTo>
                    <a:pt x="327" y="390"/>
                    <a:pt x="366" y="275"/>
                    <a:pt x="327" y="166"/>
                  </a:cubicBezTo>
                  <a:cubicBezTo>
                    <a:pt x="294" y="67"/>
                    <a:pt x="218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72;p50">
              <a:extLst>
                <a:ext uri="{FF2B5EF4-FFF2-40B4-BE49-F238E27FC236}">
                  <a16:creationId xmlns:a16="http://schemas.microsoft.com/office/drawing/2014/main" id="{81B149EF-3D00-8A4B-0B67-B29216823C8E}"/>
                </a:ext>
              </a:extLst>
            </p:cNvPr>
            <p:cNvSpPr/>
            <p:nvPr/>
          </p:nvSpPr>
          <p:spPr>
            <a:xfrm>
              <a:off x="4945790" y="3395203"/>
              <a:ext cx="27413" cy="31608"/>
            </a:xfrm>
            <a:custGeom>
              <a:avLst/>
              <a:gdLst/>
              <a:ahLst/>
              <a:cxnLst/>
              <a:rect l="l" t="t" r="r" b="b"/>
              <a:pathLst>
                <a:path w="366" h="422" extrusionOk="0">
                  <a:moveTo>
                    <a:pt x="215" y="1"/>
                  </a:moveTo>
                  <a:cubicBezTo>
                    <a:pt x="141" y="1"/>
                    <a:pt x="66" y="67"/>
                    <a:pt x="39" y="166"/>
                  </a:cubicBezTo>
                  <a:cubicBezTo>
                    <a:pt x="0" y="275"/>
                    <a:pt x="39" y="390"/>
                    <a:pt x="116" y="416"/>
                  </a:cubicBezTo>
                  <a:cubicBezTo>
                    <a:pt x="127" y="419"/>
                    <a:pt x="139" y="421"/>
                    <a:pt x="151" y="421"/>
                  </a:cubicBezTo>
                  <a:cubicBezTo>
                    <a:pt x="224" y="421"/>
                    <a:pt x="300" y="355"/>
                    <a:pt x="333" y="256"/>
                  </a:cubicBezTo>
                  <a:cubicBezTo>
                    <a:pt x="365" y="147"/>
                    <a:pt x="333" y="32"/>
                    <a:pt x="250" y="6"/>
                  </a:cubicBezTo>
                  <a:cubicBezTo>
                    <a:pt x="238" y="3"/>
                    <a:pt x="227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3273;p50">
            <a:extLst>
              <a:ext uri="{FF2B5EF4-FFF2-40B4-BE49-F238E27FC236}">
                <a16:creationId xmlns:a16="http://schemas.microsoft.com/office/drawing/2014/main" id="{5C7A0228-C2E5-1E98-93F7-F76030ECF996}"/>
              </a:ext>
            </a:extLst>
          </p:cNvPr>
          <p:cNvGrpSpPr/>
          <p:nvPr/>
        </p:nvGrpSpPr>
        <p:grpSpPr>
          <a:xfrm>
            <a:off x="8167685" y="4107355"/>
            <a:ext cx="722047" cy="973885"/>
            <a:chOff x="6372441" y="3167788"/>
            <a:chExt cx="722047" cy="973885"/>
          </a:xfrm>
        </p:grpSpPr>
        <p:sp>
          <p:nvSpPr>
            <p:cNvPr id="30" name="Google Shape;3274;p50">
              <a:extLst>
                <a:ext uri="{FF2B5EF4-FFF2-40B4-BE49-F238E27FC236}">
                  <a16:creationId xmlns:a16="http://schemas.microsoft.com/office/drawing/2014/main" id="{803DFF13-BE9C-E145-0D7F-26CF107183EA}"/>
                </a:ext>
              </a:extLst>
            </p:cNvPr>
            <p:cNvSpPr/>
            <p:nvPr/>
          </p:nvSpPr>
          <p:spPr>
            <a:xfrm>
              <a:off x="6553703" y="4041381"/>
              <a:ext cx="372028" cy="100291"/>
            </a:xfrm>
            <a:custGeom>
              <a:avLst/>
              <a:gdLst/>
              <a:ahLst/>
              <a:cxnLst/>
              <a:rect l="l" t="t" r="r" b="b"/>
              <a:pathLst>
                <a:path w="4967" h="1339" extrusionOk="0">
                  <a:moveTo>
                    <a:pt x="4864" y="0"/>
                  </a:moveTo>
                  <a:cubicBezTo>
                    <a:pt x="3716" y="428"/>
                    <a:pt x="2550" y="619"/>
                    <a:pt x="1556" y="619"/>
                  </a:cubicBezTo>
                  <a:cubicBezTo>
                    <a:pt x="971" y="619"/>
                    <a:pt x="446" y="553"/>
                    <a:pt x="19" y="429"/>
                  </a:cubicBezTo>
                  <a:cubicBezTo>
                    <a:pt x="7" y="730"/>
                    <a:pt x="0" y="1037"/>
                    <a:pt x="7" y="1338"/>
                  </a:cubicBezTo>
                  <a:lnTo>
                    <a:pt x="4967" y="1338"/>
                  </a:lnTo>
                  <a:cubicBezTo>
                    <a:pt x="4967" y="1338"/>
                    <a:pt x="4903" y="557"/>
                    <a:pt x="4864" y="0"/>
                  </a:cubicBezTo>
                  <a:close/>
                </a:path>
              </a:pathLst>
            </a:custGeom>
            <a:solidFill>
              <a:srgbClr val="F9E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75;p50">
              <a:extLst>
                <a:ext uri="{FF2B5EF4-FFF2-40B4-BE49-F238E27FC236}">
                  <a16:creationId xmlns:a16="http://schemas.microsoft.com/office/drawing/2014/main" id="{595112A7-FBB5-AB93-438A-EEE848094470}"/>
                </a:ext>
              </a:extLst>
            </p:cNvPr>
            <p:cNvSpPr/>
            <p:nvPr/>
          </p:nvSpPr>
          <p:spPr>
            <a:xfrm>
              <a:off x="6555126" y="3785891"/>
              <a:ext cx="363415" cy="301847"/>
            </a:xfrm>
            <a:custGeom>
              <a:avLst/>
              <a:gdLst/>
              <a:ahLst/>
              <a:cxnLst/>
              <a:rect l="l" t="t" r="r" b="b"/>
              <a:pathLst>
                <a:path w="4852" h="4030" extrusionOk="0">
                  <a:moveTo>
                    <a:pt x="4391" y="0"/>
                  </a:moveTo>
                  <a:lnTo>
                    <a:pt x="493" y="26"/>
                  </a:lnTo>
                  <a:cubicBezTo>
                    <a:pt x="231" y="1280"/>
                    <a:pt x="71" y="2554"/>
                    <a:pt x="0" y="3840"/>
                  </a:cubicBezTo>
                  <a:cubicBezTo>
                    <a:pt x="426" y="3963"/>
                    <a:pt x="950" y="4029"/>
                    <a:pt x="1533" y="4029"/>
                  </a:cubicBezTo>
                  <a:cubicBezTo>
                    <a:pt x="2528" y="4029"/>
                    <a:pt x="3698" y="3837"/>
                    <a:pt x="4852" y="3405"/>
                  </a:cubicBezTo>
                  <a:cubicBezTo>
                    <a:pt x="4781" y="2400"/>
                    <a:pt x="4673" y="1197"/>
                    <a:pt x="4391" y="0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76;p50">
              <a:extLst>
                <a:ext uri="{FF2B5EF4-FFF2-40B4-BE49-F238E27FC236}">
                  <a16:creationId xmlns:a16="http://schemas.microsoft.com/office/drawing/2014/main" id="{4A4A25DF-2398-9BF3-21DC-18AE0BA761D1}"/>
                </a:ext>
              </a:extLst>
            </p:cNvPr>
            <p:cNvSpPr/>
            <p:nvPr/>
          </p:nvSpPr>
          <p:spPr>
            <a:xfrm>
              <a:off x="6472210" y="3512125"/>
              <a:ext cx="526922" cy="520780"/>
            </a:xfrm>
            <a:custGeom>
              <a:avLst/>
              <a:gdLst/>
              <a:ahLst/>
              <a:cxnLst/>
              <a:rect l="l" t="t" r="r" b="b"/>
              <a:pathLst>
                <a:path w="7035" h="6953" extrusionOk="0">
                  <a:moveTo>
                    <a:pt x="5607" y="0"/>
                  </a:moveTo>
                  <a:lnTo>
                    <a:pt x="1139" y="26"/>
                  </a:lnTo>
                  <a:cubicBezTo>
                    <a:pt x="1139" y="26"/>
                    <a:pt x="0" y="3591"/>
                    <a:pt x="32" y="6190"/>
                  </a:cubicBezTo>
                  <a:cubicBezTo>
                    <a:pt x="32" y="6190"/>
                    <a:pt x="1666" y="6953"/>
                    <a:pt x="3667" y="6953"/>
                  </a:cubicBezTo>
                  <a:cubicBezTo>
                    <a:pt x="4749" y="6953"/>
                    <a:pt x="5938" y="6730"/>
                    <a:pt x="7034" y="6042"/>
                  </a:cubicBezTo>
                  <a:cubicBezTo>
                    <a:pt x="7034" y="6042"/>
                    <a:pt x="6829" y="3559"/>
                    <a:pt x="56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77;p50">
              <a:extLst>
                <a:ext uri="{FF2B5EF4-FFF2-40B4-BE49-F238E27FC236}">
                  <a16:creationId xmlns:a16="http://schemas.microsoft.com/office/drawing/2014/main" id="{B35C505C-D01B-CB95-E0F9-519D76C8EDE8}"/>
                </a:ext>
              </a:extLst>
            </p:cNvPr>
            <p:cNvSpPr/>
            <p:nvPr/>
          </p:nvSpPr>
          <p:spPr>
            <a:xfrm>
              <a:off x="6581492" y="3633915"/>
              <a:ext cx="297278" cy="349558"/>
            </a:xfrm>
            <a:custGeom>
              <a:avLst/>
              <a:gdLst/>
              <a:ahLst/>
              <a:cxnLst/>
              <a:rect l="l" t="t" r="r" b="b"/>
              <a:pathLst>
                <a:path w="3969" h="4667" extrusionOk="0">
                  <a:moveTo>
                    <a:pt x="1984" y="0"/>
                  </a:moveTo>
                  <a:cubicBezTo>
                    <a:pt x="890" y="0"/>
                    <a:pt x="0" y="1043"/>
                    <a:pt x="0" y="2330"/>
                  </a:cubicBezTo>
                  <a:cubicBezTo>
                    <a:pt x="0" y="3623"/>
                    <a:pt x="890" y="4666"/>
                    <a:pt x="1984" y="4666"/>
                  </a:cubicBezTo>
                  <a:cubicBezTo>
                    <a:pt x="3085" y="4666"/>
                    <a:pt x="3969" y="3623"/>
                    <a:pt x="3969" y="2330"/>
                  </a:cubicBezTo>
                  <a:cubicBezTo>
                    <a:pt x="3969" y="1043"/>
                    <a:pt x="3085" y="0"/>
                    <a:pt x="1984" y="0"/>
                  </a:cubicBezTo>
                  <a:close/>
                </a:path>
              </a:pathLst>
            </a:custGeom>
            <a:solidFill>
              <a:srgbClr val="EFFBFF">
                <a:alpha val="66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78;p50">
              <a:extLst>
                <a:ext uri="{FF2B5EF4-FFF2-40B4-BE49-F238E27FC236}">
                  <a16:creationId xmlns:a16="http://schemas.microsoft.com/office/drawing/2014/main" id="{012CAA6C-C863-8F54-A8DE-E142AD753934}"/>
                </a:ext>
              </a:extLst>
            </p:cNvPr>
            <p:cNvSpPr/>
            <p:nvPr/>
          </p:nvSpPr>
          <p:spPr>
            <a:xfrm>
              <a:off x="6599243" y="3655562"/>
              <a:ext cx="261776" cy="306341"/>
            </a:xfrm>
            <a:custGeom>
              <a:avLst/>
              <a:gdLst/>
              <a:ahLst/>
              <a:cxnLst/>
              <a:rect l="l" t="t" r="r" b="b"/>
              <a:pathLst>
                <a:path w="3495" h="4090" extrusionOk="0">
                  <a:moveTo>
                    <a:pt x="1747" y="1"/>
                  </a:moveTo>
                  <a:cubicBezTo>
                    <a:pt x="1704" y="1"/>
                    <a:pt x="1661" y="2"/>
                    <a:pt x="1619" y="6"/>
                  </a:cubicBezTo>
                  <a:cubicBezTo>
                    <a:pt x="1575" y="18"/>
                    <a:pt x="1581" y="76"/>
                    <a:pt x="1619" y="82"/>
                  </a:cubicBezTo>
                  <a:lnTo>
                    <a:pt x="1626" y="89"/>
                  </a:lnTo>
                  <a:cubicBezTo>
                    <a:pt x="1667" y="86"/>
                    <a:pt x="1709" y="84"/>
                    <a:pt x="1750" y="84"/>
                  </a:cubicBezTo>
                  <a:cubicBezTo>
                    <a:pt x="1791" y="84"/>
                    <a:pt x="1831" y="86"/>
                    <a:pt x="1869" y="89"/>
                  </a:cubicBezTo>
                  <a:cubicBezTo>
                    <a:pt x="1895" y="89"/>
                    <a:pt x="1914" y="70"/>
                    <a:pt x="1914" y="50"/>
                  </a:cubicBezTo>
                  <a:cubicBezTo>
                    <a:pt x="1920" y="25"/>
                    <a:pt x="1901" y="6"/>
                    <a:pt x="1875" y="6"/>
                  </a:cubicBezTo>
                  <a:cubicBezTo>
                    <a:pt x="1834" y="2"/>
                    <a:pt x="1791" y="1"/>
                    <a:pt x="1747" y="1"/>
                  </a:cubicBezTo>
                  <a:close/>
                  <a:moveTo>
                    <a:pt x="1371" y="43"/>
                  </a:moveTo>
                  <a:cubicBezTo>
                    <a:pt x="1369" y="43"/>
                    <a:pt x="1366" y="43"/>
                    <a:pt x="1363" y="44"/>
                  </a:cubicBezTo>
                  <a:cubicBezTo>
                    <a:pt x="1274" y="70"/>
                    <a:pt x="1197" y="102"/>
                    <a:pt x="1114" y="134"/>
                  </a:cubicBezTo>
                  <a:cubicBezTo>
                    <a:pt x="1095" y="146"/>
                    <a:pt x="1088" y="172"/>
                    <a:pt x="1095" y="191"/>
                  </a:cubicBezTo>
                  <a:cubicBezTo>
                    <a:pt x="1101" y="204"/>
                    <a:pt x="1114" y="217"/>
                    <a:pt x="1133" y="217"/>
                  </a:cubicBezTo>
                  <a:cubicBezTo>
                    <a:pt x="1139" y="217"/>
                    <a:pt x="1146" y="217"/>
                    <a:pt x="1152" y="210"/>
                  </a:cubicBezTo>
                  <a:cubicBezTo>
                    <a:pt x="1223" y="178"/>
                    <a:pt x="1306" y="146"/>
                    <a:pt x="1383" y="127"/>
                  </a:cubicBezTo>
                  <a:cubicBezTo>
                    <a:pt x="1402" y="121"/>
                    <a:pt x="1421" y="95"/>
                    <a:pt x="1415" y="76"/>
                  </a:cubicBezTo>
                  <a:cubicBezTo>
                    <a:pt x="1409" y="59"/>
                    <a:pt x="1389" y="43"/>
                    <a:pt x="1371" y="43"/>
                  </a:cubicBezTo>
                  <a:close/>
                  <a:moveTo>
                    <a:pt x="2125" y="49"/>
                  </a:moveTo>
                  <a:cubicBezTo>
                    <a:pt x="2106" y="49"/>
                    <a:pt x="2092" y="61"/>
                    <a:pt x="2087" y="82"/>
                  </a:cubicBezTo>
                  <a:cubicBezTo>
                    <a:pt x="2080" y="102"/>
                    <a:pt x="2093" y="127"/>
                    <a:pt x="2112" y="134"/>
                  </a:cubicBezTo>
                  <a:cubicBezTo>
                    <a:pt x="2195" y="153"/>
                    <a:pt x="2272" y="178"/>
                    <a:pt x="2349" y="210"/>
                  </a:cubicBezTo>
                  <a:lnTo>
                    <a:pt x="2362" y="210"/>
                  </a:lnTo>
                  <a:lnTo>
                    <a:pt x="2362" y="217"/>
                  </a:lnTo>
                  <a:cubicBezTo>
                    <a:pt x="2413" y="217"/>
                    <a:pt x="2426" y="153"/>
                    <a:pt x="2381" y="134"/>
                  </a:cubicBezTo>
                  <a:cubicBezTo>
                    <a:pt x="2304" y="102"/>
                    <a:pt x="2221" y="70"/>
                    <a:pt x="2138" y="50"/>
                  </a:cubicBezTo>
                  <a:cubicBezTo>
                    <a:pt x="2133" y="49"/>
                    <a:pt x="2129" y="49"/>
                    <a:pt x="2125" y="49"/>
                  </a:cubicBezTo>
                  <a:close/>
                  <a:moveTo>
                    <a:pt x="2583" y="249"/>
                  </a:moveTo>
                  <a:cubicBezTo>
                    <a:pt x="2569" y="249"/>
                    <a:pt x="2556" y="256"/>
                    <a:pt x="2547" y="268"/>
                  </a:cubicBezTo>
                  <a:cubicBezTo>
                    <a:pt x="2535" y="287"/>
                    <a:pt x="2535" y="313"/>
                    <a:pt x="2560" y="326"/>
                  </a:cubicBezTo>
                  <a:cubicBezTo>
                    <a:pt x="2624" y="370"/>
                    <a:pt x="2688" y="422"/>
                    <a:pt x="2752" y="479"/>
                  </a:cubicBezTo>
                  <a:cubicBezTo>
                    <a:pt x="2759" y="486"/>
                    <a:pt x="2772" y="492"/>
                    <a:pt x="2778" y="492"/>
                  </a:cubicBezTo>
                  <a:cubicBezTo>
                    <a:pt x="2816" y="492"/>
                    <a:pt x="2836" y="441"/>
                    <a:pt x="2810" y="415"/>
                  </a:cubicBezTo>
                  <a:cubicBezTo>
                    <a:pt x="2746" y="358"/>
                    <a:pt x="2675" y="306"/>
                    <a:pt x="2605" y="255"/>
                  </a:cubicBezTo>
                  <a:cubicBezTo>
                    <a:pt x="2598" y="251"/>
                    <a:pt x="2591" y="249"/>
                    <a:pt x="2583" y="249"/>
                  </a:cubicBezTo>
                  <a:close/>
                  <a:moveTo>
                    <a:pt x="901" y="255"/>
                  </a:moveTo>
                  <a:cubicBezTo>
                    <a:pt x="894" y="255"/>
                    <a:pt x="888" y="257"/>
                    <a:pt x="883" y="262"/>
                  </a:cubicBezTo>
                  <a:cubicBezTo>
                    <a:pt x="807" y="313"/>
                    <a:pt x="743" y="364"/>
                    <a:pt x="679" y="422"/>
                  </a:cubicBezTo>
                  <a:cubicBezTo>
                    <a:pt x="659" y="441"/>
                    <a:pt x="659" y="466"/>
                    <a:pt x="679" y="486"/>
                  </a:cubicBezTo>
                  <a:cubicBezTo>
                    <a:pt x="685" y="492"/>
                    <a:pt x="698" y="498"/>
                    <a:pt x="704" y="498"/>
                  </a:cubicBezTo>
                  <a:lnTo>
                    <a:pt x="711" y="498"/>
                  </a:lnTo>
                  <a:cubicBezTo>
                    <a:pt x="717" y="492"/>
                    <a:pt x="723" y="492"/>
                    <a:pt x="730" y="486"/>
                  </a:cubicBezTo>
                  <a:cubicBezTo>
                    <a:pt x="794" y="428"/>
                    <a:pt x="858" y="377"/>
                    <a:pt x="928" y="332"/>
                  </a:cubicBezTo>
                  <a:cubicBezTo>
                    <a:pt x="947" y="319"/>
                    <a:pt x="954" y="294"/>
                    <a:pt x="941" y="274"/>
                  </a:cubicBezTo>
                  <a:cubicBezTo>
                    <a:pt x="929" y="262"/>
                    <a:pt x="914" y="255"/>
                    <a:pt x="901" y="255"/>
                  </a:cubicBezTo>
                  <a:close/>
                  <a:moveTo>
                    <a:pt x="2958" y="587"/>
                  </a:moveTo>
                  <a:cubicBezTo>
                    <a:pt x="2925" y="587"/>
                    <a:pt x="2896" y="625"/>
                    <a:pt x="2925" y="658"/>
                  </a:cubicBezTo>
                  <a:cubicBezTo>
                    <a:pt x="2976" y="722"/>
                    <a:pt x="3028" y="786"/>
                    <a:pt x="3072" y="857"/>
                  </a:cubicBezTo>
                  <a:cubicBezTo>
                    <a:pt x="3079" y="870"/>
                    <a:pt x="3092" y="876"/>
                    <a:pt x="3104" y="876"/>
                  </a:cubicBezTo>
                  <a:lnTo>
                    <a:pt x="3111" y="876"/>
                  </a:lnTo>
                  <a:cubicBezTo>
                    <a:pt x="3117" y="876"/>
                    <a:pt x="3124" y="870"/>
                    <a:pt x="3130" y="870"/>
                  </a:cubicBezTo>
                  <a:cubicBezTo>
                    <a:pt x="3149" y="857"/>
                    <a:pt x="3156" y="831"/>
                    <a:pt x="3143" y="812"/>
                  </a:cubicBezTo>
                  <a:cubicBezTo>
                    <a:pt x="3098" y="735"/>
                    <a:pt x="3040" y="671"/>
                    <a:pt x="2989" y="601"/>
                  </a:cubicBezTo>
                  <a:cubicBezTo>
                    <a:pt x="2980" y="591"/>
                    <a:pt x="2969" y="587"/>
                    <a:pt x="2958" y="587"/>
                  </a:cubicBezTo>
                  <a:close/>
                  <a:moveTo>
                    <a:pt x="530" y="596"/>
                  </a:moveTo>
                  <a:cubicBezTo>
                    <a:pt x="519" y="596"/>
                    <a:pt x="508" y="601"/>
                    <a:pt x="499" y="614"/>
                  </a:cubicBezTo>
                  <a:cubicBezTo>
                    <a:pt x="442" y="678"/>
                    <a:pt x="391" y="748"/>
                    <a:pt x="346" y="818"/>
                  </a:cubicBezTo>
                  <a:cubicBezTo>
                    <a:pt x="327" y="850"/>
                    <a:pt x="346" y="882"/>
                    <a:pt x="378" y="889"/>
                  </a:cubicBezTo>
                  <a:lnTo>
                    <a:pt x="384" y="882"/>
                  </a:lnTo>
                  <a:cubicBezTo>
                    <a:pt x="397" y="882"/>
                    <a:pt x="410" y="876"/>
                    <a:pt x="416" y="863"/>
                  </a:cubicBezTo>
                  <a:cubicBezTo>
                    <a:pt x="461" y="799"/>
                    <a:pt x="506" y="729"/>
                    <a:pt x="563" y="665"/>
                  </a:cubicBezTo>
                  <a:cubicBezTo>
                    <a:pt x="587" y="632"/>
                    <a:pt x="559" y="596"/>
                    <a:pt x="530" y="596"/>
                  </a:cubicBezTo>
                  <a:close/>
                  <a:moveTo>
                    <a:pt x="3234" y="1012"/>
                  </a:moveTo>
                  <a:cubicBezTo>
                    <a:pt x="3205" y="1012"/>
                    <a:pt x="3177" y="1040"/>
                    <a:pt x="3194" y="1074"/>
                  </a:cubicBezTo>
                  <a:cubicBezTo>
                    <a:pt x="3226" y="1151"/>
                    <a:pt x="3258" y="1228"/>
                    <a:pt x="3290" y="1305"/>
                  </a:cubicBezTo>
                  <a:cubicBezTo>
                    <a:pt x="3296" y="1318"/>
                    <a:pt x="3309" y="1330"/>
                    <a:pt x="3328" y="1330"/>
                  </a:cubicBezTo>
                  <a:lnTo>
                    <a:pt x="3341" y="1330"/>
                  </a:lnTo>
                  <a:cubicBezTo>
                    <a:pt x="3360" y="1324"/>
                    <a:pt x="3373" y="1298"/>
                    <a:pt x="3367" y="1279"/>
                  </a:cubicBezTo>
                  <a:cubicBezTo>
                    <a:pt x="3341" y="1196"/>
                    <a:pt x="3303" y="1113"/>
                    <a:pt x="3271" y="1036"/>
                  </a:cubicBezTo>
                  <a:cubicBezTo>
                    <a:pt x="3262" y="1019"/>
                    <a:pt x="3248" y="1012"/>
                    <a:pt x="3234" y="1012"/>
                  </a:cubicBezTo>
                  <a:close/>
                  <a:moveTo>
                    <a:pt x="247" y="1029"/>
                  </a:moveTo>
                  <a:cubicBezTo>
                    <a:pt x="233" y="1029"/>
                    <a:pt x="222" y="1035"/>
                    <a:pt x="218" y="1049"/>
                  </a:cubicBezTo>
                  <a:cubicBezTo>
                    <a:pt x="179" y="1126"/>
                    <a:pt x="147" y="1209"/>
                    <a:pt x="122" y="1292"/>
                  </a:cubicBezTo>
                  <a:cubicBezTo>
                    <a:pt x="115" y="1311"/>
                    <a:pt x="128" y="1337"/>
                    <a:pt x="147" y="1343"/>
                  </a:cubicBezTo>
                  <a:lnTo>
                    <a:pt x="167" y="1343"/>
                  </a:lnTo>
                  <a:cubicBezTo>
                    <a:pt x="179" y="1343"/>
                    <a:pt x="192" y="1330"/>
                    <a:pt x="199" y="1318"/>
                  </a:cubicBezTo>
                  <a:cubicBezTo>
                    <a:pt x="231" y="1234"/>
                    <a:pt x="256" y="1158"/>
                    <a:pt x="295" y="1087"/>
                  </a:cubicBezTo>
                  <a:cubicBezTo>
                    <a:pt x="312" y="1057"/>
                    <a:pt x="276" y="1029"/>
                    <a:pt x="247" y="1029"/>
                  </a:cubicBezTo>
                  <a:close/>
                  <a:moveTo>
                    <a:pt x="3392" y="1490"/>
                  </a:moveTo>
                  <a:cubicBezTo>
                    <a:pt x="3367" y="1497"/>
                    <a:pt x="3354" y="1522"/>
                    <a:pt x="3360" y="1542"/>
                  </a:cubicBezTo>
                  <a:cubicBezTo>
                    <a:pt x="3380" y="1625"/>
                    <a:pt x="3392" y="1708"/>
                    <a:pt x="3399" y="1791"/>
                  </a:cubicBezTo>
                  <a:cubicBezTo>
                    <a:pt x="3405" y="1810"/>
                    <a:pt x="3418" y="1823"/>
                    <a:pt x="3444" y="1830"/>
                  </a:cubicBezTo>
                  <a:lnTo>
                    <a:pt x="3444" y="1823"/>
                  </a:lnTo>
                  <a:cubicBezTo>
                    <a:pt x="3469" y="1823"/>
                    <a:pt x="3488" y="1804"/>
                    <a:pt x="3482" y="1778"/>
                  </a:cubicBezTo>
                  <a:cubicBezTo>
                    <a:pt x="3476" y="1695"/>
                    <a:pt x="3463" y="1612"/>
                    <a:pt x="3437" y="1522"/>
                  </a:cubicBezTo>
                  <a:cubicBezTo>
                    <a:pt x="3437" y="1503"/>
                    <a:pt x="3412" y="1490"/>
                    <a:pt x="3392" y="1490"/>
                  </a:cubicBezTo>
                  <a:close/>
                  <a:moveTo>
                    <a:pt x="88" y="1507"/>
                  </a:moveTo>
                  <a:cubicBezTo>
                    <a:pt x="70" y="1507"/>
                    <a:pt x="55" y="1515"/>
                    <a:pt x="58" y="1535"/>
                  </a:cubicBezTo>
                  <a:cubicBezTo>
                    <a:pt x="39" y="1618"/>
                    <a:pt x="26" y="1708"/>
                    <a:pt x="13" y="1791"/>
                  </a:cubicBezTo>
                  <a:cubicBezTo>
                    <a:pt x="13" y="1817"/>
                    <a:pt x="32" y="1836"/>
                    <a:pt x="51" y="1836"/>
                  </a:cubicBezTo>
                  <a:lnTo>
                    <a:pt x="58" y="1836"/>
                  </a:lnTo>
                  <a:cubicBezTo>
                    <a:pt x="77" y="1836"/>
                    <a:pt x="90" y="1817"/>
                    <a:pt x="96" y="1798"/>
                  </a:cubicBezTo>
                  <a:cubicBezTo>
                    <a:pt x="103" y="1714"/>
                    <a:pt x="115" y="1638"/>
                    <a:pt x="135" y="1554"/>
                  </a:cubicBezTo>
                  <a:cubicBezTo>
                    <a:pt x="150" y="1527"/>
                    <a:pt x="116" y="1507"/>
                    <a:pt x="88" y="1507"/>
                  </a:cubicBezTo>
                  <a:close/>
                  <a:moveTo>
                    <a:pt x="3464" y="2001"/>
                  </a:moveTo>
                  <a:cubicBezTo>
                    <a:pt x="3461" y="2001"/>
                    <a:pt x="3459" y="2002"/>
                    <a:pt x="3456" y="2003"/>
                  </a:cubicBezTo>
                  <a:cubicBezTo>
                    <a:pt x="3431" y="2003"/>
                    <a:pt x="3412" y="2022"/>
                    <a:pt x="3412" y="2047"/>
                  </a:cubicBezTo>
                  <a:cubicBezTo>
                    <a:pt x="3412" y="2131"/>
                    <a:pt x="3412" y="2214"/>
                    <a:pt x="3399" y="2297"/>
                  </a:cubicBezTo>
                  <a:cubicBezTo>
                    <a:pt x="3399" y="2316"/>
                    <a:pt x="3418" y="2335"/>
                    <a:pt x="3437" y="2342"/>
                  </a:cubicBezTo>
                  <a:lnTo>
                    <a:pt x="3444" y="2342"/>
                  </a:lnTo>
                  <a:cubicBezTo>
                    <a:pt x="3463" y="2342"/>
                    <a:pt x="3482" y="2323"/>
                    <a:pt x="3482" y="2303"/>
                  </a:cubicBezTo>
                  <a:cubicBezTo>
                    <a:pt x="3495" y="2220"/>
                    <a:pt x="3495" y="2131"/>
                    <a:pt x="3495" y="2047"/>
                  </a:cubicBezTo>
                  <a:lnTo>
                    <a:pt x="3495" y="2041"/>
                  </a:lnTo>
                  <a:cubicBezTo>
                    <a:pt x="3495" y="2019"/>
                    <a:pt x="3480" y="2001"/>
                    <a:pt x="3464" y="2001"/>
                  </a:cubicBezTo>
                  <a:close/>
                  <a:moveTo>
                    <a:pt x="45" y="2009"/>
                  </a:moveTo>
                  <a:cubicBezTo>
                    <a:pt x="19" y="2009"/>
                    <a:pt x="0" y="2028"/>
                    <a:pt x="0" y="2047"/>
                  </a:cubicBezTo>
                  <a:cubicBezTo>
                    <a:pt x="0" y="2137"/>
                    <a:pt x="7" y="2220"/>
                    <a:pt x="13" y="2310"/>
                  </a:cubicBezTo>
                  <a:cubicBezTo>
                    <a:pt x="19" y="2329"/>
                    <a:pt x="39" y="2342"/>
                    <a:pt x="58" y="2348"/>
                  </a:cubicBezTo>
                  <a:lnTo>
                    <a:pt x="64" y="2342"/>
                  </a:lnTo>
                  <a:cubicBezTo>
                    <a:pt x="83" y="2342"/>
                    <a:pt x="103" y="2323"/>
                    <a:pt x="96" y="2297"/>
                  </a:cubicBezTo>
                  <a:cubicBezTo>
                    <a:pt x="90" y="2214"/>
                    <a:pt x="83" y="2131"/>
                    <a:pt x="83" y="2047"/>
                  </a:cubicBezTo>
                  <a:cubicBezTo>
                    <a:pt x="83" y="2028"/>
                    <a:pt x="64" y="2009"/>
                    <a:pt x="45" y="2009"/>
                  </a:cubicBezTo>
                  <a:close/>
                  <a:moveTo>
                    <a:pt x="102" y="2513"/>
                  </a:moveTo>
                  <a:cubicBezTo>
                    <a:pt x="98" y="2513"/>
                    <a:pt x="94" y="2513"/>
                    <a:pt x="90" y="2515"/>
                  </a:cubicBezTo>
                  <a:cubicBezTo>
                    <a:pt x="71" y="2521"/>
                    <a:pt x="51" y="2540"/>
                    <a:pt x="58" y="2566"/>
                  </a:cubicBezTo>
                  <a:cubicBezTo>
                    <a:pt x="77" y="2649"/>
                    <a:pt x="103" y="2732"/>
                    <a:pt x="128" y="2815"/>
                  </a:cubicBezTo>
                  <a:cubicBezTo>
                    <a:pt x="135" y="2828"/>
                    <a:pt x="147" y="2841"/>
                    <a:pt x="167" y="2841"/>
                  </a:cubicBezTo>
                  <a:lnTo>
                    <a:pt x="179" y="2841"/>
                  </a:lnTo>
                  <a:cubicBezTo>
                    <a:pt x="205" y="2835"/>
                    <a:pt x="218" y="2809"/>
                    <a:pt x="211" y="2783"/>
                  </a:cubicBezTo>
                  <a:cubicBezTo>
                    <a:pt x="179" y="2707"/>
                    <a:pt x="160" y="2630"/>
                    <a:pt x="141" y="2547"/>
                  </a:cubicBezTo>
                  <a:cubicBezTo>
                    <a:pt x="136" y="2525"/>
                    <a:pt x="122" y="2513"/>
                    <a:pt x="102" y="2513"/>
                  </a:cubicBezTo>
                  <a:close/>
                  <a:moveTo>
                    <a:pt x="3398" y="2521"/>
                  </a:moveTo>
                  <a:cubicBezTo>
                    <a:pt x="3380" y="2521"/>
                    <a:pt x="3363" y="2529"/>
                    <a:pt x="3360" y="2547"/>
                  </a:cubicBezTo>
                  <a:cubicBezTo>
                    <a:pt x="3348" y="2630"/>
                    <a:pt x="3322" y="2707"/>
                    <a:pt x="3296" y="2790"/>
                  </a:cubicBezTo>
                  <a:cubicBezTo>
                    <a:pt x="3290" y="2809"/>
                    <a:pt x="3296" y="2835"/>
                    <a:pt x="3322" y="2841"/>
                  </a:cubicBezTo>
                  <a:lnTo>
                    <a:pt x="3335" y="2841"/>
                  </a:lnTo>
                  <a:lnTo>
                    <a:pt x="3335" y="2835"/>
                  </a:lnTo>
                  <a:cubicBezTo>
                    <a:pt x="3348" y="2835"/>
                    <a:pt x="3367" y="2828"/>
                    <a:pt x="3373" y="2815"/>
                  </a:cubicBezTo>
                  <a:cubicBezTo>
                    <a:pt x="3399" y="2732"/>
                    <a:pt x="3424" y="2649"/>
                    <a:pt x="3444" y="2566"/>
                  </a:cubicBezTo>
                  <a:cubicBezTo>
                    <a:pt x="3455" y="2539"/>
                    <a:pt x="3425" y="2521"/>
                    <a:pt x="3398" y="2521"/>
                  </a:cubicBezTo>
                  <a:close/>
                  <a:moveTo>
                    <a:pt x="261" y="2992"/>
                  </a:moveTo>
                  <a:cubicBezTo>
                    <a:pt x="255" y="2992"/>
                    <a:pt x="249" y="2993"/>
                    <a:pt x="243" y="2995"/>
                  </a:cubicBezTo>
                  <a:cubicBezTo>
                    <a:pt x="224" y="3007"/>
                    <a:pt x="218" y="3033"/>
                    <a:pt x="224" y="3052"/>
                  </a:cubicBezTo>
                  <a:cubicBezTo>
                    <a:pt x="263" y="3129"/>
                    <a:pt x="307" y="3206"/>
                    <a:pt x="352" y="3276"/>
                  </a:cubicBezTo>
                  <a:cubicBezTo>
                    <a:pt x="359" y="3289"/>
                    <a:pt x="371" y="3295"/>
                    <a:pt x="391" y="3295"/>
                  </a:cubicBezTo>
                  <a:cubicBezTo>
                    <a:pt x="423" y="3295"/>
                    <a:pt x="442" y="3263"/>
                    <a:pt x="423" y="3231"/>
                  </a:cubicBezTo>
                  <a:cubicBezTo>
                    <a:pt x="378" y="3161"/>
                    <a:pt x="339" y="3091"/>
                    <a:pt x="301" y="3020"/>
                  </a:cubicBezTo>
                  <a:cubicBezTo>
                    <a:pt x="296" y="3001"/>
                    <a:pt x="280" y="2992"/>
                    <a:pt x="261" y="2992"/>
                  </a:cubicBezTo>
                  <a:close/>
                  <a:moveTo>
                    <a:pt x="3241" y="2989"/>
                  </a:moveTo>
                  <a:cubicBezTo>
                    <a:pt x="3225" y="2989"/>
                    <a:pt x="3210" y="3000"/>
                    <a:pt x="3200" y="3014"/>
                  </a:cubicBezTo>
                  <a:cubicBezTo>
                    <a:pt x="3168" y="3091"/>
                    <a:pt x="3124" y="3161"/>
                    <a:pt x="3079" y="3231"/>
                  </a:cubicBezTo>
                  <a:cubicBezTo>
                    <a:pt x="3066" y="3251"/>
                    <a:pt x="3072" y="3276"/>
                    <a:pt x="3092" y="3289"/>
                  </a:cubicBezTo>
                  <a:cubicBezTo>
                    <a:pt x="3098" y="3295"/>
                    <a:pt x="3111" y="3295"/>
                    <a:pt x="3117" y="3295"/>
                  </a:cubicBezTo>
                  <a:lnTo>
                    <a:pt x="3117" y="3289"/>
                  </a:lnTo>
                  <a:cubicBezTo>
                    <a:pt x="3121" y="3291"/>
                    <a:pt x="3124" y="3291"/>
                    <a:pt x="3127" y="3291"/>
                  </a:cubicBezTo>
                  <a:cubicBezTo>
                    <a:pt x="3136" y="3291"/>
                    <a:pt x="3144" y="3286"/>
                    <a:pt x="3149" y="3276"/>
                  </a:cubicBezTo>
                  <a:cubicBezTo>
                    <a:pt x="3200" y="3206"/>
                    <a:pt x="3239" y="3129"/>
                    <a:pt x="3277" y="3046"/>
                  </a:cubicBezTo>
                  <a:cubicBezTo>
                    <a:pt x="3284" y="3027"/>
                    <a:pt x="3277" y="3001"/>
                    <a:pt x="3258" y="2995"/>
                  </a:cubicBezTo>
                  <a:cubicBezTo>
                    <a:pt x="3253" y="2991"/>
                    <a:pt x="3247" y="2989"/>
                    <a:pt x="3241" y="2989"/>
                  </a:cubicBezTo>
                  <a:close/>
                  <a:moveTo>
                    <a:pt x="541" y="3415"/>
                  </a:moveTo>
                  <a:cubicBezTo>
                    <a:pt x="530" y="3415"/>
                    <a:pt x="519" y="3420"/>
                    <a:pt x="512" y="3430"/>
                  </a:cubicBezTo>
                  <a:cubicBezTo>
                    <a:pt x="493" y="3443"/>
                    <a:pt x="493" y="3468"/>
                    <a:pt x="506" y="3487"/>
                  </a:cubicBezTo>
                  <a:cubicBezTo>
                    <a:pt x="563" y="3551"/>
                    <a:pt x="621" y="3615"/>
                    <a:pt x="685" y="3673"/>
                  </a:cubicBezTo>
                  <a:cubicBezTo>
                    <a:pt x="691" y="3679"/>
                    <a:pt x="704" y="3686"/>
                    <a:pt x="717" y="3686"/>
                  </a:cubicBezTo>
                  <a:lnTo>
                    <a:pt x="717" y="3679"/>
                  </a:lnTo>
                  <a:cubicBezTo>
                    <a:pt x="723" y="3679"/>
                    <a:pt x="736" y="3673"/>
                    <a:pt x="743" y="3667"/>
                  </a:cubicBezTo>
                  <a:cubicBezTo>
                    <a:pt x="755" y="3654"/>
                    <a:pt x="755" y="3628"/>
                    <a:pt x="743" y="3609"/>
                  </a:cubicBezTo>
                  <a:cubicBezTo>
                    <a:pt x="679" y="3551"/>
                    <a:pt x="621" y="3494"/>
                    <a:pt x="570" y="3430"/>
                  </a:cubicBezTo>
                  <a:cubicBezTo>
                    <a:pt x="563" y="3420"/>
                    <a:pt x="552" y="3415"/>
                    <a:pt x="541" y="3415"/>
                  </a:cubicBezTo>
                  <a:close/>
                  <a:moveTo>
                    <a:pt x="2964" y="3414"/>
                  </a:moveTo>
                  <a:cubicBezTo>
                    <a:pt x="2951" y="3414"/>
                    <a:pt x="2939" y="3419"/>
                    <a:pt x="2932" y="3430"/>
                  </a:cubicBezTo>
                  <a:cubicBezTo>
                    <a:pt x="2880" y="3494"/>
                    <a:pt x="2823" y="3551"/>
                    <a:pt x="2759" y="3609"/>
                  </a:cubicBezTo>
                  <a:cubicBezTo>
                    <a:pt x="2733" y="3635"/>
                    <a:pt x="2752" y="3686"/>
                    <a:pt x="2791" y="3686"/>
                  </a:cubicBezTo>
                  <a:lnTo>
                    <a:pt x="2791" y="3679"/>
                  </a:lnTo>
                  <a:cubicBezTo>
                    <a:pt x="2797" y="3679"/>
                    <a:pt x="2810" y="3679"/>
                    <a:pt x="2816" y="3673"/>
                  </a:cubicBezTo>
                  <a:cubicBezTo>
                    <a:pt x="2880" y="3615"/>
                    <a:pt x="2938" y="3551"/>
                    <a:pt x="2996" y="3487"/>
                  </a:cubicBezTo>
                  <a:cubicBezTo>
                    <a:pt x="3008" y="3468"/>
                    <a:pt x="3008" y="3443"/>
                    <a:pt x="2989" y="3423"/>
                  </a:cubicBezTo>
                  <a:cubicBezTo>
                    <a:pt x="2983" y="3418"/>
                    <a:pt x="2974" y="3414"/>
                    <a:pt x="2964" y="3414"/>
                  </a:cubicBezTo>
                  <a:close/>
                  <a:moveTo>
                    <a:pt x="912" y="3752"/>
                  </a:moveTo>
                  <a:cubicBezTo>
                    <a:pt x="898" y="3752"/>
                    <a:pt x="885" y="3757"/>
                    <a:pt x="877" y="3769"/>
                  </a:cubicBezTo>
                  <a:cubicBezTo>
                    <a:pt x="864" y="3788"/>
                    <a:pt x="871" y="3814"/>
                    <a:pt x="890" y="3827"/>
                  </a:cubicBezTo>
                  <a:cubicBezTo>
                    <a:pt x="960" y="3878"/>
                    <a:pt x="1037" y="3923"/>
                    <a:pt x="1120" y="3955"/>
                  </a:cubicBezTo>
                  <a:cubicBezTo>
                    <a:pt x="1127" y="3961"/>
                    <a:pt x="1127" y="3961"/>
                    <a:pt x="1133" y="3961"/>
                  </a:cubicBezTo>
                  <a:cubicBezTo>
                    <a:pt x="1184" y="3961"/>
                    <a:pt x="1197" y="3897"/>
                    <a:pt x="1152" y="3878"/>
                  </a:cubicBezTo>
                  <a:cubicBezTo>
                    <a:pt x="1075" y="3846"/>
                    <a:pt x="1005" y="3807"/>
                    <a:pt x="935" y="3756"/>
                  </a:cubicBezTo>
                  <a:cubicBezTo>
                    <a:pt x="928" y="3754"/>
                    <a:pt x="920" y="3752"/>
                    <a:pt x="912" y="3752"/>
                  </a:cubicBezTo>
                  <a:close/>
                  <a:moveTo>
                    <a:pt x="2587" y="3751"/>
                  </a:moveTo>
                  <a:cubicBezTo>
                    <a:pt x="2580" y="3751"/>
                    <a:pt x="2573" y="3752"/>
                    <a:pt x="2567" y="3756"/>
                  </a:cubicBezTo>
                  <a:cubicBezTo>
                    <a:pt x="2496" y="3807"/>
                    <a:pt x="2426" y="3846"/>
                    <a:pt x="2349" y="3878"/>
                  </a:cubicBezTo>
                  <a:cubicBezTo>
                    <a:pt x="2330" y="3891"/>
                    <a:pt x="2317" y="3916"/>
                    <a:pt x="2330" y="3935"/>
                  </a:cubicBezTo>
                  <a:cubicBezTo>
                    <a:pt x="2336" y="3948"/>
                    <a:pt x="2349" y="3961"/>
                    <a:pt x="2368" y="3961"/>
                  </a:cubicBezTo>
                  <a:cubicBezTo>
                    <a:pt x="2375" y="3961"/>
                    <a:pt x="2381" y="3955"/>
                    <a:pt x="2381" y="3955"/>
                  </a:cubicBezTo>
                  <a:cubicBezTo>
                    <a:pt x="2464" y="3923"/>
                    <a:pt x="2541" y="3878"/>
                    <a:pt x="2611" y="3827"/>
                  </a:cubicBezTo>
                  <a:cubicBezTo>
                    <a:pt x="2650" y="3805"/>
                    <a:pt x="2623" y="3751"/>
                    <a:pt x="2587" y="3751"/>
                  </a:cubicBezTo>
                  <a:close/>
                  <a:moveTo>
                    <a:pt x="1389" y="3961"/>
                  </a:moveTo>
                  <a:cubicBezTo>
                    <a:pt x="1344" y="3961"/>
                    <a:pt x="1325" y="4025"/>
                    <a:pt x="1370" y="4044"/>
                  </a:cubicBezTo>
                  <a:cubicBezTo>
                    <a:pt x="1453" y="4063"/>
                    <a:pt x="1536" y="4083"/>
                    <a:pt x="1626" y="4089"/>
                  </a:cubicBezTo>
                  <a:cubicBezTo>
                    <a:pt x="1645" y="4089"/>
                    <a:pt x="1664" y="4070"/>
                    <a:pt x="1664" y="4051"/>
                  </a:cubicBezTo>
                  <a:cubicBezTo>
                    <a:pt x="1671" y="4031"/>
                    <a:pt x="1651" y="4006"/>
                    <a:pt x="1626" y="4006"/>
                  </a:cubicBezTo>
                  <a:cubicBezTo>
                    <a:pt x="1549" y="3999"/>
                    <a:pt x="1466" y="3987"/>
                    <a:pt x="1389" y="3961"/>
                  </a:cubicBezTo>
                  <a:close/>
                  <a:moveTo>
                    <a:pt x="2119" y="3961"/>
                  </a:moveTo>
                  <a:cubicBezTo>
                    <a:pt x="2042" y="3987"/>
                    <a:pt x="1959" y="3999"/>
                    <a:pt x="1875" y="4006"/>
                  </a:cubicBezTo>
                  <a:cubicBezTo>
                    <a:pt x="1837" y="4019"/>
                    <a:pt x="1837" y="4076"/>
                    <a:pt x="1875" y="4089"/>
                  </a:cubicBezTo>
                  <a:lnTo>
                    <a:pt x="1882" y="4089"/>
                  </a:lnTo>
                  <a:cubicBezTo>
                    <a:pt x="1971" y="4083"/>
                    <a:pt x="2055" y="4070"/>
                    <a:pt x="2138" y="4044"/>
                  </a:cubicBezTo>
                  <a:cubicBezTo>
                    <a:pt x="2163" y="4038"/>
                    <a:pt x="2176" y="4019"/>
                    <a:pt x="2170" y="3993"/>
                  </a:cubicBezTo>
                  <a:cubicBezTo>
                    <a:pt x="2163" y="3974"/>
                    <a:pt x="2138" y="3961"/>
                    <a:pt x="2119" y="39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79;p50">
              <a:extLst>
                <a:ext uri="{FF2B5EF4-FFF2-40B4-BE49-F238E27FC236}">
                  <a16:creationId xmlns:a16="http://schemas.microsoft.com/office/drawing/2014/main" id="{3D26AF7B-471F-06CD-A28E-5EBB460FA0FC}"/>
                </a:ext>
              </a:extLst>
            </p:cNvPr>
            <p:cNvSpPr/>
            <p:nvPr/>
          </p:nvSpPr>
          <p:spPr>
            <a:xfrm>
              <a:off x="6499474" y="3512125"/>
              <a:ext cx="434420" cy="234512"/>
            </a:xfrm>
            <a:custGeom>
              <a:avLst/>
              <a:gdLst/>
              <a:ahLst/>
              <a:cxnLst/>
              <a:rect l="l" t="t" r="r" b="b"/>
              <a:pathLst>
                <a:path w="5800" h="3131" extrusionOk="0">
                  <a:moveTo>
                    <a:pt x="5243" y="0"/>
                  </a:moveTo>
                  <a:lnTo>
                    <a:pt x="775" y="26"/>
                  </a:lnTo>
                  <a:cubicBezTo>
                    <a:pt x="462" y="1044"/>
                    <a:pt x="199" y="2081"/>
                    <a:pt x="1" y="3130"/>
                  </a:cubicBezTo>
                  <a:cubicBezTo>
                    <a:pt x="1831" y="2426"/>
                    <a:pt x="3815" y="1927"/>
                    <a:pt x="5800" y="1786"/>
                  </a:cubicBezTo>
                  <a:cubicBezTo>
                    <a:pt x="5640" y="1223"/>
                    <a:pt x="5460" y="634"/>
                    <a:pt x="5243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80;p50">
              <a:extLst>
                <a:ext uri="{FF2B5EF4-FFF2-40B4-BE49-F238E27FC236}">
                  <a16:creationId xmlns:a16="http://schemas.microsoft.com/office/drawing/2014/main" id="{F348E160-A26F-0E77-4C12-832D8829D531}"/>
                </a:ext>
              </a:extLst>
            </p:cNvPr>
            <p:cNvSpPr/>
            <p:nvPr/>
          </p:nvSpPr>
          <p:spPr>
            <a:xfrm>
              <a:off x="6372441" y="3536543"/>
              <a:ext cx="230692" cy="388731"/>
            </a:xfrm>
            <a:custGeom>
              <a:avLst/>
              <a:gdLst/>
              <a:ahLst/>
              <a:cxnLst/>
              <a:rect l="l" t="t" r="r" b="b"/>
              <a:pathLst>
                <a:path w="3080" h="5190" extrusionOk="0">
                  <a:moveTo>
                    <a:pt x="2023" y="1"/>
                  </a:moveTo>
                  <a:cubicBezTo>
                    <a:pt x="2023" y="1"/>
                    <a:pt x="1" y="1844"/>
                    <a:pt x="295" y="4328"/>
                  </a:cubicBezTo>
                  <a:cubicBezTo>
                    <a:pt x="321" y="4609"/>
                    <a:pt x="468" y="4878"/>
                    <a:pt x="692" y="5057"/>
                  </a:cubicBezTo>
                  <a:cubicBezTo>
                    <a:pt x="816" y="5148"/>
                    <a:pt x="957" y="5190"/>
                    <a:pt x="1095" y="5190"/>
                  </a:cubicBezTo>
                  <a:cubicBezTo>
                    <a:pt x="1377" y="5190"/>
                    <a:pt x="1647" y="5014"/>
                    <a:pt x="1742" y="4718"/>
                  </a:cubicBezTo>
                  <a:cubicBezTo>
                    <a:pt x="1774" y="4622"/>
                    <a:pt x="1793" y="4520"/>
                    <a:pt x="1812" y="4424"/>
                  </a:cubicBezTo>
                  <a:cubicBezTo>
                    <a:pt x="1838" y="4426"/>
                    <a:pt x="1866" y="4428"/>
                    <a:pt x="1893" y="4428"/>
                  </a:cubicBezTo>
                  <a:cubicBezTo>
                    <a:pt x="1992" y="4428"/>
                    <a:pt x="2088" y="4404"/>
                    <a:pt x="2113" y="4308"/>
                  </a:cubicBezTo>
                  <a:cubicBezTo>
                    <a:pt x="2151" y="4174"/>
                    <a:pt x="1959" y="3982"/>
                    <a:pt x="1806" y="3860"/>
                  </a:cubicBezTo>
                  <a:cubicBezTo>
                    <a:pt x="1786" y="3630"/>
                    <a:pt x="1722" y="1889"/>
                    <a:pt x="3079" y="692"/>
                  </a:cubicBezTo>
                  <a:lnTo>
                    <a:pt x="2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81;p50">
              <a:extLst>
                <a:ext uri="{FF2B5EF4-FFF2-40B4-BE49-F238E27FC236}">
                  <a16:creationId xmlns:a16="http://schemas.microsoft.com/office/drawing/2014/main" id="{43A202CB-C491-199A-CEB9-1DF6446E0529}"/>
                </a:ext>
              </a:extLst>
            </p:cNvPr>
            <p:cNvSpPr/>
            <p:nvPr/>
          </p:nvSpPr>
          <p:spPr>
            <a:xfrm>
              <a:off x="6433861" y="3536543"/>
              <a:ext cx="169274" cy="186126"/>
            </a:xfrm>
            <a:custGeom>
              <a:avLst/>
              <a:gdLst/>
              <a:ahLst/>
              <a:cxnLst/>
              <a:rect l="l" t="t" r="r" b="b"/>
              <a:pathLst>
                <a:path w="2260" h="2485" extrusionOk="0">
                  <a:moveTo>
                    <a:pt x="1203" y="1"/>
                  </a:moveTo>
                  <a:cubicBezTo>
                    <a:pt x="717" y="475"/>
                    <a:pt x="307" y="1031"/>
                    <a:pt x="0" y="1646"/>
                  </a:cubicBezTo>
                  <a:cubicBezTo>
                    <a:pt x="410" y="1902"/>
                    <a:pt x="813" y="2158"/>
                    <a:pt x="1152" y="2484"/>
                  </a:cubicBezTo>
                  <a:cubicBezTo>
                    <a:pt x="1344" y="1793"/>
                    <a:pt x="1728" y="1172"/>
                    <a:pt x="2259" y="692"/>
                  </a:cubicBezTo>
                  <a:lnTo>
                    <a:pt x="1203" y="1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82;p50">
              <a:extLst>
                <a:ext uri="{FF2B5EF4-FFF2-40B4-BE49-F238E27FC236}">
                  <a16:creationId xmlns:a16="http://schemas.microsoft.com/office/drawing/2014/main" id="{F09F3B5E-674C-554A-2677-2ACC832452AE}"/>
                </a:ext>
              </a:extLst>
            </p:cNvPr>
            <p:cNvSpPr/>
            <p:nvPr/>
          </p:nvSpPr>
          <p:spPr>
            <a:xfrm>
              <a:off x="6494311" y="3609423"/>
              <a:ext cx="91603" cy="300649"/>
            </a:xfrm>
            <a:custGeom>
              <a:avLst/>
              <a:gdLst/>
              <a:ahLst/>
              <a:cxnLst/>
              <a:rect l="l" t="t" r="r" b="b"/>
              <a:pathLst>
                <a:path w="1223" h="4014" extrusionOk="0">
                  <a:moveTo>
                    <a:pt x="1197" y="0"/>
                  </a:moveTo>
                  <a:cubicBezTo>
                    <a:pt x="1018" y="192"/>
                    <a:pt x="864" y="404"/>
                    <a:pt x="730" y="628"/>
                  </a:cubicBezTo>
                  <a:cubicBezTo>
                    <a:pt x="602" y="858"/>
                    <a:pt x="493" y="1095"/>
                    <a:pt x="410" y="1344"/>
                  </a:cubicBezTo>
                  <a:cubicBezTo>
                    <a:pt x="327" y="1594"/>
                    <a:pt x="269" y="1850"/>
                    <a:pt x="231" y="2106"/>
                  </a:cubicBezTo>
                  <a:cubicBezTo>
                    <a:pt x="192" y="2368"/>
                    <a:pt x="179" y="2631"/>
                    <a:pt x="192" y="2893"/>
                  </a:cubicBezTo>
                  <a:lnTo>
                    <a:pt x="192" y="2906"/>
                  </a:lnTo>
                  <a:lnTo>
                    <a:pt x="205" y="2919"/>
                  </a:lnTo>
                  <a:cubicBezTo>
                    <a:pt x="263" y="2964"/>
                    <a:pt x="320" y="3015"/>
                    <a:pt x="371" y="3073"/>
                  </a:cubicBezTo>
                  <a:cubicBezTo>
                    <a:pt x="429" y="3117"/>
                    <a:pt x="467" y="3181"/>
                    <a:pt x="500" y="3245"/>
                  </a:cubicBezTo>
                  <a:cubicBezTo>
                    <a:pt x="512" y="3277"/>
                    <a:pt x="512" y="3303"/>
                    <a:pt x="506" y="3335"/>
                  </a:cubicBezTo>
                  <a:cubicBezTo>
                    <a:pt x="493" y="3367"/>
                    <a:pt x="474" y="3386"/>
                    <a:pt x="448" y="3399"/>
                  </a:cubicBezTo>
                  <a:cubicBezTo>
                    <a:pt x="401" y="3416"/>
                    <a:pt x="354" y="3425"/>
                    <a:pt x="307" y="3425"/>
                  </a:cubicBezTo>
                  <a:cubicBezTo>
                    <a:pt x="284" y="3425"/>
                    <a:pt x="261" y="3422"/>
                    <a:pt x="237" y="3418"/>
                  </a:cubicBezTo>
                  <a:lnTo>
                    <a:pt x="211" y="3418"/>
                  </a:lnTo>
                  <a:lnTo>
                    <a:pt x="205" y="3450"/>
                  </a:lnTo>
                  <a:cubicBezTo>
                    <a:pt x="192" y="3546"/>
                    <a:pt x="173" y="3642"/>
                    <a:pt x="141" y="3738"/>
                  </a:cubicBezTo>
                  <a:cubicBezTo>
                    <a:pt x="115" y="3834"/>
                    <a:pt x="64" y="3917"/>
                    <a:pt x="0" y="3994"/>
                  </a:cubicBezTo>
                  <a:lnTo>
                    <a:pt x="19" y="4013"/>
                  </a:lnTo>
                  <a:cubicBezTo>
                    <a:pt x="90" y="3943"/>
                    <a:pt x="147" y="3853"/>
                    <a:pt x="186" y="3751"/>
                  </a:cubicBezTo>
                  <a:cubicBezTo>
                    <a:pt x="215" y="3665"/>
                    <a:pt x="238" y="3578"/>
                    <a:pt x="252" y="3487"/>
                  </a:cubicBezTo>
                  <a:lnTo>
                    <a:pt x="252" y="3487"/>
                  </a:lnTo>
                  <a:cubicBezTo>
                    <a:pt x="271" y="3490"/>
                    <a:pt x="289" y="3491"/>
                    <a:pt x="307" y="3491"/>
                  </a:cubicBezTo>
                  <a:cubicBezTo>
                    <a:pt x="363" y="3491"/>
                    <a:pt x="418" y="3480"/>
                    <a:pt x="474" y="3463"/>
                  </a:cubicBezTo>
                  <a:cubicBezTo>
                    <a:pt x="512" y="3444"/>
                    <a:pt x="551" y="3405"/>
                    <a:pt x="564" y="3361"/>
                  </a:cubicBezTo>
                  <a:cubicBezTo>
                    <a:pt x="583" y="3316"/>
                    <a:pt x="583" y="3265"/>
                    <a:pt x="564" y="3220"/>
                  </a:cubicBezTo>
                  <a:cubicBezTo>
                    <a:pt x="532" y="3143"/>
                    <a:pt x="487" y="3079"/>
                    <a:pt x="429" y="3021"/>
                  </a:cubicBezTo>
                  <a:cubicBezTo>
                    <a:pt x="375" y="2967"/>
                    <a:pt x="321" y="2914"/>
                    <a:pt x="262" y="2870"/>
                  </a:cubicBezTo>
                  <a:lnTo>
                    <a:pt x="262" y="2870"/>
                  </a:lnTo>
                  <a:cubicBezTo>
                    <a:pt x="257" y="2620"/>
                    <a:pt x="270" y="2369"/>
                    <a:pt x="301" y="2119"/>
                  </a:cubicBezTo>
                  <a:cubicBezTo>
                    <a:pt x="339" y="1863"/>
                    <a:pt x="397" y="1613"/>
                    <a:pt x="474" y="1370"/>
                  </a:cubicBezTo>
                  <a:cubicBezTo>
                    <a:pt x="557" y="1120"/>
                    <a:pt x="660" y="884"/>
                    <a:pt x="781" y="660"/>
                  </a:cubicBezTo>
                  <a:cubicBezTo>
                    <a:pt x="909" y="436"/>
                    <a:pt x="1056" y="224"/>
                    <a:pt x="1223" y="26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83;p50">
              <a:extLst>
                <a:ext uri="{FF2B5EF4-FFF2-40B4-BE49-F238E27FC236}">
                  <a16:creationId xmlns:a16="http://schemas.microsoft.com/office/drawing/2014/main" id="{CD5856A7-BEDC-2523-79CA-2DC6863C8E40}"/>
                </a:ext>
              </a:extLst>
            </p:cNvPr>
            <p:cNvSpPr/>
            <p:nvPr/>
          </p:nvSpPr>
          <p:spPr>
            <a:xfrm>
              <a:off x="6863871" y="3536543"/>
              <a:ext cx="230617" cy="388731"/>
            </a:xfrm>
            <a:custGeom>
              <a:avLst/>
              <a:gdLst/>
              <a:ahLst/>
              <a:cxnLst/>
              <a:rect l="l" t="t" r="r" b="b"/>
              <a:pathLst>
                <a:path w="3079" h="5190" extrusionOk="0">
                  <a:moveTo>
                    <a:pt x="1056" y="1"/>
                  </a:moveTo>
                  <a:lnTo>
                    <a:pt x="0" y="692"/>
                  </a:lnTo>
                  <a:cubicBezTo>
                    <a:pt x="1363" y="1889"/>
                    <a:pt x="1293" y="3630"/>
                    <a:pt x="1280" y="3860"/>
                  </a:cubicBezTo>
                  <a:cubicBezTo>
                    <a:pt x="1127" y="3982"/>
                    <a:pt x="928" y="4174"/>
                    <a:pt x="967" y="4308"/>
                  </a:cubicBezTo>
                  <a:cubicBezTo>
                    <a:pt x="992" y="4404"/>
                    <a:pt x="1088" y="4428"/>
                    <a:pt x="1189" y="4428"/>
                  </a:cubicBezTo>
                  <a:cubicBezTo>
                    <a:pt x="1218" y="4428"/>
                    <a:pt x="1246" y="4426"/>
                    <a:pt x="1274" y="4424"/>
                  </a:cubicBezTo>
                  <a:cubicBezTo>
                    <a:pt x="1287" y="4520"/>
                    <a:pt x="1306" y="4622"/>
                    <a:pt x="1338" y="4718"/>
                  </a:cubicBezTo>
                  <a:cubicBezTo>
                    <a:pt x="1432" y="5014"/>
                    <a:pt x="1706" y="5190"/>
                    <a:pt x="1987" y="5190"/>
                  </a:cubicBezTo>
                  <a:cubicBezTo>
                    <a:pt x="2125" y="5190"/>
                    <a:pt x="2265" y="5148"/>
                    <a:pt x="2387" y="5057"/>
                  </a:cubicBezTo>
                  <a:cubicBezTo>
                    <a:pt x="2611" y="4878"/>
                    <a:pt x="2759" y="4609"/>
                    <a:pt x="2784" y="4328"/>
                  </a:cubicBezTo>
                  <a:cubicBezTo>
                    <a:pt x="3079" y="1844"/>
                    <a:pt x="1056" y="1"/>
                    <a:pt x="10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84;p50">
              <a:extLst>
                <a:ext uri="{FF2B5EF4-FFF2-40B4-BE49-F238E27FC236}">
                  <a16:creationId xmlns:a16="http://schemas.microsoft.com/office/drawing/2014/main" id="{08C62165-7C40-1EA3-58FE-DA2E24928456}"/>
                </a:ext>
              </a:extLst>
            </p:cNvPr>
            <p:cNvSpPr/>
            <p:nvPr/>
          </p:nvSpPr>
          <p:spPr>
            <a:xfrm>
              <a:off x="6863871" y="3536543"/>
              <a:ext cx="165904" cy="122836"/>
            </a:xfrm>
            <a:custGeom>
              <a:avLst/>
              <a:gdLst/>
              <a:ahLst/>
              <a:cxnLst/>
              <a:rect l="l" t="t" r="r" b="b"/>
              <a:pathLst>
                <a:path w="2215" h="1640" extrusionOk="0">
                  <a:moveTo>
                    <a:pt x="1056" y="1"/>
                  </a:moveTo>
                  <a:lnTo>
                    <a:pt x="0" y="692"/>
                  </a:lnTo>
                  <a:cubicBezTo>
                    <a:pt x="307" y="961"/>
                    <a:pt x="563" y="1281"/>
                    <a:pt x="762" y="1639"/>
                  </a:cubicBezTo>
                  <a:cubicBezTo>
                    <a:pt x="1091" y="1569"/>
                    <a:pt x="1424" y="1535"/>
                    <a:pt x="1757" y="1535"/>
                  </a:cubicBezTo>
                  <a:cubicBezTo>
                    <a:pt x="1909" y="1535"/>
                    <a:pt x="2062" y="1542"/>
                    <a:pt x="2215" y="1556"/>
                  </a:cubicBezTo>
                  <a:cubicBezTo>
                    <a:pt x="1914" y="980"/>
                    <a:pt x="1523" y="455"/>
                    <a:pt x="1056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85;p50">
              <a:extLst>
                <a:ext uri="{FF2B5EF4-FFF2-40B4-BE49-F238E27FC236}">
                  <a16:creationId xmlns:a16="http://schemas.microsoft.com/office/drawing/2014/main" id="{51FC7DA4-A09C-27A4-F81A-CF18717A79CE}"/>
                </a:ext>
              </a:extLst>
            </p:cNvPr>
            <p:cNvSpPr/>
            <p:nvPr/>
          </p:nvSpPr>
          <p:spPr>
            <a:xfrm>
              <a:off x="6884918" y="3609422"/>
              <a:ext cx="92127" cy="300649"/>
            </a:xfrm>
            <a:custGeom>
              <a:avLst/>
              <a:gdLst/>
              <a:ahLst/>
              <a:cxnLst/>
              <a:rect l="l" t="t" r="r" b="b"/>
              <a:pathLst>
                <a:path w="1230" h="4014" extrusionOk="0">
                  <a:moveTo>
                    <a:pt x="33" y="1"/>
                  </a:moveTo>
                  <a:lnTo>
                    <a:pt x="1" y="26"/>
                  </a:lnTo>
                  <a:cubicBezTo>
                    <a:pt x="174" y="218"/>
                    <a:pt x="321" y="430"/>
                    <a:pt x="442" y="660"/>
                  </a:cubicBezTo>
                  <a:cubicBezTo>
                    <a:pt x="570" y="884"/>
                    <a:pt x="673" y="1121"/>
                    <a:pt x="750" y="1364"/>
                  </a:cubicBezTo>
                  <a:cubicBezTo>
                    <a:pt x="826" y="1607"/>
                    <a:pt x="884" y="1863"/>
                    <a:pt x="922" y="2119"/>
                  </a:cubicBezTo>
                  <a:cubicBezTo>
                    <a:pt x="960" y="2362"/>
                    <a:pt x="973" y="2611"/>
                    <a:pt x="962" y="2866"/>
                  </a:cubicBezTo>
                  <a:lnTo>
                    <a:pt x="962" y="2866"/>
                  </a:lnTo>
                  <a:cubicBezTo>
                    <a:pt x="907" y="2913"/>
                    <a:pt x="849" y="2962"/>
                    <a:pt x="801" y="3015"/>
                  </a:cubicBezTo>
                  <a:cubicBezTo>
                    <a:pt x="743" y="3073"/>
                    <a:pt x="692" y="3143"/>
                    <a:pt x="660" y="3220"/>
                  </a:cubicBezTo>
                  <a:cubicBezTo>
                    <a:pt x="647" y="3265"/>
                    <a:pt x="641" y="3310"/>
                    <a:pt x="660" y="3355"/>
                  </a:cubicBezTo>
                  <a:cubicBezTo>
                    <a:pt x="673" y="3399"/>
                    <a:pt x="705" y="3438"/>
                    <a:pt x="750" y="3457"/>
                  </a:cubicBezTo>
                  <a:cubicBezTo>
                    <a:pt x="802" y="3477"/>
                    <a:pt x="854" y="3487"/>
                    <a:pt x="906" y="3487"/>
                  </a:cubicBezTo>
                  <a:cubicBezTo>
                    <a:pt x="926" y="3487"/>
                    <a:pt x="947" y="3485"/>
                    <a:pt x="967" y="3482"/>
                  </a:cubicBezTo>
                  <a:lnTo>
                    <a:pt x="967" y="3482"/>
                  </a:lnTo>
                  <a:cubicBezTo>
                    <a:pt x="985" y="3574"/>
                    <a:pt x="1009" y="3665"/>
                    <a:pt x="1038" y="3751"/>
                  </a:cubicBezTo>
                  <a:cubicBezTo>
                    <a:pt x="1070" y="3847"/>
                    <a:pt x="1127" y="3937"/>
                    <a:pt x="1198" y="4014"/>
                  </a:cubicBezTo>
                  <a:lnTo>
                    <a:pt x="1230" y="3988"/>
                  </a:lnTo>
                  <a:cubicBezTo>
                    <a:pt x="1159" y="3918"/>
                    <a:pt x="1114" y="3828"/>
                    <a:pt x="1082" y="3739"/>
                  </a:cubicBezTo>
                  <a:cubicBezTo>
                    <a:pt x="1057" y="3643"/>
                    <a:pt x="1031" y="3547"/>
                    <a:pt x="1018" y="3451"/>
                  </a:cubicBezTo>
                  <a:lnTo>
                    <a:pt x="1018" y="3419"/>
                  </a:lnTo>
                  <a:lnTo>
                    <a:pt x="986" y="3419"/>
                  </a:lnTo>
                  <a:cubicBezTo>
                    <a:pt x="963" y="3423"/>
                    <a:pt x="939" y="3425"/>
                    <a:pt x="916" y="3425"/>
                  </a:cubicBezTo>
                  <a:cubicBezTo>
                    <a:pt x="869" y="3425"/>
                    <a:pt x="822" y="3416"/>
                    <a:pt x="775" y="3399"/>
                  </a:cubicBezTo>
                  <a:cubicBezTo>
                    <a:pt x="750" y="3387"/>
                    <a:pt x="730" y="3361"/>
                    <a:pt x="724" y="3335"/>
                  </a:cubicBezTo>
                  <a:cubicBezTo>
                    <a:pt x="711" y="3303"/>
                    <a:pt x="718" y="3271"/>
                    <a:pt x="730" y="3246"/>
                  </a:cubicBezTo>
                  <a:cubicBezTo>
                    <a:pt x="756" y="3175"/>
                    <a:pt x="801" y="3118"/>
                    <a:pt x="852" y="3067"/>
                  </a:cubicBezTo>
                  <a:cubicBezTo>
                    <a:pt x="903" y="3015"/>
                    <a:pt x="961" y="2964"/>
                    <a:pt x="1018" y="2919"/>
                  </a:cubicBezTo>
                  <a:lnTo>
                    <a:pt x="1031" y="2907"/>
                  </a:lnTo>
                  <a:lnTo>
                    <a:pt x="1031" y="2887"/>
                  </a:lnTo>
                  <a:cubicBezTo>
                    <a:pt x="1050" y="2625"/>
                    <a:pt x="1038" y="2362"/>
                    <a:pt x="993" y="2106"/>
                  </a:cubicBezTo>
                  <a:cubicBezTo>
                    <a:pt x="954" y="1844"/>
                    <a:pt x="897" y="1588"/>
                    <a:pt x="814" y="1345"/>
                  </a:cubicBezTo>
                  <a:cubicBezTo>
                    <a:pt x="730" y="1095"/>
                    <a:pt x="628" y="852"/>
                    <a:pt x="494" y="628"/>
                  </a:cubicBezTo>
                  <a:cubicBezTo>
                    <a:pt x="366" y="404"/>
                    <a:pt x="206" y="193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86;p50">
              <a:extLst>
                <a:ext uri="{FF2B5EF4-FFF2-40B4-BE49-F238E27FC236}">
                  <a16:creationId xmlns:a16="http://schemas.microsoft.com/office/drawing/2014/main" id="{16A7B1CD-5799-14D1-B844-5B1015FAE07A}"/>
                </a:ext>
              </a:extLst>
            </p:cNvPr>
            <p:cNvSpPr/>
            <p:nvPr/>
          </p:nvSpPr>
          <p:spPr>
            <a:xfrm>
              <a:off x="6398807" y="3236935"/>
              <a:ext cx="592609" cy="375474"/>
            </a:xfrm>
            <a:custGeom>
              <a:avLst/>
              <a:gdLst/>
              <a:ahLst/>
              <a:cxnLst/>
              <a:rect l="l" t="t" r="r" b="b"/>
              <a:pathLst>
                <a:path w="7912" h="5013" extrusionOk="0">
                  <a:moveTo>
                    <a:pt x="1793" y="1"/>
                  </a:moveTo>
                  <a:lnTo>
                    <a:pt x="1793" y="1"/>
                  </a:lnTo>
                  <a:cubicBezTo>
                    <a:pt x="1415" y="410"/>
                    <a:pt x="1121" y="884"/>
                    <a:pt x="929" y="1409"/>
                  </a:cubicBezTo>
                  <a:cubicBezTo>
                    <a:pt x="1" y="3809"/>
                    <a:pt x="1716" y="4782"/>
                    <a:pt x="3796" y="4974"/>
                  </a:cubicBezTo>
                  <a:cubicBezTo>
                    <a:pt x="4068" y="4999"/>
                    <a:pt x="4330" y="5012"/>
                    <a:pt x="4583" y="5012"/>
                  </a:cubicBezTo>
                  <a:cubicBezTo>
                    <a:pt x="5908" y="5012"/>
                    <a:pt x="6953" y="4655"/>
                    <a:pt x="7534" y="3886"/>
                  </a:cubicBezTo>
                  <a:cubicBezTo>
                    <a:pt x="7694" y="3668"/>
                    <a:pt x="7822" y="3425"/>
                    <a:pt x="7899" y="3169"/>
                  </a:cubicBezTo>
                  <a:cubicBezTo>
                    <a:pt x="7905" y="3150"/>
                    <a:pt x="7912" y="3130"/>
                    <a:pt x="7912" y="3111"/>
                  </a:cubicBezTo>
                  <a:lnTo>
                    <a:pt x="7912" y="3111"/>
                  </a:lnTo>
                  <a:cubicBezTo>
                    <a:pt x="7309" y="3610"/>
                    <a:pt x="6416" y="3847"/>
                    <a:pt x="5338" y="3847"/>
                  </a:cubicBezTo>
                  <a:cubicBezTo>
                    <a:pt x="5088" y="3847"/>
                    <a:pt x="4827" y="3834"/>
                    <a:pt x="4558" y="3809"/>
                  </a:cubicBezTo>
                  <a:cubicBezTo>
                    <a:pt x="2478" y="3617"/>
                    <a:pt x="762" y="2644"/>
                    <a:pt x="1690" y="244"/>
                  </a:cubicBezTo>
                  <a:cubicBezTo>
                    <a:pt x="1723" y="161"/>
                    <a:pt x="1755" y="78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87;p50">
              <a:extLst>
                <a:ext uri="{FF2B5EF4-FFF2-40B4-BE49-F238E27FC236}">
                  <a16:creationId xmlns:a16="http://schemas.microsoft.com/office/drawing/2014/main" id="{C84E45F4-979F-7E0B-C3D3-16FA3C845B65}"/>
                </a:ext>
              </a:extLst>
            </p:cNvPr>
            <p:cNvSpPr/>
            <p:nvPr/>
          </p:nvSpPr>
          <p:spPr>
            <a:xfrm>
              <a:off x="6445324" y="3167787"/>
              <a:ext cx="573068" cy="365302"/>
            </a:xfrm>
            <a:custGeom>
              <a:avLst/>
              <a:gdLst/>
              <a:ahLst/>
              <a:cxnLst/>
              <a:rect l="l" t="t" r="r" b="b"/>
              <a:pathLst>
                <a:path w="7566" h="4907" extrusionOk="0">
                  <a:moveTo>
                    <a:pt x="3463" y="1"/>
                  </a:moveTo>
                  <a:cubicBezTo>
                    <a:pt x="2545" y="1"/>
                    <a:pt x="1659" y="385"/>
                    <a:pt x="1031" y="1060"/>
                  </a:cubicBezTo>
                  <a:cubicBezTo>
                    <a:pt x="993" y="1143"/>
                    <a:pt x="961" y="1220"/>
                    <a:pt x="928" y="1303"/>
                  </a:cubicBezTo>
                  <a:cubicBezTo>
                    <a:pt x="0" y="3703"/>
                    <a:pt x="1716" y="4676"/>
                    <a:pt x="3796" y="4868"/>
                  </a:cubicBezTo>
                  <a:cubicBezTo>
                    <a:pt x="4065" y="4893"/>
                    <a:pt x="4326" y="4906"/>
                    <a:pt x="4576" y="4906"/>
                  </a:cubicBezTo>
                  <a:cubicBezTo>
                    <a:pt x="5654" y="4906"/>
                    <a:pt x="6548" y="4669"/>
                    <a:pt x="7156" y="4170"/>
                  </a:cubicBezTo>
                  <a:cubicBezTo>
                    <a:pt x="7566" y="2705"/>
                    <a:pt x="6394" y="119"/>
                    <a:pt x="3713" y="10"/>
                  </a:cubicBezTo>
                  <a:cubicBezTo>
                    <a:pt x="3629" y="4"/>
                    <a:pt x="3546" y="1"/>
                    <a:pt x="34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88;p50">
              <a:extLst>
                <a:ext uri="{FF2B5EF4-FFF2-40B4-BE49-F238E27FC236}">
                  <a16:creationId xmlns:a16="http://schemas.microsoft.com/office/drawing/2014/main" id="{0F18E42F-9717-251C-4C64-E758DE7AB8F8}"/>
                </a:ext>
              </a:extLst>
            </p:cNvPr>
            <p:cNvSpPr/>
            <p:nvPr/>
          </p:nvSpPr>
          <p:spPr>
            <a:xfrm>
              <a:off x="6549359" y="3239782"/>
              <a:ext cx="358621" cy="297278"/>
            </a:xfrm>
            <a:custGeom>
              <a:avLst/>
              <a:gdLst/>
              <a:ahLst/>
              <a:cxnLst/>
              <a:rect l="l" t="t" r="r" b="b"/>
              <a:pathLst>
                <a:path w="4788" h="3969" extrusionOk="0">
                  <a:moveTo>
                    <a:pt x="2317" y="0"/>
                  </a:moveTo>
                  <a:cubicBezTo>
                    <a:pt x="1903" y="0"/>
                    <a:pt x="1491" y="115"/>
                    <a:pt x="1133" y="328"/>
                  </a:cubicBezTo>
                  <a:cubicBezTo>
                    <a:pt x="961" y="424"/>
                    <a:pt x="801" y="552"/>
                    <a:pt x="666" y="692"/>
                  </a:cubicBezTo>
                  <a:cubicBezTo>
                    <a:pt x="532" y="833"/>
                    <a:pt x="410" y="987"/>
                    <a:pt x="308" y="1153"/>
                  </a:cubicBezTo>
                  <a:cubicBezTo>
                    <a:pt x="557" y="1088"/>
                    <a:pt x="862" y="1028"/>
                    <a:pt x="1143" y="1028"/>
                  </a:cubicBezTo>
                  <a:cubicBezTo>
                    <a:pt x="1495" y="1028"/>
                    <a:pt x="1809" y="1123"/>
                    <a:pt x="1927" y="1422"/>
                  </a:cubicBezTo>
                  <a:cubicBezTo>
                    <a:pt x="2183" y="2075"/>
                    <a:pt x="634" y="2689"/>
                    <a:pt x="1" y="2907"/>
                  </a:cubicBezTo>
                  <a:cubicBezTo>
                    <a:pt x="276" y="3553"/>
                    <a:pt x="1101" y="3861"/>
                    <a:pt x="2036" y="3944"/>
                  </a:cubicBezTo>
                  <a:cubicBezTo>
                    <a:pt x="2219" y="3960"/>
                    <a:pt x="2395" y="3968"/>
                    <a:pt x="2566" y="3968"/>
                  </a:cubicBezTo>
                  <a:cubicBezTo>
                    <a:pt x="3474" y="3968"/>
                    <a:pt x="4191" y="3735"/>
                    <a:pt x="4590" y="3233"/>
                  </a:cubicBezTo>
                  <a:cubicBezTo>
                    <a:pt x="4673" y="3131"/>
                    <a:pt x="4737" y="3009"/>
                    <a:pt x="4788" y="2888"/>
                  </a:cubicBezTo>
                  <a:cubicBezTo>
                    <a:pt x="4129" y="2657"/>
                    <a:pt x="2669" y="2062"/>
                    <a:pt x="2919" y="1422"/>
                  </a:cubicBezTo>
                  <a:cubicBezTo>
                    <a:pt x="3037" y="1123"/>
                    <a:pt x="3353" y="1028"/>
                    <a:pt x="3707" y="1028"/>
                  </a:cubicBezTo>
                  <a:cubicBezTo>
                    <a:pt x="3989" y="1028"/>
                    <a:pt x="4295" y="1088"/>
                    <a:pt x="4545" y="1153"/>
                  </a:cubicBezTo>
                  <a:cubicBezTo>
                    <a:pt x="4167" y="552"/>
                    <a:pt x="3482" y="46"/>
                    <a:pt x="2497" y="8"/>
                  </a:cubicBezTo>
                  <a:cubicBezTo>
                    <a:pt x="2437" y="3"/>
                    <a:pt x="2377" y="0"/>
                    <a:pt x="2317" y="0"/>
                  </a:cubicBezTo>
                  <a:close/>
                </a:path>
              </a:pathLst>
            </a:custGeom>
            <a:solidFill>
              <a:srgbClr val="EFFBFF">
                <a:alpha val="66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89;p50">
              <a:extLst>
                <a:ext uri="{FF2B5EF4-FFF2-40B4-BE49-F238E27FC236}">
                  <a16:creationId xmlns:a16="http://schemas.microsoft.com/office/drawing/2014/main" id="{645E31C7-32BA-AC0A-CA3E-595C88DBE873}"/>
                </a:ext>
              </a:extLst>
            </p:cNvPr>
            <p:cNvSpPr/>
            <p:nvPr/>
          </p:nvSpPr>
          <p:spPr>
            <a:xfrm>
              <a:off x="6538798" y="3316706"/>
              <a:ext cx="174592" cy="140812"/>
            </a:xfrm>
            <a:custGeom>
              <a:avLst/>
              <a:gdLst/>
              <a:ahLst/>
              <a:cxnLst/>
              <a:rect l="l" t="t" r="r" b="b"/>
              <a:pathLst>
                <a:path w="2331" h="1880" extrusionOk="0">
                  <a:moveTo>
                    <a:pt x="1288" y="1"/>
                  </a:moveTo>
                  <a:cubicBezTo>
                    <a:pt x="1009" y="1"/>
                    <a:pt x="705" y="61"/>
                    <a:pt x="455" y="126"/>
                  </a:cubicBezTo>
                  <a:cubicBezTo>
                    <a:pt x="366" y="273"/>
                    <a:pt x="282" y="427"/>
                    <a:pt x="225" y="587"/>
                  </a:cubicBezTo>
                  <a:cubicBezTo>
                    <a:pt x="7" y="1125"/>
                    <a:pt x="1" y="1547"/>
                    <a:pt x="142" y="1880"/>
                  </a:cubicBezTo>
                  <a:cubicBezTo>
                    <a:pt x="782" y="1662"/>
                    <a:pt x="2330" y="1054"/>
                    <a:pt x="2068" y="395"/>
                  </a:cubicBezTo>
                  <a:cubicBezTo>
                    <a:pt x="1950" y="96"/>
                    <a:pt x="1638" y="1"/>
                    <a:pt x="128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90;p50">
              <a:extLst>
                <a:ext uri="{FF2B5EF4-FFF2-40B4-BE49-F238E27FC236}">
                  <a16:creationId xmlns:a16="http://schemas.microsoft.com/office/drawing/2014/main" id="{4C39B2C8-D4C2-C12D-9443-042C9BE8A685}"/>
                </a:ext>
              </a:extLst>
            </p:cNvPr>
            <p:cNvSpPr/>
            <p:nvPr/>
          </p:nvSpPr>
          <p:spPr>
            <a:xfrm>
              <a:off x="6749271" y="3316706"/>
              <a:ext cx="173094" cy="139913"/>
            </a:xfrm>
            <a:custGeom>
              <a:avLst/>
              <a:gdLst/>
              <a:ahLst/>
              <a:cxnLst/>
              <a:rect l="l" t="t" r="r" b="b"/>
              <a:pathLst>
                <a:path w="2311" h="1868" extrusionOk="0">
                  <a:moveTo>
                    <a:pt x="1040" y="1"/>
                  </a:moveTo>
                  <a:cubicBezTo>
                    <a:pt x="687" y="1"/>
                    <a:pt x="371" y="96"/>
                    <a:pt x="250" y="395"/>
                  </a:cubicBezTo>
                  <a:cubicBezTo>
                    <a:pt x="0" y="1035"/>
                    <a:pt x="1453" y="1630"/>
                    <a:pt x="2119" y="1867"/>
                  </a:cubicBezTo>
                  <a:cubicBezTo>
                    <a:pt x="2138" y="1822"/>
                    <a:pt x="2157" y="1777"/>
                    <a:pt x="2170" y="1739"/>
                  </a:cubicBezTo>
                  <a:cubicBezTo>
                    <a:pt x="2177" y="1726"/>
                    <a:pt x="2177" y="1713"/>
                    <a:pt x="2183" y="1701"/>
                  </a:cubicBezTo>
                  <a:cubicBezTo>
                    <a:pt x="2311" y="1259"/>
                    <a:pt x="2209" y="651"/>
                    <a:pt x="1876" y="126"/>
                  </a:cubicBezTo>
                  <a:cubicBezTo>
                    <a:pt x="1626" y="61"/>
                    <a:pt x="1321" y="1"/>
                    <a:pt x="1040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91;p50">
              <a:extLst>
                <a:ext uri="{FF2B5EF4-FFF2-40B4-BE49-F238E27FC236}">
                  <a16:creationId xmlns:a16="http://schemas.microsoft.com/office/drawing/2014/main" id="{408FBF34-4D1A-1D65-04EE-CE526E68EE22}"/>
                </a:ext>
              </a:extLst>
            </p:cNvPr>
            <p:cNvSpPr/>
            <p:nvPr/>
          </p:nvSpPr>
          <p:spPr>
            <a:xfrm>
              <a:off x="6693694" y="3355805"/>
              <a:ext cx="71005" cy="36551"/>
            </a:xfrm>
            <a:custGeom>
              <a:avLst/>
              <a:gdLst/>
              <a:ahLst/>
              <a:cxnLst/>
              <a:rect l="l" t="t" r="r" b="b"/>
              <a:pathLst>
                <a:path w="948" h="488" extrusionOk="0">
                  <a:moveTo>
                    <a:pt x="470" y="1"/>
                  </a:moveTo>
                  <a:cubicBezTo>
                    <a:pt x="368" y="1"/>
                    <a:pt x="266" y="27"/>
                    <a:pt x="173" y="78"/>
                  </a:cubicBezTo>
                  <a:cubicBezTo>
                    <a:pt x="0" y="167"/>
                    <a:pt x="38" y="430"/>
                    <a:pt x="230" y="468"/>
                  </a:cubicBezTo>
                  <a:cubicBezTo>
                    <a:pt x="310" y="481"/>
                    <a:pt x="390" y="487"/>
                    <a:pt x="470" y="487"/>
                  </a:cubicBezTo>
                  <a:cubicBezTo>
                    <a:pt x="550" y="487"/>
                    <a:pt x="630" y="481"/>
                    <a:pt x="710" y="468"/>
                  </a:cubicBezTo>
                  <a:cubicBezTo>
                    <a:pt x="909" y="430"/>
                    <a:pt x="947" y="167"/>
                    <a:pt x="768" y="78"/>
                  </a:cubicBezTo>
                  <a:cubicBezTo>
                    <a:pt x="675" y="27"/>
                    <a:pt x="573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92;p50">
              <a:extLst>
                <a:ext uri="{FF2B5EF4-FFF2-40B4-BE49-F238E27FC236}">
                  <a16:creationId xmlns:a16="http://schemas.microsoft.com/office/drawing/2014/main" id="{12597E8C-92C7-28CB-B1BF-5D7F3A43B574}"/>
                </a:ext>
              </a:extLst>
            </p:cNvPr>
            <p:cNvSpPr/>
            <p:nvPr/>
          </p:nvSpPr>
          <p:spPr>
            <a:xfrm>
              <a:off x="6604936" y="3345318"/>
              <a:ext cx="50408" cy="43068"/>
            </a:xfrm>
            <a:custGeom>
              <a:avLst/>
              <a:gdLst/>
              <a:ahLst/>
              <a:cxnLst/>
              <a:rect l="l" t="t" r="r" b="b"/>
              <a:pathLst>
                <a:path w="673" h="575" extrusionOk="0">
                  <a:moveTo>
                    <a:pt x="385" y="0"/>
                  </a:moveTo>
                  <a:cubicBezTo>
                    <a:pt x="129" y="0"/>
                    <a:pt x="1" y="307"/>
                    <a:pt x="180" y="487"/>
                  </a:cubicBezTo>
                  <a:cubicBezTo>
                    <a:pt x="241" y="547"/>
                    <a:pt x="315" y="575"/>
                    <a:pt x="387" y="575"/>
                  </a:cubicBezTo>
                  <a:cubicBezTo>
                    <a:pt x="534" y="575"/>
                    <a:pt x="673" y="460"/>
                    <a:pt x="673" y="288"/>
                  </a:cubicBezTo>
                  <a:cubicBezTo>
                    <a:pt x="673" y="128"/>
                    <a:pt x="54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93;p50">
              <a:extLst>
                <a:ext uri="{FF2B5EF4-FFF2-40B4-BE49-F238E27FC236}">
                  <a16:creationId xmlns:a16="http://schemas.microsoft.com/office/drawing/2014/main" id="{9A8375FD-63B3-F96E-80B7-53F3A613A7F5}"/>
                </a:ext>
              </a:extLst>
            </p:cNvPr>
            <p:cNvSpPr/>
            <p:nvPr/>
          </p:nvSpPr>
          <p:spPr>
            <a:xfrm>
              <a:off x="6797209" y="3345318"/>
              <a:ext cx="50408" cy="43068"/>
            </a:xfrm>
            <a:custGeom>
              <a:avLst/>
              <a:gdLst/>
              <a:ahLst/>
              <a:cxnLst/>
              <a:rect l="l" t="t" r="r" b="b"/>
              <a:pathLst>
                <a:path w="673" h="575" extrusionOk="0">
                  <a:moveTo>
                    <a:pt x="385" y="0"/>
                  </a:moveTo>
                  <a:cubicBezTo>
                    <a:pt x="129" y="0"/>
                    <a:pt x="0" y="307"/>
                    <a:pt x="180" y="487"/>
                  </a:cubicBezTo>
                  <a:cubicBezTo>
                    <a:pt x="241" y="547"/>
                    <a:pt x="314" y="575"/>
                    <a:pt x="386" y="575"/>
                  </a:cubicBezTo>
                  <a:cubicBezTo>
                    <a:pt x="534" y="575"/>
                    <a:pt x="673" y="460"/>
                    <a:pt x="673" y="288"/>
                  </a:cubicBezTo>
                  <a:cubicBezTo>
                    <a:pt x="673" y="128"/>
                    <a:pt x="54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94;p50">
              <a:extLst>
                <a:ext uri="{FF2B5EF4-FFF2-40B4-BE49-F238E27FC236}">
                  <a16:creationId xmlns:a16="http://schemas.microsoft.com/office/drawing/2014/main" id="{4F6AFD58-C763-A4DD-3ABC-6A0475C041AD}"/>
                </a:ext>
              </a:extLst>
            </p:cNvPr>
            <p:cNvSpPr/>
            <p:nvPr/>
          </p:nvSpPr>
          <p:spPr>
            <a:xfrm>
              <a:off x="6694593" y="3393106"/>
              <a:ext cx="69133" cy="39023"/>
            </a:xfrm>
            <a:custGeom>
              <a:avLst/>
              <a:gdLst/>
              <a:ahLst/>
              <a:cxnLst/>
              <a:rect l="l" t="t" r="r" b="b"/>
              <a:pathLst>
                <a:path w="923" h="521" extrusionOk="0">
                  <a:moveTo>
                    <a:pt x="51" y="1"/>
                  </a:moveTo>
                  <a:cubicBezTo>
                    <a:pt x="34" y="1"/>
                    <a:pt x="19" y="18"/>
                    <a:pt x="14" y="34"/>
                  </a:cubicBezTo>
                  <a:cubicBezTo>
                    <a:pt x="1" y="156"/>
                    <a:pt x="39" y="277"/>
                    <a:pt x="122" y="367"/>
                  </a:cubicBezTo>
                  <a:cubicBezTo>
                    <a:pt x="212" y="463"/>
                    <a:pt x="334" y="514"/>
                    <a:pt x="462" y="521"/>
                  </a:cubicBezTo>
                  <a:cubicBezTo>
                    <a:pt x="590" y="521"/>
                    <a:pt x="711" y="469"/>
                    <a:pt x="794" y="373"/>
                  </a:cubicBezTo>
                  <a:cubicBezTo>
                    <a:pt x="884" y="284"/>
                    <a:pt x="922" y="156"/>
                    <a:pt x="903" y="34"/>
                  </a:cubicBezTo>
                  <a:cubicBezTo>
                    <a:pt x="897" y="21"/>
                    <a:pt x="884" y="9"/>
                    <a:pt x="871" y="9"/>
                  </a:cubicBezTo>
                  <a:cubicBezTo>
                    <a:pt x="868" y="7"/>
                    <a:pt x="864" y="7"/>
                    <a:pt x="861" y="7"/>
                  </a:cubicBezTo>
                  <a:cubicBezTo>
                    <a:pt x="846" y="7"/>
                    <a:pt x="832" y="18"/>
                    <a:pt x="826" y="34"/>
                  </a:cubicBezTo>
                  <a:cubicBezTo>
                    <a:pt x="807" y="124"/>
                    <a:pt x="762" y="207"/>
                    <a:pt x="692" y="271"/>
                  </a:cubicBezTo>
                  <a:cubicBezTo>
                    <a:pt x="628" y="322"/>
                    <a:pt x="545" y="361"/>
                    <a:pt x="462" y="361"/>
                  </a:cubicBezTo>
                  <a:cubicBezTo>
                    <a:pt x="372" y="361"/>
                    <a:pt x="289" y="329"/>
                    <a:pt x="218" y="271"/>
                  </a:cubicBezTo>
                  <a:cubicBezTo>
                    <a:pt x="148" y="213"/>
                    <a:pt x="103" y="124"/>
                    <a:pt x="90" y="34"/>
                  </a:cubicBezTo>
                  <a:cubicBezTo>
                    <a:pt x="90" y="15"/>
                    <a:pt x="78" y="2"/>
                    <a:pt x="58" y="2"/>
                  </a:cubicBezTo>
                  <a:cubicBezTo>
                    <a:pt x="56" y="1"/>
                    <a:pt x="53" y="1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95;p50">
              <a:extLst>
                <a:ext uri="{FF2B5EF4-FFF2-40B4-BE49-F238E27FC236}">
                  <a16:creationId xmlns:a16="http://schemas.microsoft.com/office/drawing/2014/main" id="{3E8A1B61-3009-65AC-37D2-C5B32A991700}"/>
                </a:ext>
              </a:extLst>
            </p:cNvPr>
            <p:cNvSpPr/>
            <p:nvPr/>
          </p:nvSpPr>
          <p:spPr>
            <a:xfrm>
              <a:off x="6729123" y="3375504"/>
              <a:ext cx="75" cy="50408"/>
            </a:xfrm>
            <a:custGeom>
              <a:avLst/>
              <a:gdLst/>
              <a:ahLst/>
              <a:cxnLst/>
              <a:rect l="l" t="t" r="r" b="b"/>
              <a:pathLst>
                <a:path w="1" h="673" fill="none" extrusionOk="0">
                  <a:moveTo>
                    <a:pt x="1" y="67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075" cap="rnd" cmpd="sng">
              <a:solidFill>
                <a:srgbClr val="222221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3339;p50">
            <a:extLst>
              <a:ext uri="{FF2B5EF4-FFF2-40B4-BE49-F238E27FC236}">
                <a16:creationId xmlns:a16="http://schemas.microsoft.com/office/drawing/2014/main" id="{0427540C-1A4D-6516-CEFC-5504888ED829}"/>
              </a:ext>
            </a:extLst>
          </p:cNvPr>
          <p:cNvGrpSpPr/>
          <p:nvPr/>
        </p:nvGrpSpPr>
        <p:grpSpPr>
          <a:xfrm>
            <a:off x="7153817" y="3951572"/>
            <a:ext cx="919484" cy="1129667"/>
            <a:chOff x="5358573" y="3012005"/>
            <a:chExt cx="919484" cy="1129667"/>
          </a:xfrm>
        </p:grpSpPr>
        <p:sp>
          <p:nvSpPr>
            <p:cNvPr id="53" name="Google Shape;3340;p50">
              <a:extLst>
                <a:ext uri="{FF2B5EF4-FFF2-40B4-BE49-F238E27FC236}">
                  <a16:creationId xmlns:a16="http://schemas.microsoft.com/office/drawing/2014/main" id="{7A5FD5CF-AAFB-FC2E-AEF9-72F43E32EF3B}"/>
                </a:ext>
              </a:extLst>
            </p:cNvPr>
            <p:cNvSpPr/>
            <p:nvPr/>
          </p:nvSpPr>
          <p:spPr>
            <a:xfrm>
              <a:off x="5835996" y="3031779"/>
              <a:ext cx="283422" cy="283347"/>
            </a:xfrm>
            <a:custGeom>
              <a:avLst/>
              <a:gdLst/>
              <a:ahLst/>
              <a:cxnLst/>
              <a:rect l="l" t="t" r="r" b="b"/>
              <a:pathLst>
                <a:path w="3784" h="3783" extrusionOk="0">
                  <a:moveTo>
                    <a:pt x="1402" y="0"/>
                  </a:moveTo>
                  <a:cubicBezTo>
                    <a:pt x="794" y="852"/>
                    <a:pt x="327" y="1786"/>
                    <a:pt x="1" y="2778"/>
                  </a:cubicBezTo>
                  <a:lnTo>
                    <a:pt x="2247" y="3783"/>
                  </a:lnTo>
                  <a:cubicBezTo>
                    <a:pt x="2247" y="3783"/>
                    <a:pt x="3681" y="1613"/>
                    <a:pt x="3783" y="1191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41;p50">
              <a:extLst>
                <a:ext uri="{FF2B5EF4-FFF2-40B4-BE49-F238E27FC236}">
                  <a16:creationId xmlns:a16="http://schemas.microsoft.com/office/drawing/2014/main" id="{C1B49E79-6A75-E7BD-0AFA-D4A00C3C22AA}"/>
                </a:ext>
              </a:extLst>
            </p:cNvPr>
            <p:cNvSpPr/>
            <p:nvPr/>
          </p:nvSpPr>
          <p:spPr>
            <a:xfrm>
              <a:off x="5835996" y="3031779"/>
              <a:ext cx="283422" cy="283347"/>
            </a:xfrm>
            <a:custGeom>
              <a:avLst/>
              <a:gdLst/>
              <a:ahLst/>
              <a:cxnLst/>
              <a:rect l="l" t="t" r="r" b="b"/>
              <a:pathLst>
                <a:path w="3784" h="3783" extrusionOk="0">
                  <a:moveTo>
                    <a:pt x="1402" y="0"/>
                  </a:moveTo>
                  <a:cubicBezTo>
                    <a:pt x="794" y="852"/>
                    <a:pt x="327" y="1786"/>
                    <a:pt x="1" y="2778"/>
                  </a:cubicBezTo>
                  <a:lnTo>
                    <a:pt x="2247" y="3783"/>
                  </a:lnTo>
                  <a:cubicBezTo>
                    <a:pt x="2247" y="3783"/>
                    <a:pt x="3681" y="1613"/>
                    <a:pt x="3783" y="1191"/>
                  </a:cubicBezTo>
                  <a:lnTo>
                    <a:pt x="1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42;p50">
              <a:extLst>
                <a:ext uri="{FF2B5EF4-FFF2-40B4-BE49-F238E27FC236}">
                  <a16:creationId xmlns:a16="http://schemas.microsoft.com/office/drawing/2014/main" id="{D0BACD08-673F-47A7-4564-24385F3F4572}"/>
                </a:ext>
              </a:extLst>
            </p:cNvPr>
            <p:cNvSpPr/>
            <p:nvPr/>
          </p:nvSpPr>
          <p:spPr>
            <a:xfrm>
              <a:off x="5872473" y="3051404"/>
              <a:ext cx="185602" cy="264697"/>
            </a:xfrm>
            <a:custGeom>
              <a:avLst/>
              <a:gdLst/>
              <a:ahLst/>
              <a:cxnLst/>
              <a:rect l="l" t="t" r="r" b="b"/>
              <a:pathLst>
                <a:path w="2478" h="3534" extrusionOk="0">
                  <a:moveTo>
                    <a:pt x="1799" y="1"/>
                  </a:moveTo>
                  <a:cubicBezTo>
                    <a:pt x="1799" y="1"/>
                    <a:pt x="474" y="846"/>
                    <a:pt x="0" y="2388"/>
                  </a:cubicBezTo>
                  <a:lnTo>
                    <a:pt x="1261" y="3534"/>
                  </a:lnTo>
                  <a:cubicBezTo>
                    <a:pt x="1261" y="3534"/>
                    <a:pt x="2368" y="1473"/>
                    <a:pt x="2477" y="1057"/>
                  </a:cubicBezTo>
                  <a:lnTo>
                    <a:pt x="17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43;p50">
              <a:extLst>
                <a:ext uri="{FF2B5EF4-FFF2-40B4-BE49-F238E27FC236}">
                  <a16:creationId xmlns:a16="http://schemas.microsoft.com/office/drawing/2014/main" id="{0735DD5C-5640-D69E-E229-C5C667E3D94F}"/>
                </a:ext>
              </a:extLst>
            </p:cNvPr>
            <p:cNvSpPr/>
            <p:nvPr/>
          </p:nvSpPr>
          <p:spPr>
            <a:xfrm>
              <a:off x="5877716" y="3012005"/>
              <a:ext cx="400340" cy="301922"/>
            </a:xfrm>
            <a:custGeom>
              <a:avLst/>
              <a:gdLst/>
              <a:ahLst/>
              <a:cxnLst/>
              <a:rect l="l" t="t" r="r" b="b"/>
              <a:pathLst>
                <a:path w="5345" h="4031" extrusionOk="0">
                  <a:moveTo>
                    <a:pt x="2068" y="1"/>
                  </a:moveTo>
                  <a:cubicBezTo>
                    <a:pt x="1433" y="1"/>
                    <a:pt x="845" y="264"/>
                    <a:pt x="845" y="264"/>
                  </a:cubicBezTo>
                  <a:cubicBezTo>
                    <a:pt x="1" y="956"/>
                    <a:pt x="737" y="1218"/>
                    <a:pt x="999" y="1487"/>
                  </a:cubicBezTo>
                  <a:cubicBezTo>
                    <a:pt x="1236" y="1718"/>
                    <a:pt x="3400" y="4031"/>
                    <a:pt x="4363" y="4031"/>
                  </a:cubicBezTo>
                  <a:cubicBezTo>
                    <a:pt x="4493" y="4031"/>
                    <a:pt x="4601" y="3989"/>
                    <a:pt x="4679" y="3893"/>
                  </a:cubicBezTo>
                  <a:cubicBezTo>
                    <a:pt x="5345" y="3093"/>
                    <a:pt x="3732" y="712"/>
                    <a:pt x="2913" y="213"/>
                  </a:cubicBezTo>
                  <a:cubicBezTo>
                    <a:pt x="2655" y="55"/>
                    <a:pt x="2357" y="1"/>
                    <a:pt x="20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44;p50">
              <a:extLst>
                <a:ext uri="{FF2B5EF4-FFF2-40B4-BE49-F238E27FC236}">
                  <a16:creationId xmlns:a16="http://schemas.microsoft.com/office/drawing/2014/main" id="{4C68A8F3-E87B-B5A9-948B-C8418044E9C1}"/>
                </a:ext>
              </a:extLst>
            </p:cNvPr>
            <p:cNvSpPr/>
            <p:nvPr/>
          </p:nvSpPr>
          <p:spPr>
            <a:xfrm>
              <a:off x="5516765" y="3031779"/>
              <a:ext cx="283871" cy="283347"/>
            </a:xfrm>
            <a:custGeom>
              <a:avLst/>
              <a:gdLst/>
              <a:ahLst/>
              <a:cxnLst/>
              <a:rect l="l" t="t" r="r" b="b"/>
              <a:pathLst>
                <a:path w="3790" h="3783" extrusionOk="0">
                  <a:moveTo>
                    <a:pt x="2387" y="0"/>
                  </a:moveTo>
                  <a:lnTo>
                    <a:pt x="0" y="1191"/>
                  </a:lnTo>
                  <a:cubicBezTo>
                    <a:pt x="109" y="1613"/>
                    <a:pt x="1536" y="3783"/>
                    <a:pt x="1536" y="3783"/>
                  </a:cubicBezTo>
                  <a:lnTo>
                    <a:pt x="3789" y="2778"/>
                  </a:lnTo>
                  <a:cubicBezTo>
                    <a:pt x="3463" y="1786"/>
                    <a:pt x="2989" y="852"/>
                    <a:pt x="2387" y="0"/>
                  </a:cubicBezTo>
                  <a:close/>
                </a:path>
              </a:pathLst>
            </a:custGeom>
            <a:solidFill>
              <a:srgbClr val="FFF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45;p50">
              <a:extLst>
                <a:ext uri="{FF2B5EF4-FFF2-40B4-BE49-F238E27FC236}">
                  <a16:creationId xmlns:a16="http://schemas.microsoft.com/office/drawing/2014/main" id="{3C672AD0-F362-B9C4-6E6F-EAB776FCD6F8}"/>
                </a:ext>
              </a:extLst>
            </p:cNvPr>
            <p:cNvSpPr/>
            <p:nvPr/>
          </p:nvSpPr>
          <p:spPr>
            <a:xfrm>
              <a:off x="5516765" y="3031779"/>
              <a:ext cx="283871" cy="283347"/>
            </a:xfrm>
            <a:custGeom>
              <a:avLst/>
              <a:gdLst/>
              <a:ahLst/>
              <a:cxnLst/>
              <a:rect l="l" t="t" r="r" b="b"/>
              <a:pathLst>
                <a:path w="3790" h="3783" extrusionOk="0">
                  <a:moveTo>
                    <a:pt x="2387" y="0"/>
                  </a:moveTo>
                  <a:lnTo>
                    <a:pt x="0" y="1191"/>
                  </a:lnTo>
                  <a:cubicBezTo>
                    <a:pt x="109" y="1613"/>
                    <a:pt x="1536" y="3783"/>
                    <a:pt x="1536" y="3783"/>
                  </a:cubicBezTo>
                  <a:lnTo>
                    <a:pt x="3789" y="2778"/>
                  </a:lnTo>
                  <a:cubicBezTo>
                    <a:pt x="3463" y="1786"/>
                    <a:pt x="2989" y="852"/>
                    <a:pt x="2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46;p50">
              <a:extLst>
                <a:ext uri="{FF2B5EF4-FFF2-40B4-BE49-F238E27FC236}">
                  <a16:creationId xmlns:a16="http://schemas.microsoft.com/office/drawing/2014/main" id="{0597FFC9-BBA7-7140-A92F-A0244DAD650D}"/>
                </a:ext>
              </a:extLst>
            </p:cNvPr>
            <p:cNvSpPr/>
            <p:nvPr/>
          </p:nvSpPr>
          <p:spPr>
            <a:xfrm>
              <a:off x="5578109" y="3050954"/>
              <a:ext cx="186052" cy="265146"/>
            </a:xfrm>
            <a:custGeom>
              <a:avLst/>
              <a:gdLst/>
              <a:ahLst/>
              <a:cxnLst/>
              <a:rect l="l" t="t" r="r" b="b"/>
              <a:pathLst>
                <a:path w="2484" h="3540" extrusionOk="0">
                  <a:moveTo>
                    <a:pt x="685" y="0"/>
                  </a:moveTo>
                  <a:lnTo>
                    <a:pt x="0" y="1063"/>
                  </a:lnTo>
                  <a:cubicBezTo>
                    <a:pt x="109" y="1479"/>
                    <a:pt x="1216" y="3540"/>
                    <a:pt x="1216" y="3540"/>
                  </a:cubicBezTo>
                  <a:lnTo>
                    <a:pt x="2484" y="2388"/>
                  </a:lnTo>
                  <a:cubicBezTo>
                    <a:pt x="2010" y="845"/>
                    <a:pt x="685" y="0"/>
                    <a:pt x="6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47;p50">
              <a:extLst>
                <a:ext uri="{FF2B5EF4-FFF2-40B4-BE49-F238E27FC236}">
                  <a16:creationId xmlns:a16="http://schemas.microsoft.com/office/drawing/2014/main" id="{747159BC-4498-738F-7CAD-DAB5C35BAD85}"/>
                </a:ext>
              </a:extLst>
            </p:cNvPr>
            <p:cNvSpPr/>
            <p:nvPr/>
          </p:nvSpPr>
          <p:spPr>
            <a:xfrm>
              <a:off x="5915092" y="3552871"/>
              <a:ext cx="268067" cy="313082"/>
            </a:xfrm>
            <a:custGeom>
              <a:avLst/>
              <a:gdLst/>
              <a:ahLst/>
              <a:cxnLst/>
              <a:rect l="l" t="t" r="r" b="b"/>
              <a:pathLst>
                <a:path w="3579" h="4180" extrusionOk="0">
                  <a:moveTo>
                    <a:pt x="993" y="1"/>
                  </a:moveTo>
                  <a:lnTo>
                    <a:pt x="1" y="1978"/>
                  </a:lnTo>
                  <a:cubicBezTo>
                    <a:pt x="1646" y="3085"/>
                    <a:pt x="2484" y="4180"/>
                    <a:pt x="2484" y="4180"/>
                  </a:cubicBezTo>
                  <a:lnTo>
                    <a:pt x="3579" y="3201"/>
                  </a:lnTo>
                  <a:cubicBezTo>
                    <a:pt x="2804" y="1434"/>
                    <a:pt x="993" y="1"/>
                    <a:pt x="9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48;p50">
              <a:extLst>
                <a:ext uri="{FF2B5EF4-FFF2-40B4-BE49-F238E27FC236}">
                  <a16:creationId xmlns:a16="http://schemas.microsoft.com/office/drawing/2014/main" id="{441EB320-E6D3-AB14-440F-5A1FF4D84F6A}"/>
                </a:ext>
              </a:extLst>
            </p:cNvPr>
            <p:cNvSpPr/>
            <p:nvPr/>
          </p:nvSpPr>
          <p:spPr>
            <a:xfrm>
              <a:off x="6088189" y="3788288"/>
              <a:ext cx="131899" cy="133547"/>
            </a:xfrm>
            <a:custGeom>
              <a:avLst/>
              <a:gdLst/>
              <a:ahLst/>
              <a:cxnLst/>
              <a:rect l="l" t="t" r="r" b="b"/>
              <a:pathLst>
                <a:path w="1761" h="1783" extrusionOk="0">
                  <a:moveTo>
                    <a:pt x="1242" y="0"/>
                  </a:moveTo>
                  <a:lnTo>
                    <a:pt x="128" y="979"/>
                  </a:lnTo>
                  <a:cubicBezTo>
                    <a:pt x="84" y="1171"/>
                    <a:pt x="0" y="1485"/>
                    <a:pt x="103" y="1562"/>
                  </a:cubicBezTo>
                  <a:cubicBezTo>
                    <a:pt x="131" y="1583"/>
                    <a:pt x="161" y="1592"/>
                    <a:pt x="192" y="1592"/>
                  </a:cubicBezTo>
                  <a:cubicBezTo>
                    <a:pt x="273" y="1592"/>
                    <a:pt x="356" y="1531"/>
                    <a:pt x="416" y="1466"/>
                  </a:cubicBezTo>
                  <a:cubicBezTo>
                    <a:pt x="487" y="1536"/>
                    <a:pt x="570" y="1600"/>
                    <a:pt x="653" y="1658"/>
                  </a:cubicBezTo>
                  <a:cubicBezTo>
                    <a:pt x="773" y="1743"/>
                    <a:pt x="908" y="1783"/>
                    <a:pt x="1041" y="1783"/>
                  </a:cubicBezTo>
                  <a:cubicBezTo>
                    <a:pt x="1327" y="1783"/>
                    <a:pt x="1603" y="1599"/>
                    <a:pt x="1690" y="1293"/>
                  </a:cubicBezTo>
                  <a:cubicBezTo>
                    <a:pt x="1760" y="1018"/>
                    <a:pt x="1716" y="717"/>
                    <a:pt x="1568" y="474"/>
                  </a:cubicBezTo>
                  <a:cubicBezTo>
                    <a:pt x="1472" y="307"/>
                    <a:pt x="1364" y="147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49;p50">
              <a:extLst>
                <a:ext uri="{FF2B5EF4-FFF2-40B4-BE49-F238E27FC236}">
                  <a16:creationId xmlns:a16="http://schemas.microsoft.com/office/drawing/2014/main" id="{0256968A-1CEC-14C2-F86F-1617ADD3175B}"/>
                </a:ext>
              </a:extLst>
            </p:cNvPr>
            <p:cNvSpPr/>
            <p:nvPr/>
          </p:nvSpPr>
          <p:spPr>
            <a:xfrm>
              <a:off x="5461637" y="3532273"/>
              <a:ext cx="261775" cy="319823"/>
            </a:xfrm>
            <a:custGeom>
              <a:avLst/>
              <a:gdLst/>
              <a:ahLst/>
              <a:cxnLst/>
              <a:rect l="l" t="t" r="r" b="b"/>
              <a:pathLst>
                <a:path w="3495" h="4270" extrusionOk="0">
                  <a:moveTo>
                    <a:pt x="2375" y="0"/>
                  </a:moveTo>
                  <a:cubicBezTo>
                    <a:pt x="2375" y="0"/>
                    <a:pt x="659" y="1549"/>
                    <a:pt x="0" y="3367"/>
                  </a:cubicBezTo>
                  <a:lnTo>
                    <a:pt x="1159" y="4269"/>
                  </a:lnTo>
                  <a:cubicBezTo>
                    <a:pt x="1159" y="4269"/>
                    <a:pt x="1927" y="3130"/>
                    <a:pt x="3495" y="1920"/>
                  </a:cubicBezTo>
                  <a:lnTo>
                    <a:pt x="23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50;p50">
              <a:extLst>
                <a:ext uri="{FF2B5EF4-FFF2-40B4-BE49-F238E27FC236}">
                  <a16:creationId xmlns:a16="http://schemas.microsoft.com/office/drawing/2014/main" id="{92E56373-93F7-0AF8-3FEF-F6BD33F2F522}"/>
                </a:ext>
              </a:extLst>
            </p:cNvPr>
            <p:cNvSpPr/>
            <p:nvPr/>
          </p:nvSpPr>
          <p:spPr>
            <a:xfrm>
              <a:off x="5641851" y="4041381"/>
              <a:ext cx="371579" cy="100291"/>
            </a:xfrm>
            <a:custGeom>
              <a:avLst/>
              <a:gdLst/>
              <a:ahLst/>
              <a:cxnLst/>
              <a:rect l="l" t="t" r="r" b="b"/>
              <a:pathLst>
                <a:path w="4961" h="1339" extrusionOk="0">
                  <a:moveTo>
                    <a:pt x="4865" y="0"/>
                  </a:moveTo>
                  <a:cubicBezTo>
                    <a:pt x="3713" y="428"/>
                    <a:pt x="2547" y="619"/>
                    <a:pt x="1555" y="619"/>
                  </a:cubicBezTo>
                  <a:cubicBezTo>
                    <a:pt x="971" y="619"/>
                    <a:pt x="447" y="553"/>
                    <a:pt x="20" y="429"/>
                  </a:cubicBezTo>
                  <a:cubicBezTo>
                    <a:pt x="7" y="730"/>
                    <a:pt x="1" y="1037"/>
                    <a:pt x="1" y="1338"/>
                  </a:cubicBezTo>
                  <a:lnTo>
                    <a:pt x="4961" y="1338"/>
                  </a:lnTo>
                  <a:cubicBezTo>
                    <a:pt x="4961" y="1338"/>
                    <a:pt x="4903" y="557"/>
                    <a:pt x="4865" y="0"/>
                  </a:cubicBezTo>
                  <a:close/>
                </a:path>
              </a:pathLst>
            </a:custGeom>
            <a:solidFill>
              <a:srgbClr val="F9E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351;p50">
              <a:extLst>
                <a:ext uri="{FF2B5EF4-FFF2-40B4-BE49-F238E27FC236}">
                  <a16:creationId xmlns:a16="http://schemas.microsoft.com/office/drawing/2014/main" id="{95097696-078B-6807-43A4-27D73B01FE65}"/>
                </a:ext>
              </a:extLst>
            </p:cNvPr>
            <p:cNvSpPr/>
            <p:nvPr/>
          </p:nvSpPr>
          <p:spPr>
            <a:xfrm>
              <a:off x="5643274" y="3785891"/>
              <a:ext cx="362965" cy="301847"/>
            </a:xfrm>
            <a:custGeom>
              <a:avLst/>
              <a:gdLst/>
              <a:ahLst/>
              <a:cxnLst/>
              <a:rect l="l" t="t" r="r" b="b"/>
              <a:pathLst>
                <a:path w="4846" h="4030" extrusionOk="0">
                  <a:moveTo>
                    <a:pt x="4391" y="0"/>
                  </a:moveTo>
                  <a:lnTo>
                    <a:pt x="487" y="26"/>
                  </a:lnTo>
                  <a:cubicBezTo>
                    <a:pt x="231" y="1280"/>
                    <a:pt x="65" y="2554"/>
                    <a:pt x="1" y="3840"/>
                  </a:cubicBezTo>
                  <a:cubicBezTo>
                    <a:pt x="427" y="3963"/>
                    <a:pt x="949" y="4029"/>
                    <a:pt x="1532" y="4029"/>
                  </a:cubicBezTo>
                  <a:cubicBezTo>
                    <a:pt x="2525" y="4029"/>
                    <a:pt x="3692" y="3837"/>
                    <a:pt x="4846" y="3405"/>
                  </a:cubicBezTo>
                  <a:cubicBezTo>
                    <a:pt x="4776" y="2400"/>
                    <a:pt x="4673" y="1197"/>
                    <a:pt x="4391" y="0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352;p50">
              <a:extLst>
                <a:ext uri="{FF2B5EF4-FFF2-40B4-BE49-F238E27FC236}">
                  <a16:creationId xmlns:a16="http://schemas.microsoft.com/office/drawing/2014/main" id="{74B13F8E-9D2F-3829-1BD8-54D63EB5C973}"/>
                </a:ext>
              </a:extLst>
            </p:cNvPr>
            <p:cNvSpPr/>
            <p:nvPr/>
          </p:nvSpPr>
          <p:spPr>
            <a:xfrm>
              <a:off x="5560358" y="3512125"/>
              <a:ext cx="526921" cy="520780"/>
            </a:xfrm>
            <a:custGeom>
              <a:avLst/>
              <a:gdLst/>
              <a:ahLst/>
              <a:cxnLst/>
              <a:rect l="l" t="t" r="r" b="b"/>
              <a:pathLst>
                <a:path w="7035" h="6953" extrusionOk="0">
                  <a:moveTo>
                    <a:pt x="5601" y="0"/>
                  </a:moveTo>
                  <a:lnTo>
                    <a:pt x="1140" y="26"/>
                  </a:lnTo>
                  <a:cubicBezTo>
                    <a:pt x="1140" y="26"/>
                    <a:pt x="1" y="3591"/>
                    <a:pt x="26" y="6190"/>
                  </a:cubicBezTo>
                  <a:cubicBezTo>
                    <a:pt x="26" y="6190"/>
                    <a:pt x="1663" y="6953"/>
                    <a:pt x="3666" y="6953"/>
                  </a:cubicBezTo>
                  <a:cubicBezTo>
                    <a:pt x="4749" y="6953"/>
                    <a:pt x="5939" y="6730"/>
                    <a:pt x="7035" y="6042"/>
                  </a:cubicBezTo>
                  <a:cubicBezTo>
                    <a:pt x="7035" y="6042"/>
                    <a:pt x="6830" y="3559"/>
                    <a:pt x="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353;p50">
              <a:extLst>
                <a:ext uri="{FF2B5EF4-FFF2-40B4-BE49-F238E27FC236}">
                  <a16:creationId xmlns:a16="http://schemas.microsoft.com/office/drawing/2014/main" id="{E4F881A4-5841-74E5-DDC4-F90A7D97042C}"/>
                </a:ext>
              </a:extLst>
            </p:cNvPr>
            <p:cNvSpPr/>
            <p:nvPr/>
          </p:nvSpPr>
          <p:spPr>
            <a:xfrm>
              <a:off x="5669639" y="3633915"/>
              <a:ext cx="297353" cy="349558"/>
            </a:xfrm>
            <a:custGeom>
              <a:avLst/>
              <a:gdLst/>
              <a:ahLst/>
              <a:cxnLst/>
              <a:rect l="l" t="t" r="r" b="b"/>
              <a:pathLst>
                <a:path w="3970" h="4667" extrusionOk="0">
                  <a:moveTo>
                    <a:pt x="1985" y="0"/>
                  </a:moveTo>
                  <a:cubicBezTo>
                    <a:pt x="891" y="0"/>
                    <a:pt x="1" y="1043"/>
                    <a:pt x="1" y="2330"/>
                  </a:cubicBezTo>
                  <a:cubicBezTo>
                    <a:pt x="1" y="3623"/>
                    <a:pt x="891" y="4666"/>
                    <a:pt x="1985" y="4666"/>
                  </a:cubicBezTo>
                  <a:cubicBezTo>
                    <a:pt x="3079" y="4666"/>
                    <a:pt x="3969" y="3623"/>
                    <a:pt x="3969" y="2330"/>
                  </a:cubicBezTo>
                  <a:cubicBezTo>
                    <a:pt x="3969" y="1043"/>
                    <a:pt x="3079" y="0"/>
                    <a:pt x="1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354;p50">
              <a:extLst>
                <a:ext uri="{FF2B5EF4-FFF2-40B4-BE49-F238E27FC236}">
                  <a16:creationId xmlns:a16="http://schemas.microsoft.com/office/drawing/2014/main" id="{B8B7F84A-1487-0EEC-A144-CF038D3269C2}"/>
                </a:ext>
              </a:extLst>
            </p:cNvPr>
            <p:cNvSpPr/>
            <p:nvPr/>
          </p:nvSpPr>
          <p:spPr>
            <a:xfrm>
              <a:off x="5687391" y="3655562"/>
              <a:ext cx="261850" cy="306341"/>
            </a:xfrm>
            <a:custGeom>
              <a:avLst/>
              <a:gdLst/>
              <a:ahLst/>
              <a:cxnLst/>
              <a:rect l="l" t="t" r="r" b="b"/>
              <a:pathLst>
                <a:path w="3496" h="4090" extrusionOk="0">
                  <a:moveTo>
                    <a:pt x="1738" y="1"/>
                  </a:moveTo>
                  <a:cubicBezTo>
                    <a:pt x="1695" y="1"/>
                    <a:pt x="1652" y="2"/>
                    <a:pt x="1607" y="6"/>
                  </a:cubicBezTo>
                  <a:cubicBezTo>
                    <a:pt x="1588" y="12"/>
                    <a:pt x="1569" y="31"/>
                    <a:pt x="1569" y="50"/>
                  </a:cubicBezTo>
                  <a:cubicBezTo>
                    <a:pt x="1575" y="76"/>
                    <a:pt x="1594" y="89"/>
                    <a:pt x="1614" y="89"/>
                  </a:cubicBezTo>
                  <a:lnTo>
                    <a:pt x="1620" y="89"/>
                  </a:lnTo>
                  <a:cubicBezTo>
                    <a:pt x="1658" y="86"/>
                    <a:pt x="1698" y="84"/>
                    <a:pt x="1739" y="84"/>
                  </a:cubicBezTo>
                  <a:cubicBezTo>
                    <a:pt x="1780" y="84"/>
                    <a:pt x="1822" y="86"/>
                    <a:pt x="1863" y="89"/>
                  </a:cubicBezTo>
                  <a:cubicBezTo>
                    <a:pt x="1867" y="90"/>
                    <a:pt x="1870" y="90"/>
                    <a:pt x="1873" y="90"/>
                  </a:cubicBezTo>
                  <a:cubicBezTo>
                    <a:pt x="1894" y="90"/>
                    <a:pt x="1908" y="73"/>
                    <a:pt x="1908" y="50"/>
                  </a:cubicBezTo>
                  <a:cubicBezTo>
                    <a:pt x="1908" y="31"/>
                    <a:pt x="1895" y="12"/>
                    <a:pt x="1870" y="6"/>
                  </a:cubicBezTo>
                  <a:cubicBezTo>
                    <a:pt x="1825" y="2"/>
                    <a:pt x="1782" y="1"/>
                    <a:pt x="1738" y="1"/>
                  </a:cubicBezTo>
                  <a:close/>
                  <a:moveTo>
                    <a:pt x="1367" y="48"/>
                  </a:moveTo>
                  <a:cubicBezTo>
                    <a:pt x="1362" y="48"/>
                    <a:pt x="1357" y="49"/>
                    <a:pt x="1351" y="50"/>
                  </a:cubicBezTo>
                  <a:cubicBezTo>
                    <a:pt x="1268" y="76"/>
                    <a:pt x="1185" y="108"/>
                    <a:pt x="1108" y="140"/>
                  </a:cubicBezTo>
                  <a:cubicBezTo>
                    <a:pt x="1089" y="153"/>
                    <a:pt x="1076" y="178"/>
                    <a:pt x="1089" y="198"/>
                  </a:cubicBezTo>
                  <a:cubicBezTo>
                    <a:pt x="1095" y="210"/>
                    <a:pt x="1108" y="223"/>
                    <a:pt x="1127" y="223"/>
                  </a:cubicBezTo>
                  <a:lnTo>
                    <a:pt x="1127" y="217"/>
                  </a:lnTo>
                  <a:lnTo>
                    <a:pt x="1140" y="217"/>
                  </a:lnTo>
                  <a:cubicBezTo>
                    <a:pt x="1217" y="185"/>
                    <a:pt x="1294" y="153"/>
                    <a:pt x="1377" y="134"/>
                  </a:cubicBezTo>
                  <a:cubicBezTo>
                    <a:pt x="1429" y="122"/>
                    <a:pt x="1413" y="48"/>
                    <a:pt x="1367" y="48"/>
                  </a:cubicBezTo>
                  <a:close/>
                  <a:moveTo>
                    <a:pt x="2126" y="57"/>
                  </a:moveTo>
                  <a:cubicBezTo>
                    <a:pt x="2081" y="57"/>
                    <a:pt x="2068" y="114"/>
                    <a:pt x="2106" y="140"/>
                  </a:cubicBezTo>
                  <a:cubicBezTo>
                    <a:pt x="2183" y="159"/>
                    <a:pt x="2266" y="185"/>
                    <a:pt x="2337" y="217"/>
                  </a:cubicBezTo>
                  <a:lnTo>
                    <a:pt x="2356" y="217"/>
                  </a:lnTo>
                  <a:lnTo>
                    <a:pt x="2356" y="223"/>
                  </a:lnTo>
                  <a:cubicBezTo>
                    <a:pt x="2358" y="224"/>
                    <a:pt x="2360" y="224"/>
                    <a:pt x="2362" y="224"/>
                  </a:cubicBezTo>
                  <a:cubicBezTo>
                    <a:pt x="2402" y="224"/>
                    <a:pt x="2412" y="165"/>
                    <a:pt x="2375" y="146"/>
                  </a:cubicBezTo>
                  <a:cubicBezTo>
                    <a:pt x="2292" y="108"/>
                    <a:pt x="2209" y="82"/>
                    <a:pt x="2126" y="57"/>
                  </a:cubicBezTo>
                  <a:close/>
                  <a:moveTo>
                    <a:pt x="2577" y="255"/>
                  </a:moveTo>
                  <a:cubicBezTo>
                    <a:pt x="2563" y="255"/>
                    <a:pt x="2550" y="262"/>
                    <a:pt x="2542" y="274"/>
                  </a:cubicBezTo>
                  <a:cubicBezTo>
                    <a:pt x="2529" y="294"/>
                    <a:pt x="2535" y="319"/>
                    <a:pt x="2554" y="332"/>
                  </a:cubicBezTo>
                  <a:cubicBezTo>
                    <a:pt x="2625" y="377"/>
                    <a:pt x="2689" y="428"/>
                    <a:pt x="2753" y="486"/>
                  </a:cubicBezTo>
                  <a:cubicBezTo>
                    <a:pt x="2759" y="492"/>
                    <a:pt x="2766" y="492"/>
                    <a:pt x="2778" y="492"/>
                  </a:cubicBezTo>
                  <a:lnTo>
                    <a:pt x="2778" y="498"/>
                  </a:lnTo>
                  <a:cubicBezTo>
                    <a:pt x="2817" y="498"/>
                    <a:pt x="2836" y="447"/>
                    <a:pt x="2804" y="422"/>
                  </a:cubicBezTo>
                  <a:cubicBezTo>
                    <a:pt x="2740" y="364"/>
                    <a:pt x="2676" y="313"/>
                    <a:pt x="2599" y="262"/>
                  </a:cubicBezTo>
                  <a:cubicBezTo>
                    <a:pt x="2592" y="257"/>
                    <a:pt x="2585" y="255"/>
                    <a:pt x="2577" y="255"/>
                  </a:cubicBezTo>
                  <a:close/>
                  <a:moveTo>
                    <a:pt x="901" y="260"/>
                  </a:moveTo>
                  <a:cubicBezTo>
                    <a:pt x="893" y="260"/>
                    <a:pt x="886" y="262"/>
                    <a:pt x="878" y="268"/>
                  </a:cubicBezTo>
                  <a:cubicBezTo>
                    <a:pt x="807" y="319"/>
                    <a:pt x="737" y="370"/>
                    <a:pt x="673" y="428"/>
                  </a:cubicBezTo>
                  <a:cubicBezTo>
                    <a:pt x="654" y="447"/>
                    <a:pt x="654" y="473"/>
                    <a:pt x="673" y="486"/>
                  </a:cubicBezTo>
                  <a:cubicBezTo>
                    <a:pt x="679" y="498"/>
                    <a:pt x="692" y="505"/>
                    <a:pt x="705" y="505"/>
                  </a:cubicBezTo>
                  <a:lnTo>
                    <a:pt x="705" y="498"/>
                  </a:lnTo>
                  <a:cubicBezTo>
                    <a:pt x="711" y="498"/>
                    <a:pt x="724" y="498"/>
                    <a:pt x="730" y="492"/>
                  </a:cubicBezTo>
                  <a:cubicBezTo>
                    <a:pt x="788" y="434"/>
                    <a:pt x="858" y="383"/>
                    <a:pt x="922" y="338"/>
                  </a:cubicBezTo>
                  <a:cubicBezTo>
                    <a:pt x="959" y="312"/>
                    <a:pt x="935" y="260"/>
                    <a:pt x="901" y="260"/>
                  </a:cubicBezTo>
                  <a:close/>
                  <a:moveTo>
                    <a:pt x="2954" y="592"/>
                  </a:moveTo>
                  <a:cubicBezTo>
                    <a:pt x="2944" y="592"/>
                    <a:pt x="2934" y="595"/>
                    <a:pt x="2926" y="601"/>
                  </a:cubicBezTo>
                  <a:cubicBezTo>
                    <a:pt x="2906" y="620"/>
                    <a:pt x="2906" y="646"/>
                    <a:pt x="2919" y="665"/>
                  </a:cubicBezTo>
                  <a:cubicBezTo>
                    <a:pt x="2977" y="729"/>
                    <a:pt x="3022" y="793"/>
                    <a:pt x="3066" y="863"/>
                  </a:cubicBezTo>
                  <a:cubicBezTo>
                    <a:pt x="3079" y="876"/>
                    <a:pt x="3092" y="882"/>
                    <a:pt x="3105" y="882"/>
                  </a:cubicBezTo>
                  <a:lnTo>
                    <a:pt x="3105" y="876"/>
                  </a:lnTo>
                  <a:lnTo>
                    <a:pt x="3124" y="876"/>
                  </a:lnTo>
                  <a:cubicBezTo>
                    <a:pt x="3143" y="863"/>
                    <a:pt x="3150" y="838"/>
                    <a:pt x="3137" y="818"/>
                  </a:cubicBezTo>
                  <a:cubicBezTo>
                    <a:pt x="3092" y="742"/>
                    <a:pt x="3041" y="678"/>
                    <a:pt x="2983" y="607"/>
                  </a:cubicBezTo>
                  <a:cubicBezTo>
                    <a:pt x="2976" y="597"/>
                    <a:pt x="2965" y="592"/>
                    <a:pt x="2954" y="592"/>
                  </a:cubicBezTo>
                  <a:close/>
                  <a:moveTo>
                    <a:pt x="528" y="602"/>
                  </a:moveTo>
                  <a:cubicBezTo>
                    <a:pt x="515" y="602"/>
                    <a:pt x="501" y="609"/>
                    <a:pt x="494" y="620"/>
                  </a:cubicBezTo>
                  <a:cubicBezTo>
                    <a:pt x="436" y="684"/>
                    <a:pt x="391" y="754"/>
                    <a:pt x="340" y="825"/>
                  </a:cubicBezTo>
                  <a:cubicBezTo>
                    <a:pt x="327" y="857"/>
                    <a:pt x="346" y="889"/>
                    <a:pt x="378" y="889"/>
                  </a:cubicBezTo>
                  <a:lnTo>
                    <a:pt x="378" y="882"/>
                  </a:lnTo>
                  <a:cubicBezTo>
                    <a:pt x="391" y="882"/>
                    <a:pt x="404" y="882"/>
                    <a:pt x="410" y="870"/>
                  </a:cubicBezTo>
                  <a:cubicBezTo>
                    <a:pt x="455" y="799"/>
                    <a:pt x="506" y="735"/>
                    <a:pt x="558" y="671"/>
                  </a:cubicBezTo>
                  <a:cubicBezTo>
                    <a:pt x="577" y="652"/>
                    <a:pt x="570" y="626"/>
                    <a:pt x="551" y="614"/>
                  </a:cubicBezTo>
                  <a:cubicBezTo>
                    <a:pt x="546" y="606"/>
                    <a:pt x="537" y="602"/>
                    <a:pt x="528" y="602"/>
                  </a:cubicBezTo>
                  <a:close/>
                  <a:moveTo>
                    <a:pt x="3228" y="1018"/>
                  </a:moveTo>
                  <a:cubicBezTo>
                    <a:pt x="3222" y="1018"/>
                    <a:pt x="3214" y="1020"/>
                    <a:pt x="3207" y="1023"/>
                  </a:cubicBezTo>
                  <a:cubicBezTo>
                    <a:pt x="3188" y="1036"/>
                    <a:pt x="3182" y="1062"/>
                    <a:pt x="3188" y="1081"/>
                  </a:cubicBezTo>
                  <a:cubicBezTo>
                    <a:pt x="3226" y="1151"/>
                    <a:pt x="3258" y="1228"/>
                    <a:pt x="3284" y="1311"/>
                  </a:cubicBezTo>
                  <a:cubicBezTo>
                    <a:pt x="3290" y="1324"/>
                    <a:pt x="3310" y="1337"/>
                    <a:pt x="3322" y="1337"/>
                  </a:cubicBezTo>
                  <a:lnTo>
                    <a:pt x="3329" y="1330"/>
                  </a:lnTo>
                  <a:cubicBezTo>
                    <a:pt x="3329" y="1330"/>
                    <a:pt x="3335" y="1337"/>
                    <a:pt x="3342" y="1337"/>
                  </a:cubicBezTo>
                  <a:cubicBezTo>
                    <a:pt x="3361" y="1330"/>
                    <a:pt x="3374" y="1305"/>
                    <a:pt x="3367" y="1279"/>
                  </a:cubicBezTo>
                  <a:cubicBezTo>
                    <a:pt x="3335" y="1202"/>
                    <a:pt x="3303" y="1119"/>
                    <a:pt x="3265" y="1042"/>
                  </a:cubicBezTo>
                  <a:cubicBezTo>
                    <a:pt x="3260" y="1029"/>
                    <a:pt x="3246" y="1018"/>
                    <a:pt x="3228" y="1018"/>
                  </a:cubicBezTo>
                  <a:close/>
                  <a:moveTo>
                    <a:pt x="251" y="1031"/>
                  </a:moveTo>
                  <a:cubicBezTo>
                    <a:pt x="238" y="1031"/>
                    <a:pt x="225" y="1038"/>
                    <a:pt x="218" y="1055"/>
                  </a:cubicBezTo>
                  <a:cubicBezTo>
                    <a:pt x="180" y="1132"/>
                    <a:pt x="148" y="1215"/>
                    <a:pt x="122" y="1292"/>
                  </a:cubicBezTo>
                  <a:cubicBezTo>
                    <a:pt x="109" y="1318"/>
                    <a:pt x="122" y="1343"/>
                    <a:pt x="148" y="1350"/>
                  </a:cubicBezTo>
                  <a:lnTo>
                    <a:pt x="161" y="1350"/>
                  </a:lnTo>
                  <a:lnTo>
                    <a:pt x="161" y="1343"/>
                  </a:lnTo>
                  <a:cubicBezTo>
                    <a:pt x="173" y="1343"/>
                    <a:pt x="193" y="1337"/>
                    <a:pt x="199" y="1324"/>
                  </a:cubicBezTo>
                  <a:cubicBezTo>
                    <a:pt x="225" y="1241"/>
                    <a:pt x="257" y="1164"/>
                    <a:pt x="295" y="1094"/>
                  </a:cubicBezTo>
                  <a:cubicBezTo>
                    <a:pt x="308" y="1060"/>
                    <a:pt x="278" y="1031"/>
                    <a:pt x="251" y="1031"/>
                  </a:cubicBezTo>
                  <a:close/>
                  <a:moveTo>
                    <a:pt x="3401" y="1506"/>
                  </a:moveTo>
                  <a:cubicBezTo>
                    <a:pt x="3380" y="1506"/>
                    <a:pt x="3358" y="1521"/>
                    <a:pt x="3354" y="1548"/>
                  </a:cubicBezTo>
                  <a:cubicBezTo>
                    <a:pt x="3374" y="1631"/>
                    <a:pt x="3386" y="1714"/>
                    <a:pt x="3399" y="1791"/>
                  </a:cubicBezTo>
                  <a:cubicBezTo>
                    <a:pt x="3399" y="1817"/>
                    <a:pt x="3418" y="1830"/>
                    <a:pt x="3438" y="1830"/>
                  </a:cubicBezTo>
                  <a:lnTo>
                    <a:pt x="3444" y="1830"/>
                  </a:lnTo>
                  <a:cubicBezTo>
                    <a:pt x="3463" y="1830"/>
                    <a:pt x="3482" y="1810"/>
                    <a:pt x="3482" y="1785"/>
                  </a:cubicBezTo>
                  <a:cubicBezTo>
                    <a:pt x="3470" y="1702"/>
                    <a:pt x="3457" y="1612"/>
                    <a:pt x="3438" y="1529"/>
                  </a:cubicBezTo>
                  <a:cubicBezTo>
                    <a:pt x="3430" y="1513"/>
                    <a:pt x="3416" y="1506"/>
                    <a:pt x="3401" y="1506"/>
                  </a:cubicBezTo>
                  <a:close/>
                  <a:moveTo>
                    <a:pt x="93" y="1508"/>
                  </a:moveTo>
                  <a:cubicBezTo>
                    <a:pt x="76" y="1508"/>
                    <a:pt x="57" y="1520"/>
                    <a:pt x="52" y="1542"/>
                  </a:cubicBezTo>
                  <a:cubicBezTo>
                    <a:pt x="39" y="1625"/>
                    <a:pt x="20" y="1708"/>
                    <a:pt x="13" y="1798"/>
                  </a:cubicBezTo>
                  <a:cubicBezTo>
                    <a:pt x="13" y="1817"/>
                    <a:pt x="26" y="1842"/>
                    <a:pt x="52" y="1842"/>
                  </a:cubicBezTo>
                  <a:lnTo>
                    <a:pt x="52" y="1836"/>
                  </a:lnTo>
                  <a:cubicBezTo>
                    <a:pt x="71" y="1836"/>
                    <a:pt x="90" y="1823"/>
                    <a:pt x="97" y="1804"/>
                  </a:cubicBezTo>
                  <a:cubicBezTo>
                    <a:pt x="103" y="1721"/>
                    <a:pt x="116" y="1644"/>
                    <a:pt x="135" y="1561"/>
                  </a:cubicBezTo>
                  <a:cubicBezTo>
                    <a:pt x="141" y="1535"/>
                    <a:pt x="129" y="1516"/>
                    <a:pt x="103" y="1510"/>
                  </a:cubicBezTo>
                  <a:cubicBezTo>
                    <a:pt x="100" y="1509"/>
                    <a:pt x="96" y="1508"/>
                    <a:pt x="93" y="1508"/>
                  </a:cubicBezTo>
                  <a:close/>
                  <a:moveTo>
                    <a:pt x="39" y="2015"/>
                  </a:moveTo>
                  <a:cubicBezTo>
                    <a:pt x="20" y="2015"/>
                    <a:pt x="1" y="2035"/>
                    <a:pt x="1" y="2054"/>
                  </a:cubicBezTo>
                  <a:cubicBezTo>
                    <a:pt x="1" y="2143"/>
                    <a:pt x="7" y="2227"/>
                    <a:pt x="13" y="2310"/>
                  </a:cubicBezTo>
                  <a:cubicBezTo>
                    <a:pt x="13" y="2335"/>
                    <a:pt x="33" y="2348"/>
                    <a:pt x="58" y="2348"/>
                  </a:cubicBezTo>
                  <a:cubicBezTo>
                    <a:pt x="84" y="2348"/>
                    <a:pt x="97" y="2329"/>
                    <a:pt x="97" y="2303"/>
                  </a:cubicBezTo>
                  <a:cubicBezTo>
                    <a:pt x="90" y="2220"/>
                    <a:pt x="84" y="2137"/>
                    <a:pt x="84" y="2054"/>
                  </a:cubicBezTo>
                  <a:cubicBezTo>
                    <a:pt x="84" y="2035"/>
                    <a:pt x="65" y="2015"/>
                    <a:pt x="39" y="2015"/>
                  </a:cubicBezTo>
                  <a:close/>
                  <a:moveTo>
                    <a:pt x="3457" y="2003"/>
                  </a:moveTo>
                  <a:cubicBezTo>
                    <a:pt x="3431" y="2009"/>
                    <a:pt x="3412" y="2028"/>
                    <a:pt x="3412" y="2054"/>
                  </a:cubicBezTo>
                  <a:cubicBezTo>
                    <a:pt x="3412" y="2137"/>
                    <a:pt x="3406" y="2220"/>
                    <a:pt x="3399" y="2297"/>
                  </a:cubicBezTo>
                  <a:cubicBezTo>
                    <a:pt x="3399" y="2323"/>
                    <a:pt x="3412" y="2342"/>
                    <a:pt x="3438" y="2348"/>
                  </a:cubicBezTo>
                  <a:lnTo>
                    <a:pt x="3444" y="2348"/>
                  </a:lnTo>
                  <a:lnTo>
                    <a:pt x="3438" y="2342"/>
                  </a:lnTo>
                  <a:cubicBezTo>
                    <a:pt x="3457" y="2342"/>
                    <a:pt x="3476" y="2329"/>
                    <a:pt x="3482" y="2310"/>
                  </a:cubicBezTo>
                  <a:cubicBezTo>
                    <a:pt x="3489" y="2220"/>
                    <a:pt x="3495" y="2137"/>
                    <a:pt x="3495" y="2047"/>
                  </a:cubicBezTo>
                  <a:lnTo>
                    <a:pt x="3457" y="2041"/>
                  </a:lnTo>
                  <a:lnTo>
                    <a:pt x="3495" y="2041"/>
                  </a:lnTo>
                  <a:cubicBezTo>
                    <a:pt x="3495" y="2022"/>
                    <a:pt x="3476" y="2003"/>
                    <a:pt x="3457" y="2003"/>
                  </a:cubicBezTo>
                  <a:close/>
                  <a:moveTo>
                    <a:pt x="105" y="2518"/>
                  </a:moveTo>
                  <a:cubicBezTo>
                    <a:pt x="78" y="2518"/>
                    <a:pt x="47" y="2538"/>
                    <a:pt x="58" y="2566"/>
                  </a:cubicBezTo>
                  <a:cubicBezTo>
                    <a:pt x="77" y="2649"/>
                    <a:pt x="103" y="2732"/>
                    <a:pt x="129" y="2815"/>
                  </a:cubicBezTo>
                  <a:cubicBezTo>
                    <a:pt x="135" y="2828"/>
                    <a:pt x="154" y="2841"/>
                    <a:pt x="167" y="2841"/>
                  </a:cubicBezTo>
                  <a:lnTo>
                    <a:pt x="180" y="2841"/>
                  </a:lnTo>
                  <a:cubicBezTo>
                    <a:pt x="205" y="2835"/>
                    <a:pt x="212" y="2809"/>
                    <a:pt x="205" y="2783"/>
                  </a:cubicBezTo>
                  <a:cubicBezTo>
                    <a:pt x="180" y="2707"/>
                    <a:pt x="161" y="2630"/>
                    <a:pt x="141" y="2547"/>
                  </a:cubicBezTo>
                  <a:cubicBezTo>
                    <a:pt x="139" y="2527"/>
                    <a:pt x="123" y="2518"/>
                    <a:pt x="105" y="2518"/>
                  </a:cubicBezTo>
                  <a:close/>
                  <a:moveTo>
                    <a:pt x="3404" y="2513"/>
                  </a:moveTo>
                  <a:cubicBezTo>
                    <a:pt x="3386" y="2513"/>
                    <a:pt x="3366" y="2530"/>
                    <a:pt x="3361" y="2547"/>
                  </a:cubicBezTo>
                  <a:cubicBezTo>
                    <a:pt x="3348" y="2630"/>
                    <a:pt x="3322" y="2707"/>
                    <a:pt x="3297" y="2790"/>
                  </a:cubicBezTo>
                  <a:cubicBezTo>
                    <a:pt x="3290" y="2809"/>
                    <a:pt x="3297" y="2835"/>
                    <a:pt x="3322" y="2841"/>
                  </a:cubicBezTo>
                  <a:lnTo>
                    <a:pt x="3335" y="2841"/>
                  </a:lnTo>
                  <a:lnTo>
                    <a:pt x="3329" y="2835"/>
                  </a:lnTo>
                  <a:lnTo>
                    <a:pt x="3329" y="2835"/>
                  </a:lnTo>
                  <a:cubicBezTo>
                    <a:pt x="3332" y="2836"/>
                    <a:pt x="3336" y="2836"/>
                    <a:pt x="3339" y="2836"/>
                  </a:cubicBezTo>
                  <a:cubicBezTo>
                    <a:pt x="3355" y="2836"/>
                    <a:pt x="3368" y="2826"/>
                    <a:pt x="3374" y="2815"/>
                  </a:cubicBezTo>
                  <a:cubicBezTo>
                    <a:pt x="3406" y="2732"/>
                    <a:pt x="3425" y="2649"/>
                    <a:pt x="3444" y="2566"/>
                  </a:cubicBezTo>
                  <a:cubicBezTo>
                    <a:pt x="3450" y="2547"/>
                    <a:pt x="3438" y="2521"/>
                    <a:pt x="3412" y="2515"/>
                  </a:cubicBezTo>
                  <a:cubicBezTo>
                    <a:pt x="3410" y="2514"/>
                    <a:pt x="3407" y="2513"/>
                    <a:pt x="3404" y="2513"/>
                  </a:cubicBezTo>
                  <a:close/>
                  <a:moveTo>
                    <a:pt x="3236" y="2992"/>
                  </a:moveTo>
                  <a:cubicBezTo>
                    <a:pt x="3223" y="2992"/>
                    <a:pt x="3210" y="2999"/>
                    <a:pt x="3201" y="3014"/>
                  </a:cubicBezTo>
                  <a:cubicBezTo>
                    <a:pt x="3169" y="3091"/>
                    <a:pt x="3124" y="3161"/>
                    <a:pt x="3079" y="3231"/>
                  </a:cubicBezTo>
                  <a:cubicBezTo>
                    <a:pt x="3066" y="3251"/>
                    <a:pt x="3073" y="3276"/>
                    <a:pt x="3092" y="3289"/>
                  </a:cubicBezTo>
                  <a:cubicBezTo>
                    <a:pt x="3098" y="3295"/>
                    <a:pt x="3111" y="3295"/>
                    <a:pt x="3118" y="3295"/>
                  </a:cubicBezTo>
                  <a:lnTo>
                    <a:pt x="3111" y="3289"/>
                  </a:lnTo>
                  <a:lnTo>
                    <a:pt x="3111" y="3289"/>
                  </a:lnTo>
                  <a:cubicBezTo>
                    <a:pt x="3115" y="3291"/>
                    <a:pt x="3119" y="3291"/>
                    <a:pt x="3123" y="3291"/>
                  </a:cubicBezTo>
                  <a:cubicBezTo>
                    <a:pt x="3133" y="3291"/>
                    <a:pt x="3145" y="3286"/>
                    <a:pt x="3150" y="3276"/>
                  </a:cubicBezTo>
                  <a:cubicBezTo>
                    <a:pt x="3201" y="3199"/>
                    <a:pt x="3239" y="3129"/>
                    <a:pt x="3278" y="3046"/>
                  </a:cubicBezTo>
                  <a:cubicBezTo>
                    <a:pt x="3286" y="3016"/>
                    <a:pt x="3261" y="2992"/>
                    <a:pt x="3236" y="2992"/>
                  </a:cubicBezTo>
                  <a:close/>
                  <a:moveTo>
                    <a:pt x="266" y="2994"/>
                  </a:moveTo>
                  <a:cubicBezTo>
                    <a:pt x="241" y="2994"/>
                    <a:pt x="215" y="3019"/>
                    <a:pt x="231" y="3052"/>
                  </a:cubicBezTo>
                  <a:cubicBezTo>
                    <a:pt x="263" y="3129"/>
                    <a:pt x="308" y="3206"/>
                    <a:pt x="353" y="3276"/>
                  </a:cubicBezTo>
                  <a:cubicBezTo>
                    <a:pt x="358" y="3287"/>
                    <a:pt x="372" y="3297"/>
                    <a:pt x="384" y="3297"/>
                  </a:cubicBezTo>
                  <a:cubicBezTo>
                    <a:pt x="386" y="3297"/>
                    <a:pt x="389" y="3297"/>
                    <a:pt x="391" y="3295"/>
                  </a:cubicBezTo>
                  <a:lnTo>
                    <a:pt x="385" y="3295"/>
                  </a:lnTo>
                  <a:cubicBezTo>
                    <a:pt x="391" y="3295"/>
                    <a:pt x="404" y="3295"/>
                    <a:pt x="410" y="3289"/>
                  </a:cubicBezTo>
                  <a:cubicBezTo>
                    <a:pt x="430" y="3276"/>
                    <a:pt x="436" y="3251"/>
                    <a:pt x="423" y="3231"/>
                  </a:cubicBezTo>
                  <a:cubicBezTo>
                    <a:pt x="378" y="3161"/>
                    <a:pt x="340" y="3091"/>
                    <a:pt x="302" y="3020"/>
                  </a:cubicBezTo>
                  <a:cubicBezTo>
                    <a:pt x="295" y="3002"/>
                    <a:pt x="280" y="2994"/>
                    <a:pt x="266" y="2994"/>
                  </a:cubicBezTo>
                  <a:close/>
                  <a:moveTo>
                    <a:pt x="544" y="3415"/>
                  </a:moveTo>
                  <a:cubicBezTo>
                    <a:pt x="534" y="3415"/>
                    <a:pt x="522" y="3420"/>
                    <a:pt x="513" y="3430"/>
                  </a:cubicBezTo>
                  <a:cubicBezTo>
                    <a:pt x="494" y="3443"/>
                    <a:pt x="494" y="3468"/>
                    <a:pt x="506" y="3487"/>
                  </a:cubicBezTo>
                  <a:cubicBezTo>
                    <a:pt x="564" y="3551"/>
                    <a:pt x="622" y="3615"/>
                    <a:pt x="686" y="3673"/>
                  </a:cubicBezTo>
                  <a:cubicBezTo>
                    <a:pt x="692" y="3679"/>
                    <a:pt x="705" y="3686"/>
                    <a:pt x="718" y="3686"/>
                  </a:cubicBezTo>
                  <a:lnTo>
                    <a:pt x="711" y="3679"/>
                  </a:lnTo>
                  <a:cubicBezTo>
                    <a:pt x="724" y="3679"/>
                    <a:pt x="737" y="3679"/>
                    <a:pt x="743" y="3667"/>
                  </a:cubicBezTo>
                  <a:cubicBezTo>
                    <a:pt x="762" y="3654"/>
                    <a:pt x="762" y="3628"/>
                    <a:pt x="743" y="3609"/>
                  </a:cubicBezTo>
                  <a:cubicBezTo>
                    <a:pt x="679" y="3551"/>
                    <a:pt x="622" y="3494"/>
                    <a:pt x="570" y="3430"/>
                  </a:cubicBezTo>
                  <a:cubicBezTo>
                    <a:pt x="564" y="3420"/>
                    <a:pt x="554" y="3415"/>
                    <a:pt x="544" y="3415"/>
                  </a:cubicBezTo>
                  <a:close/>
                  <a:moveTo>
                    <a:pt x="2961" y="3414"/>
                  </a:moveTo>
                  <a:cubicBezTo>
                    <a:pt x="2950" y="3414"/>
                    <a:pt x="2940" y="3418"/>
                    <a:pt x="2932" y="3430"/>
                  </a:cubicBezTo>
                  <a:cubicBezTo>
                    <a:pt x="2874" y="3494"/>
                    <a:pt x="2817" y="3551"/>
                    <a:pt x="2759" y="3609"/>
                  </a:cubicBezTo>
                  <a:cubicBezTo>
                    <a:pt x="2740" y="3628"/>
                    <a:pt x="2740" y="3654"/>
                    <a:pt x="2759" y="3667"/>
                  </a:cubicBezTo>
                  <a:cubicBezTo>
                    <a:pt x="2766" y="3679"/>
                    <a:pt x="2778" y="3679"/>
                    <a:pt x="2791" y="3686"/>
                  </a:cubicBezTo>
                  <a:lnTo>
                    <a:pt x="2785" y="3679"/>
                  </a:lnTo>
                  <a:cubicBezTo>
                    <a:pt x="2798" y="3679"/>
                    <a:pt x="2804" y="3679"/>
                    <a:pt x="2817" y="3673"/>
                  </a:cubicBezTo>
                  <a:cubicBezTo>
                    <a:pt x="2881" y="3615"/>
                    <a:pt x="2938" y="3551"/>
                    <a:pt x="2996" y="3487"/>
                  </a:cubicBezTo>
                  <a:cubicBezTo>
                    <a:pt x="3020" y="3454"/>
                    <a:pt x="2990" y="3414"/>
                    <a:pt x="2961" y="3414"/>
                  </a:cubicBezTo>
                  <a:close/>
                  <a:moveTo>
                    <a:pt x="923" y="3752"/>
                  </a:moveTo>
                  <a:cubicBezTo>
                    <a:pt x="886" y="3752"/>
                    <a:pt x="857" y="3799"/>
                    <a:pt x="890" y="3827"/>
                  </a:cubicBezTo>
                  <a:cubicBezTo>
                    <a:pt x="967" y="3878"/>
                    <a:pt x="1044" y="3923"/>
                    <a:pt x="1121" y="3955"/>
                  </a:cubicBezTo>
                  <a:cubicBezTo>
                    <a:pt x="1126" y="3960"/>
                    <a:pt x="1131" y="3961"/>
                    <a:pt x="1136" y="3961"/>
                  </a:cubicBezTo>
                  <a:lnTo>
                    <a:pt x="1136" y="3961"/>
                  </a:lnTo>
                  <a:cubicBezTo>
                    <a:pt x="1154" y="3960"/>
                    <a:pt x="1166" y="3948"/>
                    <a:pt x="1172" y="3935"/>
                  </a:cubicBezTo>
                  <a:cubicBezTo>
                    <a:pt x="1185" y="3916"/>
                    <a:pt x="1178" y="3891"/>
                    <a:pt x="1153" y="3878"/>
                  </a:cubicBezTo>
                  <a:cubicBezTo>
                    <a:pt x="1082" y="3846"/>
                    <a:pt x="1006" y="3807"/>
                    <a:pt x="942" y="3756"/>
                  </a:cubicBezTo>
                  <a:cubicBezTo>
                    <a:pt x="935" y="3754"/>
                    <a:pt x="929" y="3752"/>
                    <a:pt x="923" y="3752"/>
                  </a:cubicBezTo>
                  <a:close/>
                  <a:moveTo>
                    <a:pt x="2585" y="3752"/>
                  </a:moveTo>
                  <a:cubicBezTo>
                    <a:pt x="2579" y="3752"/>
                    <a:pt x="2573" y="3754"/>
                    <a:pt x="2567" y="3756"/>
                  </a:cubicBezTo>
                  <a:cubicBezTo>
                    <a:pt x="2497" y="3807"/>
                    <a:pt x="2426" y="3846"/>
                    <a:pt x="2350" y="3878"/>
                  </a:cubicBezTo>
                  <a:cubicBezTo>
                    <a:pt x="2306" y="3897"/>
                    <a:pt x="2323" y="3959"/>
                    <a:pt x="2366" y="3961"/>
                  </a:cubicBezTo>
                  <a:lnTo>
                    <a:pt x="2366" y="3961"/>
                  </a:lnTo>
                  <a:cubicBezTo>
                    <a:pt x="2372" y="3961"/>
                    <a:pt x="2378" y="3960"/>
                    <a:pt x="2388" y="3955"/>
                  </a:cubicBezTo>
                  <a:cubicBezTo>
                    <a:pt x="2465" y="3923"/>
                    <a:pt x="2542" y="3878"/>
                    <a:pt x="2612" y="3827"/>
                  </a:cubicBezTo>
                  <a:cubicBezTo>
                    <a:pt x="2645" y="3799"/>
                    <a:pt x="2621" y="3752"/>
                    <a:pt x="2585" y="3752"/>
                  </a:cubicBezTo>
                  <a:close/>
                  <a:moveTo>
                    <a:pt x="1136" y="3961"/>
                  </a:moveTo>
                  <a:cubicBezTo>
                    <a:pt x="1135" y="3961"/>
                    <a:pt x="1134" y="3961"/>
                    <a:pt x="1134" y="3961"/>
                  </a:cubicBezTo>
                  <a:lnTo>
                    <a:pt x="1140" y="3961"/>
                  </a:lnTo>
                  <a:cubicBezTo>
                    <a:pt x="1139" y="3961"/>
                    <a:pt x="1137" y="3961"/>
                    <a:pt x="1136" y="3961"/>
                  </a:cubicBezTo>
                  <a:close/>
                  <a:moveTo>
                    <a:pt x="2366" y="3961"/>
                  </a:moveTo>
                  <a:cubicBezTo>
                    <a:pt x="2365" y="3961"/>
                    <a:pt x="2364" y="3961"/>
                    <a:pt x="2362" y="3961"/>
                  </a:cubicBezTo>
                  <a:lnTo>
                    <a:pt x="2369" y="3961"/>
                  </a:lnTo>
                  <a:cubicBezTo>
                    <a:pt x="2368" y="3961"/>
                    <a:pt x="2367" y="3961"/>
                    <a:pt x="2366" y="3961"/>
                  </a:cubicBezTo>
                  <a:close/>
                  <a:moveTo>
                    <a:pt x="1390" y="3961"/>
                  </a:moveTo>
                  <a:cubicBezTo>
                    <a:pt x="1345" y="3961"/>
                    <a:pt x="1332" y="4025"/>
                    <a:pt x="1370" y="4044"/>
                  </a:cubicBezTo>
                  <a:cubicBezTo>
                    <a:pt x="1454" y="4063"/>
                    <a:pt x="1537" y="4083"/>
                    <a:pt x="1626" y="4089"/>
                  </a:cubicBezTo>
                  <a:cubicBezTo>
                    <a:pt x="1646" y="4089"/>
                    <a:pt x="1665" y="4070"/>
                    <a:pt x="1671" y="4051"/>
                  </a:cubicBezTo>
                  <a:cubicBezTo>
                    <a:pt x="1671" y="4031"/>
                    <a:pt x="1652" y="4006"/>
                    <a:pt x="1633" y="4006"/>
                  </a:cubicBezTo>
                  <a:cubicBezTo>
                    <a:pt x="1550" y="3999"/>
                    <a:pt x="1473" y="3987"/>
                    <a:pt x="1390" y="3961"/>
                  </a:cubicBezTo>
                  <a:close/>
                  <a:moveTo>
                    <a:pt x="2119" y="3961"/>
                  </a:moveTo>
                  <a:cubicBezTo>
                    <a:pt x="2042" y="3987"/>
                    <a:pt x="1959" y="3999"/>
                    <a:pt x="1882" y="4006"/>
                  </a:cubicBezTo>
                  <a:cubicBezTo>
                    <a:pt x="1838" y="4019"/>
                    <a:pt x="1838" y="4076"/>
                    <a:pt x="1882" y="4089"/>
                  </a:cubicBezTo>
                  <a:cubicBezTo>
                    <a:pt x="1972" y="4083"/>
                    <a:pt x="2055" y="4070"/>
                    <a:pt x="2138" y="4044"/>
                  </a:cubicBezTo>
                  <a:cubicBezTo>
                    <a:pt x="2164" y="4038"/>
                    <a:pt x="2177" y="4019"/>
                    <a:pt x="2170" y="3993"/>
                  </a:cubicBezTo>
                  <a:cubicBezTo>
                    <a:pt x="2164" y="3974"/>
                    <a:pt x="2138" y="3961"/>
                    <a:pt x="2119" y="3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355;p50">
              <a:extLst>
                <a:ext uri="{FF2B5EF4-FFF2-40B4-BE49-F238E27FC236}">
                  <a16:creationId xmlns:a16="http://schemas.microsoft.com/office/drawing/2014/main" id="{E051A987-3FCE-70BC-A1EE-F559C757C373}"/>
                </a:ext>
              </a:extLst>
            </p:cNvPr>
            <p:cNvSpPr/>
            <p:nvPr/>
          </p:nvSpPr>
          <p:spPr>
            <a:xfrm>
              <a:off x="5587247" y="3512125"/>
              <a:ext cx="434869" cy="234512"/>
            </a:xfrm>
            <a:custGeom>
              <a:avLst/>
              <a:gdLst/>
              <a:ahLst/>
              <a:cxnLst/>
              <a:rect l="l" t="t" r="r" b="b"/>
              <a:pathLst>
                <a:path w="5806" h="3131" extrusionOk="0">
                  <a:moveTo>
                    <a:pt x="5242" y="0"/>
                  </a:moveTo>
                  <a:lnTo>
                    <a:pt x="781" y="26"/>
                  </a:lnTo>
                  <a:cubicBezTo>
                    <a:pt x="467" y="1044"/>
                    <a:pt x="205" y="2081"/>
                    <a:pt x="0" y="3130"/>
                  </a:cubicBezTo>
                  <a:cubicBezTo>
                    <a:pt x="1837" y="2426"/>
                    <a:pt x="3821" y="1927"/>
                    <a:pt x="5805" y="1786"/>
                  </a:cubicBezTo>
                  <a:cubicBezTo>
                    <a:pt x="5645" y="1223"/>
                    <a:pt x="5460" y="634"/>
                    <a:pt x="524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356;p50">
              <a:extLst>
                <a:ext uri="{FF2B5EF4-FFF2-40B4-BE49-F238E27FC236}">
                  <a16:creationId xmlns:a16="http://schemas.microsoft.com/office/drawing/2014/main" id="{CCF7578B-C385-9528-7E40-2CA2F51D7055}"/>
                </a:ext>
              </a:extLst>
            </p:cNvPr>
            <p:cNvSpPr/>
            <p:nvPr/>
          </p:nvSpPr>
          <p:spPr>
            <a:xfrm>
              <a:off x="5564702" y="3509728"/>
              <a:ext cx="514938" cy="385960"/>
            </a:xfrm>
            <a:custGeom>
              <a:avLst/>
              <a:gdLst/>
              <a:ahLst/>
              <a:cxnLst/>
              <a:rect l="l" t="t" r="r" b="b"/>
              <a:pathLst>
                <a:path w="6875" h="5153" extrusionOk="0">
                  <a:moveTo>
                    <a:pt x="5549" y="0"/>
                  </a:moveTo>
                  <a:lnTo>
                    <a:pt x="3316" y="13"/>
                  </a:lnTo>
                  <a:lnTo>
                    <a:pt x="1082" y="32"/>
                  </a:lnTo>
                  <a:lnTo>
                    <a:pt x="1056" y="32"/>
                  </a:lnTo>
                  <a:lnTo>
                    <a:pt x="1050" y="58"/>
                  </a:lnTo>
                  <a:cubicBezTo>
                    <a:pt x="922" y="468"/>
                    <a:pt x="807" y="884"/>
                    <a:pt x="698" y="1300"/>
                  </a:cubicBezTo>
                  <a:cubicBezTo>
                    <a:pt x="589" y="1722"/>
                    <a:pt x="493" y="2138"/>
                    <a:pt x="397" y="2561"/>
                  </a:cubicBezTo>
                  <a:cubicBezTo>
                    <a:pt x="301" y="2983"/>
                    <a:pt x="231" y="3405"/>
                    <a:pt x="160" y="3828"/>
                  </a:cubicBezTo>
                  <a:cubicBezTo>
                    <a:pt x="90" y="4250"/>
                    <a:pt x="39" y="4679"/>
                    <a:pt x="0" y="5108"/>
                  </a:cubicBezTo>
                  <a:lnTo>
                    <a:pt x="39" y="5108"/>
                  </a:lnTo>
                  <a:cubicBezTo>
                    <a:pt x="77" y="4679"/>
                    <a:pt x="135" y="4257"/>
                    <a:pt x="205" y="3828"/>
                  </a:cubicBezTo>
                  <a:cubicBezTo>
                    <a:pt x="282" y="3405"/>
                    <a:pt x="359" y="2983"/>
                    <a:pt x="455" y="2567"/>
                  </a:cubicBezTo>
                  <a:cubicBezTo>
                    <a:pt x="551" y="2145"/>
                    <a:pt x="647" y="1729"/>
                    <a:pt x="755" y="1313"/>
                  </a:cubicBezTo>
                  <a:cubicBezTo>
                    <a:pt x="862" y="905"/>
                    <a:pt x="975" y="498"/>
                    <a:pt x="1106" y="96"/>
                  </a:cubicBezTo>
                  <a:lnTo>
                    <a:pt x="1106" y="96"/>
                  </a:lnTo>
                  <a:lnTo>
                    <a:pt x="3316" y="84"/>
                  </a:lnTo>
                  <a:lnTo>
                    <a:pt x="5520" y="71"/>
                  </a:lnTo>
                  <a:lnTo>
                    <a:pt x="5520" y="71"/>
                  </a:lnTo>
                  <a:cubicBezTo>
                    <a:pt x="5804" y="895"/>
                    <a:pt x="6057" y="1725"/>
                    <a:pt x="6279" y="2567"/>
                  </a:cubicBezTo>
                  <a:cubicBezTo>
                    <a:pt x="6388" y="2996"/>
                    <a:pt x="6490" y="3425"/>
                    <a:pt x="6586" y="3853"/>
                  </a:cubicBezTo>
                  <a:cubicBezTo>
                    <a:pt x="6676" y="4282"/>
                    <a:pt x="6759" y="4711"/>
                    <a:pt x="6836" y="5146"/>
                  </a:cubicBezTo>
                  <a:lnTo>
                    <a:pt x="6874" y="5153"/>
                  </a:lnTo>
                  <a:cubicBezTo>
                    <a:pt x="6810" y="4718"/>
                    <a:pt x="6727" y="4282"/>
                    <a:pt x="6637" y="3847"/>
                  </a:cubicBezTo>
                  <a:cubicBezTo>
                    <a:pt x="6548" y="3418"/>
                    <a:pt x="6452" y="2989"/>
                    <a:pt x="6337" y="2561"/>
                  </a:cubicBezTo>
                  <a:cubicBezTo>
                    <a:pt x="6125" y="1709"/>
                    <a:pt x="5869" y="865"/>
                    <a:pt x="5581" y="26"/>
                  </a:cubicBezTo>
                  <a:lnTo>
                    <a:pt x="5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357;p50">
              <a:extLst>
                <a:ext uri="{FF2B5EF4-FFF2-40B4-BE49-F238E27FC236}">
                  <a16:creationId xmlns:a16="http://schemas.microsoft.com/office/drawing/2014/main" id="{44C4012C-E51C-B9F7-720B-FCAF9B301C6C}"/>
                </a:ext>
              </a:extLst>
            </p:cNvPr>
            <p:cNvSpPr/>
            <p:nvPr/>
          </p:nvSpPr>
          <p:spPr>
            <a:xfrm>
              <a:off x="5563728" y="3208548"/>
              <a:ext cx="524525" cy="326414"/>
            </a:xfrm>
            <a:custGeom>
              <a:avLst/>
              <a:gdLst/>
              <a:ahLst/>
              <a:cxnLst/>
              <a:rect l="l" t="t" r="r" b="b"/>
              <a:pathLst>
                <a:path w="7003" h="4358" extrusionOk="0">
                  <a:moveTo>
                    <a:pt x="3217" y="1"/>
                  </a:moveTo>
                  <a:cubicBezTo>
                    <a:pt x="2645" y="1"/>
                    <a:pt x="2081" y="155"/>
                    <a:pt x="1581" y="450"/>
                  </a:cubicBezTo>
                  <a:cubicBezTo>
                    <a:pt x="1351" y="585"/>
                    <a:pt x="1140" y="751"/>
                    <a:pt x="954" y="943"/>
                  </a:cubicBezTo>
                  <a:cubicBezTo>
                    <a:pt x="916" y="1013"/>
                    <a:pt x="884" y="1084"/>
                    <a:pt x="858" y="1161"/>
                  </a:cubicBezTo>
                  <a:cubicBezTo>
                    <a:pt x="0" y="3292"/>
                    <a:pt x="1588" y="4156"/>
                    <a:pt x="3514" y="4322"/>
                  </a:cubicBezTo>
                  <a:cubicBezTo>
                    <a:pt x="3766" y="4346"/>
                    <a:pt x="4011" y="4357"/>
                    <a:pt x="4245" y="4357"/>
                  </a:cubicBezTo>
                  <a:cubicBezTo>
                    <a:pt x="5239" y="4357"/>
                    <a:pt x="6066" y="4147"/>
                    <a:pt x="6625" y="3701"/>
                  </a:cubicBezTo>
                  <a:cubicBezTo>
                    <a:pt x="7002" y="2402"/>
                    <a:pt x="5921" y="111"/>
                    <a:pt x="3437" y="8"/>
                  </a:cubicBezTo>
                  <a:cubicBezTo>
                    <a:pt x="3364" y="3"/>
                    <a:pt x="3291" y="1"/>
                    <a:pt x="32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358;p50">
              <a:extLst>
                <a:ext uri="{FF2B5EF4-FFF2-40B4-BE49-F238E27FC236}">
                  <a16:creationId xmlns:a16="http://schemas.microsoft.com/office/drawing/2014/main" id="{DB94D7A3-C795-93DA-6CE1-99D484838D82}"/>
                </a:ext>
              </a:extLst>
            </p:cNvPr>
            <p:cNvSpPr/>
            <p:nvPr/>
          </p:nvSpPr>
          <p:spPr>
            <a:xfrm>
              <a:off x="5429504" y="3780124"/>
              <a:ext cx="133771" cy="132199"/>
            </a:xfrm>
            <a:custGeom>
              <a:avLst/>
              <a:gdLst/>
              <a:ahLst/>
              <a:cxnLst/>
              <a:rect l="l" t="t" r="r" b="b"/>
              <a:pathLst>
                <a:path w="1786" h="1765" extrusionOk="0">
                  <a:moveTo>
                    <a:pt x="455" y="0"/>
                  </a:moveTo>
                  <a:cubicBezTo>
                    <a:pt x="340" y="154"/>
                    <a:pt x="244" y="320"/>
                    <a:pt x="160" y="493"/>
                  </a:cubicBezTo>
                  <a:cubicBezTo>
                    <a:pt x="26" y="749"/>
                    <a:pt x="0" y="1044"/>
                    <a:pt x="90" y="1319"/>
                  </a:cubicBezTo>
                  <a:cubicBezTo>
                    <a:pt x="194" y="1601"/>
                    <a:pt x="456" y="1765"/>
                    <a:pt x="727" y="1765"/>
                  </a:cubicBezTo>
                  <a:cubicBezTo>
                    <a:pt x="875" y="1765"/>
                    <a:pt x="1024" y="1717"/>
                    <a:pt x="1152" y="1613"/>
                  </a:cubicBezTo>
                  <a:cubicBezTo>
                    <a:pt x="1229" y="1556"/>
                    <a:pt x="1300" y="1485"/>
                    <a:pt x="1370" y="1408"/>
                  </a:cubicBezTo>
                  <a:cubicBezTo>
                    <a:pt x="1432" y="1466"/>
                    <a:pt x="1513" y="1521"/>
                    <a:pt x="1591" y="1521"/>
                  </a:cubicBezTo>
                  <a:cubicBezTo>
                    <a:pt x="1625" y="1521"/>
                    <a:pt x="1659" y="1511"/>
                    <a:pt x="1690" y="1485"/>
                  </a:cubicBezTo>
                  <a:cubicBezTo>
                    <a:pt x="1786" y="1396"/>
                    <a:pt x="1690" y="1088"/>
                    <a:pt x="1626" y="903"/>
                  </a:cubicBezTo>
                  <a:lnTo>
                    <a:pt x="4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359;p50">
              <a:extLst>
                <a:ext uri="{FF2B5EF4-FFF2-40B4-BE49-F238E27FC236}">
                  <a16:creationId xmlns:a16="http://schemas.microsoft.com/office/drawing/2014/main" id="{144F129A-89B5-D058-E537-6605386AD867}"/>
                </a:ext>
              </a:extLst>
            </p:cNvPr>
            <p:cNvSpPr/>
            <p:nvPr/>
          </p:nvSpPr>
          <p:spPr>
            <a:xfrm>
              <a:off x="5358573" y="3012005"/>
              <a:ext cx="399816" cy="301922"/>
            </a:xfrm>
            <a:custGeom>
              <a:avLst/>
              <a:gdLst/>
              <a:ahLst/>
              <a:cxnLst/>
              <a:rect l="l" t="t" r="r" b="b"/>
              <a:pathLst>
                <a:path w="5338" h="4031" extrusionOk="0">
                  <a:moveTo>
                    <a:pt x="3274" y="1"/>
                  </a:moveTo>
                  <a:cubicBezTo>
                    <a:pt x="2986" y="1"/>
                    <a:pt x="2688" y="55"/>
                    <a:pt x="2432" y="213"/>
                  </a:cubicBezTo>
                  <a:cubicBezTo>
                    <a:pt x="1613" y="712"/>
                    <a:pt x="0" y="3093"/>
                    <a:pt x="659" y="3893"/>
                  </a:cubicBezTo>
                  <a:cubicBezTo>
                    <a:pt x="738" y="3989"/>
                    <a:pt x="847" y="4031"/>
                    <a:pt x="978" y="4031"/>
                  </a:cubicBezTo>
                  <a:cubicBezTo>
                    <a:pt x="1943" y="4031"/>
                    <a:pt x="4103" y="1718"/>
                    <a:pt x="4339" y="1487"/>
                  </a:cubicBezTo>
                  <a:cubicBezTo>
                    <a:pt x="4608" y="1218"/>
                    <a:pt x="5338" y="956"/>
                    <a:pt x="4499" y="264"/>
                  </a:cubicBezTo>
                  <a:cubicBezTo>
                    <a:pt x="4499" y="264"/>
                    <a:pt x="3909" y="1"/>
                    <a:pt x="3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360;p50">
              <a:extLst>
                <a:ext uri="{FF2B5EF4-FFF2-40B4-BE49-F238E27FC236}">
                  <a16:creationId xmlns:a16="http://schemas.microsoft.com/office/drawing/2014/main" id="{ADFD2EFD-0C35-D3F7-F648-64869DDCE08B}"/>
                </a:ext>
              </a:extLst>
            </p:cNvPr>
            <p:cNvSpPr/>
            <p:nvPr/>
          </p:nvSpPr>
          <p:spPr>
            <a:xfrm>
              <a:off x="5550549" y="3230762"/>
              <a:ext cx="520200" cy="396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361;p50">
              <a:extLst>
                <a:ext uri="{FF2B5EF4-FFF2-40B4-BE49-F238E27FC236}">
                  <a16:creationId xmlns:a16="http://schemas.microsoft.com/office/drawing/2014/main" id="{310D76D6-D8C1-48DD-8F14-DDAF63D0C40B}"/>
                </a:ext>
              </a:extLst>
            </p:cNvPr>
            <p:cNvSpPr/>
            <p:nvPr/>
          </p:nvSpPr>
          <p:spPr>
            <a:xfrm>
              <a:off x="5760719" y="3387938"/>
              <a:ext cx="115196" cy="110328"/>
            </a:xfrm>
            <a:custGeom>
              <a:avLst/>
              <a:gdLst/>
              <a:ahLst/>
              <a:cxnLst/>
              <a:rect l="l" t="t" r="r" b="b"/>
              <a:pathLst>
                <a:path w="1538" h="1473" extrusionOk="0">
                  <a:moveTo>
                    <a:pt x="769" y="1"/>
                  </a:moveTo>
                  <a:cubicBezTo>
                    <a:pt x="347" y="1"/>
                    <a:pt x="1" y="385"/>
                    <a:pt x="1" y="858"/>
                  </a:cubicBezTo>
                  <a:cubicBezTo>
                    <a:pt x="1" y="1332"/>
                    <a:pt x="347" y="1473"/>
                    <a:pt x="769" y="1473"/>
                  </a:cubicBezTo>
                  <a:cubicBezTo>
                    <a:pt x="1191" y="1473"/>
                    <a:pt x="1537" y="1332"/>
                    <a:pt x="1537" y="858"/>
                  </a:cubicBezTo>
                  <a:cubicBezTo>
                    <a:pt x="1537" y="385"/>
                    <a:pt x="1191" y="1"/>
                    <a:pt x="7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362;p50">
              <a:extLst>
                <a:ext uri="{FF2B5EF4-FFF2-40B4-BE49-F238E27FC236}">
                  <a16:creationId xmlns:a16="http://schemas.microsoft.com/office/drawing/2014/main" id="{1ABA826C-334E-2538-AB9C-C0F425AF76FA}"/>
                </a:ext>
              </a:extLst>
            </p:cNvPr>
            <p:cNvSpPr/>
            <p:nvPr/>
          </p:nvSpPr>
          <p:spPr>
            <a:xfrm>
              <a:off x="5782815" y="3379698"/>
              <a:ext cx="71005" cy="36626"/>
            </a:xfrm>
            <a:custGeom>
              <a:avLst/>
              <a:gdLst/>
              <a:ahLst/>
              <a:cxnLst/>
              <a:rect l="l" t="t" r="r" b="b"/>
              <a:pathLst>
                <a:path w="948" h="489" extrusionOk="0">
                  <a:moveTo>
                    <a:pt x="474" y="0"/>
                  </a:moveTo>
                  <a:cubicBezTo>
                    <a:pt x="373" y="0"/>
                    <a:pt x="272" y="24"/>
                    <a:pt x="180" y="72"/>
                  </a:cubicBezTo>
                  <a:cubicBezTo>
                    <a:pt x="0" y="168"/>
                    <a:pt x="39" y="431"/>
                    <a:pt x="231" y="469"/>
                  </a:cubicBezTo>
                  <a:cubicBezTo>
                    <a:pt x="311" y="482"/>
                    <a:pt x="392" y="488"/>
                    <a:pt x="473" y="488"/>
                  </a:cubicBezTo>
                  <a:cubicBezTo>
                    <a:pt x="554" y="488"/>
                    <a:pt x="634" y="482"/>
                    <a:pt x="711" y="469"/>
                  </a:cubicBezTo>
                  <a:lnTo>
                    <a:pt x="717" y="469"/>
                  </a:lnTo>
                  <a:cubicBezTo>
                    <a:pt x="909" y="431"/>
                    <a:pt x="948" y="168"/>
                    <a:pt x="768" y="72"/>
                  </a:cubicBezTo>
                  <a:cubicBezTo>
                    <a:pt x="676" y="24"/>
                    <a:pt x="575" y="0"/>
                    <a:pt x="4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363;p50">
              <a:extLst>
                <a:ext uri="{FF2B5EF4-FFF2-40B4-BE49-F238E27FC236}">
                  <a16:creationId xmlns:a16="http://schemas.microsoft.com/office/drawing/2014/main" id="{D11A9D65-2294-90AD-3820-C5D0894467E3}"/>
                </a:ext>
              </a:extLst>
            </p:cNvPr>
            <p:cNvSpPr/>
            <p:nvPr/>
          </p:nvSpPr>
          <p:spPr>
            <a:xfrm>
              <a:off x="5701322" y="3368763"/>
              <a:ext cx="43217" cy="43217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35" y="1"/>
                    <a:pt x="0" y="129"/>
                    <a:pt x="0" y="289"/>
                  </a:cubicBezTo>
                  <a:cubicBezTo>
                    <a:pt x="0" y="449"/>
                    <a:pt x="135" y="577"/>
                    <a:pt x="288" y="577"/>
                  </a:cubicBezTo>
                  <a:cubicBezTo>
                    <a:pt x="448" y="577"/>
                    <a:pt x="576" y="449"/>
                    <a:pt x="576" y="289"/>
                  </a:cubicBezTo>
                  <a:cubicBezTo>
                    <a:pt x="576" y="129"/>
                    <a:pt x="448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364;p50">
              <a:extLst>
                <a:ext uri="{FF2B5EF4-FFF2-40B4-BE49-F238E27FC236}">
                  <a16:creationId xmlns:a16="http://schemas.microsoft.com/office/drawing/2014/main" id="{68A22512-E736-C3B9-8373-58AA7AEFCDF2}"/>
                </a:ext>
              </a:extLst>
            </p:cNvPr>
            <p:cNvSpPr/>
            <p:nvPr/>
          </p:nvSpPr>
          <p:spPr>
            <a:xfrm>
              <a:off x="5893520" y="3368763"/>
              <a:ext cx="43217" cy="43217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9" y="1"/>
                  </a:moveTo>
                  <a:cubicBezTo>
                    <a:pt x="135" y="1"/>
                    <a:pt x="1" y="129"/>
                    <a:pt x="1" y="289"/>
                  </a:cubicBezTo>
                  <a:cubicBezTo>
                    <a:pt x="1" y="449"/>
                    <a:pt x="135" y="577"/>
                    <a:pt x="289" y="577"/>
                  </a:cubicBezTo>
                  <a:cubicBezTo>
                    <a:pt x="449" y="577"/>
                    <a:pt x="577" y="449"/>
                    <a:pt x="577" y="289"/>
                  </a:cubicBezTo>
                  <a:cubicBezTo>
                    <a:pt x="577" y="129"/>
                    <a:pt x="449" y="1"/>
                    <a:pt x="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365;p50">
              <a:extLst>
                <a:ext uri="{FF2B5EF4-FFF2-40B4-BE49-F238E27FC236}">
                  <a16:creationId xmlns:a16="http://schemas.microsoft.com/office/drawing/2014/main" id="{1CA4A347-9F5E-A07D-F3E3-1D5AFF7F17FC}"/>
                </a:ext>
              </a:extLst>
            </p:cNvPr>
            <p:cNvSpPr/>
            <p:nvPr/>
          </p:nvSpPr>
          <p:spPr>
            <a:xfrm>
              <a:off x="5784239" y="3416700"/>
              <a:ext cx="68608" cy="39023"/>
            </a:xfrm>
            <a:custGeom>
              <a:avLst/>
              <a:gdLst/>
              <a:ahLst/>
              <a:cxnLst/>
              <a:rect l="l" t="t" r="r" b="b"/>
              <a:pathLst>
                <a:path w="916" h="521" extrusionOk="0">
                  <a:moveTo>
                    <a:pt x="58" y="1"/>
                  </a:moveTo>
                  <a:cubicBezTo>
                    <a:pt x="33" y="1"/>
                    <a:pt x="13" y="14"/>
                    <a:pt x="13" y="39"/>
                  </a:cubicBezTo>
                  <a:cubicBezTo>
                    <a:pt x="1" y="161"/>
                    <a:pt x="39" y="282"/>
                    <a:pt x="122" y="372"/>
                  </a:cubicBezTo>
                  <a:cubicBezTo>
                    <a:pt x="212" y="471"/>
                    <a:pt x="335" y="521"/>
                    <a:pt x="458" y="521"/>
                  </a:cubicBezTo>
                  <a:cubicBezTo>
                    <a:pt x="581" y="521"/>
                    <a:pt x="705" y="471"/>
                    <a:pt x="794" y="372"/>
                  </a:cubicBezTo>
                  <a:cubicBezTo>
                    <a:pt x="877" y="282"/>
                    <a:pt x="916" y="161"/>
                    <a:pt x="897" y="39"/>
                  </a:cubicBezTo>
                  <a:cubicBezTo>
                    <a:pt x="897" y="20"/>
                    <a:pt x="884" y="14"/>
                    <a:pt x="871" y="7"/>
                  </a:cubicBezTo>
                  <a:cubicBezTo>
                    <a:pt x="868" y="6"/>
                    <a:pt x="864" y="6"/>
                    <a:pt x="861" y="6"/>
                  </a:cubicBezTo>
                  <a:cubicBezTo>
                    <a:pt x="844" y="6"/>
                    <a:pt x="826" y="18"/>
                    <a:pt x="826" y="39"/>
                  </a:cubicBezTo>
                  <a:cubicBezTo>
                    <a:pt x="807" y="129"/>
                    <a:pt x="762" y="212"/>
                    <a:pt x="692" y="270"/>
                  </a:cubicBezTo>
                  <a:cubicBezTo>
                    <a:pt x="628" y="327"/>
                    <a:pt x="545" y="359"/>
                    <a:pt x="455" y="359"/>
                  </a:cubicBezTo>
                  <a:cubicBezTo>
                    <a:pt x="447" y="360"/>
                    <a:pt x="440" y="360"/>
                    <a:pt x="432" y="360"/>
                  </a:cubicBezTo>
                  <a:cubicBezTo>
                    <a:pt x="351" y="360"/>
                    <a:pt x="277" y="329"/>
                    <a:pt x="218" y="276"/>
                  </a:cubicBezTo>
                  <a:cubicBezTo>
                    <a:pt x="148" y="212"/>
                    <a:pt x="103" y="129"/>
                    <a:pt x="90" y="33"/>
                  </a:cubicBezTo>
                  <a:cubicBezTo>
                    <a:pt x="84" y="20"/>
                    <a:pt x="71" y="7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366;p50">
              <a:extLst>
                <a:ext uri="{FF2B5EF4-FFF2-40B4-BE49-F238E27FC236}">
                  <a16:creationId xmlns:a16="http://schemas.microsoft.com/office/drawing/2014/main" id="{F79A62B7-BFA2-E0C6-5F62-0CE93DB5F522}"/>
                </a:ext>
              </a:extLst>
            </p:cNvPr>
            <p:cNvSpPr/>
            <p:nvPr/>
          </p:nvSpPr>
          <p:spPr>
            <a:xfrm>
              <a:off x="5818244" y="3399472"/>
              <a:ext cx="75" cy="50408"/>
            </a:xfrm>
            <a:custGeom>
              <a:avLst/>
              <a:gdLst/>
              <a:ahLst/>
              <a:cxnLst/>
              <a:rect l="l" t="t" r="r" b="b"/>
              <a:pathLst>
                <a:path w="1" h="673" fill="none" extrusionOk="0">
                  <a:moveTo>
                    <a:pt x="1" y="672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 w="2075" cap="rnd" cmpd="sng">
              <a:solidFill>
                <a:srgbClr val="222221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367;p50">
              <a:extLst>
                <a:ext uri="{FF2B5EF4-FFF2-40B4-BE49-F238E27FC236}">
                  <a16:creationId xmlns:a16="http://schemas.microsoft.com/office/drawing/2014/main" id="{706091D8-6F02-976D-B0F4-4B5570746438}"/>
                </a:ext>
              </a:extLst>
            </p:cNvPr>
            <p:cNvSpPr/>
            <p:nvPr/>
          </p:nvSpPr>
          <p:spPr>
            <a:xfrm>
              <a:off x="5696529" y="3414827"/>
              <a:ext cx="76772" cy="25017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7" y="0"/>
                  </a:moveTo>
                  <a:lnTo>
                    <a:pt x="0" y="45"/>
                  </a:lnTo>
                  <a:cubicBezTo>
                    <a:pt x="160" y="109"/>
                    <a:pt x="327" y="160"/>
                    <a:pt x="500" y="211"/>
                  </a:cubicBezTo>
                  <a:cubicBezTo>
                    <a:pt x="666" y="263"/>
                    <a:pt x="839" y="307"/>
                    <a:pt x="1012" y="333"/>
                  </a:cubicBezTo>
                  <a:lnTo>
                    <a:pt x="1024" y="295"/>
                  </a:lnTo>
                  <a:cubicBezTo>
                    <a:pt x="864" y="224"/>
                    <a:pt x="692" y="167"/>
                    <a:pt x="525" y="122"/>
                  </a:cubicBezTo>
                  <a:cubicBezTo>
                    <a:pt x="352" y="77"/>
                    <a:pt x="180" y="32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368;p50">
              <a:extLst>
                <a:ext uri="{FF2B5EF4-FFF2-40B4-BE49-F238E27FC236}">
                  <a16:creationId xmlns:a16="http://schemas.microsoft.com/office/drawing/2014/main" id="{3300B70F-6F24-ABB5-13C3-D97E92E62A5F}"/>
                </a:ext>
              </a:extLst>
            </p:cNvPr>
            <p:cNvSpPr/>
            <p:nvPr/>
          </p:nvSpPr>
          <p:spPr>
            <a:xfrm>
              <a:off x="5690312" y="3452877"/>
              <a:ext cx="78645" cy="9138"/>
            </a:xfrm>
            <a:custGeom>
              <a:avLst/>
              <a:gdLst/>
              <a:ahLst/>
              <a:cxnLst/>
              <a:rect l="l" t="t" r="r" b="b"/>
              <a:pathLst>
                <a:path w="1050" h="122" extrusionOk="0">
                  <a:moveTo>
                    <a:pt x="858" y="0"/>
                  </a:moveTo>
                  <a:cubicBezTo>
                    <a:pt x="747" y="0"/>
                    <a:pt x="634" y="5"/>
                    <a:pt x="525" y="17"/>
                  </a:cubicBezTo>
                  <a:cubicBezTo>
                    <a:pt x="346" y="30"/>
                    <a:pt x="173" y="49"/>
                    <a:pt x="0" y="75"/>
                  </a:cubicBezTo>
                  <a:lnTo>
                    <a:pt x="0" y="119"/>
                  </a:lnTo>
                  <a:cubicBezTo>
                    <a:pt x="46" y="121"/>
                    <a:pt x="93" y="122"/>
                    <a:pt x="140" y="122"/>
                  </a:cubicBezTo>
                  <a:cubicBezTo>
                    <a:pt x="268" y="122"/>
                    <a:pt x="398" y="116"/>
                    <a:pt x="525" y="107"/>
                  </a:cubicBezTo>
                  <a:cubicBezTo>
                    <a:pt x="704" y="100"/>
                    <a:pt x="877" y="81"/>
                    <a:pt x="1050" y="49"/>
                  </a:cubicBezTo>
                  <a:lnTo>
                    <a:pt x="1050" y="4"/>
                  </a:lnTo>
                  <a:cubicBezTo>
                    <a:pt x="986" y="2"/>
                    <a:pt x="922" y="0"/>
                    <a:pt x="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369;p50">
              <a:extLst>
                <a:ext uri="{FF2B5EF4-FFF2-40B4-BE49-F238E27FC236}">
                  <a16:creationId xmlns:a16="http://schemas.microsoft.com/office/drawing/2014/main" id="{BE9C000A-76F1-664E-60AA-4ACE07EBB2AA}"/>
                </a:ext>
              </a:extLst>
            </p:cNvPr>
            <p:cNvSpPr/>
            <p:nvPr/>
          </p:nvSpPr>
          <p:spPr>
            <a:xfrm>
              <a:off x="5708962" y="3472352"/>
              <a:ext cx="65313" cy="22620"/>
            </a:xfrm>
            <a:custGeom>
              <a:avLst/>
              <a:gdLst/>
              <a:ahLst/>
              <a:cxnLst/>
              <a:rect l="l" t="t" r="r" b="b"/>
              <a:pathLst>
                <a:path w="872" h="302" extrusionOk="0">
                  <a:moveTo>
                    <a:pt x="858" y="0"/>
                  </a:moveTo>
                  <a:cubicBezTo>
                    <a:pt x="711" y="19"/>
                    <a:pt x="564" y="58"/>
                    <a:pt x="423" y="103"/>
                  </a:cubicBezTo>
                  <a:cubicBezTo>
                    <a:pt x="282" y="147"/>
                    <a:pt x="142" y="199"/>
                    <a:pt x="1" y="256"/>
                  </a:cubicBezTo>
                  <a:lnTo>
                    <a:pt x="14" y="301"/>
                  </a:lnTo>
                  <a:cubicBezTo>
                    <a:pt x="161" y="269"/>
                    <a:pt x="308" y="231"/>
                    <a:pt x="449" y="192"/>
                  </a:cubicBezTo>
                  <a:cubicBezTo>
                    <a:pt x="596" y="154"/>
                    <a:pt x="737" y="103"/>
                    <a:pt x="871" y="39"/>
                  </a:cubicBezTo>
                  <a:lnTo>
                    <a:pt x="8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370;p50">
              <a:extLst>
                <a:ext uri="{FF2B5EF4-FFF2-40B4-BE49-F238E27FC236}">
                  <a16:creationId xmlns:a16="http://schemas.microsoft.com/office/drawing/2014/main" id="{BFAC9E41-BF60-7A89-7E7A-494F09808335}"/>
                </a:ext>
              </a:extLst>
            </p:cNvPr>
            <p:cNvSpPr/>
            <p:nvPr/>
          </p:nvSpPr>
          <p:spPr>
            <a:xfrm>
              <a:off x="5860938" y="3414827"/>
              <a:ext cx="77297" cy="25017"/>
            </a:xfrm>
            <a:custGeom>
              <a:avLst/>
              <a:gdLst/>
              <a:ahLst/>
              <a:cxnLst/>
              <a:rect l="l" t="t" r="r" b="b"/>
              <a:pathLst>
                <a:path w="1032" h="334" extrusionOk="0">
                  <a:moveTo>
                    <a:pt x="1018" y="0"/>
                  </a:moveTo>
                  <a:cubicBezTo>
                    <a:pt x="845" y="32"/>
                    <a:pt x="673" y="77"/>
                    <a:pt x="500" y="122"/>
                  </a:cubicBezTo>
                  <a:cubicBezTo>
                    <a:pt x="333" y="167"/>
                    <a:pt x="161" y="224"/>
                    <a:pt x="1" y="295"/>
                  </a:cubicBezTo>
                  <a:lnTo>
                    <a:pt x="13" y="333"/>
                  </a:lnTo>
                  <a:cubicBezTo>
                    <a:pt x="186" y="307"/>
                    <a:pt x="359" y="263"/>
                    <a:pt x="525" y="211"/>
                  </a:cubicBezTo>
                  <a:cubicBezTo>
                    <a:pt x="698" y="160"/>
                    <a:pt x="865" y="109"/>
                    <a:pt x="1031" y="45"/>
                  </a:cubicBezTo>
                  <a:lnTo>
                    <a:pt x="1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371;p50">
              <a:extLst>
                <a:ext uri="{FF2B5EF4-FFF2-40B4-BE49-F238E27FC236}">
                  <a16:creationId xmlns:a16="http://schemas.microsoft.com/office/drawing/2014/main" id="{E3982975-93E2-E5EE-7FB3-2D8CCCCD42C7}"/>
                </a:ext>
              </a:extLst>
            </p:cNvPr>
            <p:cNvSpPr/>
            <p:nvPr/>
          </p:nvSpPr>
          <p:spPr>
            <a:xfrm>
              <a:off x="5864758" y="3452877"/>
              <a:ext cx="79169" cy="9138"/>
            </a:xfrm>
            <a:custGeom>
              <a:avLst/>
              <a:gdLst/>
              <a:ahLst/>
              <a:cxnLst/>
              <a:rect l="l" t="t" r="r" b="b"/>
              <a:pathLst>
                <a:path w="1057" h="122" extrusionOk="0">
                  <a:moveTo>
                    <a:pt x="197" y="0"/>
                  </a:moveTo>
                  <a:cubicBezTo>
                    <a:pt x="132" y="0"/>
                    <a:pt x="66" y="2"/>
                    <a:pt x="1" y="4"/>
                  </a:cubicBezTo>
                  <a:lnTo>
                    <a:pt x="1" y="49"/>
                  </a:lnTo>
                  <a:cubicBezTo>
                    <a:pt x="174" y="81"/>
                    <a:pt x="353" y="100"/>
                    <a:pt x="526" y="107"/>
                  </a:cubicBezTo>
                  <a:cubicBezTo>
                    <a:pt x="657" y="116"/>
                    <a:pt x="785" y="122"/>
                    <a:pt x="914" y="122"/>
                  </a:cubicBezTo>
                  <a:cubicBezTo>
                    <a:pt x="961" y="122"/>
                    <a:pt x="1009" y="121"/>
                    <a:pt x="1057" y="119"/>
                  </a:cubicBezTo>
                  <a:lnTo>
                    <a:pt x="1057" y="75"/>
                  </a:lnTo>
                  <a:cubicBezTo>
                    <a:pt x="884" y="49"/>
                    <a:pt x="705" y="30"/>
                    <a:pt x="532" y="17"/>
                  </a:cubicBezTo>
                  <a:cubicBezTo>
                    <a:pt x="422" y="5"/>
                    <a:pt x="310" y="0"/>
                    <a:pt x="1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372;p50">
              <a:extLst>
                <a:ext uri="{FF2B5EF4-FFF2-40B4-BE49-F238E27FC236}">
                  <a16:creationId xmlns:a16="http://schemas.microsoft.com/office/drawing/2014/main" id="{8037A40B-B342-4DEF-960D-449F3B6B6B18}"/>
                </a:ext>
              </a:extLst>
            </p:cNvPr>
            <p:cNvSpPr/>
            <p:nvPr/>
          </p:nvSpPr>
          <p:spPr>
            <a:xfrm>
              <a:off x="5859964" y="3472352"/>
              <a:ext cx="65313" cy="22620"/>
            </a:xfrm>
            <a:custGeom>
              <a:avLst/>
              <a:gdLst/>
              <a:ahLst/>
              <a:cxnLst/>
              <a:rect l="l" t="t" r="r" b="b"/>
              <a:pathLst>
                <a:path w="872" h="302" extrusionOk="0">
                  <a:moveTo>
                    <a:pt x="14" y="0"/>
                  </a:moveTo>
                  <a:lnTo>
                    <a:pt x="1" y="39"/>
                  </a:lnTo>
                  <a:cubicBezTo>
                    <a:pt x="135" y="103"/>
                    <a:pt x="276" y="154"/>
                    <a:pt x="423" y="192"/>
                  </a:cubicBezTo>
                  <a:cubicBezTo>
                    <a:pt x="564" y="231"/>
                    <a:pt x="711" y="269"/>
                    <a:pt x="858" y="301"/>
                  </a:cubicBezTo>
                  <a:lnTo>
                    <a:pt x="871" y="256"/>
                  </a:lnTo>
                  <a:cubicBezTo>
                    <a:pt x="730" y="199"/>
                    <a:pt x="590" y="147"/>
                    <a:pt x="449" y="103"/>
                  </a:cubicBezTo>
                  <a:cubicBezTo>
                    <a:pt x="308" y="58"/>
                    <a:pt x="161" y="19"/>
                    <a:pt x="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0" name="TextBox 3159">
            <a:extLst>
              <a:ext uri="{FF2B5EF4-FFF2-40B4-BE49-F238E27FC236}">
                <a16:creationId xmlns:a16="http://schemas.microsoft.com/office/drawing/2014/main" id="{1E36328C-92E3-AB68-63A9-2A61263738EB}"/>
              </a:ext>
            </a:extLst>
          </p:cNvPr>
          <p:cNvSpPr txBox="1"/>
          <p:nvPr/>
        </p:nvSpPr>
        <p:spPr>
          <a:xfrm>
            <a:off x="1786854" y="1116390"/>
            <a:ext cx="3011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latin typeface="SVN-ARCO Typography" panose="020B0603050302020204" pitchFamily="34" charset="2"/>
              </a:rPr>
              <a:t>D</a:t>
            </a:r>
            <a:r>
              <a:rPr lang="en-US" sz="9600" dirty="0">
                <a:solidFill>
                  <a:srgbClr val="92D050"/>
                </a:solidFill>
                <a:latin typeface="SVN-ARCO Typography" panose="020B0603050302020204" pitchFamily="34" charset="2"/>
              </a:rPr>
              <a:t>Ặ</a:t>
            </a:r>
            <a:r>
              <a:rPr lang="en-US" sz="9600" dirty="0">
                <a:solidFill>
                  <a:schemeClr val="accent6"/>
                </a:solidFill>
                <a:latin typeface="SVN-ARCO Typography" panose="020B0603050302020204" pitchFamily="34" charset="2"/>
              </a:rPr>
              <a:t>N</a:t>
            </a:r>
            <a:endParaRPr lang="en-US" sz="9600" dirty="0">
              <a:solidFill>
                <a:schemeClr val="accent5">
                  <a:lumMod val="75000"/>
                </a:schemeClr>
              </a:solidFill>
              <a:latin typeface="SVN-ARCO Typography" panose="020B0603050302020204" pitchFamily="34" charset="2"/>
            </a:endParaRPr>
          </a:p>
        </p:txBody>
      </p:sp>
      <p:sp>
        <p:nvSpPr>
          <p:cNvPr id="3161" name="TextBox 3160">
            <a:extLst>
              <a:ext uri="{FF2B5EF4-FFF2-40B4-BE49-F238E27FC236}">
                <a16:creationId xmlns:a16="http://schemas.microsoft.com/office/drawing/2014/main" id="{A38A2511-E6C3-F423-5E44-0867060B7B44}"/>
              </a:ext>
            </a:extLst>
          </p:cNvPr>
          <p:cNvSpPr txBox="1"/>
          <p:nvPr/>
        </p:nvSpPr>
        <p:spPr>
          <a:xfrm>
            <a:off x="5134061" y="605580"/>
            <a:ext cx="2164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9C5BCD"/>
                </a:solidFill>
                <a:latin typeface="SVN-ARCO Typography" panose="020B0603050302020204" pitchFamily="34" charset="2"/>
              </a:rPr>
              <a:t>D</a:t>
            </a:r>
            <a:r>
              <a:rPr lang="en-US" sz="9600" dirty="0">
                <a:solidFill>
                  <a:srgbClr val="FFC000"/>
                </a:solidFill>
                <a:latin typeface="SVN-ARCO Typography" panose="020B0603050302020204" pitchFamily="34" charset="2"/>
              </a:rPr>
              <a:t>Ò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91C5CB-E0E7-2CB2-83B6-CBF272C8D85C}"/>
              </a:ext>
            </a:extLst>
          </p:cNvPr>
          <p:cNvSpPr txBox="1"/>
          <p:nvPr/>
        </p:nvSpPr>
        <p:spPr>
          <a:xfrm>
            <a:off x="2107803" y="2699158"/>
            <a:ext cx="4325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09F024-7E3D-66E5-D96D-C3F68DB8ED63}"/>
              </a:ext>
            </a:extLst>
          </p:cNvPr>
          <p:cNvSpPr txBox="1"/>
          <p:nvPr/>
        </p:nvSpPr>
        <p:spPr>
          <a:xfrm>
            <a:off x="2676543" y="3415535"/>
            <a:ext cx="3195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4A15B-5D80-76EA-9488-3B8C25068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175" y="2445914"/>
            <a:ext cx="693185" cy="693185"/>
          </a:xfrm>
          <a:prstGeom prst="rect">
            <a:avLst/>
          </a:prstGeom>
        </p:spPr>
      </p:pic>
      <p:pic>
        <p:nvPicPr>
          <p:cNvPr id="3159" name="Picture 3158">
            <a:extLst>
              <a:ext uri="{FF2B5EF4-FFF2-40B4-BE49-F238E27FC236}">
                <a16:creationId xmlns:a16="http://schemas.microsoft.com/office/drawing/2014/main" id="{690392A0-AE10-DC99-BE38-F5C26AB88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802" y="3210710"/>
            <a:ext cx="693185" cy="69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0" grpId="0"/>
      <p:bldP spid="3161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4" name="Google Shape;4224;p51"/>
          <p:cNvGrpSpPr/>
          <p:nvPr/>
        </p:nvGrpSpPr>
        <p:grpSpPr>
          <a:xfrm>
            <a:off x="5022302" y="-664433"/>
            <a:ext cx="1684492" cy="1749261"/>
            <a:chOff x="5062102" y="-688020"/>
            <a:chExt cx="1684492" cy="1749261"/>
          </a:xfrm>
        </p:grpSpPr>
        <p:sp>
          <p:nvSpPr>
            <p:cNvPr id="4225" name="Google Shape;4225;p51"/>
            <p:cNvSpPr/>
            <p:nvPr/>
          </p:nvSpPr>
          <p:spPr>
            <a:xfrm rot="-8195484" flipH="1">
              <a:off x="5916717" y="-691794"/>
              <a:ext cx="475196" cy="1221360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1"/>
            <p:cNvSpPr/>
            <p:nvPr/>
          </p:nvSpPr>
          <p:spPr>
            <a:xfrm rot="-8195484" flipH="1">
              <a:off x="5671564" y="-250971"/>
              <a:ext cx="475196" cy="85802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1"/>
            <p:cNvSpPr/>
            <p:nvPr/>
          </p:nvSpPr>
          <p:spPr>
            <a:xfrm rot="-8195484" flipH="1">
              <a:off x="5675733" y="446890"/>
              <a:ext cx="483361" cy="454198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1"/>
            <p:cNvSpPr/>
            <p:nvPr/>
          </p:nvSpPr>
          <p:spPr>
            <a:xfrm rot="-8195484" flipH="1">
              <a:off x="5887104" y="834668"/>
              <a:ext cx="88973" cy="76248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1"/>
            <p:cNvSpPr/>
            <p:nvPr/>
          </p:nvSpPr>
          <p:spPr>
            <a:xfrm rot="-8195484" flipH="1">
              <a:off x="5921635" y="935913"/>
              <a:ext cx="19088" cy="19831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1"/>
            <p:cNvSpPr/>
            <p:nvPr/>
          </p:nvSpPr>
          <p:spPr>
            <a:xfrm rot="-8195484" flipH="1">
              <a:off x="5962000" y="919939"/>
              <a:ext cx="19088" cy="19831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1"/>
            <p:cNvSpPr/>
            <p:nvPr/>
          </p:nvSpPr>
          <p:spPr>
            <a:xfrm rot="-8195484" flipH="1">
              <a:off x="5883032" y="921444"/>
              <a:ext cx="22482" cy="19088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1"/>
            <p:cNvSpPr/>
            <p:nvPr/>
          </p:nvSpPr>
          <p:spPr>
            <a:xfrm rot="-8195484" flipH="1">
              <a:off x="5859662" y="609865"/>
              <a:ext cx="237651" cy="188763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1"/>
            <p:cNvSpPr/>
            <p:nvPr/>
          </p:nvSpPr>
          <p:spPr>
            <a:xfrm rot="-8195484" flipH="1">
              <a:off x="5827315" y="698313"/>
              <a:ext cx="95866" cy="80914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1"/>
            <p:cNvSpPr/>
            <p:nvPr/>
          </p:nvSpPr>
          <p:spPr>
            <a:xfrm rot="-8195484" flipH="1">
              <a:off x="5825081" y="618257"/>
              <a:ext cx="32662" cy="48994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1"/>
            <p:cNvSpPr/>
            <p:nvPr/>
          </p:nvSpPr>
          <p:spPr>
            <a:xfrm rot="-8195484" flipH="1">
              <a:off x="5478371" y="820576"/>
              <a:ext cx="173174" cy="209866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1"/>
            <p:cNvSpPr/>
            <p:nvPr/>
          </p:nvSpPr>
          <p:spPr>
            <a:xfrm rot="-8195484" flipH="1">
              <a:off x="5503737" y="877221"/>
              <a:ext cx="101911" cy="105623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1"/>
            <p:cNvSpPr/>
            <p:nvPr/>
          </p:nvSpPr>
          <p:spPr>
            <a:xfrm rot="-8195484" flipH="1">
              <a:off x="5118231" y="480658"/>
              <a:ext cx="173174" cy="209230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1"/>
            <p:cNvSpPr/>
            <p:nvPr/>
          </p:nvSpPr>
          <p:spPr>
            <a:xfrm rot="-8195484" flipH="1">
              <a:off x="5143795" y="546487"/>
              <a:ext cx="102653" cy="105941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1"/>
            <p:cNvSpPr/>
            <p:nvPr/>
          </p:nvSpPr>
          <p:spPr>
            <a:xfrm rot="-8195484" flipH="1">
              <a:off x="5179983" y="314260"/>
              <a:ext cx="691001" cy="572228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1"/>
            <p:cNvSpPr/>
            <p:nvPr/>
          </p:nvSpPr>
          <p:spPr>
            <a:xfrm rot="-8195484" flipH="1">
              <a:off x="5479687" y="844581"/>
              <a:ext cx="74127" cy="58538"/>
            </a:xfrm>
            <a:custGeom>
              <a:avLst/>
              <a:gdLst/>
              <a:ahLst/>
              <a:cxnLst/>
              <a:rect l="l" t="t" r="r" b="b"/>
              <a:pathLst>
                <a:path w="699" h="552" fill="none" extrusionOk="0">
                  <a:moveTo>
                    <a:pt x="0" y="1"/>
                  </a:moveTo>
                  <a:lnTo>
                    <a:pt x="698" y="551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1"/>
            <p:cNvSpPr/>
            <p:nvPr/>
          </p:nvSpPr>
          <p:spPr>
            <a:xfrm rot="-8195484" flipH="1">
              <a:off x="5152026" y="-14810"/>
              <a:ext cx="483361" cy="454092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1"/>
            <p:cNvSpPr/>
            <p:nvPr/>
          </p:nvSpPr>
          <p:spPr>
            <a:xfrm rot="-8195484" flipH="1">
              <a:off x="5155367" y="169272"/>
              <a:ext cx="88337" cy="75929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1"/>
            <p:cNvSpPr/>
            <p:nvPr/>
          </p:nvSpPr>
          <p:spPr>
            <a:xfrm rot="-8195484" flipH="1">
              <a:off x="5114608" y="200871"/>
              <a:ext cx="22482" cy="19301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1"/>
            <p:cNvSpPr/>
            <p:nvPr/>
          </p:nvSpPr>
          <p:spPr>
            <a:xfrm rot="-8195484" flipH="1">
              <a:off x="5127732" y="159555"/>
              <a:ext cx="23118" cy="19194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1"/>
            <p:cNvSpPr/>
            <p:nvPr/>
          </p:nvSpPr>
          <p:spPr>
            <a:xfrm rot="-8195484" flipH="1">
              <a:off x="5134768" y="239171"/>
              <a:ext cx="19088" cy="190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1"/>
            <p:cNvSpPr/>
            <p:nvPr/>
          </p:nvSpPr>
          <p:spPr>
            <a:xfrm rot="-8195484" flipH="1">
              <a:off x="5249209" y="66003"/>
              <a:ext cx="237651" cy="188869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51"/>
            <p:cNvSpPr/>
            <p:nvPr/>
          </p:nvSpPr>
          <p:spPr>
            <a:xfrm rot="-8195484" flipH="1">
              <a:off x="5295946" y="218095"/>
              <a:ext cx="95760" cy="80914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1"/>
            <p:cNvSpPr/>
            <p:nvPr/>
          </p:nvSpPr>
          <p:spPr>
            <a:xfrm rot="-8195484" flipH="1">
              <a:off x="5424842" y="263006"/>
              <a:ext cx="32662" cy="48994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1"/>
            <p:cNvSpPr/>
            <p:nvPr/>
          </p:nvSpPr>
          <p:spPr>
            <a:xfrm rot="-8195484" flipH="1">
              <a:off x="5464758" y="-244240"/>
              <a:ext cx="731829" cy="996627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1"/>
            <p:cNvSpPr/>
            <p:nvPr/>
          </p:nvSpPr>
          <p:spPr>
            <a:xfrm rot="-8195484" flipH="1">
              <a:off x="5762630" y="-103825"/>
              <a:ext cx="693122" cy="118136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1"/>
            <p:cNvSpPr/>
            <p:nvPr/>
          </p:nvSpPr>
          <p:spPr>
            <a:xfrm rot="-8195484" flipH="1">
              <a:off x="6067640" y="-41745"/>
              <a:ext cx="129695" cy="13680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1"/>
            <p:cNvSpPr/>
            <p:nvPr/>
          </p:nvSpPr>
          <p:spPr>
            <a:xfrm rot="-8195484" flipH="1">
              <a:off x="6137706" y="186609"/>
              <a:ext cx="169781" cy="98517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1"/>
            <p:cNvSpPr/>
            <p:nvPr/>
          </p:nvSpPr>
          <p:spPr>
            <a:xfrm rot="-8195484" flipH="1">
              <a:off x="6106279" y="333243"/>
              <a:ext cx="82186" cy="44221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1"/>
            <p:cNvSpPr/>
            <p:nvPr/>
          </p:nvSpPr>
          <p:spPr>
            <a:xfrm rot="-8195484" flipH="1">
              <a:off x="5737802" y="-191679"/>
              <a:ext cx="169781" cy="98517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1"/>
            <p:cNvSpPr/>
            <p:nvPr/>
          </p:nvSpPr>
          <p:spPr>
            <a:xfrm rot="-8195484" flipH="1">
              <a:off x="5666378" y="-82831"/>
              <a:ext cx="82292" cy="44221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1"/>
            <p:cNvSpPr/>
            <p:nvPr/>
          </p:nvSpPr>
          <p:spPr>
            <a:xfrm rot="-8195484" flipH="1">
              <a:off x="5810083" y="-33701"/>
              <a:ext cx="314959" cy="205094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1"/>
            <p:cNvSpPr/>
            <p:nvPr/>
          </p:nvSpPr>
          <p:spPr>
            <a:xfrm rot="-8195484" flipH="1">
              <a:off x="5650232" y="53952"/>
              <a:ext cx="406690" cy="394388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1"/>
            <p:cNvSpPr/>
            <p:nvPr/>
          </p:nvSpPr>
          <p:spPr>
            <a:xfrm rot="-8195484" flipH="1">
              <a:off x="5718872" y="-8436"/>
              <a:ext cx="364589" cy="44030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1"/>
            <p:cNvSpPr/>
            <p:nvPr/>
          </p:nvSpPr>
          <p:spPr>
            <a:xfrm rot="-8195484" flipH="1">
              <a:off x="5870017" y="183497"/>
              <a:ext cx="33405" cy="37434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1"/>
            <p:cNvSpPr/>
            <p:nvPr/>
          </p:nvSpPr>
          <p:spPr>
            <a:xfrm rot="-8195484" flipH="1">
              <a:off x="5885940" y="201584"/>
              <a:ext cx="48251" cy="56523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1"/>
            <p:cNvSpPr/>
            <p:nvPr/>
          </p:nvSpPr>
          <p:spPr>
            <a:xfrm rot="-8195484" flipH="1">
              <a:off x="5585909" y="6709"/>
              <a:ext cx="17074" cy="135846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1"/>
            <p:cNvSpPr/>
            <p:nvPr/>
          </p:nvSpPr>
          <p:spPr>
            <a:xfrm rot="-8195484" flipH="1">
              <a:off x="5269032" y="396085"/>
              <a:ext cx="502980" cy="416127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1"/>
            <p:cNvSpPr/>
            <p:nvPr/>
          </p:nvSpPr>
          <p:spPr>
            <a:xfrm rot="-8195484" flipH="1">
              <a:off x="5547999" y="694640"/>
              <a:ext cx="30648" cy="30648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1"/>
            <p:cNvSpPr/>
            <p:nvPr/>
          </p:nvSpPr>
          <p:spPr>
            <a:xfrm rot="-8195484" flipH="1">
              <a:off x="5404015" y="558438"/>
              <a:ext cx="30648" cy="30648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1"/>
            <p:cNvSpPr/>
            <p:nvPr/>
          </p:nvSpPr>
          <p:spPr>
            <a:xfrm rot="-8195484" flipH="1">
              <a:off x="5360909" y="462032"/>
              <a:ext cx="65325" cy="55887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1"/>
            <p:cNvSpPr/>
            <p:nvPr/>
          </p:nvSpPr>
          <p:spPr>
            <a:xfrm rot="-8195484" flipH="1">
              <a:off x="5595104" y="683569"/>
              <a:ext cx="65325" cy="55887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1"/>
            <p:cNvSpPr/>
            <p:nvPr/>
          </p:nvSpPr>
          <p:spPr>
            <a:xfrm rot="-8195484" flipH="1">
              <a:off x="5400582" y="520338"/>
              <a:ext cx="146026" cy="294598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51"/>
            <p:cNvSpPr/>
            <p:nvPr/>
          </p:nvSpPr>
          <p:spPr>
            <a:xfrm rot="-8195484" flipH="1">
              <a:off x="5589560" y="474886"/>
              <a:ext cx="61189" cy="62674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51"/>
            <p:cNvSpPr/>
            <p:nvPr/>
          </p:nvSpPr>
          <p:spPr>
            <a:xfrm rot="-8195484" flipH="1">
              <a:off x="5489891" y="555887"/>
              <a:ext cx="146026" cy="34677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1"/>
            <p:cNvSpPr/>
            <p:nvPr/>
          </p:nvSpPr>
          <p:spPr>
            <a:xfrm rot="-8195484" flipH="1">
              <a:off x="5577589" y="519642"/>
              <a:ext cx="106" cy="61189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1"/>
            <p:cNvSpPr/>
            <p:nvPr/>
          </p:nvSpPr>
          <p:spPr>
            <a:xfrm rot="-8195484" flipH="1">
              <a:off x="5555189" y="519825"/>
              <a:ext cx="86322" cy="17816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1"/>
            <p:cNvSpPr/>
            <p:nvPr/>
          </p:nvSpPr>
          <p:spPr>
            <a:xfrm rot="-8195484" flipH="1">
              <a:off x="5305074" y="669273"/>
              <a:ext cx="67340" cy="125665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1"/>
            <p:cNvSpPr/>
            <p:nvPr/>
          </p:nvSpPr>
          <p:spPr>
            <a:xfrm rot="-8195484" flipH="1">
              <a:off x="5372437" y="729364"/>
              <a:ext cx="61825" cy="125665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1"/>
            <p:cNvSpPr/>
            <p:nvPr/>
          </p:nvSpPr>
          <p:spPr>
            <a:xfrm rot="-8195484" flipH="1">
              <a:off x="5677066" y="767560"/>
              <a:ext cx="122272" cy="45600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1"/>
            <p:cNvSpPr/>
            <p:nvPr/>
          </p:nvSpPr>
          <p:spPr>
            <a:xfrm rot="-8195484" flipH="1">
              <a:off x="5751348" y="633600"/>
              <a:ext cx="74763" cy="62568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1"/>
            <p:cNvSpPr/>
            <p:nvPr/>
          </p:nvSpPr>
          <p:spPr>
            <a:xfrm rot="-8195484" flipH="1">
              <a:off x="5619391" y="865998"/>
              <a:ext cx="69355" cy="48357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1"/>
            <p:cNvSpPr/>
            <p:nvPr/>
          </p:nvSpPr>
          <p:spPr>
            <a:xfrm rot="-8195484" flipH="1">
              <a:off x="5263424" y="375611"/>
              <a:ext cx="123014" cy="44858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1"/>
            <p:cNvSpPr/>
            <p:nvPr/>
          </p:nvSpPr>
          <p:spPr>
            <a:xfrm rot="-8195484" flipH="1">
              <a:off x="5408903" y="308418"/>
              <a:ext cx="76142" cy="62568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1"/>
            <p:cNvSpPr/>
            <p:nvPr/>
          </p:nvSpPr>
          <p:spPr>
            <a:xfrm rot="-8195484" flipH="1">
              <a:off x="5195847" y="463225"/>
              <a:ext cx="68612" cy="48251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0" name="Google Shape;4280;p51"/>
          <p:cNvGrpSpPr/>
          <p:nvPr/>
        </p:nvGrpSpPr>
        <p:grpSpPr>
          <a:xfrm>
            <a:off x="6389639" y="2831869"/>
            <a:ext cx="2829239" cy="3025447"/>
            <a:chOff x="6389639" y="2831869"/>
            <a:chExt cx="2829239" cy="3025447"/>
          </a:xfrm>
        </p:grpSpPr>
        <p:sp>
          <p:nvSpPr>
            <p:cNvPr id="4281" name="Google Shape;4281;p51"/>
            <p:cNvSpPr/>
            <p:nvPr/>
          </p:nvSpPr>
          <p:spPr>
            <a:xfrm rot="-2490395">
              <a:off x="7828494" y="3732331"/>
              <a:ext cx="781346" cy="2134051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51"/>
            <p:cNvSpPr/>
            <p:nvPr/>
          </p:nvSpPr>
          <p:spPr>
            <a:xfrm rot="-2490395">
              <a:off x="7409373" y="3621446"/>
              <a:ext cx="781346" cy="1408629"/>
            </a:xfrm>
            <a:custGeom>
              <a:avLst/>
              <a:gdLst/>
              <a:ahLst/>
              <a:cxnLst/>
              <a:rect l="l" t="t" r="r" b="b"/>
              <a:pathLst>
                <a:path w="4488" h="8091" extrusionOk="0">
                  <a:moveTo>
                    <a:pt x="1" y="1"/>
                  </a:moveTo>
                  <a:lnTo>
                    <a:pt x="1" y="7649"/>
                  </a:lnTo>
                  <a:cubicBezTo>
                    <a:pt x="1" y="7649"/>
                    <a:pt x="948" y="8091"/>
                    <a:pt x="2311" y="8091"/>
                  </a:cubicBezTo>
                  <a:cubicBezTo>
                    <a:pt x="3969" y="8091"/>
                    <a:pt x="4488" y="7649"/>
                    <a:pt x="4488" y="7649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51"/>
            <p:cNvSpPr/>
            <p:nvPr/>
          </p:nvSpPr>
          <p:spPr>
            <a:xfrm rot="-2490395">
              <a:off x="7707297" y="3104794"/>
              <a:ext cx="561810" cy="740091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2311" y="1"/>
                  </a:moveTo>
                  <a:lnTo>
                    <a:pt x="1" y="2138"/>
                  </a:lnTo>
                  <a:lnTo>
                    <a:pt x="212" y="4251"/>
                  </a:lnTo>
                  <a:lnTo>
                    <a:pt x="3226" y="948"/>
                  </a:lnTo>
                  <a:lnTo>
                    <a:pt x="2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51"/>
            <p:cNvSpPr/>
            <p:nvPr/>
          </p:nvSpPr>
          <p:spPr>
            <a:xfrm rot="-2490395">
              <a:off x="7826793" y="2933446"/>
              <a:ext cx="254181" cy="255228"/>
            </a:xfrm>
            <a:custGeom>
              <a:avLst/>
              <a:gdLst/>
              <a:ahLst/>
              <a:cxnLst/>
              <a:rect l="l" t="t" r="r" b="b"/>
              <a:pathLst>
                <a:path w="1460" h="1466" extrusionOk="0">
                  <a:moveTo>
                    <a:pt x="608" y="0"/>
                  </a:moveTo>
                  <a:cubicBezTo>
                    <a:pt x="608" y="0"/>
                    <a:pt x="0" y="519"/>
                    <a:pt x="0" y="519"/>
                  </a:cubicBezTo>
                  <a:lnTo>
                    <a:pt x="915" y="1466"/>
                  </a:lnTo>
                  <a:lnTo>
                    <a:pt x="1459" y="768"/>
                  </a:lnTo>
                  <a:lnTo>
                    <a:pt x="743" y="621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51"/>
            <p:cNvSpPr/>
            <p:nvPr/>
          </p:nvSpPr>
          <p:spPr>
            <a:xfrm rot="-2490395">
              <a:off x="7820255" y="3271663"/>
              <a:ext cx="414698" cy="434723"/>
            </a:xfrm>
            <a:custGeom>
              <a:avLst/>
              <a:gdLst/>
              <a:ahLst/>
              <a:cxnLst/>
              <a:rect l="l" t="t" r="r" b="b"/>
              <a:pathLst>
                <a:path w="2382" h="2497" fill="none" extrusionOk="0">
                  <a:moveTo>
                    <a:pt x="0" y="2497"/>
                  </a:moveTo>
                  <a:cubicBezTo>
                    <a:pt x="775" y="1646"/>
                    <a:pt x="1568" y="814"/>
                    <a:pt x="2381" y="1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51"/>
            <p:cNvSpPr/>
            <p:nvPr/>
          </p:nvSpPr>
          <p:spPr>
            <a:xfrm rot="-2490395">
              <a:off x="6719296" y="3979105"/>
              <a:ext cx="561810" cy="740091"/>
            </a:xfrm>
            <a:custGeom>
              <a:avLst/>
              <a:gdLst/>
              <a:ahLst/>
              <a:cxnLst/>
              <a:rect l="l" t="t" r="r" b="b"/>
              <a:pathLst>
                <a:path w="3227" h="4251" extrusionOk="0">
                  <a:moveTo>
                    <a:pt x="909" y="1"/>
                  </a:moveTo>
                  <a:lnTo>
                    <a:pt x="1" y="948"/>
                  </a:lnTo>
                  <a:lnTo>
                    <a:pt x="3009" y="4251"/>
                  </a:lnTo>
                  <a:lnTo>
                    <a:pt x="3226" y="2138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51"/>
            <p:cNvSpPr/>
            <p:nvPr/>
          </p:nvSpPr>
          <p:spPr>
            <a:xfrm rot="-2490395">
              <a:off x="6466564" y="4137152"/>
              <a:ext cx="254181" cy="255228"/>
            </a:xfrm>
            <a:custGeom>
              <a:avLst/>
              <a:gdLst/>
              <a:ahLst/>
              <a:cxnLst/>
              <a:rect l="l" t="t" r="r" b="b"/>
              <a:pathLst>
                <a:path w="1460" h="1466" extrusionOk="0">
                  <a:moveTo>
                    <a:pt x="852" y="0"/>
                  </a:moveTo>
                  <a:lnTo>
                    <a:pt x="717" y="621"/>
                  </a:lnTo>
                  <a:lnTo>
                    <a:pt x="1" y="768"/>
                  </a:lnTo>
                  <a:lnTo>
                    <a:pt x="545" y="1466"/>
                  </a:lnTo>
                  <a:lnTo>
                    <a:pt x="1460" y="519"/>
                  </a:lnTo>
                  <a:cubicBezTo>
                    <a:pt x="1460" y="519"/>
                    <a:pt x="852" y="0"/>
                    <a:pt x="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51"/>
            <p:cNvSpPr/>
            <p:nvPr/>
          </p:nvSpPr>
          <p:spPr>
            <a:xfrm rot="-2490395">
              <a:off x="6784589" y="4175494"/>
              <a:ext cx="374656" cy="421318"/>
            </a:xfrm>
            <a:custGeom>
              <a:avLst/>
              <a:gdLst/>
              <a:ahLst/>
              <a:cxnLst/>
              <a:rect l="l" t="t" r="r" b="b"/>
              <a:pathLst>
                <a:path w="2152" h="2420" fill="none" extrusionOk="0">
                  <a:moveTo>
                    <a:pt x="7" y="0"/>
                  </a:moveTo>
                  <a:cubicBezTo>
                    <a:pt x="1" y="71"/>
                    <a:pt x="2151" y="2419"/>
                    <a:pt x="2151" y="2343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51"/>
            <p:cNvSpPr/>
            <p:nvPr/>
          </p:nvSpPr>
          <p:spPr>
            <a:xfrm rot="-2490395">
              <a:off x="7007273" y="3386915"/>
              <a:ext cx="1325050" cy="1643487"/>
            </a:xfrm>
            <a:custGeom>
              <a:avLst/>
              <a:gdLst/>
              <a:ahLst/>
              <a:cxnLst/>
              <a:rect l="l" t="t" r="r" b="b"/>
              <a:pathLst>
                <a:path w="7611" h="9440" extrusionOk="0">
                  <a:moveTo>
                    <a:pt x="4752" y="0"/>
                  </a:moveTo>
                  <a:cubicBezTo>
                    <a:pt x="4126" y="0"/>
                    <a:pt x="3291" y="241"/>
                    <a:pt x="2771" y="292"/>
                  </a:cubicBezTo>
                  <a:cubicBezTo>
                    <a:pt x="2240" y="343"/>
                    <a:pt x="1517" y="2622"/>
                    <a:pt x="1357" y="3076"/>
                  </a:cubicBezTo>
                  <a:cubicBezTo>
                    <a:pt x="1050" y="3979"/>
                    <a:pt x="0" y="7608"/>
                    <a:pt x="474" y="8184"/>
                  </a:cubicBezTo>
                  <a:cubicBezTo>
                    <a:pt x="474" y="8184"/>
                    <a:pt x="1299" y="9440"/>
                    <a:pt x="3945" y="9440"/>
                  </a:cubicBezTo>
                  <a:cubicBezTo>
                    <a:pt x="3997" y="9440"/>
                    <a:pt x="4049" y="9439"/>
                    <a:pt x="4103" y="9438"/>
                  </a:cubicBezTo>
                  <a:cubicBezTo>
                    <a:pt x="6772" y="9387"/>
                    <a:pt x="7284" y="8184"/>
                    <a:pt x="7284" y="8184"/>
                  </a:cubicBezTo>
                  <a:cubicBezTo>
                    <a:pt x="7610" y="7505"/>
                    <a:pt x="6676" y="1528"/>
                    <a:pt x="5306" y="107"/>
                  </a:cubicBezTo>
                  <a:cubicBezTo>
                    <a:pt x="5268" y="81"/>
                    <a:pt x="5229" y="62"/>
                    <a:pt x="5184" y="55"/>
                  </a:cubicBezTo>
                  <a:cubicBezTo>
                    <a:pt x="5060" y="16"/>
                    <a:pt x="4913" y="0"/>
                    <a:pt x="4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51"/>
            <p:cNvSpPr/>
            <p:nvPr/>
          </p:nvSpPr>
          <p:spPr>
            <a:xfrm rot="-2490395">
              <a:off x="7631547" y="5014252"/>
              <a:ext cx="12361" cy="11316"/>
            </a:xfrm>
            <a:custGeom>
              <a:avLst/>
              <a:gdLst/>
              <a:ahLst/>
              <a:cxnLst/>
              <a:rect l="l" t="t" r="r" b="b"/>
              <a:pathLst>
                <a:path w="71" h="65" fill="none" extrusionOk="0">
                  <a:moveTo>
                    <a:pt x="0" y="1"/>
                  </a:moveTo>
                  <a:cubicBezTo>
                    <a:pt x="19" y="20"/>
                    <a:pt x="45" y="46"/>
                    <a:pt x="70" y="65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51"/>
            <p:cNvSpPr/>
            <p:nvPr/>
          </p:nvSpPr>
          <p:spPr>
            <a:xfrm rot="-2490395">
              <a:off x="7595885" y="4637629"/>
              <a:ext cx="1077659" cy="166264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23"/>
                    <a:pt x="1466" y="955"/>
                    <a:pt x="3258" y="923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51"/>
            <p:cNvSpPr/>
            <p:nvPr/>
          </p:nvSpPr>
          <p:spPr>
            <a:xfrm rot="-2490395">
              <a:off x="8478537" y="4269130"/>
              <a:ext cx="10098" cy="13580"/>
            </a:xfrm>
            <a:custGeom>
              <a:avLst/>
              <a:gdLst/>
              <a:ahLst/>
              <a:cxnLst/>
              <a:rect l="l" t="t" r="r" b="b"/>
              <a:pathLst>
                <a:path w="58" h="78" fill="none" extrusionOk="0">
                  <a:moveTo>
                    <a:pt x="0" y="77"/>
                  </a:moveTo>
                  <a:cubicBezTo>
                    <a:pt x="19" y="52"/>
                    <a:pt x="45" y="26"/>
                    <a:pt x="58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51"/>
            <p:cNvSpPr/>
            <p:nvPr/>
          </p:nvSpPr>
          <p:spPr>
            <a:xfrm rot="-2490395">
              <a:off x="8232321" y="3920990"/>
              <a:ext cx="54840" cy="260973"/>
            </a:xfrm>
            <a:custGeom>
              <a:avLst/>
              <a:gdLst/>
              <a:ahLst/>
              <a:cxnLst/>
              <a:rect l="l" t="t" r="r" b="b"/>
              <a:pathLst>
                <a:path w="315" h="1499" fill="none" extrusionOk="0">
                  <a:moveTo>
                    <a:pt x="0" y="1"/>
                  </a:moveTo>
                  <a:cubicBezTo>
                    <a:pt x="58" y="506"/>
                    <a:pt x="167" y="1012"/>
                    <a:pt x="314" y="1498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51"/>
            <p:cNvSpPr/>
            <p:nvPr/>
          </p:nvSpPr>
          <p:spPr>
            <a:xfrm rot="-2490395">
              <a:off x="7490063" y="4771833"/>
              <a:ext cx="28030" cy="167308"/>
            </a:xfrm>
            <a:custGeom>
              <a:avLst/>
              <a:gdLst/>
              <a:ahLst/>
              <a:cxnLst/>
              <a:rect l="l" t="t" r="r" b="b"/>
              <a:pathLst>
                <a:path w="161" h="961" fill="none" extrusionOk="0">
                  <a:moveTo>
                    <a:pt x="0" y="961"/>
                  </a:moveTo>
                  <a:lnTo>
                    <a:pt x="160" y="1"/>
                  </a:ln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51"/>
            <p:cNvSpPr/>
            <p:nvPr/>
          </p:nvSpPr>
          <p:spPr>
            <a:xfrm rot="-2490395">
              <a:off x="7526308" y="3979123"/>
              <a:ext cx="625356" cy="791276"/>
            </a:xfrm>
            <a:custGeom>
              <a:avLst/>
              <a:gdLst/>
              <a:ahLst/>
              <a:cxnLst/>
              <a:rect l="l" t="t" r="r" b="b"/>
              <a:pathLst>
                <a:path w="3592" h="4545" fill="none" extrusionOk="0">
                  <a:moveTo>
                    <a:pt x="218" y="947"/>
                  </a:moveTo>
                  <a:cubicBezTo>
                    <a:pt x="423" y="525"/>
                    <a:pt x="794" y="205"/>
                    <a:pt x="1249" y="70"/>
                  </a:cubicBezTo>
                  <a:cubicBezTo>
                    <a:pt x="1402" y="19"/>
                    <a:pt x="1562" y="0"/>
                    <a:pt x="1722" y="0"/>
                  </a:cubicBezTo>
                  <a:cubicBezTo>
                    <a:pt x="2004" y="0"/>
                    <a:pt x="2279" y="70"/>
                    <a:pt x="2529" y="205"/>
                  </a:cubicBezTo>
                  <a:cubicBezTo>
                    <a:pt x="2926" y="435"/>
                    <a:pt x="3233" y="800"/>
                    <a:pt x="3387" y="1235"/>
                  </a:cubicBezTo>
                  <a:cubicBezTo>
                    <a:pt x="3515" y="1562"/>
                    <a:pt x="3579" y="1907"/>
                    <a:pt x="3579" y="2259"/>
                  </a:cubicBezTo>
                  <a:cubicBezTo>
                    <a:pt x="3591" y="2823"/>
                    <a:pt x="3425" y="3373"/>
                    <a:pt x="3099" y="3834"/>
                  </a:cubicBezTo>
                  <a:cubicBezTo>
                    <a:pt x="2804" y="4237"/>
                    <a:pt x="2356" y="4500"/>
                    <a:pt x="1857" y="4544"/>
                  </a:cubicBezTo>
                  <a:lnTo>
                    <a:pt x="1767" y="4544"/>
                  </a:lnTo>
                  <a:cubicBezTo>
                    <a:pt x="1121" y="4544"/>
                    <a:pt x="590" y="4141"/>
                    <a:pt x="270" y="3635"/>
                  </a:cubicBezTo>
                  <a:cubicBezTo>
                    <a:pt x="148" y="3443"/>
                    <a:pt x="58" y="3232"/>
                    <a:pt x="1" y="3015"/>
                  </a:cubicBezTo>
                </a:path>
              </a:pathLst>
            </a:custGeom>
            <a:noFill/>
            <a:ln w="20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51"/>
            <p:cNvSpPr/>
            <p:nvPr/>
          </p:nvSpPr>
          <p:spPr>
            <a:xfrm rot="-2490395">
              <a:off x="7529099" y="4439164"/>
              <a:ext cx="25766" cy="148332"/>
            </a:xfrm>
            <a:custGeom>
              <a:avLst/>
              <a:gdLst/>
              <a:ahLst/>
              <a:cxnLst/>
              <a:rect l="l" t="t" r="r" b="b"/>
              <a:pathLst>
                <a:path w="148" h="852" fill="none" extrusionOk="0">
                  <a:moveTo>
                    <a:pt x="1" y="851"/>
                  </a:moveTo>
                  <a:cubicBezTo>
                    <a:pt x="7" y="621"/>
                    <a:pt x="39" y="397"/>
                    <a:pt x="97" y="179"/>
                  </a:cubicBezTo>
                  <a:cubicBezTo>
                    <a:pt x="109" y="115"/>
                    <a:pt x="129" y="58"/>
                    <a:pt x="148" y="0"/>
                  </a:cubicBezTo>
                </a:path>
              </a:pathLst>
            </a:custGeom>
            <a:noFill/>
            <a:ln w="20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51"/>
            <p:cNvSpPr/>
            <p:nvPr/>
          </p:nvSpPr>
          <p:spPr>
            <a:xfrm rot="-2490395">
              <a:off x="7523980" y="4027779"/>
              <a:ext cx="598545" cy="722508"/>
            </a:xfrm>
            <a:custGeom>
              <a:avLst/>
              <a:gdLst/>
              <a:ahLst/>
              <a:cxnLst/>
              <a:rect l="l" t="t" r="r" b="b"/>
              <a:pathLst>
                <a:path w="3438" h="4150" extrusionOk="0">
                  <a:moveTo>
                    <a:pt x="1775" y="0"/>
                  </a:moveTo>
                  <a:cubicBezTo>
                    <a:pt x="1633" y="0"/>
                    <a:pt x="1490" y="21"/>
                    <a:pt x="1351" y="63"/>
                  </a:cubicBezTo>
                  <a:cubicBezTo>
                    <a:pt x="257" y="390"/>
                    <a:pt x="1" y="1798"/>
                    <a:pt x="238" y="2771"/>
                  </a:cubicBezTo>
                  <a:cubicBezTo>
                    <a:pt x="411" y="3481"/>
                    <a:pt x="1043" y="4150"/>
                    <a:pt x="1805" y="4150"/>
                  </a:cubicBezTo>
                  <a:cubicBezTo>
                    <a:pt x="1833" y="4150"/>
                    <a:pt x="1861" y="4149"/>
                    <a:pt x="1889" y="4147"/>
                  </a:cubicBezTo>
                  <a:cubicBezTo>
                    <a:pt x="2324" y="4121"/>
                    <a:pt x="2721" y="3865"/>
                    <a:pt x="2984" y="3520"/>
                  </a:cubicBezTo>
                  <a:cubicBezTo>
                    <a:pt x="3284" y="3091"/>
                    <a:pt x="3438" y="2585"/>
                    <a:pt x="3425" y="2060"/>
                  </a:cubicBezTo>
                  <a:cubicBezTo>
                    <a:pt x="3425" y="1734"/>
                    <a:pt x="3361" y="1414"/>
                    <a:pt x="3246" y="1107"/>
                  </a:cubicBezTo>
                  <a:cubicBezTo>
                    <a:pt x="3105" y="716"/>
                    <a:pt x="2836" y="390"/>
                    <a:pt x="2478" y="179"/>
                  </a:cubicBezTo>
                  <a:cubicBezTo>
                    <a:pt x="2260" y="61"/>
                    <a:pt x="2018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51"/>
            <p:cNvSpPr/>
            <p:nvPr/>
          </p:nvSpPr>
          <p:spPr>
            <a:xfrm rot="-2490395">
              <a:off x="7776959" y="4324307"/>
              <a:ext cx="135099" cy="190638"/>
            </a:xfrm>
            <a:custGeom>
              <a:avLst/>
              <a:gdLst/>
              <a:ahLst/>
              <a:cxnLst/>
              <a:rect l="l" t="t" r="r" b="b"/>
              <a:pathLst>
                <a:path w="776" h="1095" fill="none" extrusionOk="0">
                  <a:moveTo>
                    <a:pt x="1" y="0"/>
                  </a:moveTo>
                  <a:lnTo>
                    <a:pt x="775" y="1095"/>
                  </a:lnTo>
                </a:path>
              </a:pathLst>
            </a:custGeom>
            <a:noFill/>
            <a:ln w="2550" cap="rnd" cmpd="sng">
              <a:solidFill>
                <a:srgbClr val="8139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51"/>
            <p:cNvSpPr/>
            <p:nvPr/>
          </p:nvSpPr>
          <p:spPr>
            <a:xfrm rot="-2490395">
              <a:off x="7803925" y="4314551"/>
              <a:ext cx="61456" cy="80433"/>
            </a:xfrm>
            <a:custGeom>
              <a:avLst/>
              <a:gdLst/>
              <a:ahLst/>
              <a:cxnLst/>
              <a:rect l="l" t="t" r="r" b="b"/>
              <a:pathLst>
                <a:path w="353" h="462" fill="none" extrusionOk="0">
                  <a:moveTo>
                    <a:pt x="1" y="0"/>
                  </a:moveTo>
                  <a:lnTo>
                    <a:pt x="353" y="461"/>
                  </a:lnTo>
                </a:path>
              </a:pathLst>
            </a:custGeom>
            <a:noFill/>
            <a:ln w="2550" cap="rnd" cmpd="sng">
              <a:solidFill>
                <a:srgbClr val="8139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51"/>
            <p:cNvSpPr/>
            <p:nvPr/>
          </p:nvSpPr>
          <p:spPr>
            <a:xfrm rot="-2490395">
              <a:off x="7097231" y="2997370"/>
              <a:ext cx="139452" cy="264281"/>
            </a:xfrm>
            <a:custGeom>
              <a:avLst/>
              <a:gdLst/>
              <a:ahLst/>
              <a:cxnLst/>
              <a:rect l="l" t="t" r="r" b="b"/>
              <a:pathLst>
                <a:path w="801" h="1518" extrusionOk="0">
                  <a:moveTo>
                    <a:pt x="514" y="0"/>
                  </a:moveTo>
                  <a:cubicBezTo>
                    <a:pt x="464" y="0"/>
                    <a:pt x="414" y="24"/>
                    <a:pt x="385" y="78"/>
                  </a:cubicBezTo>
                  <a:cubicBezTo>
                    <a:pt x="244" y="314"/>
                    <a:pt x="103" y="583"/>
                    <a:pt x="1" y="782"/>
                  </a:cubicBezTo>
                  <a:lnTo>
                    <a:pt x="801" y="1518"/>
                  </a:lnTo>
                  <a:cubicBezTo>
                    <a:pt x="794" y="1050"/>
                    <a:pt x="750" y="590"/>
                    <a:pt x="666" y="135"/>
                  </a:cubicBezTo>
                  <a:cubicBezTo>
                    <a:pt x="655" y="49"/>
                    <a:pt x="585" y="0"/>
                    <a:pt x="5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51"/>
            <p:cNvSpPr/>
            <p:nvPr/>
          </p:nvSpPr>
          <p:spPr>
            <a:xfrm rot="-2490395">
              <a:off x="6632961" y="3385436"/>
              <a:ext cx="140496" cy="264281"/>
            </a:xfrm>
            <a:custGeom>
              <a:avLst/>
              <a:gdLst/>
              <a:ahLst/>
              <a:cxnLst/>
              <a:rect l="l" t="t" r="r" b="b"/>
              <a:pathLst>
                <a:path w="807" h="1518" extrusionOk="0">
                  <a:moveTo>
                    <a:pt x="292" y="0"/>
                  </a:moveTo>
                  <a:cubicBezTo>
                    <a:pt x="220" y="0"/>
                    <a:pt x="149" y="49"/>
                    <a:pt x="141" y="135"/>
                  </a:cubicBezTo>
                  <a:cubicBezTo>
                    <a:pt x="52" y="590"/>
                    <a:pt x="7" y="1057"/>
                    <a:pt x="0" y="1518"/>
                  </a:cubicBezTo>
                  <a:lnTo>
                    <a:pt x="807" y="788"/>
                  </a:lnTo>
                  <a:cubicBezTo>
                    <a:pt x="698" y="583"/>
                    <a:pt x="557" y="314"/>
                    <a:pt x="423" y="78"/>
                  </a:cubicBezTo>
                  <a:cubicBezTo>
                    <a:pt x="394" y="24"/>
                    <a:pt x="342" y="0"/>
                    <a:pt x="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51"/>
            <p:cNvSpPr/>
            <p:nvPr/>
          </p:nvSpPr>
          <p:spPr>
            <a:xfrm rot="-2490395">
              <a:off x="6701035" y="3185207"/>
              <a:ext cx="1048585" cy="938389"/>
            </a:xfrm>
            <a:custGeom>
              <a:avLst/>
              <a:gdLst/>
              <a:ahLst/>
              <a:cxnLst/>
              <a:rect l="l" t="t" r="r" b="b"/>
              <a:pathLst>
                <a:path w="6023" h="5390" extrusionOk="0">
                  <a:moveTo>
                    <a:pt x="2695" y="1"/>
                  </a:moveTo>
                  <a:cubicBezTo>
                    <a:pt x="1235" y="1"/>
                    <a:pt x="45" y="1159"/>
                    <a:pt x="7" y="2618"/>
                  </a:cubicBezTo>
                  <a:cubicBezTo>
                    <a:pt x="0" y="2740"/>
                    <a:pt x="7" y="2862"/>
                    <a:pt x="19" y="2983"/>
                  </a:cubicBezTo>
                  <a:cubicBezTo>
                    <a:pt x="32" y="3073"/>
                    <a:pt x="45" y="3169"/>
                    <a:pt x="64" y="3259"/>
                  </a:cubicBezTo>
                  <a:cubicBezTo>
                    <a:pt x="352" y="4507"/>
                    <a:pt x="1466" y="5390"/>
                    <a:pt x="2746" y="5390"/>
                  </a:cubicBezTo>
                  <a:lnTo>
                    <a:pt x="3277" y="5390"/>
                  </a:lnTo>
                  <a:cubicBezTo>
                    <a:pt x="4557" y="5390"/>
                    <a:pt x="5671" y="4507"/>
                    <a:pt x="5952" y="3259"/>
                  </a:cubicBezTo>
                  <a:cubicBezTo>
                    <a:pt x="5972" y="3169"/>
                    <a:pt x="5991" y="3073"/>
                    <a:pt x="6004" y="2983"/>
                  </a:cubicBezTo>
                  <a:cubicBezTo>
                    <a:pt x="6016" y="2862"/>
                    <a:pt x="6023" y="2740"/>
                    <a:pt x="6016" y="2618"/>
                  </a:cubicBezTo>
                  <a:cubicBezTo>
                    <a:pt x="5972" y="1159"/>
                    <a:pt x="4788" y="1"/>
                    <a:pt x="3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51"/>
            <p:cNvSpPr/>
            <p:nvPr/>
          </p:nvSpPr>
          <p:spPr>
            <a:xfrm rot="-2490395">
              <a:off x="7159151" y="2916882"/>
              <a:ext cx="382316" cy="331831"/>
            </a:xfrm>
            <a:custGeom>
              <a:avLst/>
              <a:gdLst/>
              <a:ahLst/>
              <a:cxnLst/>
              <a:rect l="l" t="t" r="r" b="b"/>
              <a:pathLst>
                <a:path w="2196" h="1906" extrusionOk="0">
                  <a:moveTo>
                    <a:pt x="1559" y="1"/>
                  </a:moveTo>
                  <a:cubicBezTo>
                    <a:pt x="1396" y="1"/>
                    <a:pt x="1244" y="87"/>
                    <a:pt x="1108" y="184"/>
                  </a:cubicBezTo>
                  <a:cubicBezTo>
                    <a:pt x="628" y="523"/>
                    <a:pt x="244" y="991"/>
                    <a:pt x="1" y="1528"/>
                  </a:cubicBezTo>
                  <a:lnTo>
                    <a:pt x="1063" y="1906"/>
                  </a:lnTo>
                  <a:cubicBezTo>
                    <a:pt x="1402" y="1867"/>
                    <a:pt x="1709" y="1695"/>
                    <a:pt x="1921" y="1426"/>
                  </a:cubicBezTo>
                  <a:cubicBezTo>
                    <a:pt x="2132" y="1138"/>
                    <a:pt x="2196" y="760"/>
                    <a:pt x="2081" y="421"/>
                  </a:cubicBezTo>
                  <a:cubicBezTo>
                    <a:pt x="1997" y="210"/>
                    <a:pt x="1825" y="24"/>
                    <a:pt x="1620" y="5"/>
                  </a:cubicBezTo>
                  <a:cubicBezTo>
                    <a:pt x="1599" y="2"/>
                    <a:pt x="1579" y="1"/>
                    <a:pt x="1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51"/>
            <p:cNvSpPr/>
            <p:nvPr/>
          </p:nvSpPr>
          <p:spPr>
            <a:xfrm rot="-2490395">
              <a:off x="7192094" y="3041599"/>
              <a:ext cx="313374" cy="182977"/>
            </a:xfrm>
            <a:custGeom>
              <a:avLst/>
              <a:gdLst/>
              <a:ahLst/>
              <a:cxnLst/>
              <a:rect l="l" t="t" r="r" b="b"/>
              <a:pathLst>
                <a:path w="1800" h="1051" extrusionOk="0">
                  <a:moveTo>
                    <a:pt x="1325" y="1"/>
                  </a:moveTo>
                  <a:cubicBezTo>
                    <a:pt x="1178" y="1"/>
                    <a:pt x="1037" y="33"/>
                    <a:pt x="909" y="103"/>
                  </a:cubicBezTo>
                  <a:cubicBezTo>
                    <a:pt x="545" y="263"/>
                    <a:pt x="231" y="519"/>
                    <a:pt x="1" y="845"/>
                  </a:cubicBezTo>
                  <a:lnTo>
                    <a:pt x="865" y="1050"/>
                  </a:lnTo>
                  <a:cubicBezTo>
                    <a:pt x="1121" y="1037"/>
                    <a:pt x="1364" y="948"/>
                    <a:pt x="1569" y="788"/>
                  </a:cubicBezTo>
                  <a:cubicBezTo>
                    <a:pt x="1735" y="634"/>
                    <a:pt x="1799" y="417"/>
                    <a:pt x="1697" y="231"/>
                  </a:cubicBezTo>
                  <a:cubicBezTo>
                    <a:pt x="1620" y="103"/>
                    <a:pt x="1479" y="13"/>
                    <a:pt x="13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51"/>
            <p:cNvSpPr/>
            <p:nvPr/>
          </p:nvSpPr>
          <p:spPr>
            <a:xfrm rot="-2490395">
              <a:off x="6451745" y="3543426"/>
              <a:ext cx="381098" cy="331831"/>
            </a:xfrm>
            <a:custGeom>
              <a:avLst/>
              <a:gdLst/>
              <a:ahLst/>
              <a:cxnLst/>
              <a:rect l="l" t="t" r="r" b="b"/>
              <a:pathLst>
                <a:path w="2189" h="1906" extrusionOk="0">
                  <a:moveTo>
                    <a:pt x="635" y="1"/>
                  </a:moveTo>
                  <a:cubicBezTo>
                    <a:pt x="616" y="1"/>
                    <a:pt x="596" y="2"/>
                    <a:pt x="576" y="5"/>
                  </a:cubicBezTo>
                  <a:cubicBezTo>
                    <a:pt x="365" y="24"/>
                    <a:pt x="192" y="210"/>
                    <a:pt x="115" y="421"/>
                  </a:cubicBezTo>
                  <a:cubicBezTo>
                    <a:pt x="0" y="760"/>
                    <a:pt x="58" y="1138"/>
                    <a:pt x="275" y="1426"/>
                  </a:cubicBezTo>
                  <a:cubicBezTo>
                    <a:pt x="486" y="1695"/>
                    <a:pt x="794" y="1867"/>
                    <a:pt x="1133" y="1906"/>
                  </a:cubicBezTo>
                  <a:lnTo>
                    <a:pt x="2189" y="1528"/>
                  </a:lnTo>
                  <a:cubicBezTo>
                    <a:pt x="1952" y="991"/>
                    <a:pt x="1568" y="523"/>
                    <a:pt x="1082" y="184"/>
                  </a:cubicBezTo>
                  <a:cubicBezTo>
                    <a:pt x="945" y="87"/>
                    <a:pt x="793" y="1"/>
                    <a:pt x="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51"/>
            <p:cNvSpPr/>
            <p:nvPr/>
          </p:nvSpPr>
          <p:spPr>
            <a:xfrm rot="-2490395">
              <a:off x="6536317" y="3622454"/>
              <a:ext cx="312155" cy="182977"/>
            </a:xfrm>
            <a:custGeom>
              <a:avLst/>
              <a:gdLst/>
              <a:ahLst/>
              <a:cxnLst/>
              <a:rect l="l" t="t" r="r" b="b"/>
              <a:pathLst>
                <a:path w="1793" h="1051" extrusionOk="0">
                  <a:moveTo>
                    <a:pt x="475" y="1"/>
                  </a:moveTo>
                  <a:cubicBezTo>
                    <a:pt x="321" y="13"/>
                    <a:pt x="180" y="103"/>
                    <a:pt x="103" y="231"/>
                  </a:cubicBezTo>
                  <a:cubicBezTo>
                    <a:pt x="1" y="417"/>
                    <a:pt x="65" y="634"/>
                    <a:pt x="231" y="788"/>
                  </a:cubicBezTo>
                  <a:cubicBezTo>
                    <a:pt x="436" y="941"/>
                    <a:pt x="679" y="1037"/>
                    <a:pt x="935" y="1050"/>
                  </a:cubicBezTo>
                  <a:lnTo>
                    <a:pt x="1793" y="845"/>
                  </a:lnTo>
                  <a:cubicBezTo>
                    <a:pt x="1569" y="519"/>
                    <a:pt x="1255" y="263"/>
                    <a:pt x="891" y="103"/>
                  </a:cubicBezTo>
                  <a:cubicBezTo>
                    <a:pt x="763" y="33"/>
                    <a:pt x="622" y="1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51"/>
            <p:cNvSpPr/>
            <p:nvPr/>
          </p:nvSpPr>
          <p:spPr>
            <a:xfrm rot="-2490395">
              <a:off x="7056063" y="3051075"/>
              <a:ext cx="459267" cy="457008"/>
            </a:xfrm>
            <a:custGeom>
              <a:avLst/>
              <a:gdLst/>
              <a:ahLst/>
              <a:cxnLst/>
              <a:rect l="l" t="t" r="r" b="b"/>
              <a:pathLst>
                <a:path w="2638" h="2625" extrusionOk="0">
                  <a:moveTo>
                    <a:pt x="173" y="1"/>
                  </a:moveTo>
                  <a:cubicBezTo>
                    <a:pt x="0" y="641"/>
                    <a:pt x="71" y="1620"/>
                    <a:pt x="525" y="2062"/>
                  </a:cubicBezTo>
                  <a:cubicBezTo>
                    <a:pt x="717" y="2234"/>
                    <a:pt x="935" y="2362"/>
                    <a:pt x="1178" y="2439"/>
                  </a:cubicBezTo>
                  <a:cubicBezTo>
                    <a:pt x="1469" y="2547"/>
                    <a:pt x="1783" y="2625"/>
                    <a:pt x="2091" y="2625"/>
                  </a:cubicBezTo>
                  <a:cubicBezTo>
                    <a:pt x="2277" y="2625"/>
                    <a:pt x="2461" y="2596"/>
                    <a:pt x="2637" y="2529"/>
                  </a:cubicBezTo>
                  <a:cubicBezTo>
                    <a:pt x="2612" y="2094"/>
                    <a:pt x="2484" y="1665"/>
                    <a:pt x="2260" y="1294"/>
                  </a:cubicBezTo>
                  <a:cubicBezTo>
                    <a:pt x="2151" y="1114"/>
                    <a:pt x="2029" y="942"/>
                    <a:pt x="1901" y="782"/>
                  </a:cubicBezTo>
                  <a:cubicBezTo>
                    <a:pt x="1492" y="302"/>
                    <a:pt x="775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51"/>
            <p:cNvSpPr/>
            <p:nvPr/>
          </p:nvSpPr>
          <p:spPr>
            <a:xfrm rot="-2490395">
              <a:off x="6616300" y="3440234"/>
              <a:ext cx="459267" cy="457008"/>
            </a:xfrm>
            <a:custGeom>
              <a:avLst/>
              <a:gdLst/>
              <a:ahLst/>
              <a:cxnLst/>
              <a:rect l="l" t="t" r="r" b="b"/>
              <a:pathLst>
                <a:path w="2638" h="2625" extrusionOk="0">
                  <a:moveTo>
                    <a:pt x="2465" y="1"/>
                  </a:moveTo>
                  <a:cubicBezTo>
                    <a:pt x="1863" y="1"/>
                    <a:pt x="1146" y="302"/>
                    <a:pt x="737" y="782"/>
                  </a:cubicBezTo>
                  <a:cubicBezTo>
                    <a:pt x="609" y="942"/>
                    <a:pt x="487" y="1114"/>
                    <a:pt x="378" y="1294"/>
                  </a:cubicBezTo>
                  <a:cubicBezTo>
                    <a:pt x="154" y="1665"/>
                    <a:pt x="26" y="2094"/>
                    <a:pt x="1" y="2529"/>
                  </a:cubicBezTo>
                  <a:cubicBezTo>
                    <a:pt x="177" y="2596"/>
                    <a:pt x="361" y="2625"/>
                    <a:pt x="547" y="2625"/>
                  </a:cubicBezTo>
                  <a:cubicBezTo>
                    <a:pt x="855" y="2625"/>
                    <a:pt x="1169" y="2547"/>
                    <a:pt x="1460" y="2439"/>
                  </a:cubicBezTo>
                  <a:cubicBezTo>
                    <a:pt x="1703" y="2362"/>
                    <a:pt x="1921" y="2234"/>
                    <a:pt x="2113" y="2062"/>
                  </a:cubicBezTo>
                  <a:cubicBezTo>
                    <a:pt x="2567" y="1620"/>
                    <a:pt x="2637" y="641"/>
                    <a:pt x="2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51"/>
            <p:cNvSpPr/>
            <p:nvPr/>
          </p:nvSpPr>
          <p:spPr>
            <a:xfrm rot="-2490395">
              <a:off x="6911926" y="3646259"/>
              <a:ext cx="59193" cy="50837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99" y="0"/>
                  </a:moveTo>
                  <a:cubicBezTo>
                    <a:pt x="64" y="0"/>
                    <a:pt x="0" y="160"/>
                    <a:pt x="90" y="250"/>
                  </a:cubicBezTo>
                  <a:cubicBezTo>
                    <a:pt x="121" y="279"/>
                    <a:pt x="158" y="292"/>
                    <a:pt x="194" y="292"/>
                  </a:cubicBezTo>
                  <a:cubicBezTo>
                    <a:pt x="269" y="292"/>
                    <a:pt x="340" y="234"/>
                    <a:pt x="340" y="147"/>
                  </a:cubicBezTo>
                  <a:cubicBezTo>
                    <a:pt x="340" y="64"/>
                    <a:pt x="276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51"/>
            <p:cNvSpPr/>
            <p:nvPr/>
          </p:nvSpPr>
          <p:spPr>
            <a:xfrm rot="-2490395">
              <a:off x="7244910" y="3351592"/>
              <a:ext cx="59193" cy="50837"/>
            </a:xfrm>
            <a:custGeom>
              <a:avLst/>
              <a:gdLst/>
              <a:ahLst/>
              <a:cxnLst/>
              <a:rect l="l" t="t" r="r" b="b"/>
              <a:pathLst>
                <a:path w="340" h="292" extrusionOk="0">
                  <a:moveTo>
                    <a:pt x="192" y="0"/>
                  </a:moveTo>
                  <a:cubicBezTo>
                    <a:pt x="64" y="0"/>
                    <a:pt x="0" y="160"/>
                    <a:pt x="90" y="250"/>
                  </a:cubicBezTo>
                  <a:cubicBezTo>
                    <a:pt x="119" y="279"/>
                    <a:pt x="155" y="292"/>
                    <a:pt x="190" y="292"/>
                  </a:cubicBezTo>
                  <a:cubicBezTo>
                    <a:pt x="266" y="292"/>
                    <a:pt x="339" y="234"/>
                    <a:pt x="339" y="147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51"/>
            <p:cNvSpPr/>
            <p:nvPr/>
          </p:nvSpPr>
          <p:spPr>
            <a:xfrm rot="-2490395">
              <a:off x="7065516" y="3554929"/>
              <a:ext cx="458223" cy="358990"/>
            </a:xfrm>
            <a:custGeom>
              <a:avLst/>
              <a:gdLst/>
              <a:ahLst/>
              <a:cxnLst/>
              <a:rect l="l" t="t" r="r" b="b"/>
              <a:pathLst>
                <a:path w="2632" h="2062" extrusionOk="0">
                  <a:moveTo>
                    <a:pt x="1319" y="1"/>
                  </a:moveTo>
                  <a:cubicBezTo>
                    <a:pt x="590" y="1"/>
                    <a:pt x="1" y="462"/>
                    <a:pt x="1" y="1031"/>
                  </a:cubicBezTo>
                  <a:cubicBezTo>
                    <a:pt x="1" y="1601"/>
                    <a:pt x="590" y="2062"/>
                    <a:pt x="1319" y="2062"/>
                  </a:cubicBezTo>
                  <a:cubicBezTo>
                    <a:pt x="2043" y="2062"/>
                    <a:pt x="2631" y="1601"/>
                    <a:pt x="2631" y="1031"/>
                  </a:cubicBezTo>
                  <a:cubicBezTo>
                    <a:pt x="2631" y="462"/>
                    <a:pt x="2043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51"/>
            <p:cNvSpPr/>
            <p:nvPr/>
          </p:nvSpPr>
          <p:spPr>
            <a:xfrm rot="-2490395">
              <a:off x="7186576" y="3682873"/>
              <a:ext cx="69291" cy="103763"/>
            </a:xfrm>
            <a:custGeom>
              <a:avLst/>
              <a:gdLst/>
              <a:ahLst/>
              <a:cxnLst/>
              <a:rect l="l" t="t" r="r" b="b"/>
              <a:pathLst>
                <a:path w="398" h="596" extrusionOk="0">
                  <a:moveTo>
                    <a:pt x="199" y="0"/>
                  </a:moveTo>
                  <a:cubicBezTo>
                    <a:pt x="90" y="0"/>
                    <a:pt x="1" y="135"/>
                    <a:pt x="1" y="301"/>
                  </a:cubicBezTo>
                  <a:cubicBezTo>
                    <a:pt x="1" y="461"/>
                    <a:pt x="90" y="596"/>
                    <a:pt x="199" y="596"/>
                  </a:cubicBezTo>
                  <a:cubicBezTo>
                    <a:pt x="308" y="596"/>
                    <a:pt x="398" y="461"/>
                    <a:pt x="398" y="301"/>
                  </a:cubicBezTo>
                  <a:cubicBezTo>
                    <a:pt x="398" y="135"/>
                    <a:pt x="308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51"/>
            <p:cNvSpPr/>
            <p:nvPr/>
          </p:nvSpPr>
          <p:spPr>
            <a:xfrm rot="-2490395">
              <a:off x="7285924" y="3594958"/>
              <a:ext cx="69291" cy="103763"/>
            </a:xfrm>
            <a:custGeom>
              <a:avLst/>
              <a:gdLst/>
              <a:ahLst/>
              <a:cxnLst/>
              <a:rect l="l" t="t" r="r" b="b"/>
              <a:pathLst>
                <a:path w="398" h="596" extrusionOk="0">
                  <a:moveTo>
                    <a:pt x="199" y="0"/>
                  </a:moveTo>
                  <a:cubicBezTo>
                    <a:pt x="90" y="0"/>
                    <a:pt x="0" y="135"/>
                    <a:pt x="0" y="301"/>
                  </a:cubicBezTo>
                  <a:cubicBezTo>
                    <a:pt x="0" y="461"/>
                    <a:pt x="90" y="596"/>
                    <a:pt x="199" y="596"/>
                  </a:cubicBezTo>
                  <a:cubicBezTo>
                    <a:pt x="308" y="596"/>
                    <a:pt x="397" y="461"/>
                    <a:pt x="397" y="301"/>
                  </a:cubicBezTo>
                  <a:cubicBezTo>
                    <a:pt x="397" y="135"/>
                    <a:pt x="314" y="0"/>
                    <a:pt x="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51"/>
            <p:cNvSpPr/>
            <p:nvPr/>
          </p:nvSpPr>
          <p:spPr>
            <a:xfrm rot="-2490395">
              <a:off x="7282179" y="3757814"/>
              <a:ext cx="139452" cy="42480"/>
            </a:xfrm>
            <a:custGeom>
              <a:avLst/>
              <a:gdLst/>
              <a:ahLst/>
              <a:cxnLst/>
              <a:rect l="l" t="t" r="r" b="b"/>
              <a:pathLst>
                <a:path w="801" h="244" fill="none" extrusionOk="0">
                  <a:moveTo>
                    <a:pt x="1" y="32"/>
                  </a:moveTo>
                  <a:cubicBezTo>
                    <a:pt x="231" y="244"/>
                    <a:pt x="590" y="224"/>
                    <a:pt x="801" y="0"/>
                  </a:cubicBezTo>
                </a:path>
              </a:pathLst>
            </a:custGeom>
            <a:solidFill>
              <a:schemeClr val="accent4"/>
            </a:solidFill>
            <a:ln w="2550" cap="rnd" cmpd="sng">
              <a:solidFill>
                <a:srgbClr val="BA3F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51"/>
            <p:cNvSpPr/>
            <p:nvPr/>
          </p:nvSpPr>
          <p:spPr>
            <a:xfrm rot="-2490395">
              <a:off x="7399123" y="3990787"/>
              <a:ext cx="132662" cy="34646"/>
            </a:xfrm>
            <a:custGeom>
              <a:avLst/>
              <a:gdLst/>
              <a:ahLst/>
              <a:cxnLst/>
              <a:rect l="l" t="t" r="r" b="b"/>
              <a:pathLst>
                <a:path w="762" h="199" fill="none" extrusionOk="0">
                  <a:moveTo>
                    <a:pt x="0" y="0"/>
                  </a:moveTo>
                  <a:cubicBezTo>
                    <a:pt x="224" y="141"/>
                    <a:pt x="493" y="199"/>
                    <a:pt x="762" y="154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51"/>
            <p:cNvSpPr/>
            <p:nvPr/>
          </p:nvSpPr>
          <p:spPr>
            <a:xfrm rot="-2490395">
              <a:off x="7545825" y="3894511"/>
              <a:ext cx="69291" cy="14798"/>
            </a:xfrm>
            <a:custGeom>
              <a:avLst/>
              <a:gdLst/>
              <a:ahLst/>
              <a:cxnLst/>
              <a:rect l="l" t="t" r="r" b="b"/>
              <a:pathLst>
                <a:path w="398" h="85" fill="none" extrusionOk="0">
                  <a:moveTo>
                    <a:pt x="1" y="84"/>
                  </a:moveTo>
                  <a:cubicBezTo>
                    <a:pt x="135" y="84"/>
                    <a:pt x="270" y="58"/>
                    <a:pt x="398" y="1"/>
                  </a:cubicBezTo>
                </a:path>
              </a:pathLst>
            </a:custGeom>
            <a:noFill/>
            <a:ln w="2075" cap="flat" cmpd="sng">
              <a:solidFill>
                <a:schemeClr val="accent4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3229;p50">
            <a:extLst>
              <a:ext uri="{FF2B5EF4-FFF2-40B4-BE49-F238E27FC236}">
                <a16:creationId xmlns:a16="http://schemas.microsoft.com/office/drawing/2014/main" id="{F9C4A4A3-A3E6-B797-24CB-A9138E6A4652}"/>
              </a:ext>
            </a:extLst>
          </p:cNvPr>
          <p:cNvGrpSpPr/>
          <p:nvPr/>
        </p:nvGrpSpPr>
        <p:grpSpPr>
          <a:xfrm>
            <a:off x="378298" y="3952450"/>
            <a:ext cx="792981" cy="1001435"/>
            <a:chOff x="4522460" y="1486087"/>
            <a:chExt cx="792981" cy="1001435"/>
          </a:xfrm>
        </p:grpSpPr>
        <p:sp>
          <p:nvSpPr>
            <p:cNvPr id="9" name="Google Shape;3230;p50">
              <a:extLst>
                <a:ext uri="{FF2B5EF4-FFF2-40B4-BE49-F238E27FC236}">
                  <a16:creationId xmlns:a16="http://schemas.microsoft.com/office/drawing/2014/main" id="{0A1FFF3D-2D4C-7DC2-F25E-2E4F5E90CD8A}"/>
                </a:ext>
              </a:extLst>
            </p:cNvPr>
            <p:cNvSpPr/>
            <p:nvPr/>
          </p:nvSpPr>
          <p:spPr>
            <a:xfrm>
              <a:off x="4723346" y="1486462"/>
              <a:ext cx="159687" cy="192268"/>
            </a:xfrm>
            <a:custGeom>
              <a:avLst/>
              <a:gdLst/>
              <a:ahLst/>
              <a:cxnLst/>
              <a:rect l="l" t="t" r="r" b="b"/>
              <a:pathLst>
                <a:path w="2132" h="2567" extrusionOk="0">
                  <a:moveTo>
                    <a:pt x="1069" y="0"/>
                  </a:moveTo>
                  <a:cubicBezTo>
                    <a:pt x="480" y="0"/>
                    <a:pt x="0" y="570"/>
                    <a:pt x="0" y="1280"/>
                  </a:cubicBezTo>
                  <a:cubicBezTo>
                    <a:pt x="0" y="1991"/>
                    <a:pt x="480" y="2567"/>
                    <a:pt x="1069" y="2567"/>
                  </a:cubicBezTo>
                  <a:cubicBezTo>
                    <a:pt x="1658" y="2567"/>
                    <a:pt x="2132" y="1991"/>
                    <a:pt x="2132" y="1280"/>
                  </a:cubicBezTo>
                  <a:cubicBezTo>
                    <a:pt x="2132" y="570"/>
                    <a:pt x="1658" y="0"/>
                    <a:pt x="1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31;p50">
              <a:extLst>
                <a:ext uri="{FF2B5EF4-FFF2-40B4-BE49-F238E27FC236}">
                  <a16:creationId xmlns:a16="http://schemas.microsoft.com/office/drawing/2014/main" id="{E88C6E5C-0A27-4C3B-D1AC-4E5E9980C286}"/>
                </a:ext>
              </a:extLst>
            </p:cNvPr>
            <p:cNvSpPr/>
            <p:nvPr/>
          </p:nvSpPr>
          <p:spPr>
            <a:xfrm>
              <a:off x="4949100" y="1486087"/>
              <a:ext cx="177513" cy="191594"/>
            </a:xfrm>
            <a:custGeom>
              <a:avLst/>
              <a:gdLst/>
              <a:ahLst/>
              <a:cxnLst/>
              <a:rect l="l" t="t" r="r" b="b"/>
              <a:pathLst>
                <a:path w="2370" h="2558" extrusionOk="0">
                  <a:moveTo>
                    <a:pt x="1259" y="1"/>
                  </a:moveTo>
                  <a:cubicBezTo>
                    <a:pt x="744" y="1"/>
                    <a:pt x="262" y="441"/>
                    <a:pt x="142" y="1068"/>
                  </a:cubicBezTo>
                  <a:cubicBezTo>
                    <a:pt x="1" y="1765"/>
                    <a:pt x="353" y="2418"/>
                    <a:pt x="929" y="2540"/>
                  </a:cubicBezTo>
                  <a:cubicBezTo>
                    <a:pt x="987" y="2551"/>
                    <a:pt x="1045" y="2557"/>
                    <a:pt x="1103" y="2557"/>
                  </a:cubicBezTo>
                  <a:cubicBezTo>
                    <a:pt x="1618" y="2557"/>
                    <a:pt x="2102" y="2112"/>
                    <a:pt x="2228" y="1490"/>
                  </a:cubicBezTo>
                  <a:cubicBezTo>
                    <a:pt x="2369" y="793"/>
                    <a:pt x="2011" y="133"/>
                    <a:pt x="1435" y="18"/>
                  </a:cubicBezTo>
                  <a:cubicBezTo>
                    <a:pt x="1376" y="6"/>
                    <a:pt x="1317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32;p50">
              <a:extLst>
                <a:ext uri="{FF2B5EF4-FFF2-40B4-BE49-F238E27FC236}">
                  <a16:creationId xmlns:a16="http://schemas.microsoft.com/office/drawing/2014/main" id="{EB9F4A07-9D76-A065-5B87-A27C51739A2F}"/>
                </a:ext>
              </a:extLst>
            </p:cNvPr>
            <p:cNvSpPr/>
            <p:nvPr/>
          </p:nvSpPr>
          <p:spPr>
            <a:xfrm>
              <a:off x="4575191" y="1813408"/>
              <a:ext cx="261326" cy="318849"/>
            </a:xfrm>
            <a:custGeom>
              <a:avLst/>
              <a:gdLst/>
              <a:ahLst/>
              <a:cxnLst/>
              <a:rect l="l" t="t" r="r" b="b"/>
              <a:pathLst>
                <a:path w="3489" h="4257" extrusionOk="0">
                  <a:moveTo>
                    <a:pt x="1095" y="0"/>
                  </a:moveTo>
                  <a:lnTo>
                    <a:pt x="1" y="884"/>
                  </a:lnTo>
                  <a:cubicBezTo>
                    <a:pt x="654" y="2701"/>
                    <a:pt x="2362" y="4257"/>
                    <a:pt x="2362" y="4257"/>
                  </a:cubicBezTo>
                  <a:lnTo>
                    <a:pt x="3489" y="2349"/>
                  </a:lnTo>
                  <a:cubicBezTo>
                    <a:pt x="1927" y="1133"/>
                    <a:pt x="1095" y="0"/>
                    <a:pt x="10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233;p50">
              <a:extLst>
                <a:ext uri="{FF2B5EF4-FFF2-40B4-BE49-F238E27FC236}">
                  <a16:creationId xmlns:a16="http://schemas.microsoft.com/office/drawing/2014/main" id="{24501B07-5F93-03AC-CEBD-5E2D87FFCFE2}"/>
                </a:ext>
              </a:extLst>
            </p:cNvPr>
            <p:cNvSpPr/>
            <p:nvPr/>
          </p:nvSpPr>
          <p:spPr>
            <a:xfrm>
              <a:off x="4522460" y="1732964"/>
              <a:ext cx="147703" cy="149051"/>
            </a:xfrm>
            <a:custGeom>
              <a:avLst/>
              <a:gdLst/>
              <a:ahLst/>
              <a:cxnLst/>
              <a:rect l="l" t="t" r="r" b="b"/>
              <a:pathLst>
                <a:path w="1972" h="1990" extrusionOk="0">
                  <a:moveTo>
                    <a:pt x="1024" y="1"/>
                  </a:moveTo>
                  <a:cubicBezTo>
                    <a:pt x="1014" y="1"/>
                    <a:pt x="1003" y="2"/>
                    <a:pt x="993" y="5"/>
                  </a:cubicBezTo>
                  <a:cubicBezTo>
                    <a:pt x="769" y="69"/>
                    <a:pt x="961" y="812"/>
                    <a:pt x="961" y="812"/>
                  </a:cubicBezTo>
                  <a:cubicBezTo>
                    <a:pt x="961" y="812"/>
                    <a:pt x="638" y="268"/>
                    <a:pt x="455" y="268"/>
                  </a:cubicBezTo>
                  <a:cubicBezTo>
                    <a:pt x="444" y="268"/>
                    <a:pt x="433" y="270"/>
                    <a:pt x="423" y="274"/>
                  </a:cubicBezTo>
                  <a:cubicBezTo>
                    <a:pt x="250" y="357"/>
                    <a:pt x="602" y="1132"/>
                    <a:pt x="602" y="1132"/>
                  </a:cubicBezTo>
                  <a:cubicBezTo>
                    <a:pt x="602" y="1132"/>
                    <a:pt x="367" y="779"/>
                    <a:pt x="213" y="779"/>
                  </a:cubicBezTo>
                  <a:cubicBezTo>
                    <a:pt x="170" y="779"/>
                    <a:pt x="133" y="806"/>
                    <a:pt x="109" y="876"/>
                  </a:cubicBezTo>
                  <a:cubicBezTo>
                    <a:pt x="1" y="1190"/>
                    <a:pt x="730" y="1990"/>
                    <a:pt x="730" y="1990"/>
                  </a:cubicBezTo>
                  <a:lnTo>
                    <a:pt x="1761" y="1241"/>
                  </a:lnTo>
                  <a:cubicBezTo>
                    <a:pt x="1761" y="1241"/>
                    <a:pt x="1972" y="402"/>
                    <a:pt x="1780" y="255"/>
                  </a:cubicBezTo>
                  <a:cubicBezTo>
                    <a:pt x="1757" y="237"/>
                    <a:pt x="1734" y="230"/>
                    <a:pt x="1712" y="230"/>
                  </a:cubicBezTo>
                  <a:cubicBezTo>
                    <a:pt x="1550" y="230"/>
                    <a:pt x="1422" y="645"/>
                    <a:pt x="1422" y="645"/>
                  </a:cubicBezTo>
                  <a:cubicBezTo>
                    <a:pt x="1422" y="645"/>
                    <a:pt x="1236" y="1"/>
                    <a:pt x="10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34;p50">
              <a:extLst>
                <a:ext uri="{FF2B5EF4-FFF2-40B4-BE49-F238E27FC236}">
                  <a16:creationId xmlns:a16="http://schemas.microsoft.com/office/drawing/2014/main" id="{A728E812-1CB6-FEC9-F8E6-C7EA4966B1C1}"/>
                </a:ext>
              </a:extLst>
            </p:cNvPr>
            <p:cNvSpPr/>
            <p:nvPr/>
          </p:nvSpPr>
          <p:spPr>
            <a:xfrm>
              <a:off x="5001381" y="1826816"/>
              <a:ext cx="261850" cy="318849"/>
            </a:xfrm>
            <a:custGeom>
              <a:avLst/>
              <a:gdLst/>
              <a:ahLst/>
              <a:cxnLst/>
              <a:rect l="l" t="t" r="r" b="b"/>
              <a:pathLst>
                <a:path w="3496" h="4257" extrusionOk="0">
                  <a:moveTo>
                    <a:pt x="2394" y="1"/>
                  </a:moveTo>
                  <a:cubicBezTo>
                    <a:pt x="2394" y="1"/>
                    <a:pt x="1569" y="1127"/>
                    <a:pt x="1" y="2349"/>
                  </a:cubicBezTo>
                  <a:lnTo>
                    <a:pt x="1127" y="4257"/>
                  </a:lnTo>
                  <a:cubicBezTo>
                    <a:pt x="1127" y="4257"/>
                    <a:pt x="2842" y="2695"/>
                    <a:pt x="3495" y="877"/>
                  </a:cubicBezTo>
                  <a:lnTo>
                    <a:pt x="2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35;p50">
              <a:extLst>
                <a:ext uri="{FF2B5EF4-FFF2-40B4-BE49-F238E27FC236}">
                  <a16:creationId xmlns:a16="http://schemas.microsoft.com/office/drawing/2014/main" id="{2500ADD4-FEF9-28CB-92ED-BA72B64DE8AB}"/>
                </a:ext>
              </a:extLst>
            </p:cNvPr>
            <p:cNvSpPr/>
            <p:nvPr/>
          </p:nvSpPr>
          <p:spPr>
            <a:xfrm>
              <a:off x="5168187" y="1746371"/>
              <a:ext cx="147253" cy="149051"/>
            </a:xfrm>
            <a:custGeom>
              <a:avLst/>
              <a:gdLst/>
              <a:ahLst/>
              <a:cxnLst/>
              <a:rect l="l" t="t" r="r" b="b"/>
              <a:pathLst>
                <a:path w="1966" h="1990" extrusionOk="0">
                  <a:moveTo>
                    <a:pt x="949" y="1"/>
                  </a:moveTo>
                  <a:cubicBezTo>
                    <a:pt x="737" y="1"/>
                    <a:pt x="551" y="646"/>
                    <a:pt x="551" y="646"/>
                  </a:cubicBezTo>
                  <a:cubicBezTo>
                    <a:pt x="551" y="646"/>
                    <a:pt x="418" y="230"/>
                    <a:pt x="255" y="230"/>
                  </a:cubicBezTo>
                  <a:cubicBezTo>
                    <a:pt x="232" y="230"/>
                    <a:pt x="210" y="238"/>
                    <a:pt x="187" y="255"/>
                  </a:cubicBezTo>
                  <a:cubicBezTo>
                    <a:pt x="1" y="402"/>
                    <a:pt x="212" y="1241"/>
                    <a:pt x="212" y="1241"/>
                  </a:cubicBezTo>
                  <a:lnTo>
                    <a:pt x="1236" y="1990"/>
                  </a:lnTo>
                  <a:cubicBezTo>
                    <a:pt x="1236" y="1990"/>
                    <a:pt x="1966" y="1190"/>
                    <a:pt x="1857" y="876"/>
                  </a:cubicBezTo>
                  <a:cubicBezTo>
                    <a:pt x="1835" y="807"/>
                    <a:pt x="1799" y="779"/>
                    <a:pt x="1756" y="779"/>
                  </a:cubicBezTo>
                  <a:cubicBezTo>
                    <a:pt x="1603" y="779"/>
                    <a:pt x="1364" y="1132"/>
                    <a:pt x="1364" y="1132"/>
                  </a:cubicBezTo>
                  <a:cubicBezTo>
                    <a:pt x="1364" y="1132"/>
                    <a:pt x="1723" y="358"/>
                    <a:pt x="1543" y="274"/>
                  </a:cubicBezTo>
                  <a:cubicBezTo>
                    <a:pt x="1533" y="270"/>
                    <a:pt x="1522" y="268"/>
                    <a:pt x="1511" y="268"/>
                  </a:cubicBezTo>
                  <a:cubicBezTo>
                    <a:pt x="1329" y="268"/>
                    <a:pt x="1012" y="806"/>
                    <a:pt x="1012" y="806"/>
                  </a:cubicBezTo>
                  <a:cubicBezTo>
                    <a:pt x="1012" y="806"/>
                    <a:pt x="1204" y="70"/>
                    <a:pt x="980" y="6"/>
                  </a:cubicBezTo>
                  <a:cubicBezTo>
                    <a:pt x="970" y="2"/>
                    <a:pt x="959" y="1"/>
                    <a:pt x="9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36;p50">
              <a:extLst>
                <a:ext uri="{FF2B5EF4-FFF2-40B4-BE49-F238E27FC236}">
                  <a16:creationId xmlns:a16="http://schemas.microsoft.com/office/drawing/2014/main" id="{6B36885E-F23D-5DB2-A75F-FA1CE0CE2324}"/>
                </a:ext>
              </a:extLst>
            </p:cNvPr>
            <p:cNvSpPr/>
            <p:nvPr/>
          </p:nvSpPr>
          <p:spPr>
            <a:xfrm>
              <a:off x="4747764" y="2387231"/>
              <a:ext cx="372103" cy="100291"/>
            </a:xfrm>
            <a:custGeom>
              <a:avLst/>
              <a:gdLst/>
              <a:ahLst/>
              <a:cxnLst/>
              <a:rect l="l" t="t" r="r" b="b"/>
              <a:pathLst>
                <a:path w="4968" h="1339" extrusionOk="0">
                  <a:moveTo>
                    <a:pt x="4871" y="1"/>
                  </a:moveTo>
                  <a:cubicBezTo>
                    <a:pt x="3719" y="428"/>
                    <a:pt x="2554" y="619"/>
                    <a:pt x="1561" y="619"/>
                  </a:cubicBezTo>
                  <a:cubicBezTo>
                    <a:pt x="977" y="619"/>
                    <a:pt x="453" y="553"/>
                    <a:pt x="26" y="429"/>
                  </a:cubicBezTo>
                  <a:cubicBezTo>
                    <a:pt x="14" y="730"/>
                    <a:pt x="1" y="1037"/>
                    <a:pt x="7" y="1338"/>
                  </a:cubicBezTo>
                  <a:lnTo>
                    <a:pt x="4967" y="1338"/>
                  </a:lnTo>
                  <a:cubicBezTo>
                    <a:pt x="4967" y="1338"/>
                    <a:pt x="4910" y="557"/>
                    <a:pt x="4871" y="1"/>
                  </a:cubicBezTo>
                  <a:close/>
                </a:path>
              </a:pathLst>
            </a:custGeom>
            <a:solidFill>
              <a:srgbClr val="F9E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7;p50">
              <a:extLst>
                <a:ext uri="{FF2B5EF4-FFF2-40B4-BE49-F238E27FC236}">
                  <a16:creationId xmlns:a16="http://schemas.microsoft.com/office/drawing/2014/main" id="{F768468E-4E31-8700-E801-51D92CC76140}"/>
                </a:ext>
              </a:extLst>
            </p:cNvPr>
            <p:cNvSpPr/>
            <p:nvPr/>
          </p:nvSpPr>
          <p:spPr>
            <a:xfrm>
              <a:off x="4749711" y="2132190"/>
              <a:ext cx="362965" cy="301398"/>
            </a:xfrm>
            <a:custGeom>
              <a:avLst/>
              <a:gdLst/>
              <a:ahLst/>
              <a:cxnLst/>
              <a:rect l="l" t="t" r="r" b="b"/>
              <a:pathLst>
                <a:path w="4846" h="4024" extrusionOk="0">
                  <a:moveTo>
                    <a:pt x="4391" y="1"/>
                  </a:moveTo>
                  <a:lnTo>
                    <a:pt x="487" y="26"/>
                  </a:lnTo>
                  <a:cubicBezTo>
                    <a:pt x="231" y="1281"/>
                    <a:pt x="64" y="2554"/>
                    <a:pt x="0" y="3834"/>
                  </a:cubicBezTo>
                  <a:cubicBezTo>
                    <a:pt x="427" y="3958"/>
                    <a:pt x="951" y="4024"/>
                    <a:pt x="1535" y="4024"/>
                  </a:cubicBezTo>
                  <a:cubicBezTo>
                    <a:pt x="2528" y="4024"/>
                    <a:pt x="3693" y="3833"/>
                    <a:pt x="4845" y="3406"/>
                  </a:cubicBezTo>
                  <a:cubicBezTo>
                    <a:pt x="4775" y="2401"/>
                    <a:pt x="4673" y="1197"/>
                    <a:pt x="4391" y="1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38;p50">
              <a:extLst>
                <a:ext uri="{FF2B5EF4-FFF2-40B4-BE49-F238E27FC236}">
                  <a16:creationId xmlns:a16="http://schemas.microsoft.com/office/drawing/2014/main" id="{C025CCC2-8FB0-12A0-92D8-C01CB228C33E}"/>
                </a:ext>
              </a:extLst>
            </p:cNvPr>
            <p:cNvSpPr/>
            <p:nvPr/>
          </p:nvSpPr>
          <p:spPr>
            <a:xfrm>
              <a:off x="4666795" y="1857975"/>
              <a:ext cx="526921" cy="520780"/>
            </a:xfrm>
            <a:custGeom>
              <a:avLst/>
              <a:gdLst/>
              <a:ahLst/>
              <a:cxnLst/>
              <a:rect l="l" t="t" r="r" b="b"/>
              <a:pathLst>
                <a:path w="7035" h="6953" extrusionOk="0">
                  <a:moveTo>
                    <a:pt x="5600" y="1"/>
                  </a:moveTo>
                  <a:lnTo>
                    <a:pt x="1139" y="33"/>
                  </a:lnTo>
                  <a:cubicBezTo>
                    <a:pt x="1139" y="33"/>
                    <a:pt x="0" y="3591"/>
                    <a:pt x="26" y="6190"/>
                  </a:cubicBezTo>
                  <a:cubicBezTo>
                    <a:pt x="26" y="6190"/>
                    <a:pt x="1663" y="6953"/>
                    <a:pt x="3665" y="6953"/>
                  </a:cubicBezTo>
                  <a:cubicBezTo>
                    <a:pt x="4748" y="6953"/>
                    <a:pt x="5938" y="6730"/>
                    <a:pt x="7034" y="6042"/>
                  </a:cubicBezTo>
                  <a:cubicBezTo>
                    <a:pt x="7034" y="6042"/>
                    <a:pt x="6829" y="3566"/>
                    <a:pt x="5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39;p50">
              <a:extLst>
                <a:ext uri="{FF2B5EF4-FFF2-40B4-BE49-F238E27FC236}">
                  <a16:creationId xmlns:a16="http://schemas.microsoft.com/office/drawing/2014/main" id="{85CEE751-3248-87F0-238C-203547F1022E}"/>
                </a:ext>
              </a:extLst>
            </p:cNvPr>
            <p:cNvSpPr/>
            <p:nvPr/>
          </p:nvSpPr>
          <p:spPr>
            <a:xfrm>
              <a:off x="4776077" y="1979765"/>
              <a:ext cx="297278" cy="350008"/>
            </a:xfrm>
            <a:custGeom>
              <a:avLst/>
              <a:gdLst/>
              <a:ahLst/>
              <a:cxnLst/>
              <a:rect l="l" t="t" r="r" b="b"/>
              <a:pathLst>
                <a:path w="3969" h="4673" extrusionOk="0">
                  <a:moveTo>
                    <a:pt x="1985" y="0"/>
                  </a:moveTo>
                  <a:cubicBezTo>
                    <a:pt x="884" y="0"/>
                    <a:pt x="0" y="1043"/>
                    <a:pt x="0" y="2336"/>
                  </a:cubicBezTo>
                  <a:cubicBezTo>
                    <a:pt x="0" y="3623"/>
                    <a:pt x="884" y="4672"/>
                    <a:pt x="1985" y="4672"/>
                  </a:cubicBezTo>
                  <a:cubicBezTo>
                    <a:pt x="3079" y="4672"/>
                    <a:pt x="3969" y="3623"/>
                    <a:pt x="3969" y="2336"/>
                  </a:cubicBezTo>
                  <a:cubicBezTo>
                    <a:pt x="3969" y="1043"/>
                    <a:pt x="3079" y="0"/>
                    <a:pt x="1985" y="0"/>
                  </a:cubicBezTo>
                  <a:close/>
                </a:path>
              </a:pathLst>
            </a:custGeom>
            <a:solidFill>
              <a:srgbClr val="EFFBFF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40;p50">
              <a:extLst>
                <a:ext uri="{FF2B5EF4-FFF2-40B4-BE49-F238E27FC236}">
                  <a16:creationId xmlns:a16="http://schemas.microsoft.com/office/drawing/2014/main" id="{02302E50-6EAC-6CDC-D1E7-9A94716AEF05}"/>
                </a:ext>
              </a:extLst>
            </p:cNvPr>
            <p:cNvSpPr/>
            <p:nvPr/>
          </p:nvSpPr>
          <p:spPr>
            <a:xfrm>
              <a:off x="4796675" y="2004183"/>
              <a:ext cx="255634" cy="300649"/>
            </a:xfrm>
            <a:custGeom>
              <a:avLst/>
              <a:gdLst/>
              <a:ahLst/>
              <a:cxnLst/>
              <a:rect l="l" t="t" r="r" b="b"/>
              <a:pathLst>
                <a:path w="3413" h="4014" fill="none" extrusionOk="0">
                  <a:moveTo>
                    <a:pt x="3412" y="2010"/>
                  </a:moveTo>
                  <a:cubicBezTo>
                    <a:pt x="3412" y="3118"/>
                    <a:pt x="2650" y="4014"/>
                    <a:pt x="1710" y="4014"/>
                  </a:cubicBezTo>
                  <a:cubicBezTo>
                    <a:pt x="762" y="4014"/>
                    <a:pt x="1" y="3118"/>
                    <a:pt x="1" y="2010"/>
                  </a:cubicBezTo>
                  <a:cubicBezTo>
                    <a:pt x="1" y="903"/>
                    <a:pt x="762" y="1"/>
                    <a:pt x="1710" y="1"/>
                  </a:cubicBezTo>
                  <a:cubicBezTo>
                    <a:pt x="2650" y="1"/>
                    <a:pt x="3412" y="903"/>
                    <a:pt x="3412" y="2010"/>
                  </a:cubicBezTo>
                  <a:close/>
                </a:path>
              </a:pathLst>
            </a:custGeom>
            <a:noFill/>
            <a:ln w="20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41;p50">
              <a:extLst>
                <a:ext uri="{FF2B5EF4-FFF2-40B4-BE49-F238E27FC236}">
                  <a16:creationId xmlns:a16="http://schemas.microsoft.com/office/drawing/2014/main" id="{AC0A6E25-24C2-F2EA-19D1-94F3FE68076F}"/>
                </a:ext>
              </a:extLst>
            </p:cNvPr>
            <p:cNvSpPr/>
            <p:nvPr/>
          </p:nvSpPr>
          <p:spPr>
            <a:xfrm>
              <a:off x="4693610" y="1857975"/>
              <a:ext cx="434869" cy="234512"/>
            </a:xfrm>
            <a:custGeom>
              <a:avLst/>
              <a:gdLst/>
              <a:ahLst/>
              <a:cxnLst/>
              <a:rect l="l" t="t" r="r" b="b"/>
              <a:pathLst>
                <a:path w="5806" h="3131" extrusionOk="0">
                  <a:moveTo>
                    <a:pt x="5242" y="1"/>
                  </a:moveTo>
                  <a:lnTo>
                    <a:pt x="781" y="33"/>
                  </a:lnTo>
                  <a:cubicBezTo>
                    <a:pt x="468" y="1050"/>
                    <a:pt x="205" y="2081"/>
                    <a:pt x="1" y="3130"/>
                  </a:cubicBezTo>
                  <a:cubicBezTo>
                    <a:pt x="1837" y="2426"/>
                    <a:pt x="3822" y="1927"/>
                    <a:pt x="5806" y="1786"/>
                  </a:cubicBezTo>
                  <a:cubicBezTo>
                    <a:pt x="5646" y="1229"/>
                    <a:pt x="5460" y="634"/>
                    <a:pt x="5242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42;p50">
              <a:extLst>
                <a:ext uri="{FF2B5EF4-FFF2-40B4-BE49-F238E27FC236}">
                  <a16:creationId xmlns:a16="http://schemas.microsoft.com/office/drawing/2014/main" id="{1C94659E-43FC-0AE3-A280-6D148ECA9C99}"/>
                </a:ext>
              </a:extLst>
            </p:cNvPr>
            <p:cNvSpPr/>
            <p:nvPr/>
          </p:nvSpPr>
          <p:spPr>
            <a:xfrm>
              <a:off x="4671065" y="1855578"/>
              <a:ext cx="514938" cy="385960"/>
            </a:xfrm>
            <a:custGeom>
              <a:avLst/>
              <a:gdLst/>
              <a:ahLst/>
              <a:cxnLst/>
              <a:rect l="l" t="t" r="r" b="b"/>
              <a:pathLst>
                <a:path w="6875" h="5153" extrusionOk="0">
                  <a:moveTo>
                    <a:pt x="5550" y="1"/>
                  </a:moveTo>
                  <a:lnTo>
                    <a:pt x="3316" y="20"/>
                  </a:lnTo>
                  <a:lnTo>
                    <a:pt x="1082" y="33"/>
                  </a:lnTo>
                  <a:lnTo>
                    <a:pt x="1057" y="33"/>
                  </a:lnTo>
                  <a:lnTo>
                    <a:pt x="1050" y="58"/>
                  </a:lnTo>
                  <a:cubicBezTo>
                    <a:pt x="922" y="468"/>
                    <a:pt x="807" y="884"/>
                    <a:pt x="698" y="1300"/>
                  </a:cubicBezTo>
                  <a:cubicBezTo>
                    <a:pt x="590" y="1722"/>
                    <a:pt x="494" y="2138"/>
                    <a:pt x="398" y="2561"/>
                  </a:cubicBezTo>
                  <a:cubicBezTo>
                    <a:pt x="302" y="2983"/>
                    <a:pt x="225" y="3412"/>
                    <a:pt x="161" y="3834"/>
                  </a:cubicBezTo>
                  <a:cubicBezTo>
                    <a:pt x="90" y="4257"/>
                    <a:pt x="39" y="4686"/>
                    <a:pt x="1" y="5114"/>
                  </a:cubicBezTo>
                  <a:lnTo>
                    <a:pt x="33" y="5114"/>
                  </a:lnTo>
                  <a:cubicBezTo>
                    <a:pt x="78" y="4679"/>
                    <a:pt x="135" y="4257"/>
                    <a:pt x="206" y="3834"/>
                  </a:cubicBezTo>
                  <a:cubicBezTo>
                    <a:pt x="282" y="3406"/>
                    <a:pt x="366" y="2983"/>
                    <a:pt x="455" y="2567"/>
                  </a:cubicBezTo>
                  <a:cubicBezTo>
                    <a:pt x="545" y="2145"/>
                    <a:pt x="647" y="1729"/>
                    <a:pt x="756" y="1313"/>
                  </a:cubicBezTo>
                  <a:cubicBezTo>
                    <a:pt x="863" y="905"/>
                    <a:pt x="975" y="498"/>
                    <a:pt x="1106" y="96"/>
                  </a:cubicBezTo>
                  <a:lnTo>
                    <a:pt x="1106" y="96"/>
                  </a:lnTo>
                  <a:lnTo>
                    <a:pt x="3316" y="84"/>
                  </a:lnTo>
                  <a:lnTo>
                    <a:pt x="5520" y="71"/>
                  </a:lnTo>
                  <a:lnTo>
                    <a:pt x="5520" y="71"/>
                  </a:lnTo>
                  <a:cubicBezTo>
                    <a:pt x="5805" y="895"/>
                    <a:pt x="6058" y="1725"/>
                    <a:pt x="6279" y="2567"/>
                  </a:cubicBezTo>
                  <a:cubicBezTo>
                    <a:pt x="6388" y="2996"/>
                    <a:pt x="6491" y="3425"/>
                    <a:pt x="6587" y="3854"/>
                  </a:cubicBezTo>
                  <a:cubicBezTo>
                    <a:pt x="6676" y="4282"/>
                    <a:pt x="6766" y="4718"/>
                    <a:pt x="6836" y="5146"/>
                  </a:cubicBezTo>
                  <a:lnTo>
                    <a:pt x="6875" y="5153"/>
                  </a:lnTo>
                  <a:cubicBezTo>
                    <a:pt x="6804" y="4718"/>
                    <a:pt x="6728" y="4282"/>
                    <a:pt x="6638" y="3854"/>
                  </a:cubicBezTo>
                  <a:cubicBezTo>
                    <a:pt x="6548" y="3418"/>
                    <a:pt x="6446" y="2989"/>
                    <a:pt x="6337" y="2561"/>
                  </a:cubicBezTo>
                  <a:cubicBezTo>
                    <a:pt x="6119" y="1709"/>
                    <a:pt x="5870" y="865"/>
                    <a:pt x="5582" y="26"/>
                  </a:cubicBezTo>
                  <a:lnTo>
                    <a:pt x="55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43;p50">
              <a:extLst>
                <a:ext uri="{FF2B5EF4-FFF2-40B4-BE49-F238E27FC236}">
                  <a16:creationId xmlns:a16="http://schemas.microsoft.com/office/drawing/2014/main" id="{02A1F707-66AE-5568-8D8E-72D52EB9A25E}"/>
                </a:ext>
              </a:extLst>
            </p:cNvPr>
            <p:cNvSpPr/>
            <p:nvPr/>
          </p:nvSpPr>
          <p:spPr>
            <a:xfrm>
              <a:off x="4617360" y="1624955"/>
              <a:ext cx="549017" cy="333230"/>
            </a:xfrm>
            <a:custGeom>
              <a:avLst/>
              <a:gdLst/>
              <a:ahLst/>
              <a:cxnLst/>
              <a:rect l="l" t="t" r="r" b="b"/>
              <a:pathLst>
                <a:path w="7330" h="4449" extrusionOk="0">
                  <a:moveTo>
                    <a:pt x="1659" y="1"/>
                  </a:moveTo>
                  <a:cubicBezTo>
                    <a:pt x="1307" y="366"/>
                    <a:pt x="1038" y="788"/>
                    <a:pt x="859" y="1249"/>
                  </a:cubicBezTo>
                  <a:cubicBezTo>
                    <a:pt x="1" y="3380"/>
                    <a:pt x="1588" y="4244"/>
                    <a:pt x="3515" y="4417"/>
                  </a:cubicBezTo>
                  <a:cubicBezTo>
                    <a:pt x="3760" y="4438"/>
                    <a:pt x="3997" y="4449"/>
                    <a:pt x="4226" y="4449"/>
                  </a:cubicBezTo>
                  <a:cubicBezTo>
                    <a:pt x="5460" y="4449"/>
                    <a:pt x="6437" y="4138"/>
                    <a:pt x="6977" y="3457"/>
                  </a:cubicBezTo>
                  <a:cubicBezTo>
                    <a:pt x="7124" y="3265"/>
                    <a:pt x="7240" y="3048"/>
                    <a:pt x="7317" y="2817"/>
                  </a:cubicBezTo>
                  <a:cubicBezTo>
                    <a:pt x="7323" y="2798"/>
                    <a:pt x="7323" y="2785"/>
                    <a:pt x="7329" y="2766"/>
                  </a:cubicBezTo>
                  <a:lnTo>
                    <a:pt x="7329" y="2766"/>
                  </a:lnTo>
                  <a:cubicBezTo>
                    <a:pt x="6766" y="3209"/>
                    <a:pt x="5931" y="3419"/>
                    <a:pt x="4927" y="3419"/>
                  </a:cubicBezTo>
                  <a:cubicBezTo>
                    <a:pt x="4699" y="3419"/>
                    <a:pt x="4463" y="3408"/>
                    <a:pt x="4219" y="3387"/>
                  </a:cubicBezTo>
                  <a:cubicBezTo>
                    <a:pt x="2292" y="3214"/>
                    <a:pt x="705" y="2350"/>
                    <a:pt x="1563" y="219"/>
                  </a:cubicBezTo>
                  <a:cubicBezTo>
                    <a:pt x="1588" y="148"/>
                    <a:pt x="1620" y="71"/>
                    <a:pt x="16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44;p50">
              <a:extLst>
                <a:ext uri="{FF2B5EF4-FFF2-40B4-BE49-F238E27FC236}">
                  <a16:creationId xmlns:a16="http://schemas.microsoft.com/office/drawing/2014/main" id="{F59977E6-183E-FF28-A155-C5BF98116F4A}"/>
                </a:ext>
              </a:extLst>
            </p:cNvPr>
            <p:cNvSpPr/>
            <p:nvPr/>
          </p:nvSpPr>
          <p:spPr>
            <a:xfrm>
              <a:off x="4659111" y="1554913"/>
              <a:ext cx="535502" cy="352826"/>
            </a:xfrm>
            <a:custGeom>
              <a:avLst/>
              <a:gdLst/>
              <a:ahLst/>
              <a:cxnLst/>
              <a:rect l="l" t="t" r="r" b="b"/>
              <a:pathLst>
                <a:path w="7003" h="4354" extrusionOk="0">
                  <a:moveTo>
                    <a:pt x="3211" y="0"/>
                  </a:moveTo>
                  <a:cubicBezTo>
                    <a:pt x="2642" y="0"/>
                    <a:pt x="2079" y="149"/>
                    <a:pt x="1582" y="443"/>
                  </a:cubicBezTo>
                  <a:cubicBezTo>
                    <a:pt x="1351" y="578"/>
                    <a:pt x="1140" y="744"/>
                    <a:pt x="955" y="936"/>
                  </a:cubicBezTo>
                  <a:cubicBezTo>
                    <a:pt x="916" y="1006"/>
                    <a:pt x="884" y="1083"/>
                    <a:pt x="859" y="1154"/>
                  </a:cubicBezTo>
                  <a:cubicBezTo>
                    <a:pt x="1" y="3285"/>
                    <a:pt x="1588" y="4149"/>
                    <a:pt x="3515" y="4322"/>
                  </a:cubicBezTo>
                  <a:cubicBezTo>
                    <a:pt x="3759" y="4343"/>
                    <a:pt x="3995" y="4354"/>
                    <a:pt x="4223" y="4354"/>
                  </a:cubicBezTo>
                  <a:cubicBezTo>
                    <a:pt x="5227" y="4354"/>
                    <a:pt x="6062" y="4144"/>
                    <a:pt x="6625" y="3701"/>
                  </a:cubicBezTo>
                  <a:cubicBezTo>
                    <a:pt x="7003" y="2395"/>
                    <a:pt x="5921" y="104"/>
                    <a:pt x="3438" y="8"/>
                  </a:cubicBezTo>
                  <a:cubicBezTo>
                    <a:pt x="3362" y="3"/>
                    <a:pt x="3287" y="0"/>
                    <a:pt x="3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45;p50">
              <a:extLst>
                <a:ext uri="{FF2B5EF4-FFF2-40B4-BE49-F238E27FC236}">
                  <a16:creationId xmlns:a16="http://schemas.microsoft.com/office/drawing/2014/main" id="{B0385D7D-2505-14EE-58C5-652E16C17110}"/>
                </a:ext>
              </a:extLst>
            </p:cNvPr>
            <p:cNvSpPr/>
            <p:nvPr/>
          </p:nvSpPr>
          <p:spPr>
            <a:xfrm>
              <a:off x="4669192" y="1841646"/>
              <a:ext cx="472245" cy="119391"/>
            </a:xfrm>
            <a:custGeom>
              <a:avLst/>
              <a:gdLst/>
              <a:ahLst/>
              <a:cxnLst/>
              <a:rect l="l" t="t" r="r" b="b"/>
              <a:pathLst>
                <a:path w="6305" h="1594" extrusionOk="0">
                  <a:moveTo>
                    <a:pt x="32" y="1"/>
                  </a:moveTo>
                  <a:lnTo>
                    <a:pt x="0" y="7"/>
                  </a:lnTo>
                  <a:cubicBezTo>
                    <a:pt x="96" y="295"/>
                    <a:pt x="269" y="551"/>
                    <a:pt x="493" y="750"/>
                  </a:cubicBezTo>
                  <a:cubicBezTo>
                    <a:pt x="723" y="948"/>
                    <a:pt x="979" y="1102"/>
                    <a:pt x="1261" y="1217"/>
                  </a:cubicBezTo>
                  <a:cubicBezTo>
                    <a:pt x="1818" y="1428"/>
                    <a:pt x="2407" y="1550"/>
                    <a:pt x="3002" y="1575"/>
                  </a:cubicBezTo>
                  <a:cubicBezTo>
                    <a:pt x="3162" y="1587"/>
                    <a:pt x="3323" y="1594"/>
                    <a:pt x="3484" y="1594"/>
                  </a:cubicBezTo>
                  <a:cubicBezTo>
                    <a:pt x="3920" y="1594"/>
                    <a:pt x="4356" y="1549"/>
                    <a:pt x="4781" y="1460"/>
                  </a:cubicBezTo>
                  <a:cubicBezTo>
                    <a:pt x="5076" y="1396"/>
                    <a:pt x="5357" y="1287"/>
                    <a:pt x="5620" y="1147"/>
                  </a:cubicBezTo>
                  <a:cubicBezTo>
                    <a:pt x="5882" y="999"/>
                    <a:pt x="6112" y="807"/>
                    <a:pt x="6304" y="571"/>
                  </a:cubicBezTo>
                  <a:lnTo>
                    <a:pt x="6272" y="551"/>
                  </a:lnTo>
                  <a:cubicBezTo>
                    <a:pt x="6087" y="775"/>
                    <a:pt x="5856" y="961"/>
                    <a:pt x="5594" y="1095"/>
                  </a:cubicBezTo>
                  <a:cubicBezTo>
                    <a:pt x="5332" y="1236"/>
                    <a:pt x="5056" y="1332"/>
                    <a:pt x="4768" y="1396"/>
                  </a:cubicBezTo>
                  <a:cubicBezTo>
                    <a:pt x="4363" y="1481"/>
                    <a:pt x="3955" y="1522"/>
                    <a:pt x="3545" y="1522"/>
                  </a:cubicBezTo>
                  <a:cubicBezTo>
                    <a:pt x="3366" y="1522"/>
                    <a:pt x="3187" y="1514"/>
                    <a:pt x="3008" y="1499"/>
                  </a:cubicBezTo>
                  <a:cubicBezTo>
                    <a:pt x="2419" y="1467"/>
                    <a:pt x="1837" y="1351"/>
                    <a:pt x="1287" y="1147"/>
                  </a:cubicBezTo>
                  <a:cubicBezTo>
                    <a:pt x="1011" y="1044"/>
                    <a:pt x="755" y="897"/>
                    <a:pt x="531" y="705"/>
                  </a:cubicBezTo>
                  <a:cubicBezTo>
                    <a:pt x="307" y="519"/>
                    <a:pt x="135" y="270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46;p50">
              <a:extLst>
                <a:ext uri="{FF2B5EF4-FFF2-40B4-BE49-F238E27FC236}">
                  <a16:creationId xmlns:a16="http://schemas.microsoft.com/office/drawing/2014/main" id="{7D8DB0FC-A82D-7AAF-1A34-EA0157440091}"/>
                </a:ext>
              </a:extLst>
            </p:cNvPr>
            <p:cNvSpPr/>
            <p:nvPr/>
          </p:nvSpPr>
          <p:spPr>
            <a:xfrm>
              <a:off x="4768886" y="1547806"/>
              <a:ext cx="50408" cy="43217"/>
            </a:xfrm>
            <a:custGeom>
              <a:avLst/>
              <a:gdLst/>
              <a:ahLst/>
              <a:cxnLst/>
              <a:rect l="l" t="t" r="r" b="b"/>
              <a:pathLst>
                <a:path w="673" h="577" extrusionOk="0">
                  <a:moveTo>
                    <a:pt x="391" y="1"/>
                  </a:moveTo>
                  <a:cubicBezTo>
                    <a:pt x="128" y="1"/>
                    <a:pt x="0" y="308"/>
                    <a:pt x="180" y="493"/>
                  </a:cubicBezTo>
                  <a:cubicBezTo>
                    <a:pt x="239" y="551"/>
                    <a:pt x="312" y="577"/>
                    <a:pt x="382" y="577"/>
                  </a:cubicBezTo>
                  <a:cubicBezTo>
                    <a:pt x="531" y="577"/>
                    <a:pt x="672" y="462"/>
                    <a:pt x="672" y="289"/>
                  </a:cubicBezTo>
                  <a:cubicBezTo>
                    <a:pt x="672" y="129"/>
                    <a:pt x="544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47;p50">
              <a:extLst>
                <a:ext uri="{FF2B5EF4-FFF2-40B4-BE49-F238E27FC236}">
                  <a16:creationId xmlns:a16="http://schemas.microsoft.com/office/drawing/2014/main" id="{BA1DB38B-1EB7-8B9F-257B-F9734666C7DC}"/>
                </a:ext>
              </a:extLst>
            </p:cNvPr>
            <p:cNvSpPr/>
            <p:nvPr/>
          </p:nvSpPr>
          <p:spPr>
            <a:xfrm>
              <a:off x="5012391" y="1538219"/>
              <a:ext cx="50408" cy="43217"/>
            </a:xfrm>
            <a:custGeom>
              <a:avLst/>
              <a:gdLst/>
              <a:ahLst/>
              <a:cxnLst/>
              <a:rect l="l" t="t" r="r" b="b"/>
              <a:pathLst>
                <a:path w="673" h="577" extrusionOk="0">
                  <a:moveTo>
                    <a:pt x="385" y="1"/>
                  </a:moveTo>
                  <a:cubicBezTo>
                    <a:pt x="129" y="1"/>
                    <a:pt x="1" y="308"/>
                    <a:pt x="180" y="493"/>
                  </a:cubicBezTo>
                  <a:cubicBezTo>
                    <a:pt x="238" y="551"/>
                    <a:pt x="309" y="577"/>
                    <a:pt x="380" y="577"/>
                  </a:cubicBezTo>
                  <a:cubicBezTo>
                    <a:pt x="529" y="577"/>
                    <a:pt x="673" y="462"/>
                    <a:pt x="673" y="289"/>
                  </a:cubicBezTo>
                  <a:cubicBezTo>
                    <a:pt x="673" y="129"/>
                    <a:pt x="545" y="1"/>
                    <a:pt x="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48;p50">
              <a:extLst>
                <a:ext uri="{FF2B5EF4-FFF2-40B4-BE49-F238E27FC236}">
                  <a16:creationId xmlns:a16="http://schemas.microsoft.com/office/drawing/2014/main" id="{62A21BAD-394B-63E9-2E3E-4200F6A64CE1}"/>
                </a:ext>
              </a:extLst>
            </p:cNvPr>
            <p:cNvSpPr/>
            <p:nvPr/>
          </p:nvSpPr>
          <p:spPr>
            <a:xfrm>
              <a:off x="4881538" y="1574546"/>
              <a:ext cx="88757" cy="48760"/>
            </a:xfrm>
            <a:custGeom>
              <a:avLst/>
              <a:gdLst/>
              <a:ahLst/>
              <a:cxnLst/>
              <a:rect l="l" t="t" r="r" b="b"/>
              <a:pathLst>
                <a:path w="1185" h="651" extrusionOk="0">
                  <a:moveTo>
                    <a:pt x="44" y="1"/>
                  </a:moveTo>
                  <a:cubicBezTo>
                    <a:pt x="28" y="1"/>
                    <a:pt x="13" y="17"/>
                    <a:pt x="13" y="34"/>
                  </a:cubicBezTo>
                  <a:cubicBezTo>
                    <a:pt x="0" y="194"/>
                    <a:pt x="52" y="348"/>
                    <a:pt x="161" y="463"/>
                  </a:cubicBezTo>
                  <a:cubicBezTo>
                    <a:pt x="276" y="588"/>
                    <a:pt x="435" y="651"/>
                    <a:pt x="593" y="651"/>
                  </a:cubicBezTo>
                  <a:cubicBezTo>
                    <a:pt x="750" y="651"/>
                    <a:pt x="907" y="590"/>
                    <a:pt x="1025" y="469"/>
                  </a:cubicBezTo>
                  <a:cubicBezTo>
                    <a:pt x="1133" y="354"/>
                    <a:pt x="1185" y="194"/>
                    <a:pt x="1165" y="34"/>
                  </a:cubicBezTo>
                  <a:cubicBezTo>
                    <a:pt x="1165" y="15"/>
                    <a:pt x="1153" y="2"/>
                    <a:pt x="1133" y="2"/>
                  </a:cubicBezTo>
                  <a:cubicBezTo>
                    <a:pt x="1114" y="2"/>
                    <a:pt x="1095" y="15"/>
                    <a:pt x="1095" y="34"/>
                  </a:cubicBezTo>
                  <a:cubicBezTo>
                    <a:pt x="1076" y="162"/>
                    <a:pt x="1012" y="277"/>
                    <a:pt x="922" y="360"/>
                  </a:cubicBezTo>
                  <a:cubicBezTo>
                    <a:pt x="826" y="444"/>
                    <a:pt x="711" y="488"/>
                    <a:pt x="589" y="495"/>
                  </a:cubicBezTo>
                  <a:cubicBezTo>
                    <a:pt x="468" y="495"/>
                    <a:pt x="346" y="450"/>
                    <a:pt x="257" y="367"/>
                  </a:cubicBezTo>
                  <a:cubicBezTo>
                    <a:pt x="161" y="277"/>
                    <a:pt x="103" y="162"/>
                    <a:pt x="90" y="34"/>
                  </a:cubicBezTo>
                  <a:cubicBezTo>
                    <a:pt x="84" y="15"/>
                    <a:pt x="71" y="2"/>
                    <a:pt x="52" y="2"/>
                  </a:cubicBezTo>
                  <a:cubicBezTo>
                    <a:pt x="49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3373;p50">
            <a:extLst>
              <a:ext uri="{FF2B5EF4-FFF2-40B4-BE49-F238E27FC236}">
                <a16:creationId xmlns:a16="http://schemas.microsoft.com/office/drawing/2014/main" id="{E1BD3B13-D1EE-9B4B-668E-A3FE9873AA9B}"/>
              </a:ext>
            </a:extLst>
          </p:cNvPr>
          <p:cNvGrpSpPr/>
          <p:nvPr/>
        </p:nvGrpSpPr>
        <p:grpSpPr>
          <a:xfrm>
            <a:off x="1314568" y="3939417"/>
            <a:ext cx="721597" cy="1014468"/>
            <a:chOff x="5458730" y="1473054"/>
            <a:chExt cx="721597" cy="1014468"/>
          </a:xfrm>
        </p:grpSpPr>
        <p:sp>
          <p:nvSpPr>
            <p:cNvPr id="29" name="Google Shape;3374;p50">
              <a:extLst>
                <a:ext uri="{FF2B5EF4-FFF2-40B4-BE49-F238E27FC236}">
                  <a16:creationId xmlns:a16="http://schemas.microsoft.com/office/drawing/2014/main" id="{667D7220-EEAD-0862-49AD-96F701DD4497}"/>
                </a:ext>
              </a:extLst>
            </p:cNvPr>
            <p:cNvSpPr/>
            <p:nvPr/>
          </p:nvSpPr>
          <p:spPr>
            <a:xfrm>
              <a:off x="5540673" y="1473054"/>
              <a:ext cx="196163" cy="196088"/>
            </a:xfrm>
            <a:custGeom>
              <a:avLst/>
              <a:gdLst/>
              <a:ahLst/>
              <a:cxnLst/>
              <a:rect l="l" t="t" r="r" b="b"/>
              <a:pathLst>
                <a:path w="2619" h="2618" extrusionOk="0">
                  <a:moveTo>
                    <a:pt x="1307" y="0"/>
                  </a:moveTo>
                  <a:cubicBezTo>
                    <a:pt x="583" y="0"/>
                    <a:pt x="1" y="582"/>
                    <a:pt x="1" y="1306"/>
                  </a:cubicBezTo>
                  <a:cubicBezTo>
                    <a:pt x="1" y="2029"/>
                    <a:pt x="583" y="2618"/>
                    <a:pt x="1307" y="2618"/>
                  </a:cubicBezTo>
                  <a:cubicBezTo>
                    <a:pt x="2030" y="2618"/>
                    <a:pt x="2619" y="2029"/>
                    <a:pt x="2619" y="1306"/>
                  </a:cubicBezTo>
                  <a:cubicBezTo>
                    <a:pt x="2619" y="582"/>
                    <a:pt x="2030" y="0"/>
                    <a:pt x="13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75;p50">
              <a:extLst>
                <a:ext uri="{FF2B5EF4-FFF2-40B4-BE49-F238E27FC236}">
                  <a16:creationId xmlns:a16="http://schemas.microsoft.com/office/drawing/2014/main" id="{13E0D823-3465-84AF-91A6-0BF1F4D1876E}"/>
                </a:ext>
              </a:extLst>
            </p:cNvPr>
            <p:cNvSpPr/>
            <p:nvPr/>
          </p:nvSpPr>
          <p:spPr>
            <a:xfrm>
              <a:off x="5894958" y="1473054"/>
              <a:ext cx="196613" cy="196088"/>
            </a:xfrm>
            <a:custGeom>
              <a:avLst/>
              <a:gdLst/>
              <a:ahLst/>
              <a:cxnLst/>
              <a:rect l="l" t="t" r="r" b="b"/>
              <a:pathLst>
                <a:path w="2625" h="2618" extrusionOk="0">
                  <a:moveTo>
                    <a:pt x="1313" y="0"/>
                  </a:moveTo>
                  <a:cubicBezTo>
                    <a:pt x="590" y="0"/>
                    <a:pt x="1" y="582"/>
                    <a:pt x="1" y="1306"/>
                  </a:cubicBezTo>
                  <a:cubicBezTo>
                    <a:pt x="1" y="2029"/>
                    <a:pt x="590" y="2618"/>
                    <a:pt x="1313" y="2618"/>
                  </a:cubicBezTo>
                  <a:cubicBezTo>
                    <a:pt x="2036" y="2618"/>
                    <a:pt x="2625" y="2029"/>
                    <a:pt x="2625" y="1306"/>
                  </a:cubicBezTo>
                  <a:cubicBezTo>
                    <a:pt x="2625" y="582"/>
                    <a:pt x="2036" y="0"/>
                    <a:pt x="13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76;p50">
              <a:extLst>
                <a:ext uri="{FF2B5EF4-FFF2-40B4-BE49-F238E27FC236}">
                  <a16:creationId xmlns:a16="http://schemas.microsoft.com/office/drawing/2014/main" id="{6FFD80E9-B400-A2FC-BF0E-4BD4CD113DA2}"/>
                </a:ext>
              </a:extLst>
            </p:cNvPr>
            <p:cNvSpPr/>
            <p:nvPr/>
          </p:nvSpPr>
          <p:spPr>
            <a:xfrm>
              <a:off x="5639468" y="2387231"/>
              <a:ext cx="372103" cy="100291"/>
            </a:xfrm>
            <a:custGeom>
              <a:avLst/>
              <a:gdLst/>
              <a:ahLst/>
              <a:cxnLst/>
              <a:rect l="l" t="t" r="r" b="b"/>
              <a:pathLst>
                <a:path w="4968" h="1339" extrusionOk="0">
                  <a:moveTo>
                    <a:pt x="4871" y="1"/>
                  </a:moveTo>
                  <a:cubicBezTo>
                    <a:pt x="3719" y="428"/>
                    <a:pt x="2554" y="619"/>
                    <a:pt x="1561" y="619"/>
                  </a:cubicBezTo>
                  <a:cubicBezTo>
                    <a:pt x="977" y="619"/>
                    <a:pt x="453" y="553"/>
                    <a:pt x="26" y="429"/>
                  </a:cubicBezTo>
                  <a:cubicBezTo>
                    <a:pt x="7" y="730"/>
                    <a:pt x="0" y="1037"/>
                    <a:pt x="7" y="1338"/>
                  </a:cubicBezTo>
                  <a:lnTo>
                    <a:pt x="4967" y="1338"/>
                  </a:lnTo>
                  <a:cubicBezTo>
                    <a:pt x="4967" y="1338"/>
                    <a:pt x="4910" y="557"/>
                    <a:pt x="4871" y="1"/>
                  </a:cubicBezTo>
                  <a:close/>
                </a:path>
              </a:pathLst>
            </a:custGeom>
            <a:solidFill>
              <a:srgbClr val="F9E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77;p50">
              <a:extLst>
                <a:ext uri="{FF2B5EF4-FFF2-40B4-BE49-F238E27FC236}">
                  <a16:creationId xmlns:a16="http://schemas.microsoft.com/office/drawing/2014/main" id="{EC7F4586-6258-F673-160B-43FC6E6A8712}"/>
                </a:ext>
              </a:extLst>
            </p:cNvPr>
            <p:cNvSpPr/>
            <p:nvPr/>
          </p:nvSpPr>
          <p:spPr>
            <a:xfrm>
              <a:off x="5641416" y="2132190"/>
              <a:ext cx="362965" cy="301398"/>
            </a:xfrm>
            <a:custGeom>
              <a:avLst/>
              <a:gdLst/>
              <a:ahLst/>
              <a:cxnLst/>
              <a:rect l="l" t="t" r="r" b="b"/>
              <a:pathLst>
                <a:path w="4846" h="4024" extrusionOk="0">
                  <a:moveTo>
                    <a:pt x="4391" y="1"/>
                  </a:moveTo>
                  <a:lnTo>
                    <a:pt x="486" y="26"/>
                  </a:lnTo>
                  <a:cubicBezTo>
                    <a:pt x="230" y="1281"/>
                    <a:pt x="64" y="2554"/>
                    <a:pt x="0" y="3834"/>
                  </a:cubicBezTo>
                  <a:cubicBezTo>
                    <a:pt x="427" y="3958"/>
                    <a:pt x="951" y="4024"/>
                    <a:pt x="1535" y="4024"/>
                  </a:cubicBezTo>
                  <a:cubicBezTo>
                    <a:pt x="2528" y="4024"/>
                    <a:pt x="3693" y="3833"/>
                    <a:pt x="4845" y="3406"/>
                  </a:cubicBezTo>
                  <a:cubicBezTo>
                    <a:pt x="4775" y="2401"/>
                    <a:pt x="4672" y="1197"/>
                    <a:pt x="4391" y="1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78;p50">
              <a:extLst>
                <a:ext uri="{FF2B5EF4-FFF2-40B4-BE49-F238E27FC236}">
                  <a16:creationId xmlns:a16="http://schemas.microsoft.com/office/drawing/2014/main" id="{F1A490F5-945E-01CA-28A2-EF74096EF00F}"/>
                </a:ext>
              </a:extLst>
            </p:cNvPr>
            <p:cNvSpPr/>
            <p:nvPr/>
          </p:nvSpPr>
          <p:spPr>
            <a:xfrm>
              <a:off x="5558424" y="1857975"/>
              <a:ext cx="526922" cy="520780"/>
            </a:xfrm>
            <a:custGeom>
              <a:avLst/>
              <a:gdLst/>
              <a:ahLst/>
              <a:cxnLst/>
              <a:rect l="l" t="t" r="r" b="b"/>
              <a:pathLst>
                <a:path w="7035" h="6953" extrusionOk="0">
                  <a:moveTo>
                    <a:pt x="5601" y="1"/>
                  </a:moveTo>
                  <a:lnTo>
                    <a:pt x="1134" y="33"/>
                  </a:lnTo>
                  <a:cubicBezTo>
                    <a:pt x="1134" y="33"/>
                    <a:pt x="1" y="3591"/>
                    <a:pt x="26" y="6190"/>
                  </a:cubicBezTo>
                  <a:cubicBezTo>
                    <a:pt x="26" y="6190"/>
                    <a:pt x="1663" y="6953"/>
                    <a:pt x="3666" y="6953"/>
                  </a:cubicBezTo>
                  <a:cubicBezTo>
                    <a:pt x="4749" y="6953"/>
                    <a:pt x="5939" y="6730"/>
                    <a:pt x="7035" y="6042"/>
                  </a:cubicBezTo>
                  <a:cubicBezTo>
                    <a:pt x="7035" y="6042"/>
                    <a:pt x="6830" y="3566"/>
                    <a:pt x="56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9;p50">
              <a:extLst>
                <a:ext uri="{FF2B5EF4-FFF2-40B4-BE49-F238E27FC236}">
                  <a16:creationId xmlns:a16="http://schemas.microsoft.com/office/drawing/2014/main" id="{71A9397E-7C99-61C3-35DC-EBC2E3A69BC9}"/>
                </a:ext>
              </a:extLst>
            </p:cNvPr>
            <p:cNvSpPr/>
            <p:nvPr/>
          </p:nvSpPr>
          <p:spPr>
            <a:xfrm>
              <a:off x="5667781" y="1979765"/>
              <a:ext cx="297278" cy="350008"/>
            </a:xfrm>
            <a:custGeom>
              <a:avLst/>
              <a:gdLst/>
              <a:ahLst/>
              <a:cxnLst/>
              <a:rect l="l" t="t" r="r" b="b"/>
              <a:pathLst>
                <a:path w="3969" h="4673" extrusionOk="0">
                  <a:moveTo>
                    <a:pt x="1984" y="0"/>
                  </a:moveTo>
                  <a:cubicBezTo>
                    <a:pt x="883" y="0"/>
                    <a:pt x="0" y="1043"/>
                    <a:pt x="0" y="2336"/>
                  </a:cubicBezTo>
                  <a:cubicBezTo>
                    <a:pt x="0" y="3623"/>
                    <a:pt x="883" y="4672"/>
                    <a:pt x="1984" y="4672"/>
                  </a:cubicBezTo>
                  <a:cubicBezTo>
                    <a:pt x="3079" y="4672"/>
                    <a:pt x="3968" y="3623"/>
                    <a:pt x="3968" y="2336"/>
                  </a:cubicBezTo>
                  <a:cubicBezTo>
                    <a:pt x="3968" y="1043"/>
                    <a:pt x="3079" y="0"/>
                    <a:pt x="1984" y="0"/>
                  </a:cubicBezTo>
                  <a:close/>
                </a:path>
              </a:pathLst>
            </a:custGeom>
            <a:solidFill>
              <a:srgbClr val="EFFBFF">
                <a:alpha val="66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80;p50">
              <a:extLst>
                <a:ext uri="{FF2B5EF4-FFF2-40B4-BE49-F238E27FC236}">
                  <a16:creationId xmlns:a16="http://schemas.microsoft.com/office/drawing/2014/main" id="{3DB5ED6D-92C6-4B6C-0253-B316084F686A}"/>
                </a:ext>
              </a:extLst>
            </p:cNvPr>
            <p:cNvSpPr/>
            <p:nvPr/>
          </p:nvSpPr>
          <p:spPr>
            <a:xfrm>
              <a:off x="5685458" y="2001412"/>
              <a:ext cx="261401" cy="306341"/>
            </a:xfrm>
            <a:custGeom>
              <a:avLst/>
              <a:gdLst/>
              <a:ahLst/>
              <a:cxnLst/>
              <a:rect l="l" t="t" r="r" b="b"/>
              <a:pathLst>
                <a:path w="3490" h="4090" extrusionOk="0">
                  <a:moveTo>
                    <a:pt x="1739" y="1"/>
                  </a:moveTo>
                  <a:cubicBezTo>
                    <a:pt x="1695" y="1"/>
                    <a:pt x="1652" y="2"/>
                    <a:pt x="1607" y="6"/>
                  </a:cubicBezTo>
                  <a:cubicBezTo>
                    <a:pt x="1569" y="18"/>
                    <a:pt x="1569" y="76"/>
                    <a:pt x="1614" y="82"/>
                  </a:cubicBezTo>
                  <a:lnTo>
                    <a:pt x="1614" y="89"/>
                  </a:lnTo>
                  <a:cubicBezTo>
                    <a:pt x="1655" y="86"/>
                    <a:pt x="1697" y="84"/>
                    <a:pt x="1739" y="84"/>
                  </a:cubicBezTo>
                  <a:cubicBezTo>
                    <a:pt x="1780" y="84"/>
                    <a:pt x="1822" y="86"/>
                    <a:pt x="1863" y="89"/>
                  </a:cubicBezTo>
                  <a:cubicBezTo>
                    <a:pt x="1883" y="89"/>
                    <a:pt x="1908" y="76"/>
                    <a:pt x="1908" y="50"/>
                  </a:cubicBezTo>
                  <a:cubicBezTo>
                    <a:pt x="1908" y="25"/>
                    <a:pt x="1895" y="6"/>
                    <a:pt x="1870" y="6"/>
                  </a:cubicBezTo>
                  <a:cubicBezTo>
                    <a:pt x="1825" y="2"/>
                    <a:pt x="1782" y="1"/>
                    <a:pt x="1739" y="1"/>
                  </a:cubicBezTo>
                  <a:close/>
                  <a:moveTo>
                    <a:pt x="2110" y="48"/>
                  </a:moveTo>
                  <a:cubicBezTo>
                    <a:pt x="2064" y="48"/>
                    <a:pt x="2049" y="122"/>
                    <a:pt x="2107" y="134"/>
                  </a:cubicBezTo>
                  <a:cubicBezTo>
                    <a:pt x="2183" y="153"/>
                    <a:pt x="2260" y="178"/>
                    <a:pt x="2337" y="210"/>
                  </a:cubicBezTo>
                  <a:lnTo>
                    <a:pt x="2356" y="210"/>
                  </a:lnTo>
                  <a:cubicBezTo>
                    <a:pt x="2369" y="210"/>
                    <a:pt x="2388" y="204"/>
                    <a:pt x="2395" y="191"/>
                  </a:cubicBezTo>
                  <a:cubicBezTo>
                    <a:pt x="2401" y="172"/>
                    <a:pt x="2395" y="146"/>
                    <a:pt x="2375" y="140"/>
                  </a:cubicBezTo>
                  <a:cubicBezTo>
                    <a:pt x="2292" y="102"/>
                    <a:pt x="2209" y="76"/>
                    <a:pt x="2126" y="50"/>
                  </a:cubicBezTo>
                  <a:cubicBezTo>
                    <a:pt x="2120" y="49"/>
                    <a:pt x="2115" y="48"/>
                    <a:pt x="2110" y="48"/>
                  </a:cubicBezTo>
                  <a:close/>
                  <a:moveTo>
                    <a:pt x="1364" y="49"/>
                  </a:moveTo>
                  <a:cubicBezTo>
                    <a:pt x="1360" y="49"/>
                    <a:pt x="1356" y="49"/>
                    <a:pt x="1351" y="50"/>
                  </a:cubicBezTo>
                  <a:cubicBezTo>
                    <a:pt x="1268" y="70"/>
                    <a:pt x="1185" y="102"/>
                    <a:pt x="1108" y="134"/>
                  </a:cubicBezTo>
                  <a:cubicBezTo>
                    <a:pt x="1063" y="153"/>
                    <a:pt x="1076" y="217"/>
                    <a:pt x="1127" y="217"/>
                  </a:cubicBezTo>
                  <a:cubicBezTo>
                    <a:pt x="1134" y="217"/>
                    <a:pt x="1140" y="210"/>
                    <a:pt x="1140" y="210"/>
                  </a:cubicBezTo>
                  <a:cubicBezTo>
                    <a:pt x="1217" y="178"/>
                    <a:pt x="1294" y="146"/>
                    <a:pt x="1377" y="127"/>
                  </a:cubicBezTo>
                  <a:cubicBezTo>
                    <a:pt x="1396" y="121"/>
                    <a:pt x="1409" y="102"/>
                    <a:pt x="1403" y="76"/>
                  </a:cubicBezTo>
                  <a:cubicBezTo>
                    <a:pt x="1397" y="60"/>
                    <a:pt x="1383" y="49"/>
                    <a:pt x="1364" y="49"/>
                  </a:cubicBezTo>
                  <a:close/>
                  <a:moveTo>
                    <a:pt x="2578" y="249"/>
                  </a:moveTo>
                  <a:cubicBezTo>
                    <a:pt x="2543" y="249"/>
                    <a:pt x="2517" y="299"/>
                    <a:pt x="2555" y="326"/>
                  </a:cubicBezTo>
                  <a:cubicBezTo>
                    <a:pt x="2625" y="370"/>
                    <a:pt x="2689" y="422"/>
                    <a:pt x="2747" y="479"/>
                  </a:cubicBezTo>
                  <a:cubicBezTo>
                    <a:pt x="2759" y="486"/>
                    <a:pt x="2766" y="492"/>
                    <a:pt x="2779" y="492"/>
                  </a:cubicBezTo>
                  <a:cubicBezTo>
                    <a:pt x="2817" y="492"/>
                    <a:pt x="2836" y="441"/>
                    <a:pt x="2804" y="415"/>
                  </a:cubicBezTo>
                  <a:cubicBezTo>
                    <a:pt x="2740" y="358"/>
                    <a:pt x="2670" y="306"/>
                    <a:pt x="2599" y="255"/>
                  </a:cubicBezTo>
                  <a:cubicBezTo>
                    <a:pt x="2592" y="251"/>
                    <a:pt x="2585" y="249"/>
                    <a:pt x="2578" y="249"/>
                  </a:cubicBezTo>
                  <a:close/>
                  <a:moveTo>
                    <a:pt x="899" y="256"/>
                  </a:moveTo>
                  <a:cubicBezTo>
                    <a:pt x="892" y="256"/>
                    <a:pt x="885" y="258"/>
                    <a:pt x="878" y="262"/>
                  </a:cubicBezTo>
                  <a:cubicBezTo>
                    <a:pt x="807" y="313"/>
                    <a:pt x="737" y="364"/>
                    <a:pt x="673" y="422"/>
                  </a:cubicBezTo>
                  <a:cubicBezTo>
                    <a:pt x="654" y="441"/>
                    <a:pt x="654" y="466"/>
                    <a:pt x="673" y="486"/>
                  </a:cubicBezTo>
                  <a:cubicBezTo>
                    <a:pt x="679" y="492"/>
                    <a:pt x="692" y="498"/>
                    <a:pt x="705" y="498"/>
                  </a:cubicBezTo>
                  <a:cubicBezTo>
                    <a:pt x="711" y="498"/>
                    <a:pt x="724" y="492"/>
                    <a:pt x="731" y="486"/>
                  </a:cubicBezTo>
                  <a:cubicBezTo>
                    <a:pt x="788" y="428"/>
                    <a:pt x="859" y="377"/>
                    <a:pt x="923" y="332"/>
                  </a:cubicBezTo>
                  <a:cubicBezTo>
                    <a:pt x="960" y="305"/>
                    <a:pt x="935" y="256"/>
                    <a:pt x="899" y="256"/>
                  </a:cubicBezTo>
                  <a:close/>
                  <a:moveTo>
                    <a:pt x="2950" y="587"/>
                  </a:moveTo>
                  <a:cubicBezTo>
                    <a:pt x="2941" y="587"/>
                    <a:pt x="2933" y="590"/>
                    <a:pt x="2926" y="594"/>
                  </a:cubicBezTo>
                  <a:cubicBezTo>
                    <a:pt x="2907" y="614"/>
                    <a:pt x="2907" y="639"/>
                    <a:pt x="2919" y="658"/>
                  </a:cubicBezTo>
                  <a:cubicBezTo>
                    <a:pt x="2977" y="722"/>
                    <a:pt x="3022" y="786"/>
                    <a:pt x="3067" y="857"/>
                  </a:cubicBezTo>
                  <a:cubicBezTo>
                    <a:pt x="3079" y="870"/>
                    <a:pt x="3092" y="876"/>
                    <a:pt x="3105" y="876"/>
                  </a:cubicBezTo>
                  <a:cubicBezTo>
                    <a:pt x="3137" y="876"/>
                    <a:pt x="3156" y="838"/>
                    <a:pt x="3137" y="812"/>
                  </a:cubicBezTo>
                  <a:cubicBezTo>
                    <a:pt x="3092" y="735"/>
                    <a:pt x="3041" y="671"/>
                    <a:pt x="2983" y="601"/>
                  </a:cubicBezTo>
                  <a:cubicBezTo>
                    <a:pt x="2976" y="593"/>
                    <a:pt x="2963" y="587"/>
                    <a:pt x="2950" y="587"/>
                  </a:cubicBezTo>
                  <a:close/>
                  <a:moveTo>
                    <a:pt x="528" y="596"/>
                  </a:moveTo>
                  <a:cubicBezTo>
                    <a:pt x="515" y="596"/>
                    <a:pt x="501" y="603"/>
                    <a:pt x="494" y="614"/>
                  </a:cubicBezTo>
                  <a:cubicBezTo>
                    <a:pt x="436" y="678"/>
                    <a:pt x="385" y="748"/>
                    <a:pt x="340" y="818"/>
                  </a:cubicBezTo>
                  <a:cubicBezTo>
                    <a:pt x="327" y="838"/>
                    <a:pt x="334" y="863"/>
                    <a:pt x="353" y="876"/>
                  </a:cubicBezTo>
                  <a:cubicBezTo>
                    <a:pt x="359" y="882"/>
                    <a:pt x="366" y="889"/>
                    <a:pt x="379" y="889"/>
                  </a:cubicBezTo>
                  <a:cubicBezTo>
                    <a:pt x="391" y="882"/>
                    <a:pt x="404" y="876"/>
                    <a:pt x="411" y="863"/>
                  </a:cubicBezTo>
                  <a:cubicBezTo>
                    <a:pt x="455" y="799"/>
                    <a:pt x="507" y="729"/>
                    <a:pt x="558" y="665"/>
                  </a:cubicBezTo>
                  <a:cubicBezTo>
                    <a:pt x="577" y="646"/>
                    <a:pt x="571" y="620"/>
                    <a:pt x="551" y="607"/>
                  </a:cubicBezTo>
                  <a:cubicBezTo>
                    <a:pt x="546" y="599"/>
                    <a:pt x="537" y="596"/>
                    <a:pt x="528" y="596"/>
                  </a:cubicBezTo>
                  <a:close/>
                  <a:moveTo>
                    <a:pt x="3230" y="1015"/>
                  </a:moveTo>
                  <a:cubicBezTo>
                    <a:pt x="3202" y="1015"/>
                    <a:pt x="3175" y="1040"/>
                    <a:pt x="3188" y="1074"/>
                  </a:cubicBezTo>
                  <a:cubicBezTo>
                    <a:pt x="3227" y="1151"/>
                    <a:pt x="3259" y="1222"/>
                    <a:pt x="3284" y="1305"/>
                  </a:cubicBezTo>
                  <a:cubicBezTo>
                    <a:pt x="3291" y="1318"/>
                    <a:pt x="3303" y="1331"/>
                    <a:pt x="3323" y="1331"/>
                  </a:cubicBezTo>
                  <a:lnTo>
                    <a:pt x="3335" y="1331"/>
                  </a:lnTo>
                  <a:cubicBezTo>
                    <a:pt x="3361" y="1324"/>
                    <a:pt x="3374" y="1299"/>
                    <a:pt x="3367" y="1279"/>
                  </a:cubicBezTo>
                  <a:cubicBezTo>
                    <a:pt x="3335" y="1196"/>
                    <a:pt x="3303" y="1113"/>
                    <a:pt x="3265" y="1036"/>
                  </a:cubicBezTo>
                  <a:cubicBezTo>
                    <a:pt x="3257" y="1021"/>
                    <a:pt x="3243" y="1015"/>
                    <a:pt x="3230" y="1015"/>
                  </a:cubicBezTo>
                  <a:close/>
                  <a:moveTo>
                    <a:pt x="255" y="1023"/>
                  </a:moveTo>
                  <a:cubicBezTo>
                    <a:pt x="240" y="1023"/>
                    <a:pt x="225" y="1031"/>
                    <a:pt x="218" y="1049"/>
                  </a:cubicBezTo>
                  <a:cubicBezTo>
                    <a:pt x="180" y="1126"/>
                    <a:pt x="148" y="1209"/>
                    <a:pt x="116" y="1292"/>
                  </a:cubicBezTo>
                  <a:cubicBezTo>
                    <a:pt x="110" y="1311"/>
                    <a:pt x="122" y="1337"/>
                    <a:pt x="142" y="1343"/>
                  </a:cubicBezTo>
                  <a:lnTo>
                    <a:pt x="161" y="1343"/>
                  </a:lnTo>
                  <a:cubicBezTo>
                    <a:pt x="180" y="1343"/>
                    <a:pt x="193" y="1331"/>
                    <a:pt x="199" y="1318"/>
                  </a:cubicBezTo>
                  <a:cubicBezTo>
                    <a:pt x="231" y="1241"/>
                    <a:pt x="257" y="1158"/>
                    <a:pt x="295" y="1087"/>
                  </a:cubicBezTo>
                  <a:cubicBezTo>
                    <a:pt x="312" y="1050"/>
                    <a:pt x="283" y="1023"/>
                    <a:pt x="255" y="1023"/>
                  </a:cubicBezTo>
                  <a:close/>
                  <a:moveTo>
                    <a:pt x="3401" y="1497"/>
                  </a:moveTo>
                  <a:cubicBezTo>
                    <a:pt x="3373" y="1497"/>
                    <a:pt x="3343" y="1515"/>
                    <a:pt x="3355" y="1542"/>
                  </a:cubicBezTo>
                  <a:cubicBezTo>
                    <a:pt x="3374" y="1625"/>
                    <a:pt x="3387" y="1708"/>
                    <a:pt x="3399" y="1791"/>
                  </a:cubicBezTo>
                  <a:cubicBezTo>
                    <a:pt x="3399" y="1811"/>
                    <a:pt x="3419" y="1830"/>
                    <a:pt x="3438" y="1830"/>
                  </a:cubicBezTo>
                  <a:lnTo>
                    <a:pt x="3444" y="1830"/>
                  </a:lnTo>
                  <a:cubicBezTo>
                    <a:pt x="3463" y="1823"/>
                    <a:pt x="3483" y="1804"/>
                    <a:pt x="3476" y="1779"/>
                  </a:cubicBezTo>
                  <a:cubicBezTo>
                    <a:pt x="3470" y="1695"/>
                    <a:pt x="3457" y="1612"/>
                    <a:pt x="3438" y="1523"/>
                  </a:cubicBezTo>
                  <a:cubicBezTo>
                    <a:pt x="3435" y="1505"/>
                    <a:pt x="3419" y="1497"/>
                    <a:pt x="3401" y="1497"/>
                  </a:cubicBezTo>
                  <a:close/>
                  <a:moveTo>
                    <a:pt x="87" y="1510"/>
                  </a:moveTo>
                  <a:cubicBezTo>
                    <a:pt x="70" y="1510"/>
                    <a:pt x="55" y="1518"/>
                    <a:pt x="52" y="1535"/>
                  </a:cubicBezTo>
                  <a:cubicBezTo>
                    <a:pt x="33" y="1619"/>
                    <a:pt x="20" y="1708"/>
                    <a:pt x="14" y="1791"/>
                  </a:cubicBezTo>
                  <a:cubicBezTo>
                    <a:pt x="7" y="1817"/>
                    <a:pt x="26" y="1836"/>
                    <a:pt x="52" y="1836"/>
                  </a:cubicBezTo>
                  <a:cubicBezTo>
                    <a:pt x="71" y="1836"/>
                    <a:pt x="90" y="1823"/>
                    <a:pt x="97" y="1798"/>
                  </a:cubicBezTo>
                  <a:cubicBezTo>
                    <a:pt x="103" y="1715"/>
                    <a:pt x="116" y="1638"/>
                    <a:pt x="135" y="1555"/>
                  </a:cubicBezTo>
                  <a:cubicBezTo>
                    <a:pt x="143" y="1528"/>
                    <a:pt x="114" y="1510"/>
                    <a:pt x="87" y="1510"/>
                  </a:cubicBezTo>
                  <a:close/>
                  <a:moveTo>
                    <a:pt x="39" y="2009"/>
                  </a:moveTo>
                  <a:cubicBezTo>
                    <a:pt x="14" y="2009"/>
                    <a:pt x="1" y="2028"/>
                    <a:pt x="1" y="2047"/>
                  </a:cubicBezTo>
                  <a:cubicBezTo>
                    <a:pt x="1" y="2137"/>
                    <a:pt x="1" y="2220"/>
                    <a:pt x="14" y="2310"/>
                  </a:cubicBezTo>
                  <a:cubicBezTo>
                    <a:pt x="14" y="2329"/>
                    <a:pt x="33" y="2348"/>
                    <a:pt x="52" y="2348"/>
                  </a:cubicBezTo>
                  <a:lnTo>
                    <a:pt x="58" y="2342"/>
                  </a:lnTo>
                  <a:cubicBezTo>
                    <a:pt x="84" y="2342"/>
                    <a:pt x="97" y="2323"/>
                    <a:pt x="97" y="2297"/>
                  </a:cubicBezTo>
                  <a:cubicBezTo>
                    <a:pt x="84" y="2214"/>
                    <a:pt x="84" y="2131"/>
                    <a:pt x="84" y="2047"/>
                  </a:cubicBezTo>
                  <a:cubicBezTo>
                    <a:pt x="84" y="2028"/>
                    <a:pt x="65" y="2009"/>
                    <a:pt x="39" y="2009"/>
                  </a:cubicBezTo>
                  <a:close/>
                  <a:moveTo>
                    <a:pt x="3458" y="2001"/>
                  </a:moveTo>
                  <a:cubicBezTo>
                    <a:pt x="3456" y="2001"/>
                    <a:pt x="3453" y="2002"/>
                    <a:pt x="3451" y="2003"/>
                  </a:cubicBezTo>
                  <a:cubicBezTo>
                    <a:pt x="3425" y="2003"/>
                    <a:pt x="3406" y="2022"/>
                    <a:pt x="3406" y="2047"/>
                  </a:cubicBezTo>
                  <a:cubicBezTo>
                    <a:pt x="3406" y="2131"/>
                    <a:pt x="3406" y="2214"/>
                    <a:pt x="3393" y="2297"/>
                  </a:cubicBezTo>
                  <a:cubicBezTo>
                    <a:pt x="3393" y="2316"/>
                    <a:pt x="3406" y="2335"/>
                    <a:pt x="3431" y="2342"/>
                  </a:cubicBezTo>
                  <a:lnTo>
                    <a:pt x="3438" y="2342"/>
                  </a:lnTo>
                  <a:lnTo>
                    <a:pt x="3438" y="2348"/>
                  </a:lnTo>
                  <a:cubicBezTo>
                    <a:pt x="3463" y="2342"/>
                    <a:pt x="3476" y="2323"/>
                    <a:pt x="3476" y="2303"/>
                  </a:cubicBezTo>
                  <a:cubicBezTo>
                    <a:pt x="3489" y="2220"/>
                    <a:pt x="3489" y="2131"/>
                    <a:pt x="3489" y="2047"/>
                  </a:cubicBezTo>
                  <a:lnTo>
                    <a:pt x="3489" y="2035"/>
                  </a:lnTo>
                  <a:cubicBezTo>
                    <a:pt x="3489" y="2018"/>
                    <a:pt x="3475" y="2001"/>
                    <a:pt x="3458" y="2001"/>
                  </a:cubicBezTo>
                  <a:close/>
                  <a:moveTo>
                    <a:pt x="101" y="2519"/>
                  </a:moveTo>
                  <a:cubicBezTo>
                    <a:pt x="97" y="2519"/>
                    <a:pt x="94" y="2520"/>
                    <a:pt x="90" y="2521"/>
                  </a:cubicBezTo>
                  <a:cubicBezTo>
                    <a:pt x="65" y="2521"/>
                    <a:pt x="52" y="2547"/>
                    <a:pt x="58" y="2572"/>
                  </a:cubicBezTo>
                  <a:cubicBezTo>
                    <a:pt x="78" y="2655"/>
                    <a:pt x="97" y="2739"/>
                    <a:pt x="129" y="2815"/>
                  </a:cubicBezTo>
                  <a:cubicBezTo>
                    <a:pt x="135" y="2835"/>
                    <a:pt x="148" y="2847"/>
                    <a:pt x="167" y="2847"/>
                  </a:cubicBezTo>
                  <a:lnTo>
                    <a:pt x="167" y="2841"/>
                  </a:lnTo>
                  <a:lnTo>
                    <a:pt x="180" y="2841"/>
                  </a:lnTo>
                  <a:cubicBezTo>
                    <a:pt x="199" y="2835"/>
                    <a:pt x="212" y="2815"/>
                    <a:pt x="206" y="2790"/>
                  </a:cubicBezTo>
                  <a:cubicBezTo>
                    <a:pt x="180" y="2713"/>
                    <a:pt x="154" y="2630"/>
                    <a:pt x="135" y="2553"/>
                  </a:cubicBezTo>
                  <a:cubicBezTo>
                    <a:pt x="135" y="2532"/>
                    <a:pt x="118" y="2519"/>
                    <a:pt x="101" y="2519"/>
                  </a:cubicBezTo>
                  <a:close/>
                  <a:moveTo>
                    <a:pt x="3399" y="2519"/>
                  </a:moveTo>
                  <a:cubicBezTo>
                    <a:pt x="3379" y="2519"/>
                    <a:pt x="3361" y="2532"/>
                    <a:pt x="3361" y="2553"/>
                  </a:cubicBezTo>
                  <a:cubicBezTo>
                    <a:pt x="3342" y="2636"/>
                    <a:pt x="3316" y="2713"/>
                    <a:pt x="3291" y="2790"/>
                  </a:cubicBezTo>
                  <a:cubicBezTo>
                    <a:pt x="3284" y="2815"/>
                    <a:pt x="3297" y="2841"/>
                    <a:pt x="3316" y="2847"/>
                  </a:cubicBezTo>
                  <a:lnTo>
                    <a:pt x="3335" y="2847"/>
                  </a:lnTo>
                  <a:lnTo>
                    <a:pt x="3329" y="2835"/>
                  </a:lnTo>
                  <a:lnTo>
                    <a:pt x="3329" y="2835"/>
                  </a:lnTo>
                  <a:cubicBezTo>
                    <a:pt x="3334" y="2836"/>
                    <a:pt x="3339" y="2837"/>
                    <a:pt x="3343" y="2837"/>
                  </a:cubicBezTo>
                  <a:cubicBezTo>
                    <a:pt x="3355" y="2837"/>
                    <a:pt x="3364" y="2831"/>
                    <a:pt x="3374" y="2822"/>
                  </a:cubicBezTo>
                  <a:cubicBezTo>
                    <a:pt x="3399" y="2739"/>
                    <a:pt x="3425" y="2655"/>
                    <a:pt x="3444" y="2572"/>
                  </a:cubicBezTo>
                  <a:cubicBezTo>
                    <a:pt x="3444" y="2547"/>
                    <a:pt x="3431" y="2527"/>
                    <a:pt x="3412" y="2521"/>
                  </a:cubicBezTo>
                  <a:cubicBezTo>
                    <a:pt x="3408" y="2520"/>
                    <a:pt x="3403" y="2519"/>
                    <a:pt x="3399" y="2519"/>
                  </a:cubicBezTo>
                  <a:close/>
                  <a:moveTo>
                    <a:pt x="259" y="2992"/>
                  </a:moveTo>
                  <a:cubicBezTo>
                    <a:pt x="254" y="2992"/>
                    <a:pt x="249" y="2993"/>
                    <a:pt x="244" y="2995"/>
                  </a:cubicBezTo>
                  <a:cubicBezTo>
                    <a:pt x="225" y="3007"/>
                    <a:pt x="212" y="3033"/>
                    <a:pt x="225" y="3052"/>
                  </a:cubicBezTo>
                  <a:cubicBezTo>
                    <a:pt x="263" y="3129"/>
                    <a:pt x="302" y="3206"/>
                    <a:pt x="353" y="3276"/>
                  </a:cubicBezTo>
                  <a:cubicBezTo>
                    <a:pt x="359" y="3289"/>
                    <a:pt x="372" y="3295"/>
                    <a:pt x="385" y="3302"/>
                  </a:cubicBezTo>
                  <a:lnTo>
                    <a:pt x="385" y="3295"/>
                  </a:lnTo>
                  <a:cubicBezTo>
                    <a:pt x="391" y="3295"/>
                    <a:pt x="398" y="3295"/>
                    <a:pt x="411" y="3289"/>
                  </a:cubicBezTo>
                  <a:cubicBezTo>
                    <a:pt x="430" y="3276"/>
                    <a:pt x="436" y="3251"/>
                    <a:pt x="423" y="3231"/>
                  </a:cubicBezTo>
                  <a:cubicBezTo>
                    <a:pt x="379" y="3161"/>
                    <a:pt x="334" y="3091"/>
                    <a:pt x="302" y="3020"/>
                  </a:cubicBezTo>
                  <a:cubicBezTo>
                    <a:pt x="292" y="3001"/>
                    <a:pt x="275" y="2992"/>
                    <a:pt x="259" y="2992"/>
                  </a:cubicBezTo>
                  <a:close/>
                  <a:moveTo>
                    <a:pt x="3235" y="2990"/>
                  </a:moveTo>
                  <a:cubicBezTo>
                    <a:pt x="3221" y="2990"/>
                    <a:pt x="3207" y="2997"/>
                    <a:pt x="3201" y="3014"/>
                  </a:cubicBezTo>
                  <a:cubicBezTo>
                    <a:pt x="3163" y="3091"/>
                    <a:pt x="3124" y="3167"/>
                    <a:pt x="3079" y="3231"/>
                  </a:cubicBezTo>
                  <a:cubicBezTo>
                    <a:pt x="3067" y="3257"/>
                    <a:pt x="3073" y="3283"/>
                    <a:pt x="3092" y="3289"/>
                  </a:cubicBezTo>
                  <a:cubicBezTo>
                    <a:pt x="3099" y="3295"/>
                    <a:pt x="3105" y="3302"/>
                    <a:pt x="3111" y="3302"/>
                  </a:cubicBezTo>
                  <a:lnTo>
                    <a:pt x="3111" y="3295"/>
                  </a:lnTo>
                  <a:cubicBezTo>
                    <a:pt x="3124" y="3295"/>
                    <a:pt x="3143" y="3289"/>
                    <a:pt x="3150" y="3276"/>
                  </a:cubicBezTo>
                  <a:cubicBezTo>
                    <a:pt x="3201" y="3206"/>
                    <a:pt x="3239" y="3129"/>
                    <a:pt x="3278" y="3052"/>
                  </a:cubicBezTo>
                  <a:cubicBezTo>
                    <a:pt x="3295" y="3018"/>
                    <a:pt x="3264" y="2990"/>
                    <a:pt x="3235" y="2990"/>
                  </a:cubicBezTo>
                  <a:close/>
                  <a:moveTo>
                    <a:pt x="539" y="3415"/>
                  </a:moveTo>
                  <a:cubicBezTo>
                    <a:pt x="527" y="3415"/>
                    <a:pt x="516" y="3420"/>
                    <a:pt x="507" y="3430"/>
                  </a:cubicBezTo>
                  <a:cubicBezTo>
                    <a:pt x="487" y="3443"/>
                    <a:pt x="487" y="3468"/>
                    <a:pt x="507" y="3487"/>
                  </a:cubicBezTo>
                  <a:cubicBezTo>
                    <a:pt x="558" y="3551"/>
                    <a:pt x="622" y="3615"/>
                    <a:pt x="686" y="3673"/>
                  </a:cubicBezTo>
                  <a:cubicBezTo>
                    <a:pt x="692" y="3679"/>
                    <a:pt x="699" y="3686"/>
                    <a:pt x="711" y="3686"/>
                  </a:cubicBezTo>
                  <a:cubicBezTo>
                    <a:pt x="724" y="3679"/>
                    <a:pt x="731" y="3679"/>
                    <a:pt x="737" y="3667"/>
                  </a:cubicBezTo>
                  <a:cubicBezTo>
                    <a:pt x="756" y="3654"/>
                    <a:pt x="756" y="3628"/>
                    <a:pt x="737" y="3609"/>
                  </a:cubicBezTo>
                  <a:cubicBezTo>
                    <a:pt x="679" y="3551"/>
                    <a:pt x="622" y="3494"/>
                    <a:pt x="571" y="3430"/>
                  </a:cubicBezTo>
                  <a:cubicBezTo>
                    <a:pt x="561" y="3420"/>
                    <a:pt x="550" y="3415"/>
                    <a:pt x="539" y="3415"/>
                  </a:cubicBezTo>
                  <a:close/>
                  <a:moveTo>
                    <a:pt x="2958" y="3414"/>
                  </a:moveTo>
                  <a:cubicBezTo>
                    <a:pt x="2947" y="3414"/>
                    <a:pt x="2936" y="3418"/>
                    <a:pt x="2926" y="3430"/>
                  </a:cubicBezTo>
                  <a:cubicBezTo>
                    <a:pt x="2875" y="3494"/>
                    <a:pt x="2817" y="3551"/>
                    <a:pt x="2753" y="3609"/>
                  </a:cubicBezTo>
                  <a:cubicBezTo>
                    <a:pt x="2740" y="3628"/>
                    <a:pt x="2740" y="3654"/>
                    <a:pt x="2753" y="3667"/>
                  </a:cubicBezTo>
                  <a:cubicBezTo>
                    <a:pt x="2766" y="3679"/>
                    <a:pt x="2772" y="3679"/>
                    <a:pt x="2785" y="3686"/>
                  </a:cubicBezTo>
                  <a:lnTo>
                    <a:pt x="2785" y="3679"/>
                  </a:lnTo>
                  <a:cubicBezTo>
                    <a:pt x="2791" y="3679"/>
                    <a:pt x="2804" y="3679"/>
                    <a:pt x="2811" y="3673"/>
                  </a:cubicBezTo>
                  <a:cubicBezTo>
                    <a:pt x="2875" y="3615"/>
                    <a:pt x="2932" y="3551"/>
                    <a:pt x="2990" y="3487"/>
                  </a:cubicBezTo>
                  <a:cubicBezTo>
                    <a:pt x="3018" y="3454"/>
                    <a:pt x="2990" y="3414"/>
                    <a:pt x="2958" y="3414"/>
                  </a:cubicBezTo>
                  <a:close/>
                  <a:moveTo>
                    <a:pt x="2583" y="3756"/>
                  </a:moveTo>
                  <a:cubicBezTo>
                    <a:pt x="2575" y="3756"/>
                    <a:pt x="2568" y="3758"/>
                    <a:pt x="2561" y="3763"/>
                  </a:cubicBezTo>
                  <a:cubicBezTo>
                    <a:pt x="2491" y="3807"/>
                    <a:pt x="2420" y="3846"/>
                    <a:pt x="2343" y="3884"/>
                  </a:cubicBezTo>
                  <a:cubicBezTo>
                    <a:pt x="2305" y="3897"/>
                    <a:pt x="2318" y="3961"/>
                    <a:pt x="2363" y="3961"/>
                  </a:cubicBezTo>
                  <a:cubicBezTo>
                    <a:pt x="2369" y="3961"/>
                    <a:pt x="2375" y="3961"/>
                    <a:pt x="2382" y="3955"/>
                  </a:cubicBezTo>
                  <a:cubicBezTo>
                    <a:pt x="2459" y="3923"/>
                    <a:pt x="2535" y="3878"/>
                    <a:pt x="2606" y="3833"/>
                  </a:cubicBezTo>
                  <a:cubicBezTo>
                    <a:pt x="2625" y="3820"/>
                    <a:pt x="2631" y="3795"/>
                    <a:pt x="2619" y="3775"/>
                  </a:cubicBezTo>
                  <a:cubicBezTo>
                    <a:pt x="2610" y="3763"/>
                    <a:pt x="2597" y="3756"/>
                    <a:pt x="2583" y="3756"/>
                  </a:cubicBezTo>
                  <a:close/>
                  <a:moveTo>
                    <a:pt x="917" y="3759"/>
                  </a:moveTo>
                  <a:cubicBezTo>
                    <a:pt x="881" y="3759"/>
                    <a:pt x="857" y="3805"/>
                    <a:pt x="891" y="3833"/>
                  </a:cubicBezTo>
                  <a:cubicBezTo>
                    <a:pt x="961" y="3884"/>
                    <a:pt x="1038" y="3923"/>
                    <a:pt x="1115" y="3961"/>
                  </a:cubicBezTo>
                  <a:lnTo>
                    <a:pt x="1134" y="3961"/>
                  </a:lnTo>
                  <a:lnTo>
                    <a:pt x="1134" y="3967"/>
                  </a:lnTo>
                  <a:cubicBezTo>
                    <a:pt x="1179" y="3967"/>
                    <a:pt x="1191" y="3903"/>
                    <a:pt x="1153" y="3884"/>
                  </a:cubicBezTo>
                  <a:cubicBezTo>
                    <a:pt x="1076" y="3852"/>
                    <a:pt x="1006" y="3814"/>
                    <a:pt x="935" y="3763"/>
                  </a:cubicBezTo>
                  <a:cubicBezTo>
                    <a:pt x="929" y="3760"/>
                    <a:pt x="923" y="3759"/>
                    <a:pt x="917" y="3759"/>
                  </a:cubicBezTo>
                  <a:close/>
                  <a:moveTo>
                    <a:pt x="1383" y="3961"/>
                  </a:moveTo>
                  <a:cubicBezTo>
                    <a:pt x="1358" y="3961"/>
                    <a:pt x="1339" y="3974"/>
                    <a:pt x="1332" y="3993"/>
                  </a:cubicBezTo>
                  <a:cubicBezTo>
                    <a:pt x="1326" y="4019"/>
                    <a:pt x="1339" y="4038"/>
                    <a:pt x="1364" y="4044"/>
                  </a:cubicBezTo>
                  <a:cubicBezTo>
                    <a:pt x="1447" y="4070"/>
                    <a:pt x="1531" y="4083"/>
                    <a:pt x="1620" y="4089"/>
                  </a:cubicBezTo>
                  <a:cubicBezTo>
                    <a:pt x="1639" y="4089"/>
                    <a:pt x="1659" y="4070"/>
                    <a:pt x="1659" y="4051"/>
                  </a:cubicBezTo>
                  <a:cubicBezTo>
                    <a:pt x="1665" y="4031"/>
                    <a:pt x="1646" y="4006"/>
                    <a:pt x="1620" y="4006"/>
                  </a:cubicBezTo>
                  <a:cubicBezTo>
                    <a:pt x="1543" y="3999"/>
                    <a:pt x="1460" y="3987"/>
                    <a:pt x="1383" y="3961"/>
                  </a:cubicBezTo>
                  <a:close/>
                  <a:moveTo>
                    <a:pt x="2123" y="3959"/>
                  </a:moveTo>
                  <a:cubicBezTo>
                    <a:pt x="2120" y="3959"/>
                    <a:pt x="2116" y="3960"/>
                    <a:pt x="2113" y="3961"/>
                  </a:cubicBezTo>
                  <a:cubicBezTo>
                    <a:pt x="2030" y="3987"/>
                    <a:pt x="1953" y="3999"/>
                    <a:pt x="1870" y="4006"/>
                  </a:cubicBezTo>
                  <a:cubicBezTo>
                    <a:pt x="1851" y="4006"/>
                    <a:pt x="1831" y="4025"/>
                    <a:pt x="1831" y="4051"/>
                  </a:cubicBezTo>
                  <a:cubicBezTo>
                    <a:pt x="1838" y="4070"/>
                    <a:pt x="1851" y="4089"/>
                    <a:pt x="1876" y="4089"/>
                  </a:cubicBezTo>
                  <a:cubicBezTo>
                    <a:pt x="1966" y="4083"/>
                    <a:pt x="2049" y="4063"/>
                    <a:pt x="2132" y="4044"/>
                  </a:cubicBezTo>
                  <a:cubicBezTo>
                    <a:pt x="2158" y="4038"/>
                    <a:pt x="2171" y="4012"/>
                    <a:pt x="2164" y="3993"/>
                  </a:cubicBezTo>
                  <a:cubicBezTo>
                    <a:pt x="2159" y="3972"/>
                    <a:pt x="2140" y="3959"/>
                    <a:pt x="2123" y="3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81;p50">
              <a:extLst>
                <a:ext uri="{FF2B5EF4-FFF2-40B4-BE49-F238E27FC236}">
                  <a16:creationId xmlns:a16="http://schemas.microsoft.com/office/drawing/2014/main" id="{9F60F1FC-67AB-B459-3E9F-E91BF3BE625D}"/>
                </a:ext>
              </a:extLst>
            </p:cNvPr>
            <p:cNvSpPr/>
            <p:nvPr/>
          </p:nvSpPr>
          <p:spPr>
            <a:xfrm>
              <a:off x="5585314" y="1857975"/>
              <a:ext cx="434869" cy="234512"/>
            </a:xfrm>
            <a:custGeom>
              <a:avLst/>
              <a:gdLst/>
              <a:ahLst/>
              <a:cxnLst/>
              <a:rect l="l" t="t" r="r" b="b"/>
              <a:pathLst>
                <a:path w="5806" h="3131" extrusionOk="0">
                  <a:moveTo>
                    <a:pt x="5242" y="1"/>
                  </a:moveTo>
                  <a:lnTo>
                    <a:pt x="775" y="33"/>
                  </a:lnTo>
                  <a:cubicBezTo>
                    <a:pt x="461" y="1050"/>
                    <a:pt x="205" y="2081"/>
                    <a:pt x="0" y="3130"/>
                  </a:cubicBezTo>
                  <a:cubicBezTo>
                    <a:pt x="1837" y="2426"/>
                    <a:pt x="3821" y="1927"/>
                    <a:pt x="5805" y="1786"/>
                  </a:cubicBezTo>
                  <a:cubicBezTo>
                    <a:pt x="5645" y="1229"/>
                    <a:pt x="5460" y="634"/>
                    <a:pt x="5242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82;p50">
              <a:extLst>
                <a:ext uri="{FF2B5EF4-FFF2-40B4-BE49-F238E27FC236}">
                  <a16:creationId xmlns:a16="http://schemas.microsoft.com/office/drawing/2014/main" id="{8AD6E815-62FA-02DD-1C75-E9EE27F98454}"/>
                </a:ext>
              </a:extLst>
            </p:cNvPr>
            <p:cNvSpPr/>
            <p:nvPr/>
          </p:nvSpPr>
          <p:spPr>
            <a:xfrm>
              <a:off x="5458730" y="1882393"/>
              <a:ext cx="230692" cy="388731"/>
            </a:xfrm>
            <a:custGeom>
              <a:avLst/>
              <a:gdLst/>
              <a:ahLst/>
              <a:cxnLst/>
              <a:rect l="l" t="t" r="r" b="b"/>
              <a:pathLst>
                <a:path w="3080" h="5190" extrusionOk="0">
                  <a:moveTo>
                    <a:pt x="2023" y="1"/>
                  </a:moveTo>
                  <a:cubicBezTo>
                    <a:pt x="2023" y="1"/>
                    <a:pt x="1" y="1844"/>
                    <a:pt x="295" y="4328"/>
                  </a:cubicBezTo>
                  <a:cubicBezTo>
                    <a:pt x="321" y="4616"/>
                    <a:pt x="468" y="4878"/>
                    <a:pt x="692" y="5057"/>
                  </a:cubicBezTo>
                  <a:cubicBezTo>
                    <a:pt x="816" y="5148"/>
                    <a:pt x="957" y="5190"/>
                    <a:pt x="1095" y="5190"/>
                  </a:cubicBezTo>
                  <a:cubicBezTo>
                    <a:pt x="1376" y="5190"/>
                    <a:pt x="1647" y="5014"/>
                    <a:pt x="1741" y="4718"/>
                  </a:cubicBezTo>
                  <a:cubicBezTo>
                    <a:pt x="1773" y="4622"/>
                    <a:pt x="1799" y="4520"/>
                    <a:pt x="1812" y="4424"/>
                  </a:cubicBezTo>
                  <a:cubicBezTo>
                    <a:pt x="1840" y="4428"/>
                    <a:pt x="1870" y="4431"/>
                    <a:pt x="1900" y="4431"/>
                  </a:cubicBezTo>
                  <a:cubicBezTo>
                    <a:pt x="1996" y="4431"/>
                    <a:pt x="2090" y="4402"/>
                    <a:pt x="2119" y="4308"/>
                  </a:cubicBezTo>
                  <a:cubicBezTo>
                    <a:pt x="2151" y="4174"/>
                    <a:pt x="1953" y="3982"/>
                    <a:pt x="1799" y="3860"/>
                  </a:cubicBezTo>
                  <a:cubicBezTo>
                    <a:pt x="1786" y="3630"/>
                    <a:pt x="1722" y="1889"/>
                    <a:pt x="3079" y="699"/>
                  </a:cubicBezTo>
                  <a:lnTo>
                    <a:pt x="20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83;p50">
              <a:extLst>
                <a:ext uri="{FF2B5EF4-FFF2-40B4-BE49-F238E27FC236}">
                  <a16:creationId xmlns:a16="http://schemas.microsoft.com/office/drawing/2014/main" id="{8AAD2184-9A5E-7CEE-155D-DFE77C492E0D}"/>
                </a:ext>
              </a:extLst>
            </p:cNvPr>
            <p:cNvSpPr/>
            <p:nvPr/>
          </p:nvSpPr>
          <p:spPr>
            <a:xfrm>
              <a:off x="5520075" y="1882393"/>
              <a:ext cx="169349" cy="186126"/>
            </a:xfrm>
            <a:custGeom>
              <a:avLst/>
              <a:gdLst/>
              <a:ahLst/>
              <a:cxnLst/>
              <a:rect l="l" t="t" r="r" b="b"/>
              <a:pathLst>
                <a:path w="2261" h="2485" extrusionOk="0">
                  <a:moveTo>
                    <a:pt x="1198" y="1"/>
                  </a:moveTo>
                  <a:cubicBezTo>
                    <a:pt x="711" y="481"/>
                    <a:pt x="308" y="1038"/>
                    <a:pt x="1" y="1646"/>
                  </a:cubicBezTo>
                  <a:cubicBezTo>
                    <a:pt x="404" y="1908"/>
                    <a:pt x="807" y="2164"/>
                    <a:pt x="1153" y="2484"/>
                  </a:cubicBezTo>
                  <a:cubicBezTo>
                    <a:pt x="1338" y="1793"/>
                    <a:pt x="1722" y="1172"/>
                    <a:pt x="2260" y="699"/>
                  </a:cubicBezTo>
                  <a:lnTo>
                    <a:pt x="1198" y="1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84;p50">
              <a:extLst>
                <a:ext uri="{FF2B5EF4-FFF2-40B4-BE49-F238E27FC236}">
                  <a16:creationId xmlns:a16="http://schemas.microsoft.com/office/drawing/2014/main" id="{62C1C969-EBF4-06B0-D83C-4DCE2A1C4AEA}"/>
                </a:ext>
              </a:extLst>
            </p:cNvPr>
            <p:cNvSpPr/>
            <p:nvPr/>
          </p:nvSpPr>
          <p:spPr>
            <a:xfrm>
              <a:off x="5576176" y="1955272"/>
              <a:ext cx="92127" cy="301173"/>
            </a:xfrm>
            <a:custGeom>
              <a:avLst/>
              <a:gdLst/>
              <a:ahLst/>
              <a:cxnLst/>
              <a:rect l="l" t="t" r="r" b="b"/>
              <a:pathLst>
                <a:path w="1230" h="4021" extrusionOk="0">
                  <a:moveTo>
                    <a:pt x="1197" y="1"/>
                  </a:moveTo>
                  <a:cubicBezTo>
                    <a:pt x="1025" y="193"/>
                    <a:pt x="865" y="404"/>
                    <a:pt x="737" y="628"/>
                  </a:cubicBezTo>
                  <a:cubicBezTo>
                    <a:pt x="602" y="852"/>
                    <a:pt x="500" y="1095"/>
                    <a:pt x="417" y="1338"/>
                  </a:cubicBezTo>
                  <a:cubicBezTo>
                    <a:pt x="333" y="1588"/>
                    <a:pt x="276" y="1844"/>
                    <a:pt x="237" y="2107"/>
                  </a:cubicBezTo>
                  <a:cubicBezTo>
                    <a:pt x="193" y="2363"/>
                    <a:pt x="180" y="2625"/>
                    <a:pt x="193" y="2887"/>
                  </a:cubicBezTo>
                  <a:lnTo>
                    <a:pt x="193" y="2907"/>
                  </a:lnTo>
                  <a:lnTo>
                    <a:pt x="205" y="2913"/>
                  </a:lnTo>
                  <a:cubicBezTo>
                    <a:pt x="269" y="2964"/>
                    <a:pt x="327" y="3009"/>
                    <a:pt x="378" y="3067"/>
                  </a:cubicBezTo>
                  <a:cubicBezTo>
                    <a:pt x="429" y="3118"/>
                    <a:pt x="474" y="3175"/>
                    <a:pt x="500" y="3239"/>
                  </a:cubicBezTo>
                  <a:cubicBezTo>
                    <a:pt x="513" y="3271"/>
                    <a:pt x="519" y="3303"/>
                    <a:pt x="506" y="3329"/>
                  </a:cubicBezTo>
                  <a:cubicBezTo>
                    <a:pt x="500" y="3361"/>
                    <a:pt x="481" y="3387"/>
                    <a:pt x="449" y="3399"/>
                  </a:cubicBezTo>
                  <a:cubicBezTo>
                    <a:pt x="406" y="3416"/>
                    <a:pt x="360" y="3425"/>
                    <a:pt x="314" y="3425"/>
                  </a:cubicBezTo>
                  <a:cubicBezTo>
                    <a:pt x="291" y="3425"/>
                    <a:pt x="267" y="3423"/>
                    <a:pt x="244" y="3419"/>
                  </a:cubicBezTo>
                  <a:lnTo>
                    <a:pt x="212" y="3419"/>
                  </a:lnTo>
                  <a:lnTo>
                    <a:pt x="205" y="3444"/>
                  </a:lnTo>
                  <a:cubicBezTo>
                    <a:pt x="199" y="3547"/>
                    <a:pt x="173" y="3643"/>
                    <a:pt x="148" y="3739"/>
                  </a:cubicBezTo>
                  <a:cubicBezTo>
                    <a:pt x="116" y="3828"/>
                    <a:pt x="65" y="3918"/>
                    <a:pt x="1" y="3988"/>
                  </a:cubicBezTo>
                  <a:lnTo>
                    <a:pt x="26" y="4020"/>
                  </a:lnTo>
                  <a:cubicBezTo>
                    <a:pt x="97" y="3943"/>
                    <a:pt x="154" y="3854"/>
                    <a:pt x="193" y="3758"/>
                  </a:cubicBezTo>
                  <a:cubicBezTo>
                    <a:pt x="221" y="3672"/>
                    <a:pt x="245" y="3580"/>
                    <a:pt x="259" y="3488"/>
                  </a:cubicBezTo>
                  <a:lnTo>
                    <a:pt x="259" y="3488"/>
                  </a:lnTo>
                  <a:cubicBezTo>
                    <a:pt x="281" y="3492"/>
                    <a:pt x="303" y="3493"/>
                    <a:pt x="325" y="3493"/>
                  </a:cubicBezTo>
                  <a:cubicBezTo>
                    <a:pt x="377" y="3493"/>
                    <a:pt x="429" y="3483"/>
                    <a:pt x="481" y="3463"/>
                  </a:cubicBezTo>
                  <a:cubicBezTo>
                    <a:pt x="519" y="3444"/>
                    <a:pt x="557" y="3406"/>
                    <a:pt x="570" y="3361"/>
                  </a:cubicBezTo>
                  <a:cubicBezTo>
                    <a:pt x="589" y="3316"/>
                    <a:pt x="589" y="3265"/>
                    <a:pt x="570" y="3220"/>
                  </a:cubicBezTo>
                  <a:cubicBezTo>
                    <a:pt x="538" y="3143"/>
                    <a:pt x="487" y="3073"/>
                    <a:pt x="429" y="3015"/>
                  </a:cubicBezTo>
                  <a:cubicBezTo>
                    <a:pt x="376" y="2962"/>
                    <a:pt x="322" y="2914"/>
                    <a:pt x="269" y="2866"/>
                  </a:cubicBezTo>
                  <a:lnTo>
                    <a:pt x="269" y="2866"/>
                  </a:lnTo>
                  <a:cubicBezTo>
                    <a:pt x="257" y="2615"/>
                    <a:pt x="270" y="2364"/>
                    <a:pt x="308" y="2113"/>
                  </a:cubicBezTo>
                  <a:cubicBezTo>
                    <a:pt x="346" y="1857"/>
                    <a:pt x="404" y="1607"/>
                    <a:pt x="481" y="1364"/>
                  </a:cubicBezTo>
                  <a:cubicBezTo>
                    <a:pt x="557" y="1121"/>
                    <a:pt x="660" y="884"/>
                    <a:pt x="788" y="654"/>
                  </a:cubicBezTo>
                  <a:cubicBezTo>
                    <a:pt x="909" y="430"/>
                    <a:pt x="1057" y="218"/>
                    <a:pt x="1229" y="20"/>
                  </a:cubicBezTo>
                  <a:lnTo>
                    <a:pt x="11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85;p50">
              <a:extLst>
                <a:ext uri="{FF2B5EF4-FFF2-40B4-BE49-F238E27FC236}">
                  <a16:creationId xmlns:a16="http://schemas.microsoft.com/office/drawing/2014/main" id="{2A9A53C1-EFAF-FAF1-B162-E8E719EF52C8}"/>
                </a:ext>
              </a:extLst>
            </p:cNvPr>
            <p:cNvSpPr/>
            <p:nvPr/>
          </p:nvSpPr>
          <p:spPr>
            <a:xfrm>
              <a:off x="5949636" y="1882393"/>
              <a:ext cx="230692" cy="388731"/>
            </a:xfrm>
            <a:custGeom>
              <a:avLst/>
              <a:gdLst/>
              <a:ahLst/>
              <a:cxnLst/>
              <a:rect l="l" t="t" r="r" b="b"/>
              <a:pathLst>
                <a:path w="3080" h="5190" extrusionOk="0">
                  <a:moveTo>
                    <a:pt x="1057" y="1"/>
                  </a:moveTo>
                  <a:lnTo>
                    <a:pt x="0" y="699"/>
                  </a:lnTo>
                  <a:cubicBezTo>
                    <a:pt x="1357" y="1889"/>
                    <a:pt x="1293" y="3630"/>
                    <a:pt x="1281" y="3860"/>
                  </a:cubicBezTo>
                  <a:cubicBezTo>
                    <a:pt x="1127" y="3982"/>
                    <a:pt x="929" y="4174"/>
                    <a:pt x="967" y="4308"/>
                  </a:cubicBezTo>
                  <a:cubicBezTo>
                    <a:pt x="991" y="4402"/>
                    <a:pt x="1084" y="4431"/>
                    <a:pt x="1180" y="4431"/>
                  </a:cubicBezTo>
                  <a:cubicBezTo>
                    <a:pt x="1209" y="4431"/>
                    <a:pt x="1239" y="4428"/>
                    <a:pt x="1268" y="4424"/>
                  </a:cubicBezTo>
                  <a:cubicBezTo>
                    <a:pt x="1281" y="4520"/>
                    <a:pt x="1306" y="4622"/>
                    <a:pt x="1338" y="4718"/>
                  </a:cubicBezTo>
                  <a:cubicBezTo>
                    <a:pt x="1433" y="5014"/>
                    <a:pt x="1703" y="5190"/>
                    <a:pt x="1985" y="5190"/>
                  </a:cubicBezTo>
                  <a:cubicBezTo>
                    <a:pt x="2123" y="5190"/>
                    <a:pt x="2264" y="5148"/>
                    <a:pt x="2388" y="5057"/>
                  </a:cubicBezTo>
                  <a:cubicBezTo>
                    <a:pt x="2612" y="4878"/>
                    <a:pt x="2759" y="4616"/>
                    <a:pt x="2785" y="4328"/>
                  </a:cubicBezTo>
                  <a:cubicBezTo>
                    <a:pt x="3079" y="1844"/>
                    <a:pt x="1057" y="1"/>
                    <a:pt x="10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86;p50">
              <a:extLst>
                <a:ext uri="{FF2B5EF4-FFF2-40B4-BE49-F238E27FC236}">
                  <a16:creationId xmlns:a16="http://schemas.microsoft.com/office/drawing/2014/main" id="{1A758794-937F-67E9-72AE-7F479561EB11}"/>
                </a:ext>
              </a:extLst>
            </p:cNvPr>
            <p:cNvSpPr/>
            <p:nvPr/>
          </p:nvSpPr>
          <p:spPr>
            <a:xfrm>
              <a:off x="5950085" y="1882393"/>
              <a:ext cx="165978" cy="122836"/>
            </a:xfrm>
            <a:custGeom>
              <a:avLst/>
              <a:gdLst/>
              <a:ahLst/>
              <a:cxnLst/>
              <a:rect l="l" t="t" r="r" b="b"/>
              <a:pathLst>
                <a:path w="2216" h="1640" extrusionOk="0">
                  <a:moveTo>
                    <a:pt x="1057" y="1"/>
                  </a:moveTo>
                  <a:lnTo>
                    <a:pt x="1" y="699"/>
                  </a:lnTo>
                  <a:cubicBezTo>
                    <a:pt x="302" y="967"/>
                    <a:pt x="558" y="1287"/>
                    <a:pt x="756" y="1639"/>
                  </a:cubicBezTo>
                  <a:cubicBezTo>
                    <a:pt x="1086" y="1569"/>
                    <a:pt x="1421" y="1535"/>
                    <a:pt x="1756" y="1535"/>
                  </a:cubicBezTo>
                  <a:cubicBezTo>
                    <a:pt x="1910" y="1535"/>
                    <a:pt x="2063" y="1542"/>
                    <a:pt x="2215" y="1556"/>
                  </a:cubicBezTo>
                  <a:cubicBezTo>
                    <a:pt x="1908" y="980"/>
                    <a:pt x="1518" y="455"/>
                    <a:pt x="1057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87;p50">
              <a:extLst>
                <a:ext uri="{FF2B5EF4-FFF2-40B4-BE49-F238E27FC236}">
                  <a16:creationId xmlns:a16="http://schemas.microsoft.com/office/drawing/2014/main" id="{02D63C33-AE30-6270-C814-B3A6D287B8A7}"/>
                </a:ext>
              </a:extLst>
            </p:cNvPr>
            <p:cNvSpPr/>
            <p:nvPr/>
          </p:nvSpPr>
          <p:spPr>
            <a:xfrm>
              <a:off x="5970758" y="1955272"/>
              <a:ext cx="91603" cy="300649"/>
            </a:xfrm>
            <a:custGeom>
              <a:avLst/>
              <a:gdLst/>
              <a:ahLst/>
              <a:cxnLst/>
              <a:rect l="l" t="t" r="r" b="b"/>
              <a:pathLst>
                <a:path w="1223" h="4014" extrusionOk="0">
                  <a:moveTo>
                    <a:pt x="26" y="1"/>
                  </a:moveTo>
                  <a:lnTo>
                    <a:pt x="0" y="26"/>
                  </a:lnTo>
                  <a:cubicBezTo>
                    <a:pt x="167" y="225"/>
                    <a:pt x="314" y="436"/>
                    <a:pt x="435" y="660"/>
                  </a:cubicBezTo>
                  <a:cubicBezTo>
                    <a:pt x="563" y="884"/>
                    <a:pt x="666" y="1121"/>
                    <a:pt x="743" y="1364"/>
                  </a:cubicBezTo>
                  <a:cubicBezTo>
                    <a:pt x="826" y="1614"/>
                    <a:pt x="883" y="1863"/>
                    <a:pt x="915" y="2119"/>
                  </a:cubicBezTo>
                  <a:cubicBezTo>
                    <a:pt x="953" y="2363"/>
                    <a:pt x="966" y="2620"/>
                    <a:pt x="955" y="2870"/>
                  </a:cubicBezTo>
                  <a:lnTo>
                    <a:pt x="955" y="2870"/>
                  </a:lnTo>
                  <a:cubicBezTo>
                    <a:pt x="898" y="2917"/>
                    <a:pt x="846" y="2963"/>
                    <a:pt x="794" y="3015"/>
                  </a:cubicBezTo>
                  <a:cubicBezTo>
                    <a:pt x="736" y="3073"/>
                    <a:pt x="691" y="3143"/>
                    <a:pt x="659" y="3220"/>
                  </a:cubicBezTo>
                  <a:cubicBezTo>
                    <a:pt x="640" y="3265"/>
                    <a:pt x="640" y="3316"/>
                    <a:pt x="659" y="3355"/>
                  </a:cubicBezTo>
                  <a:cubicBezTo>
                    <a:pt x="672" y="3406"/>
                    <a:pt x="704" y="3438"/>
                    <a:pt x="749" y="3457"/>
                  </a:cubicBezTo>
                  <a:cubicBezTo>
                    <a:pt x="801" y="3479"/>
                    <a:pt x="860" y="3489"/>
                    <a:pt x="918" y="3489"/>
                  </a:cubicBezTo>
                  <a:cubicBezTo>
                    <a:pt x="934" y="3489"/>
                    <a:pt x="950" y="3488"/>
                    <a:pt x="966" y="3487"/>
                  </a:cubicBezTo>
                  <a:lnTo>
                    <a:pt x="966" y="3487"/>
                  </a:lnTo>
                  <a:cubicBezTo>
                    <a:pt x="985" y="3574"/>
                    <a:pt x="1008" y="3665"/>
                    <a:pt x="1037" y="3751"/>
                  </a:cubicBezTo>
                  <a:cubicBezTo>
                    <a:pt x="1069" y="3847"/>
                    <a:pt x="1127" y="3937"/>
                    <a:pt x="1203" y="4014"/>
                  </a:cubicBezTo>
                  <a:lnTo>
                    <a:pt x="1223" y="3995"/>
                  </a:lnTo>
                  <a:cubicBezTo>
                    <a:pt x="1159" y="3918"/>
                    <a:pt x="1107" y="3835"/>
                    <a:pt x="1075" y="3739"/>
                  </a:cubicBezTo>
                  <a:cubicBezTo>
                    <a:pt x="1050" y="3643"/>
                    <a:pt x="1031" y="3547"/>
                    <a:pt x="1018" y="3451"/>
                  </a:cubicBezTo>
                  <a:lnTo>
                    <a:pt x="1011" y="3419"/>
                  </a:lnTo>
                  <a:lnTo>
                    <a:pt x="979" y="3419"/>
                  </a:lnTo>
                  <a:cubicBezTo>
                    <a:pt x="956" y="3423"/>
                    <a:pt x="932" y="3425"/>
                    <a:pt x="909" y="3425"/>
                  </a:cubicBezTo>
                  <a:cubicBezTo>
                    <a:pt x="863" y="3425"/>
                    <a:pt x="817" y="3416"/>
                    <a:pt x="775" y="3399"/>
                  </a:cubicBezTo>
                  <a:cubicBezTo>
                    <a:pt x="743" y="3387"/>
                    <a:pt x="723" y="3361"/>
                    <a:pt x="717" y="3335"/>
                  </a:cubicBezTo>
                  <a:cubicBezTo>
                    <a:pt x="704" y="3303"/>
                    <a:pt x="711" y="3271"/>
                    <a:pt x="723" y="3246"/>
                  </a:cubicBezTo>
                  <a:cubicBezTo>
                    <a:pt x="755" y="3182"/>
                    <a:pt x="794" y="3118"/>
                    <a:pt x="845" y="3067"/>
                  </a:cubicBezTo>
                  <a:cubicBezTo>
                    <a:pt x="903" y="3015"/>
                    <a:pt x="954" y="2964"/>
                    <a:pt x="1018" y="2919"/>
                  </a:cubicBezTo>
                  <a:lnTo>
                    <a:pt x="1031" y="2907"/>
                  </a:lnTo>
                  <a:lnTo>
                    <a:pt x="1031" y="2894"/>
                  </a:lnTo>
                  <a:cubicBezTo>
                    <a:pt x="1043" y="2631"/>
                    <a:pt x="1031" y="2369"/>
                    <a:pt x="992" y="2107"/>
                  </a:cubicBezTo>
                  <a:cubicBezTo>
                    <a:pt x="954" y="1851"/>
                    <a:pt x="890" y="1594"/>
                    <a:pt x="813" y="1345"/>
                  </a:cubicBezTo>
                  <a:cubicBezTo>
                    <a:pt x="730" y="1095"/>
                    <a:pt x="621" y="858"/>
                    <a:pt x="493" y="628"/>
                  </a:cubicBezTo>
                  <a:cubicBezTo>
                    <a:pt x="359" y="404"/>
                    <a:pt x="199" y="193"/>
                    <a:pt x="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88;p50">
              <a:extLst>
                <a:ext uri="{FF2B5EF4-FFF2-40B4-BE49-F238E27FC236}">
                  <a16:creationId xmlns:a16="http://schemas.microsoft.com/office/drawing/2014/main" id="{952F95EE-56B7-AF60-5887-C88415A482AB}"/>
                </a:ext>
              </a:extLst>
            </p:cNvPr>
            <p:cNvSpPr/>
            <p:nvPr/>
          </p:nvSpPr>
          <p:spPr>
            <a:xfrm>
              <a:off x="5485096" y="1598590"/>
              <a:ext cx="592609" cy="359520"/>
            </a:xfrm>
            <a:custGeom>
              <a:avLst/>
              <a:gdLst/>
              <a:ahLst/>
              <a:cxnLst/>
              <a:rect l="l" t="t" r="r" b="b"/>
              <a:pathLst>
                <a:path w="7912" h="480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415" y="391"/>
                    <a:pt x="1121" y="846"/>
                    <a:pt x="929" y="1351"/>
                  </a:cubicBezTo>
                  <a:cubicBezTo>
                    <a:pt x="1" y="3649"/>
                    <a:pt x="1716" y="4577"/>
                    <a:pt x="3796" y="4763"/>
                  </a:cubicBezTo>
                  <a:cubicBezTo>
                    <a:pt x="4066" y="4787"/>
                    <a:pt x="4328" y="4800"/>
                    <a:pt x="4580" y="4800"/>
                  </a:cubicBezTo>
                  <a:cubicBezTo>
                    <a:pt x="5903" y="4800"/>
                    <a:pt x="6953" y="4457"/>
                    <a:pt x="7534" y="3726"/>
                  </a:cubicBezTo>
                  <a:cubicBezTo>
                    <a:pt x="7694" y="3515"/>
                    <a:pt x="7822" y="3284"/>
                    <a:pt x="7899" y="3035"/>
                  </a:cubicBezTo>
                  <a:cubicBezTo>
                    <a:pt x="7905" y="3016"/>
                    <a:pt x="7911" y="2996"/>
                    <a:pt x="7911" y="2977"/>
                  </a:cubicBezTo>
                  <a:lnTo>
                    <a:pt x="7911" y="2977"/>
                  </a:lnTo>
                  <a:cubicBezTo>
                    <a:pt x="7304" y="3460"/>
                    <a:pt x="6411" y="3686"/>
                    <a:pt x="5334" y="3686"/>
                  </a:cubicBezTo>
                  <a:cubicBezTo>
                    <a:pt x="5083" y="3686"/>
                    <a:pt x="4821" y="3673"/>
                    <a:pt x="4551" y="3649"/>
                  </a:cubicBezTo>
                  <a:cubicBezTo>
                    <a:pt x="2471" y="3464"/>
                    <a:pt x="762" y="2535"/>
                    <a:pt x="1684" y="238"/>
                  </a:cubicBezTo>
                  <a:cubicBezTo>
                    <a:pt x="1716" y="155"/>
                    <a:pt x="1754" y="78"/>
                    <a:pt x="1786" y="1"/>
                  </a:cubicBezTo>
                  <a:close/>
                </a:path>
              </a:pathLst>
            </a:custGeom>
            <a:solidFill>
              <a:srgbClr val="C08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9;p50">
              <a:extLst>
                <a:ext uri="{FF2B5EF4-FFF2-40B4-BE49-F238E27FC236}">
                  <a16:creationId xmlns:a16="http://schemas.microsoft.com/office/drawing/2014/main" id="{BDC57434-D530-3CFA-1F10-B1DA242389B2}"/>
                </a:ext>
              </a:extLst>
            </p:cNvPr>
            <p:cNvSpPr/>
            <p:nvPr/>
          </p:nvSpPr>
          <p:spPr>
            <a:xfrm>
              <a:off x="5485096" y="1598590"/>
              <a:ext cx="592609" cy="359520"/>
            </a:xfrm>
            <a:custGeom>
              <a:avLst/>
              <a:gdLst/>
              <a:ahLst/>
              <a:cxnLst/>
              <a:rect l="l" t="t" r="r" b="b"/>
              <a:pathLst>
                <a:path w="7912" h="4800" extrusionOk="0">
                  <a:moveTo>
                    <a:pt x="1786" y="1"/>
                  </a:moveTo>
                  <a:lnTo>
                    <a:pt x="1786" y="1"/>
                  </a:lnTo>
                  <a:cubicBezTo>
                    <a:pt x="1415" y="391"/>
                    <a:pt x="1121" y="846"/>
                    <a:pt x="929" y="1351"/>
                  </a:cubicBezTo>
                  <a:cubicBezTo>
                    <a:pt x="1" y="3649"/>
                    <a:pt x="1716" y="4577"/>
                    <a:pt x="3796" y="4763"/>
                  </a:cubicBezTo>
                  <a:cubicBezTo>
                    <a:pt x="4066" y="4787"/>
                    <a:pt x="4328" y="4800"/>
                    <a:pt x="4580" y="4800"/>
                  </a:cubicBezTo>
                  <a:cubicBezTo>
                    <a:pt x="5903" y="4800"/>
                    <a:pt x="6953" y="4457"/>
                    <a:pt x="7534" y="3726"/>
                  </a:cubicBezTo>
                  <a:cubicBezTo>
                    <a:pt x="7694" y="3515"/>
                    <a:pt x="7822" y="3284"/>
                    <a:pt x="7899" y="3035"/>
                  </a:cubicBezTo>
                  <a:cubicBezTo>
                    <a:pt x="7905" y="3016"/>
                    <a:pt x="7911" y="2996"/>
                    <a:pt x="7911" y="2977"/>
                  </a:cubicBezTo>
                  <a:lnTo>
                    <a:pt x="7911" y="2977"/>
                  </a:lnTo>
                  <a:cubicBezTo>
                    <a:pt x="7304" y="3460"/>
                    <a:pt x="6411" y="3686"/>
                    <a:pt x="5334" y="3686"/>
                  </a:cubicBezTo>
                  <a:cubicBezTo>
                    <a:pt x="5083" y="3686"/>
                    <a:pt x="4821" y="3673"/>
                    <a:pt x="4551" y="3649"/>
                  </a:cubicBezTo>
                  <a:cubicBezTo>
                    <a:pt x="2471" y="3464"/>
                    <a:pt x="762" y="2535"/>
                    <a:pt x="1684" y="238"/>
                  </a:cubicBezTo>
                  <a:cubicBezTo>
                    <a:pt x="1716" y="155"/>
                    <a:pt x="1754" y="78"/>
                    <a:pt x="17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90;p50">
              <a:extLst>
                <a:ext uri="{FF2B5EF4-FFF2-40B4-BE49-F238E27FC236}">
                  <a16:creationId xmlns:a16="http://schemas.microsoft.com/office/drawing/2014/main" id="{AA0DF6EA-8D7F-6DFB-3007-97D448DFF914}"/>
                </a:ext>
              </a:extLst>
            </p:cNvPr>
            <p:cNvSpPr/>
            <p:nvPr/>
          </p:nvSpPr>
          <p:spPr>
            <a:xfrm>
              <a:off x="5524311" y="1522712"/>
              <a:ext cx="584027" cy="362375"/>
            </a:xfrm>
            <a:custGeom>
              <a:avLst/>
              <a:gdLst/>
              <a:ahLst/>
              <a:cxnLst/>
              <a:rect l="l" t="t" r="r" b="b"/>
              <a:pathLst>
                <a:path w="7559" h="4699" extrusionOk="0">
                  <a:moveTo>
                    <a:pt x="3463" y="0"/>
                  </a:moveTo>
                  <a:cubicBezTo>
                    <a:pt x="2844" y="0"/>
                    <a:pt x="2239" y="167"/>
                    <a:pt x="1709" y="483"/>
                  </a:cubicBezTo>
                  <a:cubicBezTo>
                    <a:pt x="1459" y="630"/>
                    <a:pt x="1229" y="809"/>
                    <a:pt x="1024" y="1014"/>
                  </a:cubicBezTo>
                  <a:cubicBezTo>
                    <a:pt x="992" y="1091"/>
                    <a:pt x="954" y="1168"/>
                    <a:pt x="922" y="1251"/>
                  </a:cubicBezTo>
                  <a:cubicBezTo>
                    <a:pt x="0" y="3548"/>
                    <a:pt x="1709" y="4477"/>
                    <a:pt x="3789" y="4662"/>
                  </a:cubicBezTo>
                  <a:cubicBezTo>
                    <a:pt x="4060" y="4686"/>
                    <a:pt x="4322" y="4699"/>
                    <a:pt x="4573" y="4699"/>
                  </a:cubicBezTo>
                  <a:cubicBezTo>
                    <a:pt x="5650" y="4699"/>
                    <a:pt x="6542" y="4474"/>
                    <a:pt x="7149" y="3997"/>
                  </a:cubicBezTo>
                  <a:cubicBezTo>
                    <a:pt x="7559" y="2588"/>
                    <a:pt x="6388" y="112"/>
                    <a:pt x="3712" y="9"/>
                  </a:cubicBezTo>
                  <a:cubicBezTo>
                    <a:pt x="3629" y="3"/>
                    <a:pt x="3546" y="0"/>
                    <a:pt x="34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91;p50">
              <a:extLst>
                <a:ext uri="{FF2B5EF4-FFF2-40B4-BE49-F238E27FC236}">
                  <a16:creationId xmlns:a16="http://schemas.microsoft.com/office/drawing/2014/main" id="{921F5BB0-9719-95F1-0F2F-8BB81E5F935B}"/>
                </a:ext>
              </a:extLst>
            </p:cNvPr>
            <p:cNvSpPr/>
            <p:nvPr/>
          </p:nvSpPr>
          <p:spPr>
            <a:xfrm>
              <a:off x="5540673" y="1832059"/>
              <a:ext cx="509695" cy="129277"/>
            </a:xfrm>
            <a:custGeom>
              <a:avLst/>
              <a:gdLst/>
              <a:ahLst/>
              <a:cxnLst/>
              <a:rect l="l" t="t" r="r" b="b"/>
              <a:pathLst>
                <a:path w="6805" h="1726" extrusionOk="0">
                  <a:moveTo>
                    <a:pt x="39" y="1"/>
                  </a:moveTo>
                  <a:lnTo>
                    <a:pt x="1" y="20"/>
                  </a:lnTo>
                  <a:cubicBezTo>
                    <a:pt x="103" y="327"/>
                    <a:pt x="289" y="603"/>
                    <a:pt x="532" y="820"/>
                  </a:cubicBezTo>
                  <a:cubicBezTo>
                    <a:pt x="782" y="1031"/>
                    <a:pt x="1063" y="1198"/>
                    <a:pt x="1364" y="1313"/>
                  </a:cubicBezTo>
                  <a:cubicBezTo>
                    <a:pt x="1966" y="1543"/>
                    <a:pt x="2600" y="1678"/>
                    <a:pt x="3246" y="1703"/>
                  </a:cubicBezTo>
                  <a:cubicBezTo>
                    <a:pt x="3427" y="1718"/>
                    <a:pt x="3609" y="1725"/>
                    <a:pt x="3790" y="1725"/>
                  </a:cubicBezTo>
                  <a:cubicBezTo>
                    <a:pt x="4251" y="1725"/>
                    <a:pt x="4712" y="1678"/>
                    <a:pt x="5166" y="1582"/>
                  </a:cubicBezTo>
                  <a:cubicBezTo>
                    <a:pt x="5480" y="1511"/>
                    <a:pt x="5787" y="1396"/>
                    <a:pt x="6069" y="1243"/>
                  </a:cubicBezTo>
                  <a:cubicBezTo>
                    <a:pt x="6350" y="1089"/>
                    <a:pt x="6600" y="878"/>
                    <a:pt x="6805" y="628"/>
                  </a:cubicBezTo>
                  <a:lnTo>
                    <a:pt x="6773" y="603"/>
                  </a:lnTo>
                  <a:cubicBezTo>
                    <a:pt x="6574" y="846"/>
                    <a:pt x="6325" y="1051"/>
                    <a:pt x="6043" y="1198"/>
                  </a:cubicBezTo>
                  <a:cubicBezTo>
                    <a:pt x="5761" y="1339"/>
                    <a:pt x="5460" y="1447"/>
                    <a:pt x="5153" y="1518"/>
                  </a:cubicBezTo>
                  <a:cubicBezTo>
                    <a:pt x="4716" y="1607"/>
                    <a:pt x="4273" y="1653"/>
                    <a:pt x="3830" y="1653"/>
                  </a:cubicBezTo>
                  <a:cubicBezTo>
                    <a:pt x="3637" y="1653"/>
                    <a:pt x="3444" y="1644"/>
                    <a:pt x="3252" y="1627"/>
                  </a:cubicBezTo>
                  <a:cubicBezTo>
                    <a:pt x="2619" y="1582"/>
                    <a:pt x="1985" y="1479"/>
                    <a:pt x="1390" y="1249"/>
                  </a:cubicBezTo>
                  <a:cubicBezTo>
                    <a:pt x="1095" y="1134"/>
                    <a:pt x="820" y="974"/>
                    <a:pt x="577" y="769"/>
                  </a:cubicBezTo>
                  <a:cubicBezTo>
                    <a:pt x="334" y="564"/>
                    <a:pt x="148" y="295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92;p50">
              <a:extLst>
                <a:ext uri="{FF2B5EF4-FFF2-40B4-BE49-F238E27FC236}">
                  <a16:creationId xmlns:a16="http://schemas.microsoft.com/office/drawing/2014/main" id="{CFF0E0B5-CBB3-E049-ECC0-DCBF94C517AB}"/>
                </a:ext>
              </a:extLst>
            </p:cNvPr>
            <p:cNvSpPr/>
            <p:nvPr/>
          </p:nvSpPr>
          <p:spPr>
            <a:xfrm>
              <a:off x="5758861" y="1733787"/>
              <a:ext cx="115121" cy="110328"/>
            </a:xfrm>
            <a:custGeom>
              <a:avLst/>
              <a:gdLst/>
              <a:ahLst/>
              <a:cxnLst/>
              <a:rect l="l" t="t" r="r" b="b"/>
              <a:pathLst>
                <a:path w="1537" h="1473" extrusionOk="0">
                  <a:moveTo>
                    <a:pt x="768" y="1"/>
                  </a:moveTo>
                  <a:cubicBezTo>
                    <a:pt x="346" y="1"/>
                    <a:pt x="0" y="385"/>
                    <a:pt x="0" y="858"/>
                  </a:cubicBezTo>
                  <a:cubicBezTo>
                    <a:pt x="0" y="1332"/>
                    <a:pt x="346" y="1473"/>
                    <a:pt x="768" y="1473"/>
                  </a:cubicBezTo>
                  <a:cubicBezTo>
                    <a:pt x="1191" y="1473"/>
                    <a:pt x="1536" y="1332"/>
                    <a:pt x="1536" y="858"/>
                  </a:cubicBezTo>
                  <a:cubicBezTo>
                    <a:pt x="1536" y="385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EFFBFF">
                <a:alpha val="66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93;p50">
              <a:extLst>
                <a:ext uri="{FF2B5EF4-FFF2-40B4-BE49-F238E27FC236}">
                  <a16:creationId xmlns:a16="http://schemas.microsoft.com/office/drawing/2014/main" id="{7A202FBB-BC42-0F3F-6BA0-AEF5F61D5C54}"/>
                </a:ext>
              </a:extLst>
            </p:cNvPr>
            <p:cNvSpPr/>
            <p:nvPr/>
          </p:nvSpPr>
          <p:spPr>
            <a:xfrm>
              <a:off x="5781332" y="1725698"/>
              <a:ext cx="70556" cy="36476"/>
            </a:xfrm>
            <a:custGeom>
              <a:avLst/>
              <a:gdLst/>
              <a:ahLst/>
              <a:cxnLst/>
              <a:rect l="l" t="t" r="r" b="b"/>
              <a:pathLst>
                <a:path w="942" h="487" extrusionOk="0">
                  <a:moveTo>
                    <a:pt x="471" y="0"/>
                  </a:moveTo>
                  <a:cubicBezTo>
                    <a:pt x="369" y="0"/>
                    <a:pt x="267" y="26"/>
                    <a:pt x="174" y="77"/>
                  </a:cubicBezTo>
                  <a:cubicBezTo>
                    <a:pt x="1" y="166"/>
                    <a:pt x="39" y="429"/>
                    <a:pt x="231" y="467"/>
                  </a:cubicBezTo>
                  <a:cubicBezTo>
                    <a:pt x="308" y="480"/>
                    <a:pt x="391" y="486"/>
                    <a:pt x="468" y="486"/>
                  </a:cubicBezTo>
                  <a:cubicBezTo>
                    <a:pt x="551" y="486"/>
                    <a:pt x="635" y="480"/>
                    <a:pt x="711" y="467"/>
                  </a:cubicBezTo>
                  <a:cubicBezTo>
                    <a:pt x="903" y="429"/>
                    <a:pt x="942" y="166"/>
                    <a:pt x="769" y="77"/>
                  </a:cubicBezTo>
                  <a:cubicBezTo>
                    <a:pt x="676" y="26"/>
                    <a:pt x="574" y="0"/>
                    <a:pt x="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94;p50">
              <a:extLst>
                <a:ext uri="{FF2B5EF4-FFF2-40B4-BE49-F238E27FC236}">
                  <a16:creationId xmlns:a16="http://schemas.microsoft.com/office/drawing/2014/main" id="{16D578FB-45C6-8A2B-2A2A-B0545B02A51A}"/>
                </a:ext>
              </a:extLst>
            </p:cNvPr>
            <p:cNvSpPr/>
            <p:nvPr/>
          </p:nvSpPr>
          <p:spPr>
            <a:xfrm>
              <a:off x="5692199" y="1715137"/>
              <a:ext cx="50408" cy="43067"/>
            </a:xfrm>
            <a:custGeom>
              <a:avLst/>
              <a:gdLst/>
              <a:ahLst/>
              <a:cxnLst/>
              <a:rect l="l" t="t" r="r" b="b"/>
              <a:pathLst>
                <a:path w="673" h="575" extrusionOk="0">
                  <a:moveTo>
                    <a:pt x="385" y="0"/>
                  </a:moveTo>
                  <a:cubicBezTo>
                    <a:pt x="128" y="0"/>
                    <a:pt x="0" y="307"/>
                    <a:pt x="180" y="487"/>
                  </a:cubicBezTo>
                  <a:cubicBezTo>
                    <a:pt x="240" y="547"/>
                    <a:pt x="314" y="574"/>
                    <a:pt x="385" y="574"/>
                  </a:cubicBezTo>
                  <a:cubicBezTo>
                    <a:pt x="533" y="574"/>
                    <a:pt x="673" y="459"/>
                    <a:pt x="673" y="282"/>
                  </a:cubicBezTo>
                  <a:cubicBezTo>
                    <a:pt x="673" y="128"/>
                    <a:pt x="545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95;p50">
              <a:extLst>
                <a:ext uri="{FF2B5EF4-FFF2-40B4-BE49-F238E27FC236}">
                  <a16:creationId xmlns:a16="http://schemas.microsoft.com/office/drawing/2014/main" id="{5E39DBF1-4AE5-DA56-5000-FB45B025CF07}"/>
                </a:ext>
              </a:extLst>
            </p:cNvPr>
            <p:cNvSpPr/>
            <p:nvPr/>
          </p:nvSpPr>
          <p:spPr>
            <a:xfrm>
              <a:off x="5891662" y="1715137"/>
              <a:ext cx="43217" cy="42693"/>
            </a:xfrm>
            <a:custGeom>
              <a:avLst/>
              <a:gdLst/>
              <a:ahLst/>
              <a:cxnLst/>
              <a:rect l="l" t="t" r="r" b="b"/>
              <a:pathLst>
                <a:path w="577" h="570" extrusionOk="0">
                  <a:moveTo>
                    <a:pt x="288" y="0"/>
                  </a:moveTo>
                  <a:cubicBezTo>
                    <a:pt x="128" y="0"/>
                    <a:pt x="0" y="128"/>
                    <a:pt x="0" y="282"/>
                  </a:cubicBezTo>
                  <a:cubicBezTo>
                    <a:pt x="0" y="442"/>
                    <a:pt x="128" y="570"/>
                    <a:pt x="288" y="570"/>
                  </a:cubicBezTo>
                  <a:cubicBezTo>
                    <a:pt x="448" y="570"/>
                    <a:pt x="576" y="442"/>
                    <a:pt x="576" y="282"/>
                  </a:cubicBezTo>
                  <a:cubicBezTo>
                    <a:pt x="576" y="128"/>
                    <a:pt x="44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96;p50">
              <a:extLst>
                <a:ext uri="{FF2B5EF4-FFF2-40B4-BE49-F238E27FC236}">
                  <a16:creationId xmlns:a16="http://schemas.microsoft.com/office/drawing/2014/main" id="{450BC882-9FF1-3FAE-3885-5C734D689352}"/>
                </a:ext>
              </a:extLst>
            </p:cNvPr>
            <p:cNvSpPr/>
            <p:nvPr/>
          </p:nvSpPr>
          <p:spPr>
            <a:xfrm>
              <a:off x="5782306" y="1762999"/>
              <a:ext cx="68608" cy="38648"/>
            </a:xfrm>
            <a:custGeom>
              <a:avLst/>
              <a:gdLst/>
              <a:ahLst/>
              <a:cxnLst/>
              <a:rect l="l" t="t" r="r" b="b"/>
              <a:pathLst>
                <a:path w="916" h="516" extrusionOk="0">
                  <a:moveTo>
                    <a:pt x="44" y="0"/>
                  </a:moveTo>
                  <a:cubicBezTo>
                    <a:pt x="28" y="0"/>
                    <a:pt x="14" y="17"/>
                    <a:pt x="14" y="33"/>
                  </a:cubicBezTo>
                  <a:cubicBezTo>
                    <a:pt x="1" y="155"/>
                    <a:pt x="39" y="276"/>
                    <a:pt x="122" y="366"/>
                  </a:cubicBezTo>
                  <a:cubicBezTo>
                    <a:pt x="213" y="466"/>
                    <a:pt x="336" y="516"/>
                    <a:pt x="459" y="516"/>
                  </a:cubicBezTo>
                  <a:cubicBezTo>
                    <a:pt x="580" y="516"/>
                    <a:pt x="702" y="468"/>
                    <a:pt x="794" y="372"/>
                  </a:cubicBezTo>
                  <a:cubicBezTo>
                    <a:pt x="878" y="276"/>
                    <a:pt x="916" y="155"/>
                    <a:pt x="897" y="33"/>
                  </a:cubicBezTo>
                  <a:cubicBezTo>
                    <a:pt x="890" y="20"/>
                    <a:pt x="884" y="8"/>
                    <a:pt x="871" y="8"/>
                  </a:cubicBezTo>
                  <a:cubicBezTo>
                    <a:pt x="867" y="7"/>
                    <a:pt x="862" y="6"/>
                    <a:pt x="858" y="6"/>
                  </a:cubicBezTo>
                  <a:cubicBezTo>
                    <a:pt x="839" y="6"/>
                    <a:pt x="826" y="17"/>
                    <a:pt x="826" y="33"/>
                  </a:cubicBezTo>
                  <a:cubicBezTo>
                    <a:pt x="807" y="123"/>
                    <a:pt x="756" y="206"/>
                    <a:pt x="692" y="264"/>
                  </a:cubicBezTo>
                  <a:cubicBezTo>
                    <a:pt x="628" y="321"/>
                    <a:pt x="545" y="353"/>
                    <a:pt x="455" y="360"/>
                  </a:cubicBezTo>
                  <a:cubicBezTo>
                    <a:pt x="366" y="360"/>
                    <a:pt x="282" y="328"/>
                    <a:pt x="218" y="270"/>
                  </a:cubicBezTo>
                  <a:cubicBezTo>
                    <a:pt x="148" y="206"/>
                    <a:pt x="97" y="123"/>
                    <a:pt x="90" y="33"/>
                  </a:cubicBezTo>
                  <a:cubicBezTo>
                    <a:pt x="84" y="14"/>
                    <a:pt x="71" y="1"/>
                    <a:pt x="52" y="1"/>
                  </a:cubicBezTo>
                  <a:cubicBezTo>
                    <a:pt x="49" y="0"/>
                    <a:pt x="47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97;p50">
              <a:extLst>
                <a:ext uri="{FF2B5EF4-FFF2-40B4-BE49-F238E27FC236}">
                  <a16:creationId xmlns:a16="http://schemas.microsoft.com/office/drawing/2014/main" id="{1EC85E86-525E-3814-7745-79D2BDF49294}"/>
                </a:ext>
              </a:extLst>
            </p:cNvPr>
            <p:cNvSpPr/>
            <p:nvPr/>
          </p:nvSpPr>
          <p:spPr>
            <a:xfrm>
              <a:off x="5816386" y="1745322"/>
              <a:ext cx="75" cy="50408"/>
            </a:xfrm>
            <a:custGeom>
              <a:avLst/>
              <a:gdLst/>
              <a:ahLst/>
              <a:cxnLst/>
              <a:rect l="l" t="t" r="r" b="b"/>
              <a:pathLst>
                <a:path w="1" h="673" fill="none" extrusionOk="0">
                  <a:moveTo>
                    <a:pt x="0" y="672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2075" cap="rnd" cmpd="sng">
              <a:solidFill>
                <a:srgbClr val="222221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98;p50">
              <a:extLst>
                <a:ext uri="{FF2B5EF4-FFF2-40B4-BE49-F238E27FC236}">
                  <a16:creationId xmlns:a16="http://schemas.microsoft.com/office/drawing/2014/main" id="{774523CF-1ECC-4DE8-30DF-72F929329B24}"/>
                </a:ext>
              </a:extLst>
            </p:cNvPr>
            <p:cNvSpPr/>
            <p:nvPr/>
          </p:nvSpPr>
          <p:spPr>
            <a:xfrm>
              <a:off x="5583367" y="1515673"/>
              <a:ext cx="110852" cy="110852"/>
            </a:xfrm>
            <a:custGeom>
              <a:avLst/>
              <a:gdLst/>
              <a:ahLst/>
              <a:cxnLst/>
              <a:rect l="l" t="t" r="r" b="b"/>
              <a:pathLst>
                <a:path w="1480" h="1480" extrusionOk="0">
                  <a:moveTo>
                    <a:pt x="737" y="1"/>
                  </a:moveTo>
                  <a:cubicBezTo>
                    <a:pt x="327" y="1"/>
                    <a:pt x="1" y="334"/>
                    <a:pt x="1" y="737"/>
                  </a:cubicBezTo>
                  <a:cubicBezTo>
                    <a:pt x="1" y="1146"/>
                    <a:pt x="327" y="1479"/>
                    <a:pt x="737" y="1479"/>
                  </a:cubicBezTo>
                  <a:cubicBezTo>
                    <a:pt x="1146" y="1479"/>
                    <a:pt x="1479" y="1146"/>
                    <a:pt x="1479" y="737"/>
                  </a:cubicBezTo>
                  <a:cubicBezTo>
                    <a:pt x="1479" y="334"/>
                    <a:pt x="1146" y="1"/>
                    <a:pt x="737" y="1"/>
                  </a:cubicBezTo>
                  <a:close/>
                </a:path>
              </a:pathLst>
            </a:custGeom>
            <a:solidFill>
              <a:srgbClr val="F7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9;p50">
              <a:extLst>
                <a:ext uri="{FF2B5EF4-FFF2-40B4-BE49-F238E27FC236}">
                  <a16:creationId xmlns:a16="http://schemas.microsoft.com/office/drawing/2014/main" id="{7EEE394F-8B77-E70B-CC03-7FF19E422CCE}"/>
                </a:ext>
              </a:extLst>
            </p:cNvPr>
            <p:cNvSpPr/>
            <p:nvPr/>
          </p:nvSpPr>
          <p:spPr>
            <a:xfrm>
              <a:off x="5938101" y="1515673"/>
              <a:ext cx="110852" cy="110852"/>
            </a:xfrm>
            <a:custGeom>
              <a:avLst/>
              <a:gdLst/>
              <a:ahLst/>
              <a:cxnLst/>
              <a:rect l="l" t="t" r="r" b="b"/>
              <a:pathLst>
                <a:path w="1480" h="1480" extrusionOk="0">
                  <a:moveTo>
                    <a:pt x="737" y="1"/>
                  </a:moveTo>
                  <a:cubicBezTo>
                    <a:pt x="327" y="1"/>
                    <a:pt x="1" y="334"/>
                    <a:pt x="1" y="737"/>
                  </a:cubicBezTo>
                  <a:cubicBezTo>
                    <a:pt x="1" y="1146"/>
                    <a:pt x="327" y="1479"/>
                    <a:pt x="737" y="1479"/>
                  </a:cubicBezTo>
                  <a:cubicBezTo>
                    <a:pt x="1147" y="1479"/>
                    <a:pt x="1479" y="1146"/>
                    <a:pt x="1479" y="737"/>
                  </a:cubicBezTo>
                  <a:cubicBezTo>
                    <a:pt x="1479" y="334"/>
                    <a:pt x="1147" y="1"/>
                    <a:pt x="737" y="1"/>
                  </a:cubicBezTo>
                  <a:close/>
                </a:path>
              </a:pathLst>
            </a:custGeom>
            <a:solidFill>
              <a:srgbClr val="F7E8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3400;p50">
            <a:extLst>
              <a:ext uri="{FF2B5EF4-FFF2-40B4-BE49-F238E27FC236}">
                <a16:creationId xmlns:a16="http://schemas.microsoft.com/office/drawing/2014/main" id="{EE183D2E-4F69-953D-9A93-8BF97A83DC04}"/>
              </a:ext>
            </a:extLst>
          </p:cNvPr>
          <p:cNvGrpSpPr/>
          <p:nvPr/>
        </p:nvGrpSpPr>
        <p:grpSpPr>
          <a:xfrm>
            <a:off x="2096467" y="3835828"/>
            <a:ext cx="1003874" cy="1118057"/>
            <a:chOff x="6240629" y="1369465"/>
            <a:chExt cx="1003874" cy="1118057"/>
          </a:xfrm>
        </p:grpSpPr>
        <p:sp>
          <p:nvSpPr>
            <p:cNvPr id="56" name="Google Shape;3401;p50">
              <a:extLst>
                <a:ext uri="{FF2B5EF4-FFF2-40B4-BE49-F238E27FC236}">
                  <a16:creationId xmlns:a16="http://schemas.microsoft.com/office/drawing/2014/main" id="{467A269B-4ADD-A6B9-1C53-A1D1AA32BA08}"/>
                </a:ext>
              </a:extLst>
            </p:cNvPr>
            <p:cNvSpPr/>
            <p:nvPr/>
          </p:nvSpPr>
          <p:spPr>
            <a:xfrm>
              <a:off x="6896917" y="1815805"/>
              <a:ext cx="281474" cy="283347"/>
            </a:xfrm>
            <a:custGeom>
              <a:avLst/>
              <a:gdLst/>
              <a:ahLst/>
              <a:cxnLst/>
              <a:rect l="l" t="t" r="r" b="b"/>
              <a:pathLst>
                <a:path w="3758" h="3783" extrusionOk="0">
                  <a:moveTo>
                    <a:pt x="2881" y="0"/>
                  </a:moveTo>
                  <a:cubicBezTo>
                    <a:pt x="2881" y="0"/>
                    <a:pt x="1837" y="896"/>
                    <a:pt x="1" y="1639"/>
                  </a:cubicBezTo>
                  <a:lnTo>
                    <a:pt x="564" y="3783"/>
                  </a:lnTo>
                  <a:cubicBezTo>
                    <a:pt x="564" y="3783"/>
                    <a:pt x="2631" y="2752"/>
                    <a:pt x="3758" y="1184"/>
                  </a:cubicBezTo>
                  <a:lnTo>
                    <a:pt x="2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02;p50">
              <a:extLst>
                <a:ext uri="{FF2B5EF4-FFF2-40B4-BE49-F238E27FC236}">
                  <a16:creationId xmlns:a16="http://schemas.microsoft.com/office/drawing/2014/main" id="{70B09A76-2E0B-7031-A6F1-276D0EEDEA36}"/>
                </a:ext>
              </a:extLst>
            </p:cNvPr>
            <p:cNvSpPr/>
            <p:nvPr/>
          </p:nvSpPr>
          <p:spPr>
            <a:xfrm>
              <a:off x="6539786" y="1817688"/>
              <a:ext cx="40975" cy="44975"/>
            </a:xfrm>
            <a:custGeom>
              <a:avLst/>
              <a:gdLst/>
              <a:ahLst/>
              <a:cxnLst/>
              <a:rect l="l" t="t" r="r" b="b"/>
              <a:pathLst>
                <a:path w="1639" h="1799" extrusionOk="0">
                  <a:moveTo>
                    <a:pt x="956" y="1"/>
                  </a:moveTo>
                  <a:cubicBezTo>
                    <a:pt x="867" y="1"/>
                    <a:pt x="775" y="19"/>
                    <a:pt x="685" y="58"/>
                  </a:cubicBezTo>
                  <a:cubicBezTo>
                    <a:pt x="589" y="90"/>
                    <a:pt x="500" y="141"/>
                    <a:pt x="417" y="192"/>
                  </a:cubicBezTo>
                  <a:cubicBezTo>
                    <a:pt x="364" y="108"/>
                    <a:pt x="285" y="19"/>
                    <a:pt x="194" y="19"/>
                  </a:cubicBezTo>
                  <a:cubicBezTo>
                    <a:pt x="175" y="19"/>
                    <a:pt x="155" y="23"/>
                    <a:pt x="135" y="32"/>
                  </a:cubicBezTo>
                  <a:cubicBezTo>
                    <a:pt x="1" y="96"/>
                    <a:pt x="26" y="416"/>
                    <a:pt x="33" y="608"/>
                  </a:cubicBezTo>
                  <a:lnTo>
                    <a:pt x="922" y="1799"/>
                  </a:lnTo>
                  <a:cubicBezTo>
                    <a:pt x="1069" y="1677"/>
                    <a:pt x="1204" y="1549"/>
                    <a:pt x="1338" y="1408"/>
                  </a:cubicBezTo>
                  <a:cubicBezTo>
                    <a:pt x="1537" y="1197"/>
                    <a:pt x="1639" y="915"/>
                    <a:pt x="1626" y="627"/>
                  </a:cubicBezTo>
                  <a:cubicBezTo>
                    <a:pt x="1596" y="258"/>
                    <a:pt x="1294" y="1"/>
                    <a:pt x="956" y="1"/>
                  </a:cubicBezTo>
                  <a:close/>
                </a:path>
              </a:pathLst>
            </a:custGeom>
            <a:solidFill>
              <a:srgbClr val="FA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03;p50">
              <a:extLst>
                <a:ext uri="{FF2B5EF4-FFF2-40B4-BE49-F238E27FC236}">
                  <a16:creationId xmlns:a16="http://schemas.microsoft.com/office/drawing/2014/main" id="{0AF0F248-F49E-FEB6-2E8D-A67160E0F237}"/>
                </a:ext>
              </a:extLst>
            </p:cNvPr>
            <p:cNvSpPr/>
            <p:nvPr/>
          </p:nvSpPr>
          <p:spPr>
            <a:xfrm>
              <a:off x="6291412" y="1815805"/>
              <a:ext cx="281999" cy="283347"/>
            </a:xfrm>
            <a:custGeom>
              <a:avLst/>
              <a:gdLst/>
              <a:ahLst/>
              <a:cxnLst/>
              <a:rect l="l" t="t" r="r" b="b"/>
              <a:pathLst>
                <a:path w="3765" h="3783" extrusionOk="0">
                  <a:moveTo>
                    <a:pt x="878" y="0"/>
                  </a:moveTo>
                  <a:lnTo>
                    <a:pt x="1" y="1184"/>
                  </a:lnTo>
                  <a:cubicBezTo>
                    <a:pt x="1127" y="2752"/>
                    <a:pt x="3201" y="3783"/>
                    <a:pt x="3201" y="3783"/>
                  </a:cubicBezTo>
                  <a:lnTo>
                    <a:pt x="3764" y="1639"/>
                  </a:lnTo>
                  <a:cubicBezTo>
                    <a:pt x="1921" y="896"/>
                    <a:pt x="878" y="0"/>
                    <a:pt x="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04;p50">
              <a:extLst>
                <a:ext uri="{FF2B5EF4-FFF2-40B4-BE49-F238E27FC236}">
                  <a16:creationId xmlns:a16="http://schemas.microsoft.com/office/drawing/2014/main" id="{25083961-3D40-9930-4679-31008D458899}"/>
                </a:ext>
              </a:extLst>
            </p:cNvPr>
            <p:cNvSpPr/>
            <p:nvPr/>
          </p:nvSpPr>
          <p:spPr>
            <a:xfrm>
              <a:off x="6240629" y="1773635"/>
              <a:ext cx="122761" cy="134745"/>
            </a:xfrm>
            <a:custGeom>
              <a:avLst/>
              <a:gdLst/>
              <a:ahLst/>
              <a:cxnLst/>
              <a:rect l="l" t="t" r="r" b="b"/>
              <a:pathLst>
                <a:path w="1639" h="1799" extrusionOk="0">
                  <a:moveTo>
                    <a:pt x="686" y="1"/>
                  </a:moveTo>
                  <a:cubicBezTo>
                    <a:pt x="350" y="1"/>
                    <a:pt x="44" y="258"/>
                    <a:pt x="13" y="627"/>
                  </a:cubicBezTo>
                  <a:cubicBezTo>
                    <a:pt x="0" y="915"/>
                    <a:pt x="109" y="1197"/>
                    <a:pt x="308" y="1408"/>
                  </a:cubicBezTo>
                  <a:cubicBezTo>
                    <a:pt x="436" y="1549"/>
                    <a:pt x="570" y="1677"/>
                    <a:pt x="724" y="1799"/>
                  </a:cubicBezTo>
                  <a:lnTo>
                    <a:pt x="1607" y="608"/>
                  </a:lnTo>
                  <a:cubicBezTo>
                    <a:pt x="1613" y="416"/>
                    <a:pt x="1639" y="96"/>
                    <a:pt x="1511" y="32"/>
                  </a:cubicBezTo>
                  <a:cubicBezTo>
                    <a:pt x="1491" y="23"/>
                    <a:pt x="1471" y="19"/>
                    <a:pt x="1451" y="19"/>
                  </a:cubicBezTo>
                  <a:cubicBezTo>
                    <a:pt x="1361" y="19"/>
                    <a:pt x="1281" y="108"/>
                    <a:pt x="1223" y="192"/>
                  </a:cubicBezTo>
                  <a:cubicBezTo>
                    <a:pt x="1140" y="141"/>
                    <a:pt x="1050" y="90"/>
                    <a:pt x="954" y="58"/>
                  </a:cubicBezTo>
                  <a:cubicBezTo>
                    <a:pt x="866" y="19"/>
                    <a:pt x="775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05;p50">
              <a:extLst>
                <a:ext uri="{FF2B5EF4-FFF2-40B4-BE49-F238E27FC236}">
                  <a16:creationId xmlns:a16="http://schemas.microsoft.com/office/drawing/2014/main" id="{57DB981A-189B-3853-334C-64E6FEBCF827}"/>
                </a:ext>
              </a:extLst>
            </p:cNvPr>
            <p:cNvSpPr/>
            <p:nvPr/>
          </p:nvSpPr>
          <p:spPr>
            <a:xfrm>
              <a:off x="6561807" y="2387231"/>
              <a:ext cx="372103" cy="100291"/>
            </a:xfrm>
            <a:custGeom>
              <a:avLst/>
              <a:gdLst/>
              <a:ahLst/>
              <a:cxnLst/>
              <a:rect l="l" t="t" r="r" b="b"/>
              <a:pathLst>
                <a:path w="4968" h="1339" extrusionOk="0">
                  <a:moveTo>
                    <a:pt x="4871" y="1"/>
                  </a:moveTo>
                  <a:cubicBezTo>
                    <a:pt x="3719" y="428"/>
                    <a:pt x="2554" y="619"/>
                    <a:pt x="1561" y="619"/>
                  </a:cubicBezTo>
                  <a:cubicBezTo>
                    <a:pt x="977" y="619"/>
                    <a:pt x="453" y="553"/>
                    <a:pt x="26" y="429"/>
                  </a:cubicBezTo>
                  <a:cubicBezTo>
                    <a:pt x="14" y="730"/>
                    <a:pt x="1" y="1037"/>
                    <a:pt x="7" y="1338"/>
                  </a:cubicBezTo>
                  <a:lnTo>
                    <a:pt x="4967" y="1338"/>
                  </a:lnTo>
                  <a:cubicBezTo>
                    <a:pt x="4967" y="1338"/>
                    <a:pt x="4910" y="557"/>
                    <a:pt x="4871" y="1"/>
                  </a:cubicBezTo>
                  <a:close/>
                </a:path>
              </a:pathLst>
            </a:custGeom>
            <a:solidFill>
              <a:srgbClr val="F9E2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06;p50">
              <a:extLst>
                <a:ext uri="{FF2B5EF4-FFF2-40B4-BE49-F238E27FC236}">
                  <a16:creationId xmlns:a16="http://schemas.microsoft.com/office/drawing/2014/main" id="{AAFC0AD8-DFD0-D269-CE85-80E24D54BF88}"/>
                </a:ext>
              </a:extLst>
            </p:cNvPr>
            <p:cNvSpPr/>
            <p:nvPr/>
          </p:nvSpPr>
          <p:spPr>
            <a:xfrm>
              <a:off x="6563754" y="2132190"/>
              <a:ext cx="362965" cy="301398"/>
            </a:xfrm>
            <a:custGeom>
              <a:avLst/>
              <a:gdLst/>
              <a:ahLst/>
              <a:cxnLst/>
              <a:rect l="l" t="t" r="r" b="b"/>
              <a:pathLst>
                <a:path w="4846" h="4024" extrusionOk="0">
                  <a:moveTo>
                    <a:pt x="4391" y="1"/>
                  </a:moveTo>
                  <a:lnTo>
                    <a:pt x="487" y="26"/>
                  </a:lnTo>
                  <a:cubicBezTo>
                    <a:pt x="231" y="1281"/>
                    <a:pt x="64" y="2554"/>
                    <a:pt x="0" y="3834"/>
                  </a:cubicBezTo>
                  <a:cubicBezTo>
                    <a:pt x="427" y="3958"/>
                    <a:pt x="951" y="4024"/>
                    <a:pt x="1535" y="4024"/>
                  </a:cubicBezTo>
                  <a:cubicBezTo>
                    <a:pt x="2528" y="4024"/>
                    <a:pt x="3693" y="3833"/>
                    <a:pt x="4845" y="3406"/>
                  </a:cubicBezTo>
                  <a:cubicBezTo>
                    <a:pt x="4775" y="2401"/>
                    <a:pt x="4673" y="1197"/>
                    <a:pt x="4391" y="1"/>
                  </a:cubicBezTo>
                  <a:close/>
                </a:path>
              </a:pathLst>
            </a:custGeom>
            <a:solidFill>
              <a:srgbClr val="EFC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07;p50">
              <a:extLst>
                <a:ext uri="{FF2B5EF4-FFF2-40B4-BE49-F238E27FC236}">
                  <a16:creationId xmlns:a16="http://schemas.microsoft.com/office/drawing/2014/main" id="{F308C869-8C06-8A10-584B-F04785048C20}"/>
                </a:ext>
              </a:extLst>
            </p:cNvPr>
            <p:cNvSpPr/>
            <p:nvPr/>
          </p:nvSpPr>
          <p:spPr>
            <a:xfrm>
              <a:off x="6480314" y="1857975"/>
              <a:ext cx="526921" cy="520780"/>
            </a:xfrm>
            <a:custGeom>
              <a:avLst/>
              <a:gdLst/>
              <a:ahLst/>
              <a:cxnLst/>
              <a:rect l="l" t="t" r="r" b="b"/>
              <a:pathLst>
                <a:path w="7035" h="6953" extrusionOk="0">
                  <a:moveTo>
                    <a:pt x="5607" y="1"/>
                  </a:moveTo>
                  <a:lnTo>
                    <a:pt x="1140" y="33"/>
                  </a:lnTo>
                  <a:cubicBezTo>
                    <a:pt x="1140" y="33"/>
                    <a:pt x="1" y="3591"/>
                    <a:pt x="33" y="6190"/>
                  </a:cubicBezTo>
                  <a:cubicBezTo>
                    <a:pt x="33" y="6190"/>
                    <a:pt x="1667" y="6953"/>
                    <a:pt x="3668" y="6953"/>
                  </a:cubicBezTo>
                  <a:cubicBezTo>
                    <a:pt x="4750" y="6953"/>
                    <a:pt x="5939" y="6730"/>
                    <a:pt x="7035" y="6042"/>
                  </a:cubicBezTo>
                  <a:cubicBezTo>
                    <a:pt x="7035" y="6042"/>
                    <a:pt x="6830" y="3566"/>
                    <a:pt x="5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08;p50">
              <a:extLst>
                <a:ext uri="{FF2B5EF4-FFF2-40B4-BE49-F238E27FC236}">
                  <a16:creationId xmlns:a16="http://schemas.microsoft.com/office/drawing/2014/main" id="{F776802E-D7FE-19D1-F21F-1FDA24E31FE4}"/>
                </a:ext>
              </a:extLst>
            </p:cNvPr>
            <p:cNvSpPr/>
            <p:nvPr/>
          </p:nvSpPr>
          <p:spPr>
            <a:xfrm>
              <a:off x="6590120" y="1979765"/>
              <a:ext cx="297278" cy="350008"/>
            </a:xfrm>
            <a:custGeom>
              <a:avLst/>
              <a:gdLst/>
              <a:ahLst/>
              <a:cxnLst/>
              <a:rect l="l" t="t" r="r" b="b"/>
              <a:pathLst>
                <a:path w="3969" h="4673" extrusionOk="0">
                  <a:moveTo>
                    <a:pt x="1984" y="0"/>
                  </a:moveTo>
                  <a:cubicBezTo>
                    <a:pt x="884" y="0"/>
                    <a:pt x="0" y="1043"/>
                    <a:pt x="0" y="2336"/>
                  </a:cubicBezTo>
                  <a:cubicBezTo>
                    <a:pt x="0" y="3623"/>
                    <a:pt x="884" y="4672"/>
                    <a:pt x="1984" y="4672"/>
                  </a:cubicBezTo>
                  <a:cubicBezTo>
                    <a:pt x="3079" y="4672"/>
                    <a:pt x="3969" y="3623"/>
                    <a:pt x="3969" y="2336"/>
                  </a:cubicBezTo>
                  <a:cubicBezTo>
                    <a:pt x="3969" y="1043"/>
                    <a:pt x="3079" y="0"/>
                    <a:pt x="1984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3409;p50">
              <a:extLst>
                <a:ext uri="{FF2B5EF4-FFF2-40B4-BE49-F238E27FC236}">
                  <a16:creationId xmlns:a16="http://schemas.microsoft.com/office/drawing/2014/main" id="{E8F03212-8193-19C9-1289-7BA5C476188B}"/>
                </a:ext>
              </a:extLst>
            </p:cNvPr>
            <p:cNvSpPr/>
            <p:nvPr/>
          </p:nvSpPr>
          <p:spPr>
            <a:xfrm>
              <a:off x="6607872" y="2001412"/>
              <a:ext cx="261776" cy="306341"/>
            </a:xfrm>
            <a:custGeom>
              <a:avLst/>
              <a:gdLst/>
              <a:ahLst/>
              <a:cxnLst/>
              <a:rect l="l" t="t" r="r" b="b"/>
              <a:pathLst>
                <a:path w="3495" h="4090" extrusionOk="0">
                  <a:moveTo>
                    <a:pt x="1738" y="1"/>
                  </a:moveTo>
                  <a:cubicBezTo>
                    <a:pt x="1695" y="1"/>
                    <a:pt x="1651" y="2"/>
                    <a:pt x="1607" y="6"/>
                  </a:cubicBezTo>
                  <a:cubicBezTo>
                    <a:pt x="1581" y="6"/>
                    <a:pt x="1568" y="31"/>
                    <a:pt x="1568" y="50"/>
                  </a:cubicBezTo>
                  <a:cubicBezTo>
                    <a:pt x="1568" y="76"/>
                    <a:pt x="1587" y="89"/>
                    <a:pt x="1613" y="89"/>
                  </a:cubicBezTo>
                  <a:cubicBezTo>
                    <a:pt x="1655" y="86"/>
                    <a:pt x="1696" y="84"/>
                    <a:pt x="1738" y="84"/>
                  </a:cubicBezTo>
                  <a:cubicBezTo>
                    <a:pt x="1779" y="84"/>
                    <a:pt x="1821" y="86"/>
                    <a:pt x="1863" y="89"/>
                  </a:cubicBezTo>
                  <a:cubicBezTo>
                    <a:pt x="1882" y="89"/>
                    <a:pt x="1901" y="76"/>
                    <a:pt x="1907" y="50"/>
                  </a:cubicBezTo>
                  <a:cubicBezTo>
                    <a:pt x="1907" y="31"/>
                    <a:pt x="1888" y="6"/>
                    <a:pt x="1869" y="6"/>
                  </a:cubicBezTo>
                  <a:cubicBezTo>
                    <a:pt x="1824" y="2"/>
                    <a:pt x="1781" y="1"/>
                    <a:pt x="1738" y="1"/>
                  </a:cubicBezTo>
                  <a:close/>
                  <a:moveTo>
                    <a:pt x="1366" y="48"/>
                  </a:moveTo>
                  <a:cubicBezTo>
                    <a:pt x="1361" y="48"/>
                    <a:pt x="1356" y="49"/>
                    <a:pt x="1351" y="50"/>
                  </a:cubicBezTo>
                  <a:cubicBezTo>
                    <a:pt x="1267" y="76"/>
                    <a:pt x="1184" y="102"/>
                    <a:pt x="1107" y="140"/>
                  </a:cubicBezTo>
                  <a:cubicBezTo>
                    <a:pt x="1069" y="159"/>
                    <a:pt x="1082" y="217"/>
                    <a:pt x="1120" y="223"/>
                  </a:cubicBezTo>
                  <a:lnTo>
                    <a:pt x="1127" y="217"/>
                  </a:lnTo>
                  <a:cubicBezTo>
                    <a:pt x="1133" y="217"/>
                    <a:pt x="1133" y="217"/>
                    <a:pt x="1139" y="210"/>
                  </a:cubicBezTo>
                  <a:cubicBezTo>
                    <a:pt x="1216" y="178"/>
                    <a:pt x="1293" y="153"/>
                    <a:pt x="1370" y="134"/>
                  </a:cubicBezTo>
                  <a:cubicBezTo>
                    <a:pt x="1428" y="122"/>
                    <a:pt x="1412" y="48"/>
                    <a:pt x="1366" y="48"/>
                  </a:cubicBezTo>
                  <a:close/>
                  <a:moveTo>
                    <a:pt x="2114" y="55"/>
                  </a:moveTo>
                  <a:cubicBezTo>
                    <a:pt x="2097" y="55"/>
                    <a:pt x="2079" y="67"/>
                    <a:pt x="2074" y="82"/>
                  </a:cubicBezTo>
                  <a:cubicBezTo>
                    <a:pt x="2067" y="108"/>
                    <a:pt x="2080" y="127"/>
                    <a:pt x="2106" y="134"/>
                  </a:cubicBezTo>
                  <a:cubicBezTo>
                    <a:pt x="2183" y="159"/>
                    <a:pt x="2259" y="185"/>
                    <a:pt x="2336" y="217"/>
                  </a:cubicBezTo>
                  <a:lnTo>
                    <a:pt x="2355" y="217"/>
                  </a:lnTo>
                  <a:lnTo>
                    <a:pt x="2355" y="223"/>
                  </a:lnTo>
                  <a:cubicBezTo>
                    <a:pt x="2400" y="223"/>
                    <a:pt x="2413" y="159"/>
                    <a:pt x="2368" y="140"/>
                  </a:cubicBezTo>
                  <a:cubicBezTo>
                    <a:pt x="2291" y="108"/>
                    <a:pt x="2208" y="76"/>
                    <a:pt x="2125" y="57"/>
                  </a:cubicBezTo>
                  <a:cubicBezTo>
                    <a:pt x="2122" y="56"/>
                    <a:pt x="2118" y="55"/>
                    <a:pt x="2114" y="55"/>
                  </a:cubicBezTo>
                  <a:close/>
                  <a:moveTo>
                    <a:pt x="2575" y="254"/>
                  </a:moveTo>
                  <a:cubicBezTo>
                    <a:pt x="2541" y="254"/>
                    <a:pt x="2517" y="306"/>
                    <a:pt x="2554" y="332"/>
                  </a:cubicBezTo>
                  <a:cubicBezTo>
                    <a:pt x="2624" y="377"/>
                    <a:pt x="2688" y="428"/>
                    <a:pt x="2746" y="486"/>
                  </a:cubicBezTo>
                  <a:cubicBezTo>
                    <a:pt x="2759" y="492"/>
                    <a:pt x="2765" y="492"/>
                    <a:pt x="2778" y="492"/>
                  </a:cubicBezTo>
                  <a:cubicBezTo>
                    <a:pt x="2791" y="492"/>
                    <a:pt x="2797" y="486"/>
                    <a:pt x="2804" y="479"/>
                  </a:cubicBezTo>
                  <a:cubicBezTo>
                    <a:pt x="2823" y="466"/>
                    <a:pt x="2823" y="441"/>
                    <a:pt x="2804" y="422"/>
                  </a:cubicBezTo>
                  <a:cubicBezTo>
                    <a:pt x="2740" y="364"/>
                    <a:pt x="2669" y="313"/>
                    <a:pt x="2599" y="262"/>
                  </a:cubicBezTo>
                  <a:cubicBezTo>
                    <a:pt x="2591" y="256"/>
                    <a:pt x="2583" y="254"/>
                    <a:pt x="2575" y="254"/>
                  </a:cubicBezTo>
                  <a:close/>
                  <a:moveTo>
                    <a:pt x="899" y="261"/>
                  </a:moveTo>
                  <a:cubicBezTo>
                    <a:pt x="891" y="261"/>
                    <a:pt x="884" y="264"/>
                    <a:pt x="877" y="268"/>
                  </a:cubicBezTo>
                  <a:cubicBezTo>
                    <a:pt x="800" y="319"/>
                    <a:pt x="736" y="370"/>
                    <a:pt x="672" y="428"/>
                  </a:cubicBezTo>
                  <a:cubicBezTo>
                    <a:pt x="653" y="447"/>
                    <a:pt x="653" y="473"/>
                    <a:pt x="672" y="486"/>
                  </a:cubicBezTo>
                  <a:cubicBezTo>
                    <a:pt x="679" y="498"/>
                    <a:pt x="691" y="498"/>
                    <a:pt x="704" y="498"/>
                  </a:cubicBezTo>
                  <a:cubicBezTo>
                    <a:pt x="711" y="498"/>
                    <a:pt x="717" y="492"/>
                    <a:pt x="730" y="492"/>
                  </a:cubicBezTo>
                  <a:cubicBezTo>
                    <a:pt x="787" y="434"/>
                    <a:pt x="851" y="383"/>
                    <a:pt x="922" y="338"/>
                  </a:cubicBezTo>
                  <a:cubicBezTo>
                    <a:pt x="941" y="326"/>
                    <a:pt x="947" y="300"/>
                    <a:pt x="935" y="281"/>
                  </a:cubicBezTo>
                  <a:cubicBezTo>
                    <a:pt x="926" y="268"/>
                    <a:pt x="913" y="261"/>
                    <a:pt x="899" y="261"/>
                  </a:cubicBezTo>
                  <a:close/>
                  <a:moveTo>
                    <a:pt x="2950" y="591"/>
                  </a:moveTo>
                  <a:cubicBezTo>
                    <a:pt x="2918" y="591"/>
                    <a:pt x="2890" y="630"/>
                    <a:pt x="2919" y="658"/>
                  </a:cubicBezTo>
                  <a:cubicBezTo>
                    <a:pt x="2970" y="722"/>
                    <a:pt x="3021" y="793"/>
                    <a:pt x="3066" y="863"/>
                  </a:cubicBezTo>
                  <a:cubicBezTo>
                    <a:pt x="3072" y="870"/>
                    <a:pt x="3085" y="882"/>
                    <a:pt x="3104" y="882"/>
                  </a:cubicBezTo>
                  <a:lnTo>
                    <a:pt x="3104" y="876"/>
                  </a:lnTo>
                  <a:lnTo>
                    <a:pt x="3124" y="876"/>
                  </a:lnTo>
                  <a:cubicBezTo>
                    <a:pt x="3143" y="863"/>
                    <a:pt x="3149" y="838"/>
                    <a:pt x="3136" y="818"/>
                  </a:cubicBezTo>
                  <a:cubicBezTo>
                    <a:pt x="3092" y="742"/>
                    <a:pt x="3040" y="671"/>
                    <a:pt x="2983" y="607"/>
                  </a:cubicBezTo>
                  <a:cubicBezTo>
                    <a:pt x="2973" y="596"/>
                    <a:pt x="2961" y="591"/>
                    <a:pt x="2950" y="591"/>
                  </a:cubicBezTo>
                  <a:close/>
                  <a:moveTo>
                    <a:pt x="524" y="600"/>
                  </a:moveTo>
                  <a:cubicBezTo>
                    <a:pt x="514" y="600"/>
                    <a:pt x="502" y="604"/>
                    <a:pt x="493" y="614"/>
                  </a:cubicBezTo>
                  <a:cubicBezTo>
                    <a:pt x="435" y="684"/>
                    <a:pt x="384" y="754"/>
                    <a:pt x="339" y="825"/>
                  </a:cubicBezTo>
                  <a:cubicBezTo>
                    <a:pt x="327" y="844"/>
                    <a:pt x="333" y="870"/>
                    <a:pt x="352" y="882"/>
                  </a:cubicBezTo>
                  <a:cubicBezTo>
                    <a:pt x="359" y="889"/>
                    <a:pt x="365" y="889"/>
                    <a:pt x="378" y="889"/>
                  </a:cubicBezTo>
                  <a:lnTo>
                    <a:pt x="378" y="882"/>
                  </a:lnTo>
                  <a:cubicBezTo>
                    <a:pt x="391" y="882"/>
                    <a:pt x="403" y="876"/>
                    <a:pt x="410" y="870"/>
                  </a:cubicBezTo>
                  <a:cubicBezTo>
                    <a:pt x="455" y="799"/>
                    <a:pt x="506" y="735"/>
                    <a:pt x="557" y="671"/>
                  </a:cubicBezTo>
                  <a:cubicBezTo>
                    <a:pt x="586" y="638"/>
                    <a:pt x="557" y="600"/>
                    <a:pt x="524" y="600"/>
                  </a:cubicBezTo>
                  <a:close/>
                  <a:moveTo>
                    <a:pt x="3227" y="1018"/>
                  </a:moveTo>
                  <a:cubicBezTo>
                    <a:pt x="3199" y="1018"/>
                    <a:pt x="3170" y="1047"/>
                    <a:pt x="3188" y="1081"/>
                  </a:cubicBezTo>
                  <a:cubicBezTo>
                    <a:pt x="3226" y="1151"/>
                    <a:pt x="3258" y="1228"/>
                    <a:pt x="3284" y="1305"/>
                  </a:cubicBezTo>
                  <a:cubicBezTo>
                    <a:pt x="3290" y="1324"/>
                    <a:pt x="3303" y="1337"/>
                    <a:pt x="3322" y="1337"/>
                  </a:cubicBezTo>
                  <a:lnTo>
                    <a:pt x="3328" y="1331"/>
                  </a:lnTo>
                  <a:cubicBezTo>
                    <a:pt x="3328" y="1331"/>
                    <a:pt x="3335" y="1337"/>
                    <a:pt x="3335" y="1337"/>
                  </a:cubicBezTo>
                  <a:cubicBezTo>
                    <a:pt x="3360" y="1324"/>
                    <a:pt x="3367" y="1305"/>
                    <a:pt x="3360" y="1279"/>
                  </a:cubicBezTo>
                  <a:cubicBezTo>
                    <a:pt x="3335" y="1196"/>
                    <a:pt x="3303" y="1119"/>
                    <a:pt x="3264" y="1042"/>
                  </a:cubicBezTo>
                  <a:cubicBezTo>
                    <a:pt x="3256" y="1025"/>
                    <a:pt x="3242" y="1018"/>
                    <a:pt x="3227" y="1018"/>
                  </a:cubicBezTo>
                  <a:close/>
                  <a:moveTo>
                    <a:pt x="252" y="1031"/>
                  </a:moveTo>
                  <a:cubicBezTo>
                    <a:pt x="237" y="1031"/>
                    <a:pt x="222" y="1041"/>
                    <a:pt x="218" y="1055"/>
                  </a:cubicBezTo>
                  <a:cubicBezTo>
                    <a:pt x="179" y="1132"/>
                    <a:pt x="147" y="1209"/>
                    <a:pt x="115" y="1292"/>
                  </a:cubicBezTo>
                  <a:cubicBezTo>
                    <a:pt x="109" y="1318"/>
                    <a:pt x="122" y="1337"/>
                    <a:pt x="141" y="1350"/>
                  </a:cubicBezTo>
                  <a:lnTo>
                    <a:pt x="154" y="1350"/>
                  </a:lnTo>
                  <a:lnTo>
                    <a:pt x="160" y="1343"/>
                  </a:lnTo>
                  <a:cubicBezTo>
                    <a:pt x="173" y="1343"/>
                    <a:pt x="192" y="1337"/>
                    <a:pt x="199" y="1324"/>
                  </a:cubicBezTo>
                  <a:cubicBezTo>
                    <a:pt x="224" y="1241"/>
                    <a:pt x="256" y="1164"/>
                    <a:pt x="288" y="1094"/>
                  </a:cubicBezTo>
                  <a:cubicBezTo>
                    <a:pt x="301" y="1068"/>
                    <a:pt x="288" y="1042"/>
                    <a:pt x="269" y="1036"/>
                  </a:cubicBezTo>
                  <a:cubicBezTo>
                    <a:pt x="264" y="1033"/>
                    <a:pt x="258" y="1031"/>
                    <a:pt x="252" y="1031"/>
                  </a:cubicBezTo>
                  <a:close/>
                  <a:moveTo>
                    <a:pt x="3403" y="1495"/>
                  </a:moveTo>
                  <a:cubicBezTo>
                    <a:pt x="3399" y="1495"/>
                    <a:pt x="3396" y="1496"/>
                    <a:pt x="3392" y="1497"/>
                  </a:cubicBezTo>
                  <a:cubicBezTo>
                    <a:pt x="3367" y="1497"/>
                    <a:pt x="3354" y="1523"/>
                    <a:pt x="3360" y="1548"/>
                  </a:cubicBezTo>
                  <a:cubicBezTo>
                    <a:pt x="3373" y="1625"/>
                    <a:pt x="3386" y="1708"/>
                    <a:pt x="3392" y="1791"/>
                  </a:cubicBezTo>
                  <a:cubicBezTo>
                    <a:pt x="3399" y="1817"/>
                    <a:pt x="3418" y="1830"/>
                    <a:pt x="3437" y="1830"/>
                  </a:cubicBezTo>
                  <a:lnTo>
                    <a:pt x="3444" y="1830"/>
                  </a:lnTo>
                  <a:cubicBezTo>
                    <a:pt x="3469" y="1823"/>
                    <a:pt x="3482" y="1804"/>
                    <a:pt x="3482" y="1785"/>
                  </a:cubicBezTo>
                  <a:cubicBezTo>
                    <a:pt x="3469" y="1695"/>
                    <a:pt x="3456" y="1612"/>
                    <a:pt x="3437" y="1529"/>
                  </a:cubicBezTo>
                  <a:cubicBezTo>
                    <a:pt x="3437" y="1508"/>
                    <a:pt x="3420" y="1495"/>
                    <a:pt x="3403" y="1495"/>
                  </a:cubicBezTo>
                  <a:close/>
                  <a:moveTo>
                    <a:pt x="94" y="1519"/>
                  </a:moveTo>
                  <a:cubicBezTo>
                    <a:pt x="80" y="1519"/>
                    <a:pt x="66" y="1526"/>
                    <a:pt x="58" y="1542"/>
                  </a:cubicBezTo>
                  <a:cubicBezTo>
                    <a:pt x="39" y="1625"/>
                    <a:pt x="26" y="1708"/>
                    <a:pt x="13" y="1798"/>
                  </a:cubicBezTo>
                  <a:cubicBezTo>
                    <a:pt x="13" y="1817"/>
                    <a:pt x="26" y="1836"/>
                    <a:pt x="51" y="1843"/>
                  </a:cubicBezTo>
                  <a:lnTo>
                    <a:pt x="51" y="1836"/>
                  </a:lnTo>
                  <a:cubicBezTo>
                    <a:pt x="71" y="1836"/>
                    <a:pt x="90" y="1823"/>
                    <a:pt x="96" y="1804"/>
                  </a:cubicBezTo>
                  <a:cubicBezTo>
                    <a:pt x="103" y="1721"/>
                    <a:pt x="115" y="1638"/>
                    <a:pt x="135" y="1561"/>
                  </a:cubicBezTo>
                  <a:cubicBezTo>
                    <a:pt x="135" y="1534"/>
                    <a:pt x="114" y="1519"/>
                    <a:pt x="94" y="1519"/>
                  </a:cubicBezTo>
                  <a:close/>
                  <a:moveTo>
                    <a:pt x="39" y="2009"/>
                  </a:moveTo>
                  <a:cubicBezTo>
                    <a:pt x="19" y="2009"/>
                    <a:pt x="0" y="2028"/>
                    <a:pt x="0" y="2047"/>
                  </a:cubicBezTo>
                  <a:cubicBezTo>
                    <a:pt x="0" y="2137"/>
                    <a:pt x="7" y="2220"/>
                    <a:pt x="13" y="2310"/>
                  </a:cubicBezTo>
                  <a:cubicBezTo>
                    <a:pt x="13" y="2329"/>
                    <a:pt x="32" y="2342"/>
                    <a:pt x="51" y="2348"/>
                  </a:cubicBezTo>
                  <a:lnTo>
                    <a:pt x="58" y="2342"/>
                  </a:lnTo>
                  <a:cubicBezTo>
                    <a:pt x="83" y="2342"/>
                    <a:pt x="96" y="2323"/>
                    <a:pt x="96" y="2297"/>
                  </a:cubicBezTo>
                  <a:cubicBezTo>
                    <a:pt x="83" y="2214"/>
                    <a:pt x="83" y="2131"/>
                    <a:pt x="83" y="2047"/>
                  </a:cubicBezTo>
                  <a:cubicBezTo>
                    <a:pt x="83" y="2028"/>
                    <a:pt x="64" y="2009"/>
                    <a:pt x="39" y="2009"/>
                  </a:cubicBezTo>
                  <a:close/>
                  <a:moveTo>
                    <a:pt x="3456" y="2003"/>
                  </a:moveTo>
                  <a:cubicBezTo>
                    <a:pt x="3431" y="2009"/>
                    <a:pt x="3412" y="2028"/>
                    <a:pt x="3412" y="2047"/>
                  </a:cubicBezTo>
                  <a:cubicBezTo>
                    <a:pt x="3412" y="2131"/>
                    <a:pt x="3412" y="2214"/>
                    <a:pt x="3399" y="2297"/>
                  </a:cubicBezTo>
                  <a:cubicBezTo>
                    <a:pt x="3399" y="2323"/>
                    <a:pt x="3412" y="2342"/>
                    <a:pt x="3437" y="2348"/>
                  </a:cubicBezTo>
                  <a:cubicBezTo>
                    <a:pt x="3463" y="2348"/>
                    <a:pt x="3482" y="2329"/>
                    <a:pt x="3482" y="2310"/>
                  </a:cubicBezTo>
                  <a:cubicBezTo>
                    <a:pt x="3495" y="2220"/>
                    <a:pt x="3495" y="2137"/>
                    <a:pt x="3495" y="2047"/>
                  </a:cubicBezTo>
                  <a:lnTo>
                    <a:pt x="3456" y="2041"/>
                  </a:lnTo>
                  <a:lnTo>
                    <a:pt x="3495" y="2041"/>
                  </a:lnTo>
                  <a:cubicBezTo>
                    <a:pt x="3495" y="2022"/>
                    <a:pt x="3476" y="2003"/>
                    <a:pt x="3456" y="2003"/>
                  </a:cubicBezTo>
                  <a:close/>
                  <a:moveTo>
                    <a:pt x="3391" y="2518"/>
                  </a:moveTo>
                  <a:cubicBezTo>
                    <a:pt x="3373" y="2518"/>
                    <a:pt x="3358" y="2527"/>
                    <a:pt x="3360" y="2547"/>
                  </a:cubicBezTo>
                  <a:cubicBezTo>
                    <a:pt x="3341" y="2630"/>
                    <a:pt x="3316" y="2713"/>
                    <a:pt x="3290" y="2790"/>
                  </a:cubicBezTo>
                  <a:cubicBezTo>
                    <a:pt x="3284" y="2809"/>
                    <a:pt x="3296" y="2835"/>
                    <a:pt x="3316" y="2841"/>
                  </a:cubicBezTo>
                  <a:lnTo>
                    <a:pt x="3328" y="2841"/>
                  </a:lnTo>
                  <a:lnTo>
                    <a:pt x="3328" y="2835"/>
                  </a:lnTo>
                  <a:cubicBezTo>
                    <a:pt x="3348" y="2835"/>
                    <a:pt x="3360" y="2828"/>
                    <a:pt x="3367" y="2815"/>
                  </a:cubicBezTo>
                  <a:cubicBezTo>
                    <a:pt x="3392" y="2739"/>
                    <a:pt x="3418" y="2649"/>
                    <a:pt x="3437" y="2566"/>
                  </a:cubicBezTo>
                  <a:cubicBezTo>
                    <a:pt x="3453" y="2538"/>
                    <a:pt x="3418" y="2518"/>
                    <a:pt x="3391" y="2518"/>
                  </a:cubicBezTo>
                  <a:close/>
                  <a:moveTo>
                    <a:pt x="100" y="2519"/>
                  </a:moveTo>
                  <a:cubicBezTo>
                    <a:pt x="97" y="2519"/>
                    <a:pt x="93" y="2520"/>
                    <a:pt x="90" y="2521"/>
                  </a:cubicBezTo>
                  <a:cubicBezTo>
                    <a:pt x="64" y="2527"/>
                    <a:pt x="51" y="2547"/>
                    <a:pt x="58" y="2572"/>
                  </a:cubicBezTo>
                  <a:cubicBezTo>
                    <a:pt x="71" y="2655"/>
                    <a:pt x="96" y="2739"/>
                    <a:pt x="128" y="2822"/>
                  </a:cubicBezTo>
                  <a:cubicBezTo>
                    <a:pt x="128" y="2835"/>
                    <a:pt x="147" y="2847"/>
                    <a:pt x="167" y="2847"/>
                  </a:cubicBezTo>
                  <a:lnTo>
                    <a:pt x="167" y="2841"/>
                  </a:lnTo>
                  <a:cubicBezTo>
                    <a:pt x="167" y="2841"/>
                    <a:pt x="173" y="2841"/>
                    <a:pt x="179" y="2847"/>
                  </a:cubicBezTo>
                  <a:cubicBezTo>
                    <a:pt x="199" y="2835"/>
                    <a:pt x="211" y="2815"/>
                    <a:pt x="205" y="2790"/>
                  </a:cubicBezTo>
                  <a:cubicBezTo>
                    <a:pt x="179" y="2713"/>
                    <a:pt x="154" y="2630"/>
                    <a:pt x="135" y="2553"/>
                  </a:cubicBezTo>
                  <a:cubicBezTo>
                    <a:pt x="135" y="2532"/>
                    <a:pt x="117" y="2519"/>
                    <a:pt x="100" y="2519"/>
                  </a:cubicBezTo>
                  <a:close/>
                  <a:moveTo>
                    <a:pt x="263" y="2996"/>
                  </a:moveTo>
                  <a:cubicBezTo>
                    <a:pt x="235" y="2996"/>
                    <a:pt x="207" y="3023"/>
                    <a:pt x="224" y="3052"/>
                  </a:cubicBezTo>
                  <a:cubicBezTo>
                    <a:pt x="263" y="3135"/>
                    <a:pt x="301" y="3206"/>
                    <a:pt x="352" y="3283"/>
                  </a:cubicBezTo>
                  <a:cubicBezTo>
                    <a:pt x="359" y="3295"/>
                    <a:pt x="371" y="3302"/>
                    <a:pt x="384" y="3302"/>
                  </a:cubicBezTo>
                  <a:lnTo>
                    <a:pt x="384" y="3295"/>
                  </a:lnTo>
                  <a:lnTo>
                    <a:pt x="410" y="3295"/>
                  </a:lnTo>
                  <a:cubicBezTo>
                    <a:pt x="429" y="3283"/>
                    <a:pt x="429" y="3257"/>
                    <a:pt x="423" y="3238"/>
                  </a:cubicBezTo>
                  <a:cubicBezTo>
                    <a:pt x="378" y="3167"/>
                    <a:pt x="333" y="3091"/>
                    <a:pt x="301" y="3020"/>
                  </a:cubicBezTo>
                  <a:cubicBezTo>
                    <a:pt x="292" y="3003"/>
                    <a:pt x="278" y="2996"/>
                    <a:pt x="263" y="2996"/>
                  </a:cubicBezTo>
                  <a:close/>
                  <a:moveTo>
                    <a:pt x="3233" y="2996"/>
                  </a:moveTo>
                  <a:cubicBezTo>
                    <a:pt x="3220" y="2996"/>
                    <a:pt x="3207" y="3003"/>
                    <a:pt x="3200" y="3020"/>
                  </a:cubicBezTo>
                  <a:cubicBezTo>
                    <a:pt x="3162" y="3091"/>
                    <a:pt x="3124" y="3167"/>
                    <a:pt x="3079" y="3238"/>
                  </a:cubicBezTo>
                  <a:cubicBezTo>
                    <a:pt x="3066" y="3257"/>
                    <a:pt x="3072" y="3283"/>
                    <a:pt x="3092" y="3295"/>
                  </a:cubicBezTo>
                  <a:cubicBezTo>
                    <a:pt x="3098" y="3295"/>
                    <a:pt x="3104" y="3302"/>
                    <a:pt x="3111" y="3302"/>
                  </a:cubicBezTo>
                  <a:lnTo>
                    <a:pt x="3111" y="3295"/>
                  </a:lnTo>
                  <a:cubicBezTo>
                    <a:pt x="3124" y="3295"/>
                    <a:pt x="3136" y="3289"/>
                    <a:pt x="3149" y="3283"/>
                  </a:cubicBezTo>
                  <a:cubicBezTo>
                    <a:pt x="3194" y="3206"/>
                    <a:pt x="3232" y="3135"/>
                    <a:pt x="3271" y="3052"/>
                  </a:cubicBezTo>
                  <a:cubicBezTo>
                    <a:pt x="3288" y="3023"/>
                    <a:pt x="3260" y="2996"/>
                    <a:pt x="3233" y="2996"/>
                  </a:cubicBezTo>
                  <a:close/>
                  <a:moveTo>
                    <a:pt x="541" y="3421"/>
                  </a:moveTo>
                  <a:cubicBezTo>
                    <a:pt x="509" y="3421"/>
                    <a:pt x="475" y="3463"/>
                    <a:pt x="499" y="3487"/>
                  </a:cubicBezTo>
                  <a:cubicBezTo>
                    <a:pt x="557" y="3551"/>
                    <a:pt x="621" y="3615"/>
                    <a:pt x="685" y="3673"/>
                  </a:cubicBezTo>
                  <a:cubicBezTo>
                    <a:pt x="691" y="3679"/>
                    <a:pt x="698" y="3686"/>
                    <a:pt x="711" y="3686"/>
                  </a:cubicBezTo>
                  <a:cubicBezTo>
                    <a:pt x="723" y="3679"/>
                    <a:pt x="730" y="3679"/>
                    <a:pt x="736" y="3673"/>
                  </a:cubicBezTo>
                  <a:cubicBezTo>
                    <a:pt x="755" y="3654"/>
                    <a:pt x="755" y="3628"/>
                    <a:pt x="736" y="3609"/>
                  </a:cubicBezTo>
                  <a:cubicBezTo>
                    <a:pt x="679" y="3558"/>
                    <a:pt x="621" y="3494"/>
                    <a:pt x="570" y="3436"/>
                  </a:cubicBezTo>
                  <a:cubicBezTo>
                    <a:pt x="562" y="3425"/>
                    <a:pt x="552" y="3421"/>
                    <a:pt x="541" y="3421"/>
                  </a:cubicBezTo>
                  <a:close/>
                  <a:moveTo>
                    <a:pt x="2957" y="3418"/>
                  </a:moveTo>
                  <a:cubicBezTo>
                    <a:pt x="2945" y="3418"/>
                    <a:pt x="2932" y="3423"/>
                    <a:pt x="2925" y="3430"/>
                  </a:cubicBezTo>
                  <a:cubicBezTo>
                    <a:pt x="2874" y="3494"/>
                    <a:pt x="2816" y="3558"/>
                    <a:pt x="2752" y="3609"/>
                  </a:cubicBezTo>
                  <a:cubicBezTo>
                    <a:pt x="2740" y="3628"/>
                    <a:pt x="2740" y="3654"/>
                    <a:pt x="2752" y="3673"/>
                  </a:cubicBezTo>
                  <a:cubicBezTo>
                    <a:pt x="2759" y="3679"/>
                    <a:pt x="2772" y="3686"/>
                    <a:pt x="2784" y="3686"/>
                  </a:cubicBezTo>
                  <a:lnTo>
                    <a:pt x="2784" y="3679"/>
                  </a:lnTo>
                  <a:cubicBezTo>
                    <a:pt x="2797" y="3679"/>
                    <a:pt x="2804" y="3679"/>
                    <a:pt x="2810" y="3673"/>
                  </a:cubicBezTo>
                  <a:cubicBezTo>
                    <a:pt x="2874" y="3615"/>
                    <a:pt x="2932" y="3551"/>
                    <a:pt x="2989" y="3487"/>
                  </a:cubicBezTo>
                  <a:cubicBezTo>
                    <a:pt x="3002" y="3468"/>
                    <a:pt x="3002" y="3443"/>
                    <a:pt x="2983" y="3430"/>
                  </a:cubicBezTo>
                  <a:cubicBezTo>
                    <a:pt x="2977" y="3421"/>
                    <a:pt x="2967" y="3418"/>
                    <a:pt x="2957" y="3418"/>
                  </a:cubicBezTo>
                  <a:close/>
                  <a:moveTo>
                    <a:pt x="914" y="3757"/>
                  </a:moveTo>
                  <a:cubicBezTo>
                    <a:pt x="877" y="3757"/>
                    <a:pt x="846" y="3811"/>
                    <a:pt x="890" y="3833"/>
                  </a:cubicBezTo>
                  <a:cubicBezTo>
                    <a:pt x="960" y="3884"/>
                    <a:pt x="1037" y="3923"/>
                    <a:pt x="1114" y="3961"/>
                  </a:cubicBezTo>
                  <a:lnTo>
                    <a:pt x="1133" y="3961"/>
                  </a:lnTo>
                  <a:cubicBezTo>
                    <a:pt x="1146" y="3961"/>
                    <a:pt x="1165" y="3955"/>
                    <a:pt x="1171" y="3942"/>
                  </a:cubicBezTo>
                  <a:cubicBezTo>
                    <a:pt x="1178" y="3916"/>
                    <a:pt x="1171" y="3897"/>
                    <a:pt x="1152" y="3884"/>
                  </a:cubicBezTo>
                  <a:cubicBezTo>
                    <a:pt x="1075" y="3852"/>
                    <a:pt x="1005" y="3814"/>
                    <a:pt x="935" y="3763"/>
                  </a:cubicBezTo>
                  <a:cubicBezTo>
                    <a:pt x="928" y="3759"/>
                    <a:pt x="921" y="3757"/>
                    <a:pt x="914" y="3757"/>
                  </a:cubicBezTo>
                  <a:close/>
                  <a:moveTo>
                    <a:pt x="2584" y="3754"/>
                  </a:moveTo>
                  <a:cubicBezTo>
                    <a:pt x="2576" y="3754"/>
                    <a:pt x="2568" y="3757"/>
                    <a:pt x="2560" y="3763"/>
                  </a:cubicBezTo>
                  <a:cubicBezTo>
                    <a:pt x="2490" y="3807"/>
                    <a:pt x="2419" y="3846"/>
                    <a:pt x="2349" y="3884"/>
                  </a:cubicBezTo>
                  <a:cubicBezTo>
                    <a:pt x="2323" y="3891"/>
                    <a:pt x="2317" y="3916"/>
                    <a:pt x="2323" y="3935"/>
                  </a:cubicBezTo>
                  <a:cubicBezTo>
                    <a:pt x="2330" y="3955"/>
                    <a:pt x="2349" y="3961"/>
                    <a:pt x="2362" y="3961"/>
                  </a:cubicBezTo>
                  <a:cubicBezTo>
                    <a:pt x="2368" y="3961"/>
                    <a:pt x="2375" y="3961"/>
                    <a:pt x="2381" y="3955"/>
                  </a:cubicBezTo>
                  <a:cubicBezTo>
                    <a:pt x="2458" y="3923"/>
                    <a:pt x="2535" y="3878"/>
                    <a:pt x="2605" y="3833"/>
                  </a:cubicBezTo>
                  <a:cubicBezTo>
                    <a:pt x="2647" y="3807"/>
                    <a:pt x="2620" y="3754"/>
                    <a:pt x="2584" y="3754"/>
                  </a:cubicBezTo>
                  <a:close/>
                  <a:moveTo>
                    <a:pt x="1376" y="3967"/>
                  </a:moveTo>
                  <a:cubicBezTo>
                    <a:pt x="1337" y="3967"/>
                    <a:pt x="1327" y="4026"/>
                    <a:pt x="1363" y="4044"/>
                  </a:cubicBezTo>
                  <a:cubicBezTo>
                    <a:pt x="1447" y="4070"/>
                    <a:pt x="1536" y="4083"/>
                    <a:pt x="1619" y="4089"/>
                  </a:cubicBezTo>
                  <a:lnTo>
                    <a:pt x="1626" y="4089"/>
                  </a:lnTo>
                  <a:cubicBezTo>
                    <a:pt x="1664" y="4076"/>
                    <a:pt x="1664" y="4019"/>
                    <a:pt x="1626" y="4006"/>
                  </a:cubicBezTo>
                  <a:cubicBezTo>
                    <a:pt x="1543" y="3999"/>
                    <a:pt x="1466" y="3987"/>
                    <a:pt x="1383" y="3967"/>
                  </a:cubicBezTo>
                  <a:cubicBezTo>
                    <a:pt x="1381" y="3967"/>
                    <a:pt x="1378" y="3967"/>
                    <a:pt x="1376" y="3967"/>
                  </a:cubicBezTo>
                  <a:close/>
                  <a:moveTo>
                    <a:pt x="2125" y="3959"/>
                  </a:moveTo>
                  <a:cubicBezTo>
                    <a:pt x="2121" y="3959"/>
                    <a:pt x="2117" y="3960"/>
                    <a:pt x="2112" y="3961"/>
                  </a:cubicBezTo>
                  <a:cubicBezTo>
                    <a:pt x="2035" y="3987"/>
                    <a:pt x="1959" y="3999"/>
                    <a:pt x="1875" y="4006"/>
                  </a:cubicBezTo>
                  <a:cubicBezTo>
                    <a:pt x="1824" y="4012"/>
                    <a:pt x="1824" y="4083"/>
                    <a:pt x="1875" y="4089"/>
                  </a:cubicBezTo>
                  <a:lnTo>
                    <a:pt x="1882" y="4089"/>
                  </a:lnTo>
                  <a:cubicBezTo>
                    <a:pt x="1965" y="4083"/>
                    <a:pt x="2055" y="4063"/>
                    <a:pt x="2138" y="4044"/>
                  </a:cubicBezTo>
                  <a:cubicBezTo>
                    <a:pt x="2157" y="4038"/>
                    <a:pt x="2170" y="4012"/>
                    <a:pt x="2163" y="3993"/>
                  </a:cubicBezTo>
                  <a:cubicBezTo>
                    <a:pt x="2158" y="3972"/>
                    <a:pt x="2144" y="3959"/>
                    <a:pt x="2125" y="39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3410;p50">
              <a:extLst>
                <a:ext uri="{FF2B5EF4-FFF2-40B4-BE49-F238E27FC236}">
                  <a16:creationId xmlns:a16="http://schemas.microsoft.com/office/drawing/2014/main" id="{A4AF6018-E25F-B387-05B1-3FE2C5FA2C93}"/>
                </a:ext>
              </a:extLst>
            </p:cNvPr>
            <p:cNvSpPr/>
            <p:nvPr/>
          </p:nvSpPr>
          <p:spPr>
            <a:xfrm>
              <a:off x="6497092" y="1857975"/>
              <a:ext cx="459811" cy="277654"/>
            </a:xfrm>
            <a:custGeom>
              <a:avLst/>
              <a:gdLst/>
              <a:ahLst/>
              <a:cxnLst/>
              <a:rect l="l" t="t" r="r" b="b"/>
              <a:pathLst>
                <a:path w="6139" h="3707" extrusionOk="0">
                  <a:moveTo>
                    <a:pt x="5383" y="1"/>
                  </a:moveTo>
                  <a:lnTo>
                    <a:pt x="916" y="33"/>
                  </a:lnTo>
                  <a:cubicBezTo>
                    <a:pt x="916" y="33"/>
                    <a:pt x="327" y="2010"/>
                    <a:pt x="1" y="3706"/>
                  </a:cubicBezTo>
                  <a:cubicBezTo>
                    <a:pt x="2542" y="3073"/>
                    <a:pt x="4155" y="2644"/>
                    <a:pt x="6139" y="2503"/>
                  </a:cubicBezTo>
                  <a:cubicBezTo>
                    <a:pt x="5998" y="1658"/>
                    <a:pt x="5601" y="634"/>
                    <a:pt x="5383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3411;p50">
              <a:extLst>
                <a:ext uri="{FF2B5EF4-FFF2-40B4-BE49-F238E27FC236}">
                  <a16:creationId xmlns:a16="http://schemas.microsoft.com/office/drawing/2014/main" id="{3E1883BC-618A-9521-0E73-CB440388155B}"/>
                </a:ext>
              </a:extLst>
            </p:cNvPr>
            <p:cNvSpPr/>
            <p:nvPr/>
          </p:nvSpPr>
          <p:spPr>
            <a:xfrm>
              <a:off x="6485108" y="1855578"/>
              <a:ext cx="514937" cy="385960"/>
            </a:xfrm>
            <a:custGeom>
              <a:avLst/>
              <a:gdLst/>
              <a:ahLst/>
              <a:cxnLst/>
              <a:rect l="l" t="t" r="r" b="b"/>
              <a:pathLst>
                <a:path w="6875" h="5153" extrusionOk="0">
                  <a:moveTo>
                    <a:pt x="5550" y="1"/>
                  </a:moveTo>
                  <a:lnTo>
                    <a:pt x="3316" y="20"/>
                  </a:lnTo>
                  <a:lnTo>
                    <a:pt x="1082" y="33"/>
                  </a:lnTo>
                  <a:lnTo>
                    <a:pt x="1057" y="33"/>
                  </a:lnTo>
                  <a:lnTo>
                    <a:pt x="1050" y="58"/>
                  </a:lnTo>
                  <a:cubicBezTo>
                    <a:pt x="922" y="468"/>
                    <a:pt x="807" y="884"/>
                    <a:pt x="698" y="1300"/>
                  </a:cubicBezTo>
                  <a:cubicBezTo>
                    <a:pt x="590" y="1722"/>
                    <a:pt x="493" y="2138"/>
                    <a:pt x="397" y="2561"/>
                  </a:cubicBezTo>
                  <a:cubicBezTo>
                    <a:pt x="301" y="2983"/>
                    <a:pt x="231" y="3412"/>
                    <a:pt x="161" y="3834"/>
                  </a:cubicBezTo>
                  <a:cubicBezTo>
                    <a:pt x="90" y="4257"/>
                    <a:pt x="39" y="4686"/>
                    <a:pt x="1" y="5114"/>
                  </a:cubicBezTo>
                  <a:lnTo>
                    <a:pt x="39" y="5114"/>
                  </a:lnTo>
                  <a:cubicBezTo>
                    <a:pt x="77" y="4679"/>
                    <a:pt x="135" y="4257"/>
                    <a:pt x="205" y="3834"/>
                  </a:cubicBezTo>
                  <a:cubicBezTo>
                    <a:pt x="282" y="3406"/>
                    <a:pt x="365" y="2983"/>
                    <a:pt x="455" y="2567"/>
                  </a:cubicBezTo>
                  <a:cubicBezTo>
                    <a:pt x="551" y="2145"/>
                    <a:pt x="647" y="1729"/>
                    <a:pt x="756" y="1313"/>
                  </a:cubicBezTo>
                  <a:cubicBezTo>
                    <a:pt x="862" y="905"/>
                    <a:pt x="981" y="498"/>
                    <a:pt x="1106" y="96"/>
                  </a:cubicBezTo>
                  <a:lnTo>
                    <a:pt x="1106" y="96"/>
                  </a:lnTo>
                  <a:lnTo>
                    <a:pt x="3316" y="84"/>
                  </a:lnTo>
                  <a:lnTo>
                    <a:pt x="5520" y="71"/>
                  </a:lnTo>
                  <a:lnTo>
                    <a:pt x="5520" y="71"/>
                  </a:lnTo>
                  <a:cubicBezTo>
                    <a:pt x="5805" y="895"/>
                    <a:pt x="6058" y="1725"/>
                    <a:pt x="6279" y="2567"/>
                  </a:cubicBezTo>
                  <a:cubicBezTo>
                    <a:pt x="6388" y="2996"/>
                    <a:pt x="6491" y="3425"/>
                    <a:pt x="6587" y="3854"/>
                  </a:cubicBezTo>
                  <a:cubicBezTo>
                    <a:pt x="6683" y="4282"/>
                    <a:pt x="6766" y="4718"/>
                    <a:pt x="6836" y="5146"/>
                  </a:cubicBezTo>
                  <a:lnTo>
                    <a:pt x="6875" y="5153"/>
                  </a:lnTo>
                  <a:cubicBezTo>
                    <a:pt x="6811" y="4718"/>
                    <a:pt x="6727" y="4282"/>
                    <a:pt x="6644" y="3854"/>
                  </a:cubicBezTo>
                  <a:cubicBezTo>
                    <a:pt x="6555" y="3418"/>
                    <a:pt x="6452" y="2989"/>
                    <a:pt x="6343" y="2561"/>
                  </a:cubicBezTo>
                  <a:cubicBezTo>
                    <a:pt x="6126" y="1709"/>
                    <a:pt x="5870" y="865"/>
                    <a:pt x="5582" y="26"/>
                  </a:cubicBezTo>
                  <a:lnTo>
                    <a:pt x="55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3412;p50">
              <a:extLst>
                <a:ext uri="{FF2B5EF4-FFF2-40B4-BE49-F238E27FC236}">
                  <a16:creationId xmlns:a16="http://schemas.microsoft.com/office/drawing/2014/main" id="{4318FEB1-BBC6-3012-C106-38AF00DC0786}"/>
                </a:ext>
              </a:extLst>
            </p:cNvPr>
            <p:cNvSpPr/>
            <p:nvPr/>
          </p:nvSpPr>
          <p:spPr>
            <a:xfrm>
              <a:off x="6361445" y="1369465"/>
              <a:ext cx="748850" cy="678894"/>
            </a:xfrm>
            <a:custGeom>
              <a:avLst/>
              <a:gdLst/>
              <a:ahLst/>
              <a:cxnLst/>
              <a:rect l="l" t="t" r="r" b="b"/>
              <a:pathLst>
                <a:path w="9998" h="9064" extrusionOk="0">
                  <a:moveTo>
                    <a:pt x="4999" y="1"/>
                  </a:moveTo>
                  <a:cubicBezTo>
                    <a:pt x="2234" y="1"/>
                    <a:pt x="0" y="2030"/>
                    <a:pt x="0" y="4532"/>
                  </a:cubicBezTo>
                  <a:cubicBezTo>
                    <a:pt x="0" y="7035"/>
                    <a:pt x="2234" y="9063"/>
                    <a:pt x="4999" y="9063"/>
                  </a:cubicBezTo>
                  <a:cubicBezTo>
                    <a:pt x="7758" y="9063"/>
                    <a:pt x="9998" y="7035"/>
                    <a:pt x="9998" y="4532"/>
                  </a:cubicBezTo>
                  <a:cubicBezTo>
                    <a:pt x="9998" y="2030"/>
                    <a:pt x="7758" y="1"/>
                    <a:pt x="4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3413;p50">
              <a:extLst>
                <a:ext uri="{FF2B5EF4-FFF2-40B4-BE49-F238E27FC236}">
                  <a16:creationId xmlns:a16="http://schemas.microsoft.com/office/drawing/2014/main" id="{ECCDCC48-13AF-ED83-C920-F429DCDB12C0}"/>
                </a:ext>
              </a:extLst>
            </p:cNvPr>
            <p:cNvSpPr/>
            <p:nvPr/>
          </p:nvSpPr>
          <p:spPr>
            <a:xfrm>
              <a:off x="6733594" y="1373638"/>
              <a:ext cx="57" cy="678896"/>
            </a:xfrm>
            <a:custGeom>
              <a:avLst/>
              <a:gdLst/>
              <a:ahLst/>
              <a:cxnLst/>
              <a:rect l="l" t="t" r="r" b="b"/>
              <a:pathLst>
                <a:path w="1" h="12482" fill="none" extrusionOk="0">
                  <a:moveTo>
                    <a:pt x="1" y="1"/>
                  </a:moveTo>
                  <a:lnTo>
                    <a:pt x="1" y="12481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3414;p50">
              <a:extLst>
                <a:ext uri="{FF2B5EF4-FFF2-40B4-BE49-F238E27FC236}">
                  <a16:creationId xmlns:a16="http://schemas.microsoft.com/office/drawing/2014/main" id="{E3B46836-ADD3-5CCA-9301-FB54C321A612}"/>
                </a:ext>
              </a:extLst>
            </p:cNvPr>
            <p:cNvSpPr/>
            <p:nvPr/>
          </p:nvSpPr>
          <p:spPr>
            <a:xfrm>
              <a:off x="6363386" y="1721013"/>
              <a:ext cx="737510" cy="16375"/>
            </a:xfrm>
            <a:custGeom>
              <a:avLst/>
              <a:gdLst/>
              <a:ahLst/>
              <a:cxnLst/>
              <a:rect l="l" t="t" r="r" b="b"/>
              <a:pathLst>
                <a:path w="12488" h="1" fill="none" extrusionOk="0">
                  <a:moveTo>
                    <a:pt x="12488" y="1"/>
                  </a:moveTo>
                  <a:lnTo>
                    <a:pt x="1" y="1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3415;p50">
              <a:extLst>
                <a:ext uri="{FF2B5EF4-FFF2-40B4-BE49-F238E27FC236}">
                  <a16:creationId xmlns:a16="http://schemas.microsoft.com/office/drawing/2014/main" id="{7BE21C69-74B7-9E39-125A-E712ED79EAE6}"/>
                </a:ext>
              </a:extLst>
            </p:cNvPr>
            <p:cNvSpPr/>
            <p:nvPr/>
          </p:nvSpPr>
          <p:spPr>
            <a:xfrm>
              <a:off x="6482352" y="1472848"/>
              <a:ext cx="502985" cy="480481"/>
            </a:xfrm>
            <a:custGeom>
              <a:avLst/>
              <a:gdLst/>
              <a:ahLst/>
              <a:cxnLst/>
              <a:rect l="l" t="t" r="r" b="b"/>
              <a:pathLst>
                <a:path w="8827" h="8834" fill="none" extrusionOk="0">
                  <a:moveTo>
                    <a:pt x="8826" y="1"/>
                  </a:moveTo>
                  <a:lnTo>
                    <a:pt x="0" y="8833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3416;p50">
              <a:extLst>
                <a:ext uri="{FF2B5EF4-FFF2-40B4-BE49-F238E27FC236}">
                  <a16:creationId xmlns:a16="http://schemas.microsoft.com/office/drawing/2014/main" id="{E96BA66B-7930-DCCC-C977-20A35213EE1C}"/>
                </a:ext>
              </a:extLst>
            </p:cNvPr>
            <p:cNvSpPr/>
            <p:nvPr/>
          </p:nvSpPr>
          <p:spPr>
            <a:xfrm>
              <a:off x="6482352" y="1472848"/>
              <a:ext cx="502985" cy="480481"/>
            </a:xfrm>
            <a:custGeom>
              <a:avLst/>
              <a:gdLst/>
              <a:ahLst/>
              <a:cxnLst/>
              <a:rect l="l" t="t" r="r" b="b"/>
              <a:pathLst>
                <a:path w="8827" h="8834" fill="none" extrusionOk="0">
                  <a:moveTo>
                    <a:pt x="8826" y="8833"/>
                  </a:moveTo>
                  <a:lnTo>
                    <a:pt x="0" y="1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3417;p50">
              <a:extLst>
                <a:ext uri="{FF2B5EF4-FFF2-40B4-BE49-F238E27FC236}">
                  <a16:creationId xmlns:a16="http://schemas.microsoft.com/office/drawing/2014/main" id="{E2F018D0-265C-31FA-64C6-2078236E12F4}"/>
                </a:ext>
              </a:extLst>
            </p:cNvPr>
            <p:cNvSpPr/>
            <p:nvPr/>
          </p:nvSpPr>
          <p:spPr>
            <a:xfrm>
              <a:off x="6591363" y="1401812"/>
              <a:ext cx="284913" cy="622494"/>
            </a:xfrm>
            <a:custGeom>
              <a:avLst/>
              <a:gdLst/>
              <a:ahLst/>
              <a:cxnLst/>
              <a:rect l="l" t="t" r="r" b="b"/>
              <a:pathLst>
                <a:path w="5000" h="11445" fill="none" extrusionOk="0">
                  <a:moveTo>
                    <a:pt x="4999" y="1"/>
                  </a:moveTo>
                  <a:lnTo>
                    <a:pt x="1" y="11445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3418;p50">
              <a:extLst>
                <a:ext uri="{FF2B5EF4-FFF2-40B4-BE49-F238E27FC236}">
                  <a16:creationId xmlns:a16="http://schemas.microsoft.com/office/drawing/2014/main" id="{F5C03F45-0858-073B-8DB4-17449F725976}"/>
                </a:ext>
              </a:extLst>
            </p:cNvPr>
            <p:cNvSpPr/>
            <p:nvPr/>
          </p:nvSpPr>
          <p:spPr>
            <a:xfrm>
              <a:off x="6407932" y="1576953"/>
              <a:ext cx="651766" cy="272276"/>
            </a:xfrm>
            <a:custGeom>
              <a:avLst/>
              <a:gdLst/>
              <a:ahLst/>
              <a:cxnLst/>
              <a:rect l="l" t="t" r="r" b="b"/>
              <a:pathLst>
                <a:path w="11438" h="5006" fill="none" extrusionOk="0">
                  <a:moveTo>
                    <a:pt x="11438" y="5005"/>
                  </a:moveTo>
                  <a:lnTo>
                    <a:pt x="0" y="0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3419;p50">
              <a:extLst>
                <a:ext uri="{FF2B5EF4-FFF2-40B4-BE49-F238E27FC236}">
                  <a16:creationId xmlns:a16="http://schemas.microsoft.com/office/drawing/2014/main" id="{86FD73F5-6091-C026-3802-9C33B0050883}"/>
                </a:ext>
              </a:extLst>
            </p:cNvPr>
            <p:cNvSpPr/>
            <p:nvPr/>
          </p:nvSpPr>
          <p:spPr>
            <a:xfrm>
              <a:off x="6402461" y="1589136"/>
              <a:ext cx="662706" cy="247910"/>
            </a:xfrm>
            <a:custGeom>
              <a:avLst/>
              <a:gdLst/>
              <a:ahLst/>
              <a:cxnLst/>
              <a:rect l="l" t="t" r="r" b="b"/>
              <a:pathLst>
                <a:path w="11630" h="4558" fill="none" extrusionOk="0">
                  <a:moveTo>
                    <a:pt x="11630" y="0"/>
                  </a:moveTo>
                  <a:lnTo>
                    <a:pt x="0" y="4557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3420;p50">
              <a:extLst>
                <a:ext uri="{FF2B5EF4-FFF2-40B4-BE49-F238E27FC236}">
                  <a16:creationId xmlns:a16="http://schemas.microsoft.com/office/drawing/2014/main" id="{1FDAE013-2605-646C-3038-994DF7BA4DEF}"/>
                </a:ext>
              </a:extLst>
            </p:cNvPr>
            <p:cNvSpPr/>
            <p:nvPr/>
          </p:nvSpPr>
          <p:spPr>
            <a:xfrm>
              <a:off x="6604127" y="1396972"/>
              <a:ext cx="259384" cy="632229"/>
            </a:xfrm>
            <a:custGeom>
              <a:avLst/>
              <a:gdLst/>
              <a:ahLst/>
              <a:cxnLst/>
              <a:rect l="l" t="t" r="r" b="b"/>
              <a:pathLst>
                <a:path w="4552" h="11624" fill="none" extrusionOk="0">
                  <a:moveTo>
                    <a:pt x="4551" y="11623"/>
                  </a:moveTo>
                  <a:lnTo>
                    <a:pt x="1" y="0"/>
                  </a:lnTo>
                </a:path>
              </a:pathLst>
            </a:custGeom>
            <a:noFill/>
            <a:ln w="4000" cap="flat" cmpd="sng">
              <a:solidFill>
                <a:schemeClr val="accent2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3421;p50">
              <a:extLst>
                <a:ext uri="{FF2B5EF4-FFF2-40B4-BE49-F238E27FC236}">
                  <a16:creationId xmlns:a16="http://schemas.microsoft.com/office/drawing/2014/main" id="{1E894514-3EE1-8E51-E247-BDF7EEF5FBE7}"/>
                </a:ext>
              </a:extLst>
            </p:cNvPr>
            <p:cNvSpPr/>
            <p:nvPr/>
          </p:nvSpPr>
          <p:spPr>
            <a:xfrm>
              <a:off x="6493272" y="1498596"/>
              <a:ext cx="188973" cy="171521"/>
            </a:xfrm>
            <a:custGeom>
              <a:avLst/>
              <a:gdLst/>
              <a:ahLst/>
              <a:cxnLst/>
              <a:rect l="l" t="t" r="r" b="b"/>
              <a:pathLst>
                <a:path w="2523" h="2290" extrusionOk="0">
                  <a:moveTo>
                    <a:pt x="1265" y="1"/>
                  </a:moveTo>
                  <a:cubicBezTo>
                    <a:pt x="745" y="1"/>
                    <a:pt x="274" y="354"/>
                    <a:pt x="148" y="882"/>
                  </a:cubicBezTo>
                  <a:cubicBezTo>
                    <a:pt x="0" y="1496"/>
                    <a:pt x="378" y="2117"/>
                    <a:pt x="993" y="2258"/>
                  </a:cubicBezTo>
                  <a:cubicBezTo>
                    <a:pt x="1083" y="2279"/>
                    <a:pt x="1174" y="2289"/>
                    <a:pt x="1263" y="2289"/>
                  </a:cubicBezTo>
                  <a:cubicBezTo>
                    <a:pt x="1783" y="2289"/>
                    <a:pt x="2249" y="1937"/>
                    <a:pt x="2375" y="1413"/>
                  </a:cubicBezTo>
                  <a:cubicBezTo>
                    <a:pt x="2522" y="798"/>
                    <a:pt x="2138" y="177"/>
                    <a:pt x="1524" y="30"/>
                  </a:cubicBezTo>
                  <a:cubicBezTo>
                    <a:pt x="1437" y="10"/>
                    <a:pt x="1350" y="1"/>
                    <a:pt x="1265" y="1"/>
                  </a:cubicBezTo>
                  <a:close/>
                </a:path>
              </a:pathLst>
            </a:custGeom>
            <a:solidFill>
              <a:srgbClr val="FA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3422;p50">
              <a:extLst>
                <a:ext uri="{FF2B5EF4-FFF2-40B4-BE49-F238E27FC236}">
                  <a16:creationId xmlns:a16="http://schemas.microsoft.com/office/drawing/2014/main" id="{1534730A-B4E9-4676-9A20-9F3749299C6F}"/>
                </a:ext>
              </a:extLst>
            </p:cNvPr>
            <p:cNvSpPr/>
            <p:nvPr/>
          </p:nvSpPr>
          <p:spPr>
            <a:xfrm>
              <a:off x="6804413" y="1498221"/>
              <a:ext cx="184629" cy="171596"/>
            </a:xfrm>
            <a:custGeom>
              <a:avLst/>
              <a:gdLst/>
              <a:ahLst/>
              <a:cxnLst/>
              <a:rect l="l" t="t" r="r" b="b"/>
              <a:pathLst>
                <a:path w="2465" h="2291" extrusionOk="0">
                  <a:moveTo>
                    <a:pt x="1229" y="1"/>
                  </a:moveTo>
                  <a:cubicBezTo>
                    <a:pt x="680" y="1"/>
                    <a:pt x="195" y="399"/>
                    <a:pt x="103" y="963"/>
                  </a:cubicBezTo>
                  <a:cubicBezTo>
                    <a:pt x="0" y="1584"/>
                    <a:pt x="423" y="2173"/>
                    <a:pt x="1050" y="2275"/>
                  </a:cubicBezTo>
                  <a:cubicBezTo>
                    <a:pt x="1112" y="2286"/>
                    <a:pt x="1175" y="2291"/>
                    <a:pt x="1236" y="2291"/>
                  </a:cubicBezTo>
                  <a:cubicBezTo>
                    <a:pt x="1784" y="2291"/>
                    <a:pt x="2270" y="1893"/>
                    <a:pt x="2362" y="1335"/>
                  </a:cubicBezTo>
                  <a:cubicBezTo>
                    <a:pt x="2464" y="707"/>
                    <a:pt x="2042" y="118"/>
                    <a:pt x="1415" y="16"/>
                  </a:cubicBezTo>
                  <a:cubicBezTo>
                    <a:pt x="1352" y="6"/>
                    <a:pt x="1290" y="1"/>
                    <a:pt x="1229" y="1"/>
                  </a:cubicBezTo>
                  <a:close/>
                </a:path>
              </a:pathLst>
            </a:custGeom>
            <a:solidFill>
              <a:srgbClr val="FA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3423;p50">
              <a:extLst>
                <a:ext uri="{FF2B5EF4-FFF2-40B4-BE49-F238E27FC236}">
                  <a16:creationId xmlns:a16="http://schemas.microsoft.com/office/drawing/2014/main" id="{E19C53F4-0D2D-6D56-4E49-6A68A27544CD}"/>
                </a:ext>
              </a:extLst>
            </p:cNvPr>
            <p:cNvSpPr/>
            <p:nvPr/>
          </p:nvSpPr>
          <p:spPr>
            <a:xfrm>
              <a:off x="6452525" y="1608701"/>
              <a:ext cx="517784" cy="314056"/>
            </a:xfrm>
            <a:custGeom>
              <a:avLst/>
              <a:gdLst/>
              <a:ahLst/>
              <a:cxnLst/>
              <a:rect l="l" t="t" r="r" b="b"/>
              <a:pathLst>
                <a:path w="6913" h="4193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29" y="340"/>
                    <a:pt x="973" y="736"/>
                    <a:pt x="807" y="1178"/>
                  </a:cubicBezTo>
                  <a:cubicBezTo>
                    <a:pt x="0" y="3188"/>
                    <a:pt x="1492" y="4001"/>
                    <a:pt x="3316" y="4161"/>
                  </a:cubicBezTo>
                  <a:cubicBezTo>
                    <a:pt x="3552" y="4182"/>
                    <a:pt x="3780" y="4193"/>
                    <a:pt x="4000" y="4193"/>
                  </a:cubicBezTo>
                  <a:cubicBezTo>
                    <a:pt x="5157" y="4193"/>
                    <a:pt x="6074" y="3892"/>
                    <a:pt x="6580" y="3252"/>
                  </a:cubicBezTo>
                  <a:cubicBezTo>
                    <a:pt x="6721" y="3073"/>
                    <a:pt x="6830" y="2868"/>
                    <a:pt x="6900" y="2650"/>
                  </a:cubicBezTo>
                  <a:cubicBezTo>
                    <a:pt x="6906" y="2631"/>
                    <a:pt x="6906" y="2618"/>
                    <a:pt x="6913" y="2605"/>
                  </a:cubicBezTo>
                  <a:lnTo>
                    <a:pt x="6913" y="2605"/>
                  </a:lnTo>
                  <a:cubicBezTo>
                    <a:pt x="6376" y="3022"/>
                    <a:pt x="5594" y="3218"/>
                    <a:pt x="4649" y="3218"/>
                  </a:cubicBezTo>
                  <a:cubicBezTo>
                    <a:pt x="4432" y="3218"/>
                    <a:pt x="4207" y="3208"/>
                    <a:pt x="3975" y="3188"/>
                  </a:cubicBezTo>
                  <a:cubicBezTo>
                    <a:pt x="2157" y="3028"/>
                    <a:pt x="660" y="2215"/>
                    <a:pt x="1466" y="205"/>
                  </a:cubicBezTo>
                  <a:cubicBezTo>
                    <a:pt x="1498" y="135"/>
                    <a:pt x="1524" y="64"/>
                    <a:pt x="1556" y="0"/>
                  </a:cubicBezTo>
                  <a:close/>
                </a:path>
              </a:pathLst>
            </a:custGeom>
            <a:solidFill>
              <a:srgbClr val="FA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3424;p50">
              <a:extLst>
                <a:ext uri="{FF2B5EF4-FFF2-40B4-BE49-F238E27FC236}">
                  <a16:creationId xmlns:a16="http://schemas.microsoft.com/office/drawing/2014/main" id="{18FE5C67-303C-C10B-9A6F-57A30A3AD4D1}"/>
                </a:ext>
              </a:extLst>
            </p:cNvPr>
            <p:cNvSpPr/>
            <p:nvPr/>
          </p:nvSpPr>
          <p:spPr>
            <a:xfrm>
              <a:off x="6452525" y="1608701"/>
              <a:ext cx="517784" cy="314056"/>
            </a:xfrm>
            <a:custGeom>
              <a:avLst/>
              <a:gdLst/>
              <a:ahLst/>
              <a:cxnLst/>
              <a:rect l="l" t="t" r="r" b="b"/>
              <a:pathLst>
                <a:path w="6913" h="4193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29" y="340"/>
                    <a:pt x="973" y="736"/>
                    <a:pt x="807" y="1178"/>
                  </a:cubicBezTo>
                  <a:cubicBezTo>
                    <a:pt x="0" y="3188"/>
                    <a:pt x="1492" y="4001"/>
                    <a:pt x="3316" y="4161"/>
                  </a:cubicBezTo>
                  <a:cubicBezTo>
                    <a:pt x="3552" y="4182"/>
                    <a:pt x="3780" y="4193"/>
                    <a:pt x="4000" y="4193"/>
                  </a:cubicBezTo>
                  <a:cubicBezTo>
                    <a:pt x="5157" y="4193"/>
                    <a:pt x="6074" y="3892"/>
                    <a:pt x="6580" y="3252"/>
                  </a:cubicBezTo>
                  <a:cubicBezTo>
                    <a:pt x="6721" y="3073"/>
                    <a:pt x="6830" y="2868"/>
                    <a:pt x="6900" y="2650"/>
                  </a:cubicBezTo>
                  <a:cubicBezTo>
                    <a:pt x="6906" y="2631"/>
                    <a:pt x="6906" y="2618"/>
                    <a:pt x="6913" y="2605"/>
                  </a:cubicBezTo>
                  <a:lnTo>
                    <a:pt x="6913" y="2605"/>
                  </a:lnTo>
                  <a:cubicBezTo>
                    <a:pt x="6376" y="3022"/>
                    <a:pt x="5594" y="3218"/>
                    <a:pt x="4649" y="3218"/>
                  </a:cubicBezTo>
                  <a:cubicBezTo>
                    <a:pt x="4432" y="3218"/>
                    <a:pt x="4207" y="3208"/>
                    <a:pt x="3975" y="3188"/>
                  </a:cubicBezTo>
                  <a:cubicBezTo>
                    <a:pt x="2157" y="3028"/>
                    <a:pt x="660" y="2215"/>
                    <a:pt x="1466" y="205"/>
                  </a:cubicBezTo>
                  <a:cubicBezTo>
                    <a:pt x="1498" y="135"/>
                    <a:pt x="1524" y="64"/>
                    <a:pt x="1556" y="0"/>
                  </a:cubicBezTo>
                  <a:close/>
                </a:path>
              </a:pathLst>
            </a:custGeom>
            <a:solidFill>
              <a:srgbClr val="FA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3425;p50">
              <a:extLst>
                <a:ext uri="{FF2B5EF4-FFF2-40B4-BE49-F238E27FC236}">
                  <a16:creationId xmlns:a16="http://schemas.microsoft.com/office/drawing/2014/main" id="{092CEEF6-6CF8-C886-63F4-2C71729A76EC}"/>
                </a:ext>
              </a:extLst>
            </p:cNvPr>
            <p:cNvSpPr/>
            <p:nvPr/>
          </p:nvSpPr>
          <p:spPr>
            <a:xfrm>
              <a:off x="6482286" y="1541887"/>
              <a:ext cx="514921" cy="314052"/>
            </a:xfrm>
            <a:custGeom>
              <a:avLst/>
              <a:gdLst/>
              <a:ahLst/>
              <a:cxnLst/>
              <a:rect l="l" t="t" r="r" b="b"/>
              <a:pathLst>
                <a:path w="6613" h="4107" extrusionOk="0">
                  <a:moveTo>
                    <a:pt x="3023" y="1"/>
                  </a:moveTo>
                  <a:cubicBezTo>
                    <a:pt x="2485" y="1"/>
                    <a:pt x="1959" y="143"/>
                    <a:pt x="1492" y="419"/>
                  </a:cubicBezTo>
                  <a:cubicBezTo>
                    <a:pt x="1274" y="547"/>
                    <a:pt x="1076" y="707"/>
                    <a:pt x="897" y="886"/>
                  </a:cubicBezTo>
                  <a:cubicBezTo>
                    <a:pt x="865" y="956"/>
                    <a:pt x="839" y="1020"/>
                    <a:pt x="807" y="1091"/>
                  </a:cubicBezTo>
                  <a:cubicBezTo>
                    <a:pt x="1" y="3100"/>
                    <a:pt x="1498" y="3913"/>
                    <a:pt x="3316" y="4073"/>
                  </a:cubicBezTo>
                  <a:cubicBezTo>
                    <a:pt x="3557" y="4096"/>
                    <a:pt x="3789" y="4107"/>
                    <a:pt x="4013" y="4107"/>
                  </a:cubicBezTo>
                  <a:cubicBezTo>
                    <a:pt x="4948" y="4107"/>
                    <a:pt x="5722" y="3909"/>
                    <a:pt x="6254" y="3491"/>
                  </a:cubicBezTo>
                  <a:cubicBezTo>
                    <a:pt x="6612" y="2262"/>
                    <a:pt x="5588" y="99"/>
                    <a:pt x="3246" y="9"/>
                  </a:cubicBezTo>
                  <a:cubicBezTo>
                    <a:pt x="3171" y="4"/>
                    <a:pt x="3097" y="1"/>
                    <a:pt x="3023" y="1"/>
                  </a:cubicBezTo>
                  <a:close/>
                </a:path>
              </a:pathLst>
            </a:custGeom>
            <a:solidFill>
              <a:srgbClr val="FAE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3426;p50">
              <a:extLst>
                <a:ext uri="{FF2B5EF4-FFF2-40B4-BE49-F238E27FC236}">
                  <a16:creationId xmlns:a16="http://schemas.microsoft.com/office/drawing/2014/main" id="{0797CAB7-9091-94F7-5B89-9EDA4A2236F0}"/>
                </a:ext>
              </a:extLst>
            </p:cNvPr>
            <p:cNvSpPr/>
            <p:nvPr/>
          </p:nvSpPr>
          <p:spPr>
            <a:xfrm>
              <a:off x="6712809" y="1613420"/>
              <a:ext cx="59546" cy="131000"/>
            </a:xfrm>
            <a:custGeom>
              <a:avLst/>
              <a:gdLst/>
              <a:ahLst/>
              <a:cxnLst/>
              <a:rect l="l" t="t" r="r" b="b"/>
              <a:pathLst>
                <a:path w="795" h="1749" extrusionOk="0">
                  <a:moveTo>
                    <a:pt x="345" y="1"/>
                  </a:moveTo>
                  <a:cubicBezTo>
                    <a:pt x="341" y="1"/>
                    <a:pt x="338" y="1"/>
                    <a:pt x="334" y="1"/>
                  </a:cubicBezTo>
                  <a:cubicBezTo>
                    <a:pt x="52" y="27"/>
                    <a:pt x="1" y="1697"/>
                    <a:pt x="1" y="1697"/>
                  </a:cubicBezTo>
                  <a:lnTo>
                    <a:pt x="794" y="1749"/>
                  </a:lnTo>
                  <a:cubicBezTo>
                    <a:pt x="794" y="1749"/>
                    <a:pt x="776" y="1"/>
                    <a:pt x="34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3427;p50">
              <a:extLst>
                <a:ext uri="{FF2B5EF4-FFF2-40B4-BE49-F238E27FC236}">
                  <a16:creationId xmlns:a16="http://schemas.microsoft.com/office/drawing/2014/main" id="{A9BB00CE-1310-71F5-6C9A-853B41F6F64D}"/>
                </a:ext>
              </a:extLst>
            </p:cNvPr>
            <p:cNvSpPr/>
            <p:nvPr/>
          </p:nvSpPr>
          <p:spPr>
            <a:xfrm>
              <a:off x="6684571" y="1728544"/>
              <a:ext cx="115121" cy="110328"/>
            </a:xfrm>
            <a:custGeom>
              <a:avLst/>
              <a:gdLst/>
              <a:ahLst/>
              <a:cxnLst/>
              <a:rect l="l" t="t" r="r" b="b"/>
              <a:pathLst>
                <a:path w="1537" h="1473" extrusionOk="0">
                  <a:moveTo>
                    <a:pt x="768" y="0"/>
                  </a:moveTo>
                  <a:cubicBezTo>
                    <a:pt x="346" y="0"/>
                    <a:pt x="0" y="384"/>
                    <a:pt x="0" y="858"/>
                  </a:cubicBezTo>
                  <a:cubicBezTo>
                    <a:pt x="0" y="1338"/>
                    <a:pt x="346" y="1473"/>
                    <a:pt x="768" y="1473"/>
                  </a:cubicBezTo>
                  <a:cubicBezTo>
                    <a:pt x="1191" y="1473"/>
                    <a:pt x="1536" y="1332"/>
                    <a:pt x="1536" y="858"/>
                  </a:cubicBezTo>
                  <a:cubicBezTo>
                    <a:pt x="1536" y="384"/>
                    <a:pt x="1191" y="0"/>
                    <a:pt x="768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3428;p50">
              <a:extLst>
                <a:ext uri="{FF2B5EF4-FFF2-40B4-BE49-F238E27FC236}">
                  <a16:creationId xmlns:a16="http://schemas.microsoft.com/office/drawing/2014/main" id="{72D8E66F-1DB2-EA15-8D75-52F8416D2BB3}"/>
                </a:ext>
              </a:extLst>
            </p:cNvPr>
            <p:cNvSpPr/>
            <p:nvPr/>
          </p:nvSpPr>
          <p:spPr>
            <a:xfrm>
              <a:off x="6706592" y="1720380"/>
              <a:ext cx="71005" cy="36851"/>
            </a:xfrm>
            <a:custGeom>
              <a:avLst/>
              <a:gdLst/>
              <a:ahLst/>
              <a:cxnLst/>
              <a:rect l="l" t="t" r="r" b="b"/>
              <a:pathLst>
                <a:path w="948" h="492" extrusionOk="0">
                  <a:moveTo>
                    <a:pt x="472" y="1"/>
                  </a:moveTo>
                  <a:cubicBezTo>
                    <a:pt x="370" y="1"/>
                    <a:pt x="269" y="26"/>
                    <a:pt x="180" y="77"/>
                  </a:cubicBezTo>
                  <a:cubicBezTo>
                    <a:pt x="1" y="167"/>
                    <a:pt x="39" y="429"/>
                    <a:pt x="231" y="468"/>
                  </a:cubicBezTo>
                  <a:cubicBezTo>
                    <a:pt x="311" y="484"/>
                    <a:pt x="393" y="492"/>
                    <a:pt x="473" y="492"/>
                  </a:cubicBezTo>
                  <a:cubicBezTo>
                    <a:pt x="554" y="492"/>
                    <a:pt x="634" y="484"/>
                    <a:pt x="711" y="468"/>
                  </a:cubicBezTo>
                  <a:lnTo>
                    <a:pt x="717" y="468"/>
                  </a:lnTo>
                  <a:cubicBezTo>
                    <a:pt x="909" y="429"/>
                    <a:pt x="948" y="167"/>
                    <a:pt x="769" y="77"/>
                  </a:cubicBezTo>
                  <a:cubicBezTo>
                    <a:pt x="676" y="26"/>
                    <a:pt x="573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3429;p50">
              <a:extLst>
                <a:ext uri="{FF2B5EF4-FFF2-40B4-BE49-F238E27FC236}">
                  <a16:creationId xmlns:a16="http://schemas.microsoft.com/office/drawing/2014/main" id="{F84B319C-D3D5-60EA-949F-AF1938357506}"/>
                </a:ext>
              </a:extLst>
            </p:cNvPr>
            <p:cNvSpPr/>
            <p:nvPr/>
          </p:nvSpPr>
          <p:spPr>
            <a:xfrm>
              <a:off x="6625548" y="1709819"/>
              <a:ext cx="42768" cy="43217"/>
            </a:xfrm>
            <a:custGeom>
              <a:avLst/>
              <a:gdLst/>
              <a:ahLst/>
              <a:cxnLst/>
              <a:rect l="l" t="t" r="r" b="b"/>
              <a:pathLst>
                <a:path w="571" h="577" extrusionOk="0">
                  <a:moveTo>
                    <a:pt x="283" y="1"/>
                  </a:moveTo>
                  <a:cubicBezTo>
                    <a:pt x="129" y="1"/>
                    <a:pt x="1" y="129"/>
                    <a:pt x="1" y="289"/>
                  </a:cubicBezTo>
                  <a:cubicBezTo>
                    <a:pt x="1" y="449"/>
                    <a:pt x="129" y="577"/>
                    <a:pt x="283" y="577"/>
                  </a:cubicBezTo>
                  <a:cubicBezTo>
                    <a:pt x="443" y="577"/>
                    <a:pt x="571" y="449"/>
                    <a:pt x="571" y="289"/>
                  </a:cubicBezTo>
                  <a:cubicBezTo>
                    <a:pt x="571" y="129"/>
                    <a:pt x="443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3430;p50">
              <a:extLst>
                <a:ext uri="{FF2B5EF4-FFF2-40B4-BE49-F238E27FC236}">
                  <a16:creationId xmlns:a16="http://schemas.microsoft.com/office/drawing/2014/main" id="{BD240DE5-819B-644D-FD29-BEE49C9D7128}"/>
                </a:ext>
              </a:extLst>
            </p:cNvPr>
            <p:cNvSpPr/>
            <p:nvPr/>
          </p:nvSpPr>
          <p:spPr>
            <a:xfrm>
              <a:off x="6810181" y="1709819"/>
              <a:ext cx="50408" cy="43142"/>
            </a:xfrm>
            <a:custGeom>
              <a:avLst/>
              <a:gdLst/>
              <a:ahLst/>
              <a:cxnLst/>
              <a:rect l="l" t="t" r="r" b="b"/>
              <a:pathLst>
                <a:path w="673" h="576" extrusionOk="0">
                  <a:moveTo>
                    <a:pt x="384" y="1"/>
                  </a:moveTo>
                  <a:cubicBezTo>
                    <a:pt x="128" y="1"/>
                    <a:pt x="0" y="308"/>
                    <a:pt x="186" y="487"/>
                  </a:cubicBezTo>
                  <a:cubicBezTo>
                    <a:pt x="244" y="548"/>
                    <a:pt x="317" y="575"/>
                    <a:pt x="388" y="575"/>
                  </a:cubicBezTo>
                  <a:cubicBezTo>
                    <a:pt x="533" y="575"/>
                    <a:pt x="672" y="461"/>
                    <a:pt x="672" y="289"/>
                  </a:cubicBezTo>
                  <a:cubicBezTo>
                    <a:pt x="672" y="129"/>
                    <a:pt x="54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3431;p50">
              <a:extLst>
                <a:ext uri="{FF2B5EF4-FFF2-40B4-BE49-F238E27FC236}">
                  <a16:creationId xmlns:a16="http://schemas.microsoft.com/office/drawing/2014/main" id="{EAACBC7C-7A0F-500D-F5BC-2BF7B4E0FF02}"/>
                </a:ext>
              </a:extLst>
            </p:cNvPr>
            <p:cNvSpPr/>
            <p:nvPr/>
          </p:nvSpPr>
          <p:spPr>
            <a:xfrm>
              <a:off x="6708015" y="1757756"/>
              <a:ext cx="69133" cy="38948"/>
            </a:xfrm>
            <a:custGeom>
              <a:avLst/>
              <a:gdLst/>
              <a:ahLst/>
              <a:cxnLst/>
              <a:rect l="l" t="t" r="r" b="b"/>
              <a:pathLst>
                <a:path w="923" h="520" extrusionOk="0">
                  <a:moveTo>
                    <a:pt x="58" y="1"/>
                  </a:moveTo>
                  <a:cubicBezTo>
                    <a:pt x="39" y="1"/>
                    <a:pt x="20" y="14"/>
                    <a:pt x="14" y="33"/>
                  </a:cubicBezTo>
                  <a:cubicBezTo>
                    <a:pt x="1" y="154"/>
                    <a:pt x="39" y="276"/>
                    <a:pt x="122" y="366"/>
                  </a:cubicBezTo>
                  <a:cubicBezTo>
                    <a:pt x="212" y="462"/>
                    <a:pt x="334" y="513"/>
                    <a:pt x="455" y="519"/>
                  </a:cubicBezTo>
                  <a:cubicBezTo>
                    <a:pt x="583" y="519"/>
                    <a:pt x="711" y="468"/>
                    <a:pt x="794" y="372"/>
                  </a:cubicBezTo>
                  <a:cubicBezTo>
                    <a:pt x="884" y="282"/>
                    <a:pt x="922" y="154"/>
                    <a:pt x="903" y="33"/>
                  </a:cubicBezTo>
                  <a:cubicBezTo>
                    <a:pt x="897" y="14"/>
                    <a:pt x="879" y="4"/>
                    <a:pt x="862" y="4"/>
                  </a:cubicBezTo>
                  <a:cubicBezTo>
                    <a:pt x="846" y="4"/>
                    <a:pt x="830" y="14"/>
                    <a:pt x="826" y="33"/>
                  </a:cubicBezTo>
                  <a:cubicBezTo>
                    <a:pt x="807" y="122"/>
                    <a:pt x="762" y="206"/>
                    <a:pt x="692" y="270"/>
                  </a:cubicBezTo>
                  <a:cubicBezTo>
                    <a:pt x="628" y="327"/>
                    <a:pt x="545" y="359"/>
                    <a:pt x="462" y="359"/>
                  </a:cubicBezTo>
                  <a:cubicBezTo>
                    <a:pt x="372" y="359"/>
                    <a:pt x="282" y="327"/>
                    <a:pt x="218" y="270"/>
                  </a:cubicBezTo>
                  <a:cubicBezTo>
                    <a:pt x="148" y="212"/>
                    <a:pt x="103" y="122"/>
                    <a:pt x="90" y="33"/>
                  </a:cubicBezTo>
                  <a:cubicBezTo>
                    <a:pt x="84" y="14"/>
                    <a:pt x="71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3432;p50">
              <a:extLst>
                <a:ext uri="{FF2B5EF4-FFF2-40B4-BE49-F238E27FC236}">
                  <a16:creationId xmlns:a16="http://schemas.microsoft.com/office/drawing/2014/main" id="{F38CBAA8-32B1-D08C-6F89-94141D80D011}"/>
                </a:ext>
              </a:extLst>
            </p:cNvPr>
            <p:cNvSpPr/>
            <p:nvPr/>
          </p:nvSpPr>
          <p:spPr>
            <a:xfrm>
              <a:off x="6742095" y="1740079"/>
              <a:ext cx="75" cy="50408"/>
            </a:xfrm>
            <a:custGeom>
              <a:avLst/>
              <a:gdLst/>
              <a:ahLst/>
              <a:cxnLst/>
              <a:rect l="l" t="t" r="r" b="b"/>
              <a:pathLst>
                <a:path w="1" h="673" fill="none" extrusionOk="0">
                  <a:moveTo>
                    <a:pt x="0" y="672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2075" cap="rnd" cmpd="sng">
              <a:solidFill>
                <a:srgbClr val="222221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3433;p50">
              <a:extLst>
                <a:ext uri="{FF2B5EF4-FFF2-40B4-BE49-F238E27FC236}">
                  <a16:creationId xmlns:a16="http://schemas.microsoft.com/office/drawing/2014/main" id="{3C058AF6-8369-E3D5-5221-C43D96AC2756}"/>
                </a:ext>
              </a:extLst>
            </p:cNvPr>
            <p:cNvSpPr/>
            <p:nvPr/>
          </p:nvSpPr>
          <p:spPr>
            <a:xfrm>
              <a:off x="6533045" y="1535597"/>
              <a:ext cx="106508" cy="96846"/>
            </a:xfrm>
            <a:custGeom>
              <a:avLst/>
              <a:gdLst/>
              <a:ahLst/>
              <a:cxnLst/>
              <a:rect l="l" t="t" r="r" b="b"/>
              <a:pathLst>
                <a:path w="1422" h="1293" extrusionOk="0">
                  <a:moveTo>
                    <a:pt x="712" y="1"/>
                  </a:moveTo>
                  <a:cubicBezTo>
                    <a:pt x="418" y="1"/>
                    <a:pt x="150" y="204"/>
                    <a:pt x="84" y="503"/>
                  </a:cubicBezTo>
                  <a:cubicBezTo>
                    <a:pt x="1" y="855"/>
                    <a:pt x="218" y="1200"/>
                    <a:pt x="570" y="1277"/>
                  </a:cubicBezTo>
                  <a:cubicBezTo>
                    <a:pt x="617" y="1288"/>
                    <a:pt x="664" y="1293"/>
                    <a:pt x="710" y="1293"/>
                  </a:cubicBezTo>
                  <a:cubicBezTo>
                    <a:pt x="1005" y="1293"/>
                    <a:pt x="1273" y="1089"/>
                    <a:pt x="1345" y="791"/>
                  </a:cubicBezTo>
                  <a:cubicBezTo>
                    <a:pt x="1422" y="445"/>
                    <a:pt x="1204" y="93"/>
                    <a:pt x="852" y="16"/>
                  </a:cubicBezTo>
                  <a:cubicBezTo>
                    <a:pt x="805" y="6"/>
                    <a:pt x="758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3434;p50">
              <a:extLst>
                <a:ext uri="{FF2B5EF4-FFF2-40B4-BE49-F238E27FC236}">
                  <a16:creationId xmlns:a16="http://schemas.microsoft.com/office/drawing/2014/main" id="{25C414CF-79E3-6E39-90A3-A318EE04BF99}"/>
                </a:ext>
              </a:extLst>
            </p:cNvPr>
            <p:cNvSpPr/>
            <p:nvPr/>
          </p:nvSpPr>
          <p:spPr>
            <a:xfrm>
              <a:off x="6845622" y="1529943"/>
              <a:ext cx="104111" cy="97220"/>
            </a:xfrm>
            <a:custGeom>
              <a:avLst/>
              <a:gdLst/>
              <a:ahLst/>
              <a:cxnLst/>
              <a:rect l="l" t="t" r="r" b="b"/>
              <a:pathLst>
                <a:path w="1390" h="1298" extrusionOk="0">
                  <a:moveTo>
                    <a:pt x="693" y="0"/>
                  </a:moveTo>
                  <a:cubicBezTo>
                    <a:pt x="378" y="0"/>
                    <a:pt x="104" y="223"/>
                    <a:pt x="52" y="540"/>
                  </a:cubicBezTo>
                  <a:cubicBezTo>
                    <a:pt x="1" y="898"/>
                    <a:pt x="238" y="1231"/>
                    <a:pt x="590" y="1289"/>
                  </a:cubicBezTo>
                  <a:cubicBezTo>
                    <a:pt x="625" y="1294"/>
                    <a:pt x="660" y="1297"/>
                    <a:pt x="695" y="1297"/>
                  </a:cubicBezTo>
                  <a:cubicBezTo>
                    <a:pt x="1011" y="1297"/>
                    <a:pt x="1286" y="1068"/>
                    <a:pt x="1332" y="751"/>
                  </a:cubicBezTo>
                  <a:cubicBezTo>
                    <a:pt x="1390" y="399"/>
                    <a:pt x="1153" y="66"/>
                    <a:pt x="801" y="9"/>
                  </a:cubicBezTo>
                  <a:cubicBezTo>
                    <a:pt x="765" y="3"/>
                    <a:pt x="729" y="0"/>
                    <a:pt x="6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3435;p50">
              <a:extLst>
                <a:ext uri="{FF2B5EF4-FFF2-40B4-BE49-F238E27FC236}">
                  <a16:creationId xmlns:a16="http://schemas.microsoft.com/office/drawing/2014/main" id="{1C67C4A1-F497-8BF5-B17C-A85199D0D688}"/>
                </a:ext>
              </a:extLst>
            </p:cNvPr>
            <p:cNvSpPr/>
            <p:nvPr/>
          </p:nvSpPr>
          <p:spPr>
            <a:xfrm rot="-9782922" flipH="1">
              <a:off x="7096002" y="1772841"/>
              <a:ext cx="131897" cy="133545"/>
            </a:xfrm>
            <a:custGeom>
              <a:avLst/>
              <a:gdLst/>
              <a:ahLst/>
              <a:cxnLst/>
              <a:rect l="l" t="t" r="r" b="b"/>
              <a:pathLst>
                <a:path w="1761" h="1783" extrusionOk="0">
                  <a:moveTo>
                    <a:pt x="1242" y="0"/>
                  </a:moveTo>
                  <a:lnTo>
                    <a:pt x="128" y="979"/>
                  </a:lnTo>
                  <a:cubicBezTo>
                    <a:pt x="84" y="1171"/>
                    <a:pt x="0" y="1485"/>
                    <a:pt x="103" y="1562"/>
                  </a:cubicBezTo>
                  <a:cubicBezTo>
                    <a:pt x="131" y="1583"/>
                    <a:pt x="161" y="1592"/>
                    <a:pt x="192" y="1592"/>
                  </a:cubicBezTo>
                  <a:cubicBezTo>
                    <a:pt x="273" y="1592"/>
                    <a:pt x="356" y="1531"/>
                    <a:pt x="416" y="1466"/>
                  </a:cubicBezTo>
                  <a:cubicBezTo>
                    <a:pt x="487" y="1536"/>
                    <a:pt x="570" y="1600"/>
                    <a:pt x="653" y="1658"/>
                  </a:cubicBezTo>
                  <a:cubicBezTo>
                    <a:pt x="773" y="1743"/>
                    <a:pt x="908" y="1783"/>
                    <a:pt x="1041" y="1783"/>
                  </a:cubicBezTo>
                  <a:cubicBezTo>
                    <a:pt x="1327" y="1783"/>
                    <a:pt x="1603" y="1599"/>
                    <a:pt x="1690" y="1293"/>
                  </a:cubicBezTo>
                  <a:cubicBezTo>
                    <a:pt x="1760" y="1018"/>
                    <a:pt x="1716" y="717"/>
                    <a:pt x="1568" y="474"/>
                  </a:cubicBezTo>
                  <a:cubicBezTo>
                    <a:pt x="1472" y="307"/>
                    <a:pt x="1364" y="147"/>
                    <a:pt x="1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7" name="TextBox 4186">
            <a:extLst>
              <a:ext uri="{FF2B5EF4-FFF2-40B4-BE49-F238E27FC236}">
                <a16:creationId xmlns:a16="http://schemas.microsoft.com/office/drawing/2014/main" id="{83180240-2FCF-737C-E507-EBD65D717D22}"/>
              </a:ext>
            </a:extLst>
          </p:cNvPr>
          <p:cNvSpPr txBox="1"/>
          <p:nvPr/>
        </p:nvSpPr>
        <p:spPr>
          <a:xfrm>
            <a:off x="1816217" y="1585584"/>
            <a:ext cx="5511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iCiel Pony" panose="02000000000000000000" pitchFamily="2" charset="0"/>
              </a:rPr>
              <a:t>TẠM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B2D706-857D-4CA9-8146-D588C1AE1869}"/>
              </a:ext>
            </a:extLst>
          </p:cNvPr>
          <p:cNvSpPr txBox="1"/>
          <p:nvPr/>
        </p:nvSpPr>
        <p:spPr>
          <a:xfrm>
            <a:off x="1086708" y="363164"/>
            <a:ext cx="256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1905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76200" algn="l" rotWithShape="0">
                    <a:prstClr val="black">
                      <a:alpha val="40000"/>
                    </a:prstClr>
                  </a:outerShdw>
                </a:effectLst>
                <a:latin typeface="SVN-Freestyle" pitchFamily="50" charset="0"/>
              </a:rPr>
              <a:t>Trò</a:t>
            </a:r>
            <a:r>
              <a:rPr lang="en-US" sz="8000" dirty="0">
                <a:ln w="1905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76200" algn="l" rotWithShape="0">
                    <a:prstClr val="black">
                      <a:alpha val="40000"/>
                    </a:prstClr>
                  </a:outerShdw>
                </a:effectLst>
                <a:latin typeface="SVN-Freestyle" pitchFamily="50" charset="0"/>
              </a:rPr>
              <a:t> </a:t>
            </a:r>
            <a:r>
              <a:rPr lang="en-US" sz="8000" dirty="0" err="1">
                <a:ln w="190500">
                  <a:solidFill>
                    <a:srgbClr val="FFFFFF"/>
                  </a:solidFill>
                </a:ln>
                <a:solidFill>
                  <a:srgbClr val="002060"/>
                </a:solidFill>
                <a:effectLst>
                  <a:outerShdw blurRad="50800" dist="76200" algn="l" rotWithShape="0">
                    <a:prstClr val="black">
                      <a:alpha val="40000"/>
                    </a:prstClr>
                  </a:outerShdw>
                </a:effectLst>
                <a:latin typeface="SVN-Freestyle" pitchFamily="50" charset="0"/>
              </a:rPr>
              <a:t>chơi</a:t>
            </a:r>
            <a:endParaRPr lang="en-US" sz="8000" dirty="0">
              <a:ln w="190500">
                <a:solidFill>
                  <a:srgbClr val="FFFFFF"/>
                </a:solidFill>
              </a:ln>
              <a:solidFill>
                <a:srgbClr val="002060"/>
              </a:solidFill>
              <a:effectLst>
                <a:outerShdw blurRad="50800" dist="76200" algn="l" rotWithShape="0">
                  <a:prstClr val="black">
                    <a:alpha val="40000"/>
                  </a:prstClr>
                </a:outerShdw>
              </a:effectLst>
              <a:latin typeface="SVN-Freestyle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5A604-2BD5-83D7-3677-6455E1E5C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017" y="1601088"/>
            <a:ext cx="1804572" cy="21154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F9C11-6BAA-DAAC-2F15-CC204A8A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500" y="2981835"/>
            <a:ext cx="1560711" cy="20362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E9D61C-64BA-4B2D-DF5F-5BC91303AA07}"/>
              </a:ext>
            </a:extLst>
          </p:cNvPr>
          <p:cNvSpPr txBox="1"/>
          <p:nvPr/>
        </p:nvSpPr>
        <p:spPr>
          <a:xfrm>
            <a:off x="1086708" y="363164"/>
            <a:ext cx="256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srgbClr val="FFFFFF"/>
                  </a:solidFill>
                </a:ln>
                <a:gradFill>
                  <a:gsLst>
                    <a:gs pos="24000">
                      <a:srgbClr val="00B0F0"/>
                    </a:gs>
                    <a:gs pos="40000">
                      <a:schemeClr val="bg1"/>
                    </a:gs>
                    <a:gs pos="60000">
                      <a:srgbClr val="002060"/>
                    </a:gs>
                  </a:gsLst>
                  <a:lin ang="162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Freestyle" pitchFamily="50" charset="0"/>
              </a:rPr>
              <a:t>Trò</a:t>
            </a:r>
            <a:r>
              <a:rPr lang="en-US" sz="8000" dirty="0">
                <a:ln>
                  <a:solidFill>
                    <a:srgbClr val="FFFFFF"/>
                  </a:solidFill>
                </a:ln>
                <a:gradFill>
                  <a:gsLst>
                    <a:gs pos="24000">
                      <a:srgbClr val="00B0F0"/>
                    </a:gs>
                    <a:gs pos="40000">
                      <a:schemeClr val="bg1"/>
                    </a:gs>
                    <a:gs pos="60000">
                      <a:srgbClr val="002060"/>
                    </a:gs>
                  </a:gsLst>
                  <a:lin ang="162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Freestyle" pitchFamily="50" charset="0"/>
              </a:rPr>
              <a:t> </a:t>
            </a:r>
            <a:r>
              <a:rPr lang="en-US" sz="8000" dirty="0" err="1">
                <a:ln>
                  <a:solidFill>
                    <a:srgbClr val="FFFFFF"/>
                  </a:solidFill>
                </a:ln>
                <a:gradFill>
                  <a:gsLst>
                    <a:gs pos="24000">
                      <a:srgbClr val="00B0F0"/>
                    </a:gs>
                    <a:gs pos="40000">
                      <a:schemeClr val="bg1"/>
                    </a:gs>
                    <a:gs pos="60000">
                      <a:srgbClr val="002060"/>
                    </a:gs>
                  </a:gsLst>
                  <a:lin ang="162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Freestyle" pitchFamily="50" charset="0"/>
              </a:rPr>
              <a:t>chơi</a:t>
            </a:r>
            <a:endParaRPr lang="en-US" sz="8000" dirty="0">
              <a:ln>
                <a:solidFill>
                  <a:srgbClr val="FFFFFF"/>
                </a:solidFill>
              </a:ln>
              <a:gradFill>
                <a:gsLst>
                  <a:gs pos="24000">
                    <a:srgbClr val="00B0F0"/>
                  </a:gs>
                  <a:gs pos="40000">
                    <a:schemeClr val="bg1"/>
                  </a:gs>
                  <a:gs pos="60000">
                    <a:srgbClr val="002060"/>
                  </a:gs>
                </a:gsLst>
                <a:lin ang="162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Freestyle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49CEB-49F8-B7BC-D540-AA675B283044}"/>
              </a:ext>
            </a:extLst>
          </p:cNvPr>
          <p:cNvSpPr txBox="1"/>
          <p:nvPr/>
        </p:nvSpPr>
        <p:spPr>
          <a:xfrm>
            <a:off x="1606730" y="1604802"/>
            <a:ext cx="6723017" cy="2691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7200" dirty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</a:rPr>
              <a:t>ĐỌC ĐÚNG  NỐI NHANH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484EB-D304-FFF1-4AAF-49B68291803B}"/>
              </a:ext>
            </a:extLst>
          </p:cNvPr>
          <p:cNvSpPr txBox="1"/>
          <p:nvPr/>
        </p:nvSpPr>
        <p:spPr>
          <a:xfrm>
            <a:off x="1549804" y="1601088"/>
            <a:ext cx="6723017" cy="2691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7200" dirty="0">
                <a:ln w="19050">
                  <a:solidFill>
                    <a:schemeClr val="bg1"/>
                  </a:solidFill>
                </a:ln>
                <a:gradFill flip="none" rotWithShape="1">
                  <a:gsLst>
                    <a:gs pos="40000">
                      <a:srgbClr val="FFC000"/>
                    </a:gs>
                    <a:gs pos="49600">
                      <a:schemeClr val="bg1"/>
                    </a:gs>
                    <a:gs pos="63000">
                      <a:srgbClr val="FF9900"/>
                    </a:gs>
                  </a:gsLst>
                  <a:lin ang="162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VN-Ziclets" panose="02000603000000000000" pitchFamily="2" charset="0"/>
              </a:rPr>
              <a:t>ĐỌC ĐÚNG  NỐI NHANH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401C57-2A29-CCC5-DC26-F6CCFD81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654" y="3350311"/>
            <a:ext cx="1767993" cy="2749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38D32-A32F-EC15-0F0E-07FB8AF78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24" y="2865540"/>
            <a:ext cx="2274005" cy="2085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0049E-1F12-5E7C-AA05-18CC603A02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33" t="19338" r="39143" b="66146"/>
          <a:stretch/>
        </p:blipFill>
        <p:spPr>
          <a:xfrm rot="16200000">
            <a:off x="933152" y="912425"/>
            <a:ext cx="1078511" cy="1032124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11D30-D08B-BA2F-8208-FE3B32B2D7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420" t="35856" r="38356" b="49628"/>
          <a:stretch/>
        </p:blipFill>
        <p:spPr>
          <a:xfrm rot="16200000">
            <a:off x="2931138" y="904035"/>
            <a:ext cx="1078511" cy="103212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BEFE41-5304-C0CD-0C3A-2A02EC8088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35" t="53082" r="38041" b="32402"/>
          <a:stretch/>
        </p:blipFill>
        <p:spPr>
          <a:xfrm rot="16200000">
            <a:off x="5035374" y="904035"/>
            <a:ext cx="1078511" cy="1032124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40FF3-EE8E-DF26-2BCB-A03C1154E3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679" t="70072" r="37097" b="12958"/>
          <a:stretch/>
        </p:blipFill>
        <p:spPr>
          <a:xfrm rot="16200000">
            <a:off x="6968895" y="824479"/>
            <a:ext cx="1078511" cy="1124127"/>
          </a:xfrm>
          <a:prstGeom prst="ellipse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0813221-2C0B-8DCE-F732-705F2415525F}"/>
              </a:ext>
            </a:extLst>
          </p:cNvPr>
          <p:cNvGrpSpPr/>
          <p:nvPr/>
        </p:nvGrpSpPr>
        <p:grpSpPr>
          <a:xfrm>
            <a:off x="595618" y="2676088"/>
            <a:ext cx="1744910" cy="692995"/>
            <a:chOff x="595618" y="2676088"/>
            <a:chExt cx="1744910" cy="69299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C356F1C-7AF8-C2FC-1777-5AAA2B6A4BBE}"/>
                </a:ext>
              </a:extLst>
            </p:cNvPr>
            <p:cNvSpPr/>
            <p:nvPr/>
          </p:nvSpPr>
          <p:spPr>
            <a:xfrm>
              <a:off x="612396" y="2676088"/>
              <a:ext cx="1728132" cy="5285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D5B15A-6A14-76CF-812F-252E5CDA9DB7}"/>
                </a:ext>
              </a:extLst>
            </p:cNvPr>
            <p:cNvSpPr txBox="1"/>
            <p:nvPr/>
          </p:nvSpPr>
          <p:spPr>
            <a:xfrm>
              <a:off x="595618" y="2722752"/>
              <a:ext cx="1736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VN-Showcase Script" pitchFamily="2" charset="0"/>
                </a:rPr>
                <a:t>16 : 55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C9B56A-FD49-7C2B-EE6D-FC2CB59DBCBD}"/>
              </a:ext>
            </a:extLst>
          </p:cNvPr>
          <p:cNvGrpSpPr/>
          <p:nvPr/>
        </p:nvGrpSpPr>
        <p:grpSpPr>
          <a:xfrm>
            <a:off x="2643930" y="2677486"/>
            <a:ext cx="1744910" cy="692995"/>
            <a:chOff x="595618" y="2676088"/>
            <a:chExt cx="1744910" cy="69299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6BE190-E47E-4A95-C838-B0D1406F7433}"/>
                </a:ext>
              </a:extLst>
            </p:cNvPr>
            <p:cNvSpPr/>
            <p:nvPr/>
          </p:nvSpPr>
          <p:spPr>
            <a:xfrm>
              <a:off x="612396" y="2676088"/>
              <a:ext cx="1728132" cy="5285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F1D80D-AF28-AA7D-312D-750F29A6DCA8}"/>
                </a:ext>
              </a:extLst>
            </p:cNvPr>
            <p:cNvSpPr txBox="1"/>
            <p:nvPr/>
          </p:nvSpPr>
          <p:spPr>
            <a:xfrm>
              <a:off x="595618" y="2722752"/>
              <a:ext cx="1736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VN-Showcase Script" pitchFamily="2" charset="0"/>
                </a:rPr>
                <a:t>17 : 10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757152-35D3-30E9-B35B-A30E77F68BE5}"/>
              </a:ext>
            </a:extLst>
          </p:cNvPr>
          <p:cNvGrpSpPr/>
          <p:nvPr/>
        </p:nvGrpSpPr>
        <p:grpSpPr>
          <a:xfrm>
            <a:off x="4658686" y="2670495"/>
            <a:ext cx="1744910" cy="692995"/>
            <a:chOff x="595618" y="2676088"/>
            <a:chExt cx="1744910" cy="69299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F9307B6-9C67-6E76-C433-B5B8388200CE}"/>
                </a:ext>
              </a:extLst>
            </p:cNvPr>
            <p:cNvSpPr/>
            <p:nvPr/>
          </p:nvSpPr>
          <p:spPr>
            <a:xfrm>
              <a:off x="612396" y="2676088"/>
              <a:ext cx="1728132" cy="5285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4C24AE-A796-8432-FB83-BAA9303824CB}"/>
                </a:ext>
              </a:extLst>
            </p:cNvPr>
            <p:cNvSpPr txBox="1"/>
            <p:nvPr/>
          </p:nvSpPr>
          <p:spPr>
            <a:xfrm>
              <a:off x="595618" y="2722752"/>
              <a:ext cx="1736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VN-Showcase Script" pitchFamily="2" charset="0"/>
                </a:rPr>
                <a:t>18 : 20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D7B339-06D6-701F-989E-8C362B8789FE}"/>
              </a:ext>
            </a:extLst>
          </p:cNvPr>
          <p:cNvGrpSpPr/>
          <p:nvPr/>
        </p:nvGrpSpPr>
        <p:grpSpPr>
          <a:xfrm>
            <a:off x="6656664" y="2671893"/>
            <a:ext cx="1744910" cy="692995"/>
            <a:chOff x="595618" y="2676088"/>
            <a:chExt cx="1744910" cy="69299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EEA77D-D3F4-DBD9-32D8-A596B76C7B89}"/>
                </a:ext>
              </a:extLst>
            </p:cNvPr>
            <p:cNvSpPr/>
            <p:nvPr/>
          </p:nvSpPr>
          <p:spPr>
            <a:xfrm>
              <a:off x="612396" y="2676088"/>
              <a:ext cx="1728132" cy="52850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712F9F-0462-E192-69DE-F22A075123E6}"/>
                </a:ext>
              </a:extLst>
            </p:cNvPr>
            <p:cNvSpPr txBox="1"/>
            <p:nvPr/>
          </p:nvSpPr>
          <p:spPr>
            <a:xfrm>
              <a:off x="595618" y="2722752"/>
              <a:ext cx="1736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SVN-Showcase Script" pitchFamily="2" charset="0"/>
                </a:rPr>
                <a:t>21 : 05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57AD4AB-4005-3887-4412-1CE734C88FBF}"/>
              </a:ext>
            </a:extLst>
          </p:cNvPr>
          <p:cNvSpPr txBox="1"/>
          <p:nvPr/>
        </p:nvSpPr>
        <p:spPr>
          <a:xfrm>
            <a:off x="113251" y="285226"/>
            <a:ext cx="8917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iCiel Smoothy Cursive" panose="00000500000000000000" pitchFamily="2" charset="0"/>
              </a:rPr>
              <a:t>Em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hãy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nối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nhanh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các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mặt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đồng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hồ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chỉ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cùng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giờ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trong</a:t>
            </a:r>
            <a:r>
              <a:rPr lang="en-US" sz="2800" dirty="0">
                <a:latin typeface="iCiel Smoothy Cursive" panose="00000500000000000000" pitchFamily="2" charset="0"/>
              </a:rPr>
              <a:t> </a:t>
            </a:r>
            <a:r>
              <a:rPr lang="en-US" sz="2800" dirty="0" err="1">
                <a:latin typeface="iCiel Smoothy Cursive" panose="00000500000000000000" pitchFamily="2" charset="0"/>
              </a:rPr>
              <a:t>ngày</a:t>
            </a:r>
            <a:r>
              <a:rPr lang="en-US" sz="2800" dirty="0">
                <a:latin typeface="iCiel Smoothy Cursive" panose="00000500000000000000" pitchFamily="2" charset="0"/>
              </a:rPr>
              <a:t>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BCBC10-01E2-C940-20CC-3B7935BE99D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1820541" y="1717519"/>
            <a:ext cx="1691650" cy="100663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3952125-4808-6248-144B-40EC7639E2E5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1463879" y="1827974"/>
            <a:ext cx="1767411" cy="89477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278E4A-226B-E1E8-2E3E-7C9443E88B46}"/>
              </a:ext>
            </a:extLst>
          </p:cNvPr>
          <p:cNvCxnSpPr>
            <a:cxnSpLocks/>
          </p:cNvCxnSpPr>
          <p:nvPr/>
        </p:nvCxnSpPr>
        <p:spPr>
          <a:xfrm>
            <a:off x="5932544" y="1718917"/>
            <a:ext cx="1691650" cy="100663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B6F4538-CD32-51C9-F4CD-E9A92995D0F9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5526947" y="1755149"/>
            <a:ext cx="1617646" cy="96201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9B40719-E625-0584-AA72-80DE8F8AE957}"/>
              </a:ext>
            </a:extLst>
          </p:cNvPr>
          <p:cNvSpPr/>
          <p:nvPr/>
        </p:nvSpPr>
        <p:spPr>
          <a:xfrm>
            <a:off x="1991216" y="1541418"/>
            <a:ext cx="4862430" cy="2364900"/>
          </a:xfrm>
          <a:custGeom>
            <a:avLst/>
            <a:gdLst>
              <a:gd name="connsiteX0" fmla="*/ 118176 w 5662826"/>
              <a:gd name="connsiteY0" fmla="*/ 265179 h 2679135"/>
              <a:gd name="connsiteX1" fmla="*/ 1292635 w 5662826"/>
              <a:gd name="connsiteY1" fmla="*/ 47065 h 2679135"/>
              <a:gd name="connsiteX2" fmla="*/ 2676818 w 5662826"/>
              <a:gd name="connsiteY2" fmla="*/ 80621 h 2679135"/>
              <a:gd name="connsiteX3" fmla="*/ 4782455 w 5662826"/>
              <a:gd name="connsiteY3" fmla="*/ 30287 h 2679135"/>
              <a:gd name="connsiteX4" fmla="*/ 5579409 w 5662826"/>
              <a:gd name="connsiteY4" fmla="*/ 617517 h 2679135"/>
              <a:gd name="connsiteX5" fmla="*/ 5612965 w 5662826"/>
              <a:gd name="connsiteY5" fmla="*/ 1783586 h 2679135"/>
              <a:gd name="connsiteX6" fmla="*/ 5352906 w 5662826"/>
              <a:gd name="connsiteY6" fmla="*/ 2605708 h 2679135"/>
              <a:gd name="connsiteX7" fmla="*/ 4279116 w 5662826"/>
              <a:gd name="connsiteY7" fmla="*/ 2639263 h 2679135"/>
              <a:gd name="connsiteX8" fmla="*/ 2207035 w 5662826"/>
              <a:gd name="connsiteY8" fmla="*/ 2630875 h 2679135"/>
              <a:gd name="connsiteX9" fmla="*/ 705405 w 5662826"/>
              <a:gd name="connsiteY9" fmla="*/ 2647652 h 2679135"/>
              <a:gd name="connsiteX10" fmla="*/ 76231 w 5662826"/>
              <a:gd name="connsiteY10" fmla="*/ 2194647 h 2679135"/>
              <a:gd name="connsiteX11" fmla="*/ 9119 w 5662826"/>
              <a:gd name="connsiteY11" fmla="*/ 1221524 h 2679135"/>
              <a:gd name="connsiteX12" fmla="*/ 59453 w 5662826"/>
              <a:gd name="connsiteY12" fmla="*/ 458126 h 2679135"/>
              <a:gd name="connsiteX13" fmla="*/ 118176 w 5662826"/>
              <a:gd name="connsiteY13" fmla="*/ 265179 h 2679135"/>
              <a:gd name="connsiteX0" fmla="*/ 311123 w 5662826"/>
              <a:gd name="connsiteY0" fmla="*/ 147733 h 2679135"/>
              <a:gd name="connsiteX1" fmla="*/ 1292635 w 5662826"/>
              <a:gd name="connsiteY1" fmla="*/ 47065 h 2679135"/>
              <a:gd name="connsiteX2" fmla="*/ 2676818 w 5662826"/>
              <a:gd name="connsiteY2" fmla="*/ 80621 h 2679135"/>
              <a:gd name="connsiteX3" fmla="*/ 4782455 w 5662826"/>
              <a:gd name="connsiteY3" fmla="*/ 30287 h 2679135"/>
              <a:gd name="connsiteX4" fmla="*/ 5579409 w 5662826"/>
              <a:gd name="connsiteY4" fmla="*/ 617517 h 2679135"/>
              <a:gd name="connsiteX5" fmla="*/ 5612965 w 5662826"/>
              <a:gd name="connsiteY5" fmla="*/ 1783586 h 2679135"/>
              <a:gd name="connsiteX6" fmla="*/ 5352906 w 5662826"/>
              <a:gd name="connsiteY6" fmla="*/ 2605708 h 2679135"/>
              <a:gd name="connsiteX7" fmla="*/ 4279116 w 5662826"/>
              <a:gd name="connsiteY7" fmla="*/ 2639263 h 2679135"/>
              <a:gd name="connsiteX8" fmla="*/ 2207035 w 5662826"/>
              <a:gd name="connsiteY8" fmla="*/ 2630875 h 2679135"/>
              <a:gd name="connsiteX9" fmla="*/ 705405 w 5662826"/>
              <a:gd name="connsiteY9" fmla="*/ 2647652 h 2679135"/>
              <a:gd name="connsiteX10" fmla="*/ 76231 w 5662826"/>
              <a:gd name="connsiteY10" fmla="*/ 2194647 h 2679135"/>
              <a:gd name="connsiteX11" fmla="*/ 9119 w 5662826"/>
              <a:gd name="connsiteY11" fmla="*/ 1221524 h 2679135"/>
              <a:gd name="connsiteX12" fmla="*/ 59453 w 5662826"/>
              <a:gd name="connsiteY12" fmla="*/ 458126 h 2679135"/>
              <a:gd name="connsiteX13" fmla="*/ 311123 w 5662826"/>
              <a:gd name="connsiteY13" fmla="*/ 147733 h 267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62826" h="2679135">
                <a:moveTo>
                  <a:pt x="311123" y="147733"/>
                </a:moveTo>
                <a:cubicBezTo>
                  <a:pt x="516653" y="79223"/>
                  <a:pt x="898353" y="58250"/>
                  <a:pt x="1292635" y="47065"/>
                </a:cubicBezTo>
                <a:cubicBezTo>
                  <a:pt x="1686917" y="35880"/>
                  <a:pt x="2095181" y="83417"/>
                  <a:pt x="2676818" y="80621"/>
                </a:cubicBezTo>
                <a:cubicBezTo>
                  <a:pt x="3258455" y="77825"/>
                  <a:pt x="4298690" y="-59196"/>
                  <a:pt x="4782455" y="30287"/>
                </a:cubicBezTo>
                <a:cubicBezTo>
                  <a:pt x="5266220" y="119770"/>
                  <a:pt x="5440991" y="325301"/>
                  <a:pt x="5579409" y="617517"/>
                </a:cubicBezTo>
                <a:cubicBezTo>
                  <a:pt x="5717827" y="909733"/>
                  <a:pt x="5650715" y="1452221"/>
                  <a:pt x="5612965" y="1783586"/>
                </a:cubicBezTo>
                <a:cubicBezTo>
                  <a:pt x="5575215" y="2114951"/>
                  <a:pt x="5575214" y="2463095"/>
                  <a:pt x="5352906" y="2605708"/>
                </a:cubicBezTo>
                <a:cubicBezTo>
                  <a:pt x="5130598" y="2748321"/>
                  <a:pt x="4279116" y="2639263"/>
                  <a:pt x="4279116" y="2639263"/>
                </a:cubicBezTo>
                <a:lnTo>
                  <a:pt x="2207035" y="2630875"/>
                </a:lnTo>
                <a:cubicBezTo>
                  <a:pt x="1611417" y="2632273"/>
                  <a:pt x="1060539" y="2720357"/>
                  <a:pt x="705405" y="2647652"/>
                </a:cubicBezTo>
                <a:cubicBezTo>
                  <a:pt x="350271" y="2574947"/>
                  <a:pt x="192279" y="2432335"/>
                  <a:pt x="76231" y="2194647"/>
                </a:cubicBezTo>
                <a:cubicBezTo>
                  <a:pt x="-39817" y="1956959"/>
                  <a:pt x="11915" y="1510944"/>
                  <a:pt x="9119" y="1221524"/>
                </a:cubicBezTo>
                <a:cubicBezTo>
                  <a:pt x="6323" y="932104"/>
                  <a:pt x="9119" y="637091"/>
                  <a:pt x="59453" y="458126"/>
                </a:cubicBezTo>
                <a:cubicBezTo>
                  <a:pt x="109787" y="279161"/>
                  <a:pt x="105593" y="216243"/>
                  <a:pt x="311123" y="1477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211" name="Google Shape;211;p27"/>
          <p:cNvGrpSpPr/>
          <p:nvPr/>
        </p:nvGrpSpPr>
        <p:grpSpPr>
          <a:xfrm>
            <a:off x="6552249" y="2135544"/>
            <a:ext cx="2591751" cy="2417433"/>
            <a:chOff x="6465625" y="2169100"/>
            <a:chExt cx="2591751" cy="2417433"/>
          </a:xfrm>
        </p:grpSpPr>
        <p:sp>
          <p:nvSpPr>
            <p:cNvPr id="212" name="Google Shape;212;p27"/>
            <p:cNvSpPr/>
            <p:nvPr/>
          </p:nvSpPr>
          <p:spPr>
            <a:xfrm>
              <a:off x="7177371" y="2169100"/>
              <a:ext cx="1291168" cy="1068690"/>
            </a:xfrm>
            <a:custGeom>
              <a:avLst/>
              <a:gdLst/>
              <a:ahLst/>
              <a:cxnLst/>
              <a:rect l="l" t="t" r="r" b="b"/>
              <a:pathLst>
                <a:path w="14594" h="12079" extrusionOk="0">
                  <a:moveTo>
                    <a:pt x="4871" y="1"/>
                  </a:moveTo>
                  <a:cubicBezTo>
                    <a:pt x="4750" y="1"/>
                    <a:pt x="4622" y="7"/>
                    <a:pt x="4500" y="20"/>
                  </a:cubicBezTo>
                  <a:cubicBezTo>
                    <a:pt x="4097" y="71"/>
                    <a:pt x="3707" y="193"/>
                    <a:pt x="3348" y="385"/>
                  </a:cubicBezTo>
                  <a:cubicBezTo>
                    <a:pt x="2983" y="577"/>
                    <a:pt x="2650" y="833"/>
                    <a:pt x="2375" y="1147"/>
                  </a:cubicBezTo>
                  <a:cubicBezTo>
                    <a:pt x="2113" y="1441"/>
                    <a:pt x="1914" y="1780"/>
                    <a:pt x="1793" y="2151"/>
                  </a:cubicBezTo>
                  <a:cubicBezTo>
                    <a:pt x="1633" y="2638"/>
                    <a:pt x="1582" y="3201"/>
                    <a:pt x="1639" y="3912"/>
                  </a:cubicBezTo>
                  <a:lnTo>
                    <a:pt x="1633" y="3912"/>
                  </a:lnTo>
                  <a:cubicBezTo>
                    <a:pt x="1473" y="3937"/>
                    <a:pt x="1313" y="3988"/>
                    <a:pt x="1166" y="4052"/>
                  </a:cubicBezTo>
                  <a:cubicBezTo>
                    <a:pt x="1031" y="4110"/>
                    <a:pt x="903" y="4193"/>
                    <a:pt x="782" y="4283"/>
                  </a:cubicBezTo>
                  <a:cubicBezTo>
                    <a:pt x="666" y="4372"/>
                    <a:pt x="558" y="4475"/>
                    <a:pt x="468" y="4590"/>
                  </a:cubicBezTo>
                  <a:cubicBezTo>
                    <a:pt x="193" y="4936"/>
                    <a:pt x="33" y="5352"/>
                    <a:pt x="14" y="5793"/>
                  </a:cubicBezTo>
                  <a:cubicBezTo>
                    <a:pt x="1" y="6088"/>
                    <a:pt x="52" y="6382"/>
                    <a:pt x="167" y="6657"/>
                  </a:cubicBezTo>
                  <a:cubicBezTo>
                    <a:pt x="225" y="6805"/>
                    <a:pt x="308" y="6939"/>
                    <a:pt x="404" y="7067"/>
                  </a:cubicBezTo>
                  <a:cubicBezTo>
                    <a:pt x="506" y="7201"/>
                    <a:pt x="622" y="7317"/>
                    <a:pt x="756" y="7425"/>
                  </a:cubicBezTo>
                  <a:cubicBezTo>
                    <a:pt x="762" y="7432"/>
                    <a:pt x="775" y="7438"/>
                    <a:pt x="788" y="7438"/>
                  </a:cubicBezTo>
                  <a:cubicBezTo>
                    <a:pt x="807" y="7438"/>
                    <a:pt x="826" y="7425"/>
                    <a:pt x="839" y="7406"/>
                  </a:cubicBezTo>
                  <a:cubicBezTo>
                    <a:pt x="878" y="7425"/>
                    <a:pt x="910" y="7445"/>
                    <a:pt x="942" y="7464"/>
                  </a:cubicBezTo>
                  <a:lnTo>
                    <a:pt x="961" y="7477"/>
                  </a:lnTo>
                  <a:cubicBezTo>
                    <a:pt x="993" y="7496"/>
                    <a:pt x="1031" y="7521"/>
                    <a:pt x="1063" y="7547"/>
                  </a:cubicBezTo>
                  <a:lnTo>
                    <a:pt x="1076" y="7553"/>
                  </a:lnTo>
                  <a:cubicBezTo>
                    <a:pt x="1159" y="7611"/>
                    <a:pt x="1236" y="7669"/>
                    <a:pt x="1332" y="7739"/>
                  </a:cubicBezTo>
                  <a:cubicBezTo>
                    <a:pt x="1498" y="7867"/>
                    <a:pt x="1658" y="8001"/>
                    <a:pt x="1806" y="8123"/>
                  </a:cubicBezTo>
                  <a:lnTo>
                    <a:pt x="2036" y="8321"/>
                  </a:lnTo>
                  <a:cubicBezTo>
                    <a:pt x="2260" y="8520"/>
                    <a:pt x="2497" y="8725"/>
                    <a:pt x="2746" y="8910"/>
                  </a:cubicBezTo>
                  <a:cubicBezTo>
                    <a:pt x="2862" y="9000"/>
                    <a:pt x="2983" y="9089"/>
                    <a:pt x="3105" y="9173"/>
                  </a:cubicBezTo>
                  <a:lnTo>
                    <a:pt x="3118" y="9179"/>
                  </a:lnTo>
                  <a:lnTo>
                    <a:pt x="3214" y="9249"/>
                  </a:lnTo>
                  <a:cubicBezTo>
                    <a:pt x="3374" y="9358"/>
                    <a:pt x="3527" y="9473"/>
                    <a:pt x="3687" y="9582"/>
                  </a:cubicBezTo>
                  <a:cubicBezTo>
                    <a:pt x="4033" y="9819"/>
                    <a:pt x="4353" y="10037"/>
                    <a:pt x="4654" y="10229"/>
                  </a:cubicBezTo>
                  <a:cubicBezTo>
                    <a:pt x="5300" y="10651"/>
                    <a:pt x="5979" y="11016"/>
                    <a:pt x="6676" y="11336"/>
                  </a:cubicBezTo>
                  <a:cubicBezTo>
                    <a:pt x="7374" y="11650"/>
                    <a:pt x="8110" y="11874"/>
                    <a:pt x="8859" y="11995"/>
                  </a:cubicBezTo>
                  <a:cubicBezTo>
                    <a:pt x="9217" y="12053"/>
                    <a:pt x="9576" y="12078"/>
                    <a:pt x="9934" y="12078"/>
                  </a:cubicBezTo>
                  <a:cubicBezTo>
                    <a:pt x="10318" y="12078"/>
                    <a:pt x="10702" y="12046"/>
                    <a:pt x="11080" y="11982"/>
                  </a:cubicBezTo>
                  <a:cubicBezTo>
                    <a:pt x="11406" y="11925"/>
                    <a:pt x="11733" y="11835"/>
                    <a:pt x="12040" y="11714"/>
                  </a:cubicBezTo>
                  <a:cubicBezTo>
                    <a:pt x="12347" y="11592"/>
                    <a:pt x="12629" y="11426"/>
                    <a:pt x="12885" y="11214"/>
                  </a:cubicBezTo>
                  <a:cubicBezTo>
                    <a:pt x="13006" y="11112"/>
                    <a:pt x="13121" y="10990"/>
                    <a:pt x="13224" y="10862"/>
                  </a:cubicBezTo>
                  <a:cubicBezTo>
                    <a:pt x="13320" y="10741"/>
                    <a:pt x="13409" y="10606"/>
                    <a:pt x="13480" y="10472"/>
                  </a:cubicBezTo>
                  <a:cubicBezTo>
                    <a:pt x="13621" y="10197"/>
                    <a:pt x="13717" y="9909"/>
                    <a:pt x="13761" y="9601"/>
                  </a:cubicBezTo>
                  <a:cubicBezTo>
                    <a:pt x="13813" y="9301"/>
                    <a:pt x="13806" y="8993"/>
                    <a:pt x="13736" y="8693"/>
                  </a:cubicBezTo>
                  <a:cubicBezTo>
                    <a:pt x="13704" y="8552"/>
                    <a:pt x="13653" y="8411"/>
                    <a:pt x="13576" y="8283"/>
                  </a:cubicBezTo>
                  <a:cubicBezTo>
                    <a:pt x="13544" y="8225"/>
                    <a:pt x="13505" y="8168"/>
                    <a:pt x="13461" y="8110"/>
                  </a:cubicBezTo>
                  <a:cubicBezTo>
                    <a:pt x="13429" y="8072"/>
                    <a:pt x="13397" y="8040"/>
                    <a:pt x="13365" y="8008"/>
                  </a:cubicBezTo>
                  <a:cubicBezTo>
                    <a:pt x="13429" y="7989"/>
                    <a:pt x="13493" y="7969"/>
                    <a:pt x="13550" y="7937"/>
                  </a:cubicBezTo>
                  <a:cubicBezTo>
                    <a:pt x="13736" y="7861"/>
                    <a:pt x="13909" y="7739"/>
                    <a:pt x="14043" y="7585"/>
                  </a:cubicBezTo>
                  <a:cubicBezTo>
                    <a:pt x="14177" y="7438"/>
                    <a:pt x="14286" y="7272"/>
                    <a:pt x="14363" y="7086"/>
                  </a:cubicBezTo>
                  <a:cubicBezTo>
                    <a:pt x="14446" y="6888"/>
                    <a:pt x="14504" y="6683"/>
                    <a:pt x="14536" y="6478"/>
                  </a:cubicBezTo>
                  <a:cubicBezTo>
                    <a:pt x="14593" y="6036"/>
                    <a:pt x="14561" y="5588"/>
                    <a:pt x="14440" y="5160"/>
                  </a:cubicBezTo>
                  <a:cubicBezTo>
                    <a:pt x="14382" y="4955"/>
                    <a:pt x="14299" y="4756"/>
                    <a:pt x="14197" y="4564"/>
                  </a:cubicBezTo>
                  <a:cubicBezTo>
                    <a:pt x="14101" y="4385"/>
                    <a:pt x="13979" y="4219"/>
                    <a:pt x="13838" y="4078"/>
                  </a:cubicBezTo>
                  <a:cubicBezTo>
                    <a:pt x="13704" y="3944"/>
                    <a:pt x="13550" y="3835"/>
                    <a:pt x="13377" y="3758"/>
                  </a:cubicBezTo>
                  <a:cubicBezTo>
                    <a:pt x="13211" y="3688"/>
                    <a:pt x="13032" y="3649"/>
                    <a:pt x="12859" y="3649"/>
                  </a:cubicBezTo>
                  <a:lnTo>
                    <a:pt x="12808" y="3649"/>
                  </a:lnTo>
                  <a:cubicBezTo>
                    <a:pt x="12763" y="3649"/>
                    <a:pt x="12718" y="3656"/>
                    <a:pt x="12667" y="3662"/>
                  </a:cubicBezTo>
                  <a:lnTo>
                    <a:pt x="12667" y="3636"/>
                  </a:lnTo>
                  <a:cubicBezTo>
                    <a:pt x="12667" y="3534"/>
                    <a:pt x="12667" y="3438"/>
                    <a:pt x="12667" y="3342"/>
                  </a:cubicBezTo>
                  <a:cubicBezTo>
                    <a:pt x="12661" y="3131"/>
                    <a:pt x="12635" y="2926"/>
                    <a:pt x="12597" y="2727"/>
                  </a:cubicBezTo>
                  <a:cubicBezTo>
                    <a:pt x="12501" y="2356"/>
                    <a:pt x="12328" y="2011"/>
                    <a:pt x="12091" y="1716"/>
                  </a:cubicBezTo>
                  <a:cubicBezTo>
                    <a:pt x="11867" y="1435"/>
                    <a:pt x="11605" y="1191"/>
                    <a:pt x="11310" y="987"/>
                  </a:cubicBezTo>
                  <a:cubicBezTo>
                    <a:pt x="11163" y="884"/>
                    <a:pt x="11009" y="795"/>
                    <a:pt x="10856" y="711"/>
                  </a:cubicBezTo>
                  <a:cubicBezTo>
                    <a:pt x="10715" y="641"/>
                    <a:pt x="10574" y="577"/>
                    <a:pt x="10433" y="526"/>
                  </a:cubicBezTo>
                  <a:cubicBezTo>
                    <a:pt x="10209" y="443"/>
                    <a:pt x="9979" y="385"/>
                    <a:pt x="9742" y="353"/>
                  </a:cubicBezTo>
                  <a:cubicBezTo>
                    <a:pt x="9569" y="327"/>
                    <a:pt x="9396" y="315"/>
                    <a:pt x="9224" y="315"/>
                  </a:cubicBezTo>
                  <a:cubicBezTo>
                    <a:pt x="9153" y="315"/>
                    <a:pt x="9076" y="315"/>
                    <a:pt x="8993" y="321"/>
                  </a:cubicBezTo>
                  <a:cubicBezTo>
                    <a:pt x="8750" y="334"/>
                    <a:pt x="8513" y="385"/>
                    <a:pt x="8283" y="468"/>
                  </a:cubicBezTo>
                  <a:cubicBezTo>
                    <a:pt x="8072" y="545"/>
                    <a:pt x="7873" y="667"/>
                    <a:pt x="7707" y="820"/>
                  </a:cubicBezTo>
                  <a:cubicBezTo>
                    <a:pt x="7592" y="935"/>
                    <a:pt x="7496" y="1076"/>
                    <a:pt x="7432" y="1230"/>
                  </a:cubicBezTo>
                  <a:cubicBezTo>
                    <a:pt x="7387" y="1319"/>
                    <a:pt x="7355" y="1422"/>
                    <a:pt x="7336" y="1518"/>
                  </a:cubicBezTo>
                  <a:cubicBezTo>
                    <a:pt x="7297" y="1409"/>
                    <a:pt x="7239" y="1300"/>
                    <a:pt x="7175" y="1198"/>
                  </a:cubicBezTo>
                  <a:cubicBezTo>
                    <a:pt x="7124" y="1108"/>
                    <a:pt x="7060" y="1025"/>
                    <a:pt x="6996" y="948"/>
                  </a:cubicBezTo>
                  <a:cubicBezTo>
                    <a:pt x="6926" y="871"/>
                    <a:pt x="6855" y="795"/>
                    <a:pt x="6779" y="724"/>
                  </a:cubicBezTo>
                  <a:cubicBezTo>
                    <a:pt x="6631" y="583"/>
                    <a:pt x="6465" y="462"/>
                    <a:pt x="6286" y="366"/>
                  </a:cubicBezTo>
                  <a:cubicBezTo>
                    <a:pt x="6100" y="263"/>
                    <a:pt x="5908" y="180"/>
                    <a:pt x="5710" y="123"/>
                  </a:cubicBezTo>
                  <a:cubicBezTo>
                    <a:pt x="5452" y="51"/>
                    <a:pt x="5189" y="7"/>
                    <a:pt x="4925" y="7"/>
                  </a:cubicBezTo>
                  <a:cubicBezTo>
                    <a:pt x="4907" y="7"/>
                    <a:pt x="4889" y="7"/>
                    <a:pt x="4871" y="7"/>
                  </a:cubicBezTo>
                  <a:lnTo>
                    <a:pt x="48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8167712" y="2285793"/>
              <a:ext cx="300276" cy="942878"/>
            </a:xfrm>
            <a:custGeom>
              <a:avLst/>
              <a:gdLst/>
              <a:ahLst/>
              <a:cxnLst/>
              <a:rect l="l" t="t" r="r" b="b"/>
              <a:pathLst>
                <a:path w="3394" h="10657" extrusionOk="0">
                  <a:moveTo>
                    <a:pt x="526" y="0"/>
                  </a:moveTo>
                  <a:lnTo>
                    <a:pt x="526" y="0"/>
                  </a:lnTo>
                  <a:cubicBezTo>
                    <a:pt x="539" y="20"/>
                    <a:pt x="551" y="45"/>
                    <a:pt x="558" y="71"/>
                  </a:cubicBezTo>
                  <a:lnTo>
                    <a:pt x="564" y="71"/>
                  </a:lnTo>
                  <a:cubicBezTo>
                    <a:pt x="615" y="180"/>
                    <a:pt x="654" y="288"/>
                    <a:pt x="686" y="410"/>
                  </a:cubicBezTo>
                  <a:cubicBezTo>
                    <a:pt x="718" y="532"/>
                    <a:pt x="743" y="653"/>
                    <a:pt x="750" y="781"/>
                  </a:cubicBezTo>
                  <a:cubicBezTo>
                    <a:pt x="769" y="916"/>
                    <a:pt x="769" y="1050"/>
                    <a:pt x="769" y="1178"/>
                  </a:cubicBezTo>
                  <a:cubicBezTo>
                    <a:pt x="763" y="1306"/>
                    <a:pt x="750" y="1440"/>
                    <a:pt x="731" y="1562"/>
                  </a:cubicBezTo>
                  <a:cubicBezTo>
                    <a:pt x="711" y="1690"/>
                    <a:pt x="679" y="1818"/>
                    <a:pt x="647" y="1940"/>
                  </a:cubicBezTo>
                  <a:cubicBezTo>
                    <a:pt x="590" y="2145"/>
                    <a:pt x="500" y="2337"/>
                    <a:pt x="385" y="2509"/>
                  </a:cubicBezTo>
                  <a:cubicBezTo>
                    <a:pt x="481" y="2516"/>
                    <a:pt x="577" y="2522"/>
                    <a:pt x="679" y="2535"/>
                  </a:cubicBezTo>
                  <a:cubicBezTo>
                    <a:pt x="795" y="2554"/>
                    <a:pt x="910" y="2580"/>
                    <a:pt x="1025" y="2618"/>
                  </a:cubicBezTo>
                  <a:cubicBezTo>
                    <a:pt x="1134" y="2650"/>
                    <a:pt x="1243" y="2689"/>
                    <a:pt x="1345" y="2740"/>
                  </a:cubicBezTo>
                  <a:cubicBezTo>
                    <a:pt x="1447" y="2785"/>
                    <a:pt x="1550" y="2836"/>
                    <a:pt x="1646" y="2900"/>
                  </a:cubicBezTo>
                  <a:cubicBezTo>
                    <a:pt x="1761" y="2970"/>
                    <a:pt x="1876" y="3060"/>
                    <a:pt x="1979" y="3156"/>
                  </a:cubicBezTo>
                  <a:cubicBezTo>
                    <a:pt x="2075" y="3252"/>
                    <a:pt x="2164" y="3361"/>
                    <a:pt x="2241" y="3476"/>
                  </a:cubicBezTo>
                  <a:cubicBezTo>
                    <a:pt x="2279" y="3540"/>
                    <a:pt x="2311" y="3604"/>
                    <a:pt x="2343" y="3668"/>
                  </a:cubicBezTo>
                  <a:cubicBezTo>
                    <a:pt x="2369" y="3725"/>
                    <a:pt x="2388" y="3789"/>
                    <a:pt x="2407" y="3847"/>
                  </a:cubicBezTo>
                  <a:cubicBezTo>
                    <a:pt x="2446" y="3988"/>
                    <a:pt x="2465" y="4122"/>
                    <a:pt x="2465" y="4263"/>
                  </a:cubicBezTo>
                  <a:cubicBezTo>
                    <a:pt x="2459" y="4340"/>
                    <a:pt x="2452" y="4417"/>
                    <a:pt x="2439" y="4493"/>
                  </a:cubicBezTo>
                  <a:cubicBezTo>
                    <a:pt x="2427" y="4577"/>
                    <a:pt x="2407" y="4660"/>
                    <a:pt x="2382" y="4737"/>
                  </a:cubicBezTo>
                  <a:cubicBezTo>
                    <a:pt x="2350" y="4820"/>
                    <a:pt x="2318" y="4903"/>
                    <a:pt x="2279" y="4980"/>
                  </a:cubicBezTo>
                  <a:cubicBezTo>
                    <a:pt x="2247" y="5063"/>
                    <a:pt x="2203" y="5140"/>
                    <a:pt x="2158" y="5210"/>
                  </a:cubicBezTo>
                  <a:cubicBezTo>
                    <a:pt x="2062" y="5370"/>
                    <a:pt x="1959" y="5524"/>
                    <a:pt x="1851" y="5665"/>
                  </a:cubicBezTo>
                  <a:cubicBezTo>
                    <a:pt x="1742" y="5806"/>
                    <a:pt x="1633" y="5946"/>
                    <a:pt x="1524" y="6087"/>
                  </a:cubicBezTo>
                  <a:cubicBezTo>
                    <a:pt x="1447" y="6196"/>
                    <a:pt x="1358" y="6305"/>
                    <a:pt x="1287" y="6414"/>
                  </a:cubicBezTo>
                  <a:cubicBezTo>
                    <a:pt x="1211" y="6529"/>
                    <a:pt x="1127" y="6657"/>
                    <a:pt x="1057" y="6778"/>
                  </a:cubicBezTo>
                  <a:cubicBezTo>
                    <a:pt x="987" y="6906"/>
                    <a:pt x="910" y="7034"/>
                    <a:pt x="846" y="7162"/>
                  </a:cubicBezTo>
                  <a:cubicBezTo>
                    <a:pt x="782" y="7297"/>
                    <a:pt x="724" y="7425"/>
                    <a:pt x="667" y="7566"/>
                  </a:cubicBezTo>
                  <a:cubicBezTo>
                    <a:pt x="519" y="7911"/>
                    <a:pt x="398" y="8270"/>
                    <a:pt x="302" y="8634"/>
                  </a:cubicBezTo>
                  <a:cubicBezTo>
                    <a:pt x="251" y="8826"/>
                    <a:pt x="206" y="9012"/>
                    <a:pt x="174" y="9204"/>
                  </a:cubicBezTo>
                  <a:cubicBezTo>
                    <a:pt x="135" y="9396"/>
                    <a:pt x="110" y="9569"/>
                    <a:pt x="84" y="9755"/>
                  </a:cubicBezTo>
                  <a:cubicBezTo>
                    <a:pt x="39" y="10055"/>
                    <a:pt x="14" y="10356"/>
                    <a:pt x="1" y="10657"/>
                  </a:cubicBezTo>
                  <a:cubicBezTo>
                    <a:pt x="289" y="10606"/>
                    <a:pt x="571" y="10523"/>
                    <a:pt x="839" y="10414"/>
                  </a:cubicBezTo>
                  <a:cubicBezTo>
                    <a:pt x="1147" y="10292"/>
                    <a:pt x="1435" y="10126"/>
                    <a:pt x="1684" y="9915"/>
                  </a:cubicBezTo>
                  <a:cubicBezTo>
                    <a:pt x="1812" y="9806"/>
                    <a:pt x="1921" y="9691"/>
                    <a:pt x="2023" y="9563"/>
                  </a:cubicBezTo>
                  <a:cubicBezTo>
                    <a:pt x="2126" y="9441"/>
                    <a:pt x="2209" y="9307"/>
                    <a:pt x="2279" y="9166"/>
                  </a:cubicBezTo>
                  <a:cubicBezTo>
                    <a:pt x="2420" y="8890"/>
                    <a:pt x="2516" y="8602"/>
                    <a:pt x="2561" y="8302"/>
                  </a:cubicBezTo>
                  <a:cubicBezTo>
                    <a:pt x="2619" y="7994"/>
                    <a:pt x="2606" y="7687"/>
                    <a:pt x="2542" y="7386"/>
                  </a:cubicBezTo>
                  <a:cubicBezTo>
                    <a:pt x="2503" y="7246"/>
                    <a:pt x="2452" y="7105"/>
                    <a:pt x="2382" y="6977"/>
                  </a:cubicBezTo>
                  <a:cubicBezTo>
                    <a:pt x="2343" y="6919"/>
                    <a:pt x="2305" y="6862"/>
                    <a:pt x="2260" y="6804"/>
                  </a:cubicBezTo>
                  <a:cubicBezTo>
                    <a:pt x="2235" y="6772"/>
                    <a:pt x="2203" y="6734"/>
                    <a:pt x="2164" y="6702"/>
                  </a:cubicBezTo>
                  <a:cubicBezTo>
                    <a:pt x="2228" y="6682"/>
                    <a:pt x="2292" y="6663"/>
                    <a:pt x="2350" y="6638"/>
                  </a:cubicBezTo>
                  <a:cubicBezTo>
                    <a:pt x="2542" y="6554"/>
                    <a:pt x="2708" y="6433"/>
                    <a:pt x="2849" y="6286"/>
                  </a:cubicBezTo>
                  <a:cubicBezTo>
                    <a:pt x="2983" y="6138"/>
                    <a:pt x="3092" y="5966"/>
                    <a:pt x="3169" y="5780"/>
                  </a:cubicBezTo>
                  <a:cubicBezTo>
                    <a:pt x="3246" y="5588"/>
                    <a:pt x="3303" y="5383"/>
                    <a:pt x="3335" y="5172"/>
                  </a:cubicBezTo>
                  <a:cubicBezTo>
                    <a:pt x="3393" y="4730"/>
                    <a:pt x="3361" y="4282"/>
                    <a:pt x="3239" y="3860"/>
                  </a:cubicBezTo>
                  <a:cubicBezTo>
                    <a:pt x="3182" y="3649"/>
                    <a:pt x="3099" y="3450"/>
                    <a:pt x="2996" y="3258"/>
                  </a:cubicBezTo>
                  <a:cubicBezTo>
                    <a:pt x="2900" y="3079"/>
                    <a:pt x="2785" y="2913"/>
                    <a:pt x="2638" y="2772"/>
                  </a:cubicBezTo>
                  <a:cubicBezTo>
                    <a:pt x="2510" y="2637"/>
                    <a:pt x="2350" y="2529"/>
                    <a:pt x="2177" y="2452"/>
                  </a:cubicBezTo>
                  <a:cubicBezTo>
                    <a:pt x="2011" y="2381"/>
                    <a:pt x="1831" y="2343"/>
                    <a:pt x="1659" y="2343"/>
                  </a:cubicBezTo>
                  <a:lnTo>
                    <a:pt x="1607" y="2343"/>
                  </a:lnTo>
                  <a:cubicBezTo>
                    <a:pt x="1563" y="2343"/>
                    <a:pt x="1511" y="2349"/>
                    <a:pt x="1467" y="2356"/>
                  </a:cubicBezTo>
                  <a:lnTo>
                    <a:pt x="1467" y="2343"/>
                  </a:lnTo>
                  <a:lnTo>
                    <a:pt x="1467" y="2317"/>
                  </a:lnTo>
                  <a:cubicBezTo>
                    <a:pt x="1467" y="2215"/>
                    <a:pt x="1467" y="2119"/>
                    <a:pt x="1467" y="2023"/>
                  </a:cubicBezTo>
                  <a:cubicBezTo>
                    <a:pt x="1460" y="1812"/>
                    <a:pt x="1435" y="1607"/>
                    <a:pt x="1396" y="1408"/>
                  </a:cubicBezTo>
                  <a:cubicBezTo>
                    <a:pt x="1300" y="1037"/>
                    <a:pt x="1127" y="692"/>
                    <a:pt x="891" y="391"/>
                  </a:cubicBezTo>
                  <a:cubicBezTo>
                    <a:pt x="775" y="250"/>
                    <a:pt x="654" y="122"/>
                    <a:pt x="526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7204532" y="2564918"/>
              <a:ext cx="282139" cy="441844"/>
            </a:xfrm>
            <a:custGeom>
              <a:avLst/>
              <a:gdLst/>
              <a:ahLst/>
              <a:cxnLst/>
              <a:rect l="l" t="t" r="r" b="b"/>
              <a:pathLst>
                <a:path w="3189" h="4994" extrusionOk="0">
                  <a:moveTo>
                    <a:pt x="1127" y="1"/>
                  </a:moveTo>
                  <a:cubicBezTo>
                    <a:pt x="1095" y="1"/>
                    <a:pt x="1063" y="1"/>
                    <a:pt x="1031" y="7"/>
                  </a:cubicBezTo>
                  <a:cubicBezTo>
                    <a:pt x="987" y="14"/>
                    <a:pt x="948" y="26"/>
                    <a:pt x="910" y="33"/>
                  </a:cubicBezTo>
                  <a:cubicBezTo>
                    <a:pt x="865" y="46"/>
                    <a:pt x="820" y="65"/>
                    <a:pt x="775" y="78"/>
                  </a:cubicBezTo>
                  <a:lnTo>
                    <a:pt x="782" y="78"/>
                  </a:lnTo>
                  <a:cubicBezTo>
                    <a:pt x="750" y="97"/>
                    <a:pt x="718" y="110"/>
                    <a:pt x="686" y="129"/>
                  </a:cubicBezTo>
                  <a:cubicBezTo>
                    <a:pt x="654" y="148"/>
                    <a:pt x="628" y="167"/>
                    <a:pt x="596" y="186"/>
                  </a:cubicBezTo>
                  <a:cubicBezTo>
                    <a:pt x="564" y="212"/>
                    <a:pt x="532" y="244"/>
                    <a:pt x="500" y="276"/>
                  </a:cubicBezTo>
                  <a:cubicBezTo>
                    <a:pt x="468" y="308"/>
                    <a:pt x="436" y="340"/>
                    <a:pt x="411" y="378"/>
                  </a:cubicBezTo>
                  <a:cubicBezTo>
                    <a:pt x="372" y="430"/>
                    <a:pt x="340" y="481"/>
                    <a:pt x="308" y="538"/>
                  </a:cubicBezTo>
                  <a:cubicBezTo>
                    <a:pt x="283" y="590"/>
                    <a:pt x="257" y="641"/>
                    <a:pt x="231" y="698"/>
                  </a:cubicBezTo>
                  <a:cubicBezTo>
                    <a:pt x="135" y="929"/>
                    <a:pt x="71" y="1172"/>
                    <a:pt x="46" y="1415"/>
                  </a:cubicBezTo>
                  <a:cubicBezTo>
                    <a:pt x="14" y="1646"/>
                    <a:pt x="1" y="1876"/>
                    <a:pt x="1" y="2106"/>
                  </a:cubicBezTo>
                  <a:cubicBezTo>
                    <a:pt x="1" y="2241"/>
                    <a:pt x="14" y="2375"/>
                    <a:pt x="20" y="2510"/>
                  </a:cubicBezTo>
                  <a:cubicBezTo>
                    <a:pt x="46" y="2542"/>
                    <a:pt x="65" y="2574"/>
                    <a:pt x="91" y="2606"/>
                  </a:cubicBezTo>
                  <a:cubicBezTo>
                    <a:pt x="193" y="2734"/>
                    <a:pt x="308" y="2855"/>
                    <a:pt x="443" y="2958"/>
                  </a:cubicBezTo>
                  <a:cubicBezTo>
                    <a:pt x="449" y="2971"/>
                    <a:pt x="462" y="2971"/>
                    <a:pt x="475" y="2971"/>
                  </a:cubicBezTo>
                  <a:cubicBezTo>
                    <a:pt x="494" y="2971"/>
                    <a:pt x="513" y="2964"/>
                    <a:pt x="526" y="2945"/>
                  </a:cubicBezTo>
                  <a:cubicBezTo>
                    <a:pt x="564" y="2964"/>
                    <a:pt x="596" y="2977"/>
                    <a:pt x="628" y="3003"/>
                  </a:cubicBezTo>
                  <a:lnTo>
                    <a:pt x="647" y="3015"/>
                  </a:lnTo>
                  <a:lnTo>
                    <a:pt x="737" y="3073"/>
                  </a:lnTo>
                  <a:lnTo>
                    <a:pt x="750" y="3086"/>
                  </a:lnTo>
                  <a:lnTo>
                    <a:pt x="763" y="3092"/>
                  </a:lnTo>
                  <a:cubicBezTo>
                    <a:pt x="839" y="3143"/>
                    <a:pt x="923" y="3207"/>
                    <a:pt x="1019" y="3278"/>
                  </a:cubicBezTo>
                  <a:cubicBezTo>
                    <a:pt x="1185" y="3406"/>
                    <a:pt x="1345" y="3540"/>
                    <a:pt x="1492" y="3662"/>
                  </a:cubicBezTo>
                  <a:cubicBezTo>
                    <a:pt x="1569" y="3726"/>
                    <a:pt x="1646" y="3796"/>
                    <a:pt x="1716" y="3860"/>
                  </a:cubicBezTo>
                  <a:cubicBezTo>
                    <a:pt x="1947" y="4059"/>
                    <a:pt x="2183" y="4257"/>
                    <a:pt x="2427" y="4443"/>
                  </a:cubicBezTo>
                  <a:cubicBezTo>
                    <a:pt x="2548" y="4539"/>
                    <a:pt x="2676" y="4628"/>
                    <a:pt x="2785" y="4705"/>
                  </a:cubicBezTo>
                  <a:lnTo>
                    <a:pt x="2804" y="4718"/>
                  </a:lnTo>
                  <a:lnTo>
                    <a:pt x="2900" y="4788"/>
                  </a:lnTo>
                  <a:cubicBezTo>
                    <a:pt x="2996" y="4852"/>
                    <a:pt x="3092" y="4923"/>
                    <a:pt x="3188" y="4993"/>
                  </a:cubicBezTo>
                  <a:cubicBezTo>
                    <a:pt x="3163" y="4622"/>
                    <a:pt x="3124" y="4257"/>
                    <a:pt x="3073" y="3886"/>
                  </a:cubicBezTo>
                  <a:cubicBezTo>
                    <a:pt x="3028" y="3559"/>
                    <a:pt x="2977" y="3227"/>
                    <a:pt x="2907" y="2900"/>
                  </a:cubicBezTo>
                  <a:cubicBezTo>
                    <a:pt x="2868" y="2702"/>
                    <a:pt x="2830" y="2510"/>
                    <a:pt x="2772" y="2311"/>
                  </a:cubicBezTo>
                  <a:cubicBezTo>
                    <a:pt x="2689" y="1998"/>
                    <a:pt x="2587" y="1690"/>
                    <a:pt x="2459" y="1383"/>
                  </a:cubicBezTo>
                  <a:lnTo>
                    <a:pt x="2459" y="1390"/>
                  </a:lnTo>
                  <a:cubicBezTo>
                    <a:pt x="2395" y="1236"/>
                    <a:pt x="2318" y="1082"/>
                    <a:pt x="2241" y="935"/>
                  </a:cubicBezTo>
                  <a:cubicBezTo>
                    <a:pt x="2164" y="794"/>
                    <a:pt x="2075" y="660"/>
                    <a:pt x="1979" y="532"/>
                  </a:cubicBezTo>
                  <a:cubicBezTo>
                    <a:pt x="1889" y="417"/>
                    <a:pt x="1787" y="308"/>
                    <a:pt x="1671" y="212"/>
                  </a:cubicBezTo>
                  <a:cubicBezTo>
                    <a:pt x="1633" y="186"/>
                    <a:pt x="1595" y="154"/>
                    <a:pt x="1556" y="135"/>
                  </a:cubicBezTo>
                  <a:cubicBezTo>
                    <a:pt x="1518" y="110"/>
                    <a:pt x="1473" y="90"/>
                    <a:pt x="1435" y="71"/>
                  </a:cubicBezTo>
                  <a:lnTo>
                    <a:pt x="1441" y="71"/>
                  </a:lnTo>
                  <a:cubicBezTo>
                    <a:pt x="1403" y="58"/>
                    <a:pt x="1364" y="46"/>
                    <a:pt x="1326" y="33"/>
                  </a:cubicBezTo>
                  <a:cubicBezTo>
                    <a:pt x="1294" y="26"/>
                    <a:pt x="1262" y="20"/>
                    <a:pt x="1223" y="14"/>
                  </a:cubicBezTo>
                  <a:cubicBezTo>
                    <a:pt x="1191" y="14"/>
                    <a:pt x="1159" y="7"/>
                    <a:pt x="1127" y="7"/>
                  </a:cubicBezTo>
                  <a:lnTo>
                    <a:pt x="1121" y="7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7093059" y="2747875"/>
              <a:ext cx="204460" cy="291083"/>
            </a:xfrm>
            <a:custGeom>
              <a:avLst/>
              <a:gdLst/>
              <a:ahLst/>
              <a:cxnLst/>
              <a:rect l="l" t="t" r="r" b="b"/>
              <a:pathLst>
                <a:path w="2311" h="3290" extrusionOk="0">
                  <a:moveTo>
                    <a:pt x="1255" y="0"/>
                  </a:moveTo>
                  <a:cubicBezTo>
                    <a:pt x="1165" y="0"/>
                    <a:pt x="1075" y="13"/>
                    <a:pt x="992" y="26"/>
                  </a:cubicBezTo>
                  <a:cubicBezTo>
                    <a:pt x="877" y="45"/>
                    <a:pt x="762" y="83"/>
                    <a:pt x="659" y="141"/>
                  </a:cubicBezTo>
                  <a:cubicBezTo>
                    <a:pt x="563" y="192"/>
                    <a:pt x="474" y="256"/>
                    <a:pt x="397" y="333"/>
                  </a:cubicBezTo>
                  <a:cubicBezTo>
                    <a:pt x="243" y="493"/>
                    <a:pt x="134" y="691"/>
                    <a:pt x="77" y="903"/>
                  </a:cubicBezTo>
                  <a:cubicBezTo>
                    <a:pt x="45" y="1018"/>
                    <a:pt x="19" y="1133"/>
                    <a:pt x="13" y="1248"/>
                  </a:cubicBezTo>
                  <a:cubicBezTo>
                    <a:pt x="0" y="1363"/>
                    <a:pt x="0" y="1485"/>
                    <a:pt x="13" y="1600"/>
                  </a:cubicBezTo>
                  <a:cubicBezTo>
                    <a:pt x="32" y="1843"/>
                    <a:pt x="90" y="2087"/>
                    <a:pt x="186" y="2317"/>
                  </a:cubicBezTo>
                  <a:cubicBezTo>
                    <a:pt x="275" y="2535"/>
                    <a:pt x="410" y="2739"/>
                    <a:pt x="576" y="2906"/>
                  </a:cubicBezTo>
                  <a:cubicBezTo>
                    <a:pt x="742" y="3079"/>
                    <a:pt x="954" y="3200"/>
                    <a:pt x="1178" y="3271"/>
                  </a:cubicBezTo>
                  <a:cubicBezTo>
                    <a:pt x="1203" y="3277"/>
                    <a:pt x="1223" y="3283"/>
                    <a:pt x="1248" y="3290"/>
                  </a:cubicBezTo>
                  <a:lnTo>
                    <a:pt x="1261" y="3290"/>
                  </a:lnTo>
                  <a:cubicBezTo>
                    <a:pt x="1293" y="3290"/>
                    <a:pt x="1312" y="3271"/>
                    <a:pt x="1325" y="3245"/>
                  </a:cubicBezTo>
                  <a:cubicBezTo>
                    <a:pt x="1325" y="3232"/>
                    <a:pt x="1325" y="3213"/>
                    <a:pt x="1319" y="3200"/>
                  </a:cubicBezTo>
                  <a:cubicBezTo>
                    <a:pt x="1370" y="3143"/>
                    <a:pt x="1427" y="3079"/>
                    <a:pt x="1485" y="2995"/>
                  </a:cubicBezTo>
                  <a:cubicBezTo>
                    <a:pt x="1549" y="2912"/>
                    <a:pt x="1619" y="2816"/>
                    <a:pt x="1683" y="2707"/>
                  </a:cubicBezTo>
                  <a:cubicBezTo>
                    <a:pt x="1831" y="2477"/>
                    <a:pt x="1952" y="2240"/>
                    <a:pt x="2055" y="1991"/>
                  </a:cubicBezTo>
                  <a:cubicBezTo>
                    <a:pt x="2163" y="1754"/>
                    <a:pt x="2234" y="1498"/>
                    <a:pt x="2279" y="1235"/>
                  </a:cubicBezTo>
                  <a:cubicBezTo>
                    <a:pt x="2298" y="1120"/>
                    <a:pt x="2311" y="999"/>
                    <a:pt x="2304" y="877"/>
                  </a:cubicBezTo>
                  <a:cubicBezTo>
                    <a:pt x="2298" y="768"/>
                    <a:pt x="2279" y="659"/>
                    <a:pt x="2240" y="557"/>
                  </a:cubicBezTo>
                  <a:cubicBezTo>
                    <a:pt x="2170" y="352"/>
                    <a:pt x="2010" y="186"/>
                    <a:pt x="1805" y="102"/>
                  </a:cubicBezTo>
                  <a:cubicBezTo>
                    <a:pt x="1677" y="51"/>
                    <a:pt x="1543" y="19"/>
                    <a:pt x="1402" y="6"/>
                  </a:cubicBezTo>
                  <a:cubicBezTo>
                    <a:pt x="1357" y="0"/>
                    <a:pt x="1312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7145080" y="2793172"/>
              <a:ext cx="92454" cy="65206"/>
            </a:xfrm>
            <a:custGeom>
              <a:avLst/>
              <a:gdLst/>
              <a:ahLst/>
              <a:cxnLst/>
              <a:rect l="l" t="t" r="r" b="b"/>
              <a:pathLst>
                <a:path w="1045" h="737" extrusionOk="0">
                  <a:moveTo>
                    <a:pt x="295" y="0"/>
                  </a:moveTo>
                  <a:cubicBezTo>
                    <a:pt x="206" y="7"/>
                    <a:pt x="116" y="26"/>
                    <a:pt x="26" y="58"/>
                  </a:cubicBezTo>
                  <a:lnTo>
                    <a:pt x="33" y="58"/>
                  </a:lnTo>
                  <a:cubicBezTo>
                    <a:pt x="7" y="64"/>
                    <a:pt x="1" y="90"/>
                    <a:pt x="7" y="109"/>
                  </a:cubicBezTo>
                  <a:cubicBezTo>
                    <a:pt x="17" y="123"/>
                    <a:pt x="30" y="131"/>
                    <a:pt x="47" y="131"/>
                  </a:cubicBezTo>
                  <a:cubicBezTo>
                    <a:pt x="52" y="131"/>
                    <a:pt x="58" y="130"/>
                    <a:pt x="65" y="128"/>
                  </a:cubicBezTo>
                  <a:cubicBezTo>
                    <a:pt x="90" y="115"/>
                    <a:pt x="116" y="109"/>
                    <a:pt x="142" y="103"/>
                  </a:cubicBezTo>
                  <a:lnTo>
                    <a:pt x="129" y="103"/>
                  </a:lnTo>
                  <a:cubicBezTo>
                    <a:pt x="174" y="90"/>
                    <a:pt x="218" y="83"/>
                    <a:pt x="263" y="83"/>
                  </a:cubicBezTo>
                  <a:cubicBezTo>
                    <a:pt x="302" y="83"/>
                    <a:pt x="340" y="90"/>
                    <a:pt x="385" y="96"/>
                  </a:cubicBezTo>
                  <a:cubicBezTo>
                    <a:pt x="423" y="109"/>
                    <a:pt x="468" y="128"/>
                    <a:pt x="507" y="147"/>
                  </a:cubicBezTo>
                  <a:cubicBezTo>
                    <a:pt x="551" y="179"/>
                    <a:pt x="596" y="211"/>
                    <a:pt x="628" y="243"/>
                  </a:cubicBezTo>
                  <a:cubicBezTo>
                    <a:pt x="679" y="295"/>
                    <a:pt x="718" y="346"/>
                    <a:pt x="750" y="403"/>
                  </a:cubicBezTo>
                  <a:cubicBezTo>
                    <a:pt x="801" y="487"/>
                    <a:pt x="833" y="576"/>
                    <a:pt x="859" y="666"/>
                  </a:cubicBezTo>
                  <a:cubicBezTo>
                    <a:pt x="865" y="666"/>
                    <a:pt x="865" y="672"/>
                    <a:pt x="865" y="679"/>
                  </a:cubicBezTo>
                  <a:cubicBezTo>
                    <a:pt x="871" y="691"/>
                    <a:pt x="878" y="704"/>
                    <a:pt x="891" y="717"/>
                  </a:cubicBezTo>
                  <a:cubicBezTo>
                    <a:pt x="910" y="730"/>
                    <a:pt x="935" y="736"/>
                    <a:pt x="961" y="736"/>
                  </a:cubicBezTo>
                  <a:cubicBezTo>
                    <a:pt x="987" y="730"/>
                    <a:pt x="1006" y="717"/>
                    <a:pt x="1019" y="698"/>
                  </a:cubicBezTo>
                  <a:cubicBezTo>
                    <a:pt x="1044" y="672"/>
                    <a:pt x="1044" y="640"/>
                    <a:pt x="1031" y="608"/>
                  </a:cubicBezTo>
                  <a:cubicBezTo>
                    <a:pt x="999" y="506"/>
                    <a:pt x="942" y="410"/>
                    <a:pt x="878" y="320"/>
                  </a:cubicBezTo>
                  <a:cubicBezTo>
                    <a:pt x="814" y="237"/>
                    <a:pt x="737" y="160"/>
                    <a:pt x="641" y="103"/>
                  </a:cubicBezTo>
                  <a:cubicBezTo>
                    <a:pt x="558" y="51"/>
                    <a:pt x="455" y="13"/>
                    <a:pt x="353" y="0"/>
                  </a:cubicBezTo>
                  <a:close/>
                </a:path>
              </a:pathLst>
            </a:custGeom>
            <a:solidFill>
              <a:srgbClr val="6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7189315" y="2470962"/>
              <a:ext cx="1136518" cy="1057896"/>
            </a:xfrm>
            <a:custGeom>
              <a:avLst/>
              <a:gdLst/>
              <a:ahLst/>
              <a:cxnLst/>
              <a:rect l="l" t="t" r="r" b="b"/>
              <a:pathLst>
                <a:path w="12846" h="11957" extrusionOk="0">
                  <a:moveTo>
                    <a:pt x="2131" y="0"/>
                  </a:moveTo>
                  <a:cubicBezTo>
                    <a:pt x="2112" y="0"/>
                    <a:pt x="2087" y="13"/>
                    <a:pt x="2080" y="32"/>
                  </a:cubicBezTo>
                  <a:cubicBezTo>
                    <a:pt x="2074" y="45"/>
                    <a:pt x="2074" y="52"/>
                    <a:pt x="2074" y="64"/>
                  </a:cubicBezTo>
                  <a:cubicBezTo>
                    <a:pt x="2071" y="61"/>
                    <a:pt x="2067" y="60"/>
                    <a:pt x="2065" y="60"/>
                  </a:cubicBezTo>
                  <a:cubicBezTo>
                    <a:pt x="2063" y="60"/>
                    <a:pt x="2061" y="61"/>
                    <a:pt x="2061" y="64"/>
                  </a:cubicBezTo>
                  <a:lnTo>
                    <a:pt x="2048" y="64"/>
                  </a:lnTo>
                  <a:cubicBezTo>
                    <a:pt x="2029" y="64"/>
                    <a:pt x="2016" y="77"/>
                    <a:pt x="2010" y="90"/>
                  </a:cubicBezTo>
                  <a:cubicBezTo>
                    <a:pt x="1639" y="557"/>
                    <a:pt x="1312" y="1056"/>
                    <a:pt x="1037" y="1588"/>
                  </a:cubicBezTo>
                  <a:cubicBezTo>
                    <a:pt x="755" y="2132"/>
                    <a:pt x="525" y="2701"/>
                    <a:pt x="352" y="3290"/>
                  </a:cubicBezTo>
                  <a:cubicBezTo>
                    <a:pt x="179" y="3879"/>
                    <a:pt x="71" y="4481"/>
                    <a:pt x="26" y="5089"/>
                  </a:cubicBezTo>
                  <a:cubicBezTo>
                    <a:pt x="0" y="5389"/>
                    <a:pt x="0" y="5690"/>
                    <a:pt x="19" y="5991"/>
                  </a:cubicBezTo>
                  <a:cubicBezTo>
                    <a:pt x="32" y="6285"/>
                    <a:pt x="71" y="6580"/>
                    <a:pt x="135" y="6868"/>
                  </a:cubicBezTo>
                  <a:cubicBezTo>
                    <a:pt x="186" y="7137"/>
                    <a:pt x="269" y="7393"/>
                    <a:pt x="378" y="7642"/>
                  </a:cubicBezTo>
                  <a:cubicBezTo>
                    <a:pt x="480" y="7873"/>
                    <a:pt x="608" y="8097"/>
                    <a:pt x="755" y="8302"/>
                  </a:cubicBezTo>
                  <a:cubicBezTo>
                    <a:pt x="1043" y="8698"/>
                    <a:pt x="1402" y="9044"/>
                    <a:pt x="1811" y="9319"/>
                  </a:cubicBezTo>
                  <a:cubicBezTo>
                    <a:pt x="2151" y="9550"/>
                    <a:pt x="2509" y="9748"/>
                    <a:pt x="2880" y="9921"/>
                  </a:cubicBezTo>
                  <a:cubicBezTo>
                    <a:pt x="3059" y="9998"/>
                    <a:pt x="3251" y="10081"/>
                    <a:pt x="3463" y="10170"/>
                  </a:cubicBezTo>
                  <a:lnTo>
                    <a:pt x="3565" y="10209"/>
                  </a:lnTo>
                  <a:lnTo>
                    <a:pt x="3610" y="10228"/>
                  </a:lnTo>
                  <a:cubicBezTo>
                    <a:pt x="3732" y="10273"/>
                    <a:pt x="3872" y="10330"/>
                    <a:pt x="4007" y="10394"/>
                  </a:cubicBezTo>
                  <a:lnTo>
                    <a:pt x="4013" y="10394"/>
                  </a:lnTo>
                  <a:cubicBezTo>
                    <a:pt x="4122" y="10446"/>
                    <a:pt x="4224" y="10510"/>
                    <a:pt x="4314" y="10586"/>
                  </a:cubicBezTo>
                  <a:cubicBezTo>
                    <a:pt x="4365" y="10631"/>
                    <a:pt x="4404" y="10676"/>
                    <a:pt x="4442" y="10727"/>
                  </a:cubicBezTo>
                  <a:cubicBezTo>
                    <a:pt x="4468" y="10766"/>
                    <a:pt x="4493" y="10810"/>
                    <a:pt x="4512" y="10862"/>
                  </a:cubicBezTo>
                  <a:lnTo>
                    <a:pt x="4512" y="10868"/>
                  </a:lnTo>
                  <a:cubicBezTo>
                    <a:pt x="4525" y="10919"/>
                    <a:pt x="4532" y="10964"/>
                    <a:pt x="4538" y="11015"/>
                  </a:cubicBezTo>
                  <a:cubicBezTo>
                    <a:pt x="4544" y="11092"/>
                    <a:pt x="4538" y="11169"/>
                    <a:pt x="4525" y="11246"/>
                  </a:cubicBezTo>
                  <a:lnTo>
                    <a:pt x="4525" y="11252"/>
                  </a:lnTo>
                  <a:cubicBezTo>
                    <a:pt x="4506" y="11323"/>
                    <a:pt x="4487" y="11393"/>
                    <a:pt x="4468" y="11457"/>
                  </a:cubicBezTo>
                  <a:lnTo>
                    <a:pt x="4468" y="11470"/>
                  </a:lnTo>
                  <a:cubicBezTo>
                    <a:pt x="4461" y="11476"/>
                    <a:pt x="4455" y="11483"/>
                    <a:pt x="4455" y="11483"/>
                  </a:cubicBezTo>
                  <a:cubicBezTo>
                    <a:pt x="4448" y="11502"/>
                    <a:pt x="4448" y="11521"/>
                    <a:pt x="4455" y="11534"/>
                  </a:cubicBezTo>
                  <a:cubicBezTo>
                    <a:pt x="4461" y="11547"/>
                    <a:pt x="4474" y="11559"/>
                    <a:pt x="4487" y="11566"/>
                  </a:cubicBezTo>
                  <a:cubicBezTo>
                    <a:pt x="4756" y="11732"/>
                    <a:pt x="5050" y="11854"/>
                    <a:pt x="5357" y="11918"/>
                  </a:cubicBezTo>
                  <a:cubicBezTo>
                    <a:pt x="5472" y="11943"/>
                    <a:pt x="5588" y="11956"/>
                    <a:pt x="5709" y="11956"/>
                  </a:cubicBezTo>
                  <a:cubicBezTo>
                    <a:pt x="5908" y="11956"/>
                    <a:pt x="6106" y="11911"/>
                    <a:pt x="6285" y="11828"/>
                  </a:cubicBezTo>
                  <a:cubicBezTo>
                    <a:pt x="6304" y="11822"/>
                    <a:pt x="6317" y="11815"/>
                    <a:pt x="6324" y="11796"/>
                  </a:cubicBezTo>
                  <a:cubicBezTo>
                    <a:pt x="6330" y="11783"/>
                    <a:pt x="6330" y="11764"/>
                    <a:pt x="6324" y="11751"/>
                  </a:cubicBezTo>
                  <a:cubicBezTo>
                    <a:pt x="6317" y="11745"/>
                    <a:pt x="6317" y="11739"/>
                    <a:pt x="6311" y="11732"/>
                  </a:cubicBezTo>
                  <a:cubicBezTo>
                    <a:pt x="6311" y="11726"/>
                    <a:pt x="6311" y="11726"/>
                    <a:pt x="6311" y="11726"/>
                  </a:cubicBezTo>
                  <a:cubicBezTo>
                    <a:pt x="6279" y="11636"/>
                    <a:pt x="6260" y="11547"/>
                    <a:pt x="6247" y="11457"/>
                  </a:cubicBezTo>
                  <a:cubicBezTo>
                    <a:pt x="6240" y="11387"/>
                    <a:pt x="6240" y="11316"/>
                    <a:pt x="6247" y="11246"/>
                  </a:cubicBezTo>
                  <a:cubicBezTo>
                    <a:pt x="6253" y="11188"/>
                    <a:pt x="6272" y="11137"/>
                    <a:pt x="6292" y="11092"/>
                  </a:cubicBezTo>
                  <a:cubicBezTo>
                    <a:pt x="6311" y="11041"/>
                    <a:pt x="6343" y="10990"/>
                    <a:pt x="6375" y="10945"/>
                  </a:cubicBezTo>
                  <a:cubicBezTo>
                    <a:pt x="6420" y="10900"/>
                    <a:pt x="6464" y="10855"/>
                    <a:pt x="6516" y="10823"/>
                  </a:cubicBezTo>
                  <a:cubicBezTo>
                    <a:pt x="6605" y="10759"/>
                    <a:pt x="6701" y="10708"/>
                    <a:pt x="6810" y="10670"/>
                  </a:cubicBezTo>
                  <a:lnTo>
                    <a:pt x="6791" y="10670"/>
                  </a:lnTo>
                  <a:cubicBezTo>
                    <a:pt x="7040" y="10586"/>
                    <a:pt x="7290" y="10522"/>
                    <a:pt x="7553" y="10490"/>
                  </a:cubicBezTo>
                  <a:cubicBezTo>
                    <a:pt x="7642" y="10478"/>
                    <a:pt x="7732" y="10465"/>
                    <a:pt x="7821" y="10452"/>
                  </a:cubicBezTo>
                  <a:cubicBezTo>
                    <a:pt x="7962" y="10433"/>
                    <a:pt x="8129" y="10407"/>
                    <a:pt x="8289" y="10375"/>
                  </a:cubicBezTo>
                  <a:cubicBezTo>
                    <a:pt x="8442" y="10343"/>
                    <a:pt x="8596" y="10305"/>
                    <a:pt x="8749" y="10254"/>
                  </a:cubicBezTo>
                  <a:cubicBezTo>
                    <a:pt x="9236" y="10094"/>
                    <a:pt x="9697" y="9863"/>
                    <a:pt x="10113" y="9562"/>
                  </a:cubicBezTo>
                  <a:cubicBezTo>
                    <a:pt x="10247" y="9652"/>
                    <a:pt x="10401" y="9722"/>
                    <a:pt x="10554" y="9774"/>
                  </a:cubicBezTo>
                  <a:cubicBezTo>
                    <a:pt x="10746" y="9831"/>
                    <a:pt x="10945" y="9863"/>
                    <a:pt x="11143" y="9870"/>
                  </a:cubicBezTo>
                  <a:lnTo>
                    <a:pt x="11156" y="9870"/>
                  </a:lnTo>
                  <a:cubicBezTo>
                    <a:pt x="11348" y="9863"/>
                    <a:pt x="11540" y="9831"/>
                    <a:pt x="11719" y="9767"/>
                  </a:cubicBezTo>
                  <a:cubicBezTo>
                    <a:pt x="11911" y="9703"/>
                    <a:pt x="12090" y="9601"/>
                    <a:pt x="12244" y="9473"/>
                  </a:cubicBezTo>
                  <a:cubicBezTo>
                    <a:pt x="12513" y="9236"/>
                    <a:pt x="12705" y="8922"/>
                    <a:pt x="12788" y="8577"/>
                  </a:cubicBezTo>
                  <a:cubicBezTo>
                    <a:pt x="12833" y="8410"/>
                    <a:pt x="12846" y="8231"/>
                    <a:pt x="12833" y="8058"/>
                  </a:cubicBezTo>
                  <a:cubicBezTo>
                    <a:pt x="12814" y="7886"/>
                    <a:pt x="12762" y="7719"/>
                    <a:pt x="12673" y="7572"/>
                  </a:cubicBezTo>
                  <a:cubicBezTo>
                    <a:pt x="12602" y="7457"/>
                    <a:pt x="12506" y="7361"/>
                    <a:pt x="12398" y="7284"/>
                  </a:cubicBezTo>
                  <a:cubicBezTo>
                    <a:pt x="12282" y="7201"/>
                    <a:pt x="12161" y="7143"/>
                    <a:pt x="12026" y="7098"/>
                  </a:cubicBezTo>
                  <a:cubicBezTo>
                    <a:pt x="12116" y="6906"/>
                    <a:pt x="12193" y="6695"/>
                    <a:pt x="12270" y="6477"/>
                  </a:cubicBezTo>
                  <a:cubicBezTo>
                    <a:pt x="12276" y="6465"/>
                    <a:pt x="12289" y="6452"/>
                    <a:pt x="12289" y="6439"/>
                  </a:cubicBezTo>
                  <a:cubicBezTo>
                    <a:pt x="12327" y="6279"/>
                    <a:pt x="12353" y="6119"/>
                    <a:pt x="12366" y="5953"/>
                  </a:cubicBezTo>
                  <a:cubicBezTo>
                    <a:pt x="12372" y="5812"/>
                    <a:pt x="12372" y="5671"/>
                    <a:pt x="12366" y="5530"/>
                  </a:cubicBezTo>
                  <a:cubicBezTo>
                    <a:pt x="12353" y="5261"/>
                    <a:pt x="12321" y="4993"/>
                    <a:pt x="12263" y="4730"/>
                  </a:cubicBezTo>
                  <a:cubicBezTo>
                    <a:pt x="12212" y="4468"/>
                    <a:pt x="12135" y="4212"/>
                    <a:pt x="12046" y="3962"/>
                  </a:cubicBezTo>
                  <a:cubicBezTo>
                    <a:pt x="11950" y="3713"/>
                    <a:pt x="11841" y="3463"/>
                    <a:pt x="11713" y="3232"/>
                  </a:cubicBezTo>
                  <a:cubicBezTo>
                    <a:pt x="11463" y="2759"/>
                    <a:pt x="11143" y="2324"/>
                    <a:pt x="10772" y="1940"/>
                  </a:cubicBezTo>
                  <a:cubicBezTo>
                    <a:pt x="10586" y="1754"/>
                    <a:pt x="10388" y="1575"/>
                    <a:pt x="10177" y="1415"/>
                  </a:cubicBezTo>
                  <a:cubicBezTo>
                    <a:pt x="9965" y="1248"/>
                    <a:pt x="9735" y="1101"/>
                    <a:pt x="9492" y="967"/>
                  </a:cubicBezTo>
                  <a:cubicBezTo>
                    <a:pt x="9005" y="711"/>
                    <a:pt x="8487" y="512"/>
                    <a:pt x="7956" y="378"/>
                  </a:cubicBezTo>
                  <a:cubicBezTo>
                    <a:pt x="7418" y="244"/>
                    <a:pt x="6868" y="160"/>
                    <a:pt x="6311" y="128"/>
                  </a:cubicBezTo>
                  <a:cubicBezTo>
                    <a:pt x="6074" y="109"/>
                    <a:pt x="5831" y="103"/>
                    <a:pt x="5607" y="103"/>
                  </a:cubicBezTo>
                  <a:lnTo>
                    <a:pt x="5594" y="103"/>
                  </a:lnTo>
                  <a:cubicBezTo>
                    <a:pt x="5344" y="103"/>
                    <a:pt x="5101" y="122"/>
                    <a:pt x="4807" y="148"/>
                  </a:cubicBezTo>
                  <a:lnTo>
                    <a:pt x="4551" y="167"/>
                  </a:lnTo>
                  <a:cubicBezTo>
                    <a:pt x="4192" y="205"/>
                    <a:pt x="3828" y="237"/>
                    <a:pt x="3456" y="237"/>
                  </a:cubicBezTo>
                  <a:cubicBezTo>
                    <a:pt x="3367" y="237"/>
                    <a:pt x="3271" y="237"/>
                    <a:pt x="3187" y="231"/>
                  </a:cubicBezTo>
                  <a:cubicBezTo>
                    <a:pt x="2906" y="218"/>
                    <a:pt x="2624" y="167"/>
                    <a:pt x="2355" y="84"/>
                  </a:cubicBezTo>
                  <a:cubicBezTo>
                    <a:pt x="2291" y="64"/>
                    <a:pt x="2227" y="39"/>
                    <a:pt x="2157" y="13"/>
                  </a:cubicBezTo>
                  <a:cubicBezTo>
                    <a:pt x="2151" y="7"/>
                    <a:pt x="2144" y="7"/>
                    <a:pt x="2131" y="7"/>
                  </a:cubicBezTo>
                  <a:lnTo>
                    <a:pt x="21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7325737" y="2690104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4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7260091" y="2470343"/>
              <a:ext cx="998324" cy="390883"/>
            </a:xfrm>
            <a:custGeom>
              <a:avLst/>
              <a:gdLst/>
              <a:ahLst/>
              <a:cxnLst/>
              <a:rect l="l" t="t" r="r" b="b"/>
              <a:pathLst>
                <a:path w="11284" h="4418" extrusionOk="0">
                  <a:moveTo>
                    <a:pt x="1331" y="1"/>
                  </a:moveTo>
                  <a:cubicBezTo>
                    <a:pt x="1306" y="1"/>
                    <a:pt x="1287" y="14"/>
                    <a:pt x="1274" y="39"/>
                  </a:cubicBezTo>
                  <a:cubicBezTo>
                    <a:pt x="1274" y="46"/>
                    <a:pt x="1267" y="59"/>
                    <a:pt x="1267" y="65"/>
                  </a:cubicBezTo>
                  <a:lnTo>
                    <a:pt x="1248" y="65"/>
                  </a:lnTo>
                  <a:cubicBezTo>
                    <a:pt x="1229" y="71"/>
                    <a:pt x="1216" y="78"/>
                    <a:pt x="1210" y="91"/>
                  </a:cubicBezTo>
                  <a:cubicBezTo>
                    <a:pt x="832" y="558"/>
                    <a:pt x="506" y="1063"/>
                    <a:pt x="237" y="1595"/>
                  </a:cubicBezTo>
                  <a:cubicBezTo>
                    <a:pt x="154" y="1748"/>
                    <a:pt x="77" y="1915"/>
                    <a:pt x="0" y="2075"/>
                  </a:cubicBezTo>
                  <a:cubicBezTo>
                    <a:pt x="19" y="2094"/>
                    <a:pt x="45" y="2113"/>
                    <a:pt x="64" y="2126"/>
                  </a:cubicBezTo>
                  <a:cubicBezTo>
                    <a:pt x="167" y="2203"/>
                    <a:pt x="275" y="2267"/>
                    <a:pt x="384" y="2324"/>
                  </a:cubicBezTo>
                  <a:cubicBezTo>
                    <a:pt x="499" y="2382"/>
                    <a:pt x="615" y="2439"/>
                    <a:pt x="736" y="2484"/>
                  </a:cubicBezTo>
                  <a:cubicBezTo>
                    <a:pt x="1037" y="2599"/>
                    <a:pt x="1351" y="2670"/>
                    <a:pt x="1677" y="2702"/>
                  </a:cubicBezTo>
                  <a:cubicBezTo>
                    <a:pt x="1799" y="2715"/>
                    <a:pt x="1927" y="2721"/>
                    <a:pt x="2048" y="2721"/>
                  </a:cubicBezTo>
                  <a:cubicBezTo>
                    <a:pt x="2266" y="2721"/>
                    <a:pt x="2477" y="2702"/>
                    <a:pt x="2688" y="2663"/>
                  </a:cubicBezTo>
                  <a:cubicBezTo>
                    <a:pt x="2829" y="2638"/>
                    <a:pt x="2970" y="2606"/>
                    <a:pt x="3111" y="2567"/>
                  </a:cubicBezTo>
                  <a:cubicBezTo>
                    <a:pt x="3239" y="2523"/>
                    <a:pt x="3367" y="2478"/>
                    <a:pt x="3488" y="2420"/>
                  </a:cubicBezTo>
                  <a:lnTo>
                    <a:pt x="3559" y="2382"/>
                  </a:lnTo>
                  <a:lnTo>
                    <a:pt x="3578" y="2375"/>
                  </a:lnTo>
                  <a:lnTo>
                    <a:pt x="3584" y="2375"/>
                  </a:lnTo>
                  <a:cubicBezTo>
                    <a:pt x="3591" y="2375"/>
                    <a:pt x="3597" y="2375"/>
                    <a:pt x="3604" y="2382"/>
                  </a:cubicBezTo>
                  <a:cubicBezTo>
                    <a:pt x="3610" y="2375"/>
                    <a:pt x="3616" y="2375"/>
                    <a:pt x="3623" y="2375"/>
                  </a:cubicBezTo>
                  <a:cubicBezTo>
                    <a:pt x="3629" y="2375"/>
                    <a:pt x="3636" y="2375"/>
                    <a:pt x="3642" y="2382"/>
                  </a:cubicBezTo>
                  <a:cubicBezTo>
                    <a:pt x="3642" y="2382"/>
                    <a:pt x="3642" y="2388"/>
                    <a:pt x="3642" y="2395"/>
                  </a:cubicBezTo>
                  <a:lnTo>
                    <a:pt x="3642" y="2407"/>
                  </a:lnTo>
                  <a:lnTo>
                    <a:pt x="3642" y="2446"/>
                  </a:lnTo>
                  <a:cubicBezTo>
                    <a:pt x="3636" y="2484"/>
                    <a:pt x="3636" y="2529"/>
                    <a:pt x="3642" y="2567"/>
                  </a:cubicBezTo>
                  <a:cubicBezTo>
                    <a:pt x="3642" y="2606"/>
                    <a:pt x="3648" y="2644"/>
                    <a:pt x="3655" y="2689"/>
                  </a:cubicBezTo>
                  <a:cubicBezTo>
                    <a:pt x="3674" y="2766"/>
                    <a:pt x="3700" y="2843"/>
                    <a:pt x="3738" y="2919"/>
                  </a:cubicBezTo>
                  <a:cubicBezTo>
                    <a:pt x="3757" y="2964"/>
                    <a:pt x="3783" y="3015"/>
                    <a:pt x="3815" y="3054"/>
                  </a:cubicBezTo>
                  <a:cubicBezTo>
                    <a:pt x="3840" y="3099"/>
                    <a:pt x="3872" y="3143"/>
                    <a:pt x="3911" y="3182"/>
                  </a:cubicBezTo>
                  <a:cubicBezTo>
                    <a:pt x="4013" y="3303"/>
                    <a:pt x="4135" y="3412"/>
                    <a:pt x="4269" y="3502"/>
                  </a:cubicBezTo>
                  <a:cubicBezTo>
                    <a:pt x="4455" y="3630"/>
                    <a:pt x="4660" y="3732"/>
                    <a:pt x="4871" y="3803"/>
                  </a:cubicBezTo>
                  <a:cubicBezTo>
                    <a:pt x="4980" y="3841"/>
                    <a:pt x="5088" y="3873"/>
                    <a:pt x="5204" y="3892"/>
                  </a:cubicBezTo>
                  <a:cubicBezTo>
                    <a:pt x="5344" y="3918"/>
                    <a:pt x="5479" y="3937"/>
                    <a:pt x="5620" y="3950"/>
                  </a:cubicBezTo>
                  <a:cubicBezTo>
                    <a:pt x="5696" y="3950"/>
                    <a:pt x="5767" y="3956"/>
                    <a:pt x="5837" y="3956"/>
                  </a:cubicBezTo>
                  <a:cubicBezTo>
                    <a:pt x="5908" y="3956"/>
                    <a:pt x="5991" y="3956"/>
                    <a:pt x="6061" y="3944"/>
                  </a:cubicBezTo>
                  <a:cubicBezTo>
                    <a:pt x="6208" y="3937"/>
                    <a:pt x="6356" y="3918"/>
                    <a:pt x="6503" y="3886"/>
                  </a:cubicBezTo>
                  <a:cubicBezTo>
                    <a:pt x="6657" y="3860"/>
                    <a:pt x="6810" y="3816"/>
                    <a:pt x="6957" y="3771"/>
                  </a:cubicBezTo>
                  <a:cubicBezTo>
                    <a:pt x="7111" y="3720"/>
                    <a:pt x="7252" y="3662"/>
                    <a:pt x="7399" y="3592"/>
                  </a:cubicBezTo>
                  <a:cubicBezTo>
                    <a:pt x="7521" y="3534"/>
                    <a:pt x="7636" y="3470"/>
                    <a:pt x="7738" y="3406"/>
                  </a:cubicBezTo>
                  <a:cubicBezTo>
                    <a:pt x="7841" y="3342"/>
                    <a:pt x="7943" y="3271"/>
                    <a:pt x="8039" y="3195"/>
                  </a:cubicBezTo>
                  <a:cubicBezTo>
                    <a:pt x="8084" y="3150"/>
                    <a:pt x="8129" y="3111"/>
                    <a:pt x="8173" y="3067"/>
                  </a:cubicBezTo>
                  <a:cubicBezTo>
                    <a:pt x="8212" y="3022"/>
                    <a:pt x="8250" y="2971"/>
                    <a:pt x="8295" y="2926"/>
                  </a:cubicBezTo>
                  <a:cubicBezTo>
                    <a:pt x="8295" y="2921"/>
                    <a:pt x="8298" y="2917"/>
                    <a:pt x="8302" y="2917"/>
                  </a:cubicBezTo>
                  <a:cubicBezTo>
                    <a:pt x="8304" y="2917"/>
                    <a:pt x="8306" y="2918"/>
                    <a:pt x="8308" y="2919"/>
                  </a:cubicBezTo>
                  <a:lnTo>
                    <a:pt x="8314" y="2919"/>
                  </a:lnTo>
                  <a:cubicBezTo>
                    <a:pt x="8317" y="2913"/>
                    <a:pt x="8324" y="2910"/>
                    <a:pt x="8330" y="2910"/>
                  </a:cubicBezTo>
                  <a:cubicBezTo>
                    <a:pt x="8337" y="2910"/>
                    <a:pt x="8343" y="2913"/>
                    <a:pt x="8346" y="2919"/>
                  </a:cubicBezTo>
                  <a:cubicBezTo>
                    <a:pt x="8346" y="2919"/>
                    <a:pt x="8346" y="2926"/>
                    <a:pt x="8346" y="2932"/>
                  </a:cubicBezTo>
                  <a:cubicBezTo>
                    <a:pt x="8340" y="2971"/>
                    <a:pt x="8333" y="3015"/>
                    <a:pt x="8327" y="3060"/>
                  </a:cubicBezTo>
                  <a:cubicBezTo>
                    <a:pt x="8327" y="3099"/>
                    <a:pt x="8327" y="3137"/>
                    <a:pt x="8327" y="3175"/>
                  </a:cubicBezTo>
                  <a:cubicBezTo>
                    <a:pt x="8333" y="3214"/>
                    <a:pt x="8333" y="3252"/>
                    <a:pt x="8340" y="3291"/>
                  </a:cubicBezTo>
                  <a:cubicBezTo>
                    <a:pt x="8353" y="3329"/>
                    <a:pt x="8365" y="3374"/>
                    <a:pt x="8378" y="3419"/>
                  </a:cubicBezTo>
                  <a:cubicBezTo>
                    <a:pt x="8391" y="3457"/>
                    <a:pt x="8404" y="3496"/>
                    <a:pt x="8423" y="3534"/>
                  </a:cubicBezTo>
                  <a:cubicBezTo>
                    <a:pt x="8449" y="3585"/>
                    <a:pt x="8481" y="3636"/>
                    <a:pt x="8513" y="3688"/>
                  </a:cubicBezTo>
                  <a:cubicBezTo>
                    <a:pt x="8545" y="3732"/>
                    <a:pt x="8577" y="3784"/>
                    <a:pt x="8615" y="3828"/>
                  </a:cubicBezTo>
                  <a:cubicBezTo>
                    <a:pt x="8666" y="3886"/>
                    <a:pt x="8717" y="3944"/>
                    <a:pt x="8781" y="3995"/>
                  </a:cubicBezTo>
                  <a:cubicBezTo>
                    <a:pt x="8833" y="4046"/>
                    <a:pt x="8897" y="4091"/>
                    <a:pt x="8954" y="4136"/>
                  </a:cubicBezTo>
                  <a:cubicBezTo>
                    <a:pt x="9076" y="4219"/>
                    <a:pt x="9210" y="4283"/>
                    <a:pt x="9351" y="4334"/>
                  </a:cubicBezTo>
                  <a:cubicBezTo>
                    <a:pt x="9415" y="4360"/>
                    <a:pt x="9485" y="4372"/>
                    <a:pt x="9562" y="4385"/>
                  </a:cubicBezTo>
                  <a:cubicBezTo>
                    <a:pt x="9633" y="4398"/>
                    <a:pt x="9703" y="4411"/>
                    <a:pt x="9780" y="4411"/>
                  </a:cubicBezTo>
                  <a:cubicBezTo>
                    <a:pt x="9831" y="4411"/>
                    <a:pt x="9882" y="4417"/>
                    <a:pt x="9933" y="4417"/>
                  </a:cubicBezTo>
                  <a:cubicBezTo>
                    <a:pt x="9985" y="4417"/>
                    <a:pt x="10042" y="4417"/>
                    <a:pt x="10094" y="4411"/>
                  </a:cubicBezTo>
                  <a:cubicBezTo>
                    <a:pt x="10196" y="4404"/>
                    <a:pt x="10298" y="4392"/>
                    <a:pt x="10394" y="4372"/>
                  </a:cubicBezTo>
                  <a:cubicBezTo>
                    <a:pt x="10522" y="4347"/>
                    <a:pt x="10650" y="4315"/>
                    <a:pt x="10772" y="4270"/>
                  </a:cubicBezTo>
                  <a:cubicBezTo>
                    <a:pt x="10894" y="4232"/>
                    <a:pt x="11015" y="4180"/>
                    <a:pt x="11137" y="4123"/>
                  </a:cubicBezTo>
                  <a:cubicBezTo>
                    <a:pt x="11188" y="4097"/>
                    <a:pt x="11233" y="4078"/>
                    <a:pt x="11284" y="4052"/>
                  </a:cubicBezTo>
                  <a:cubicBezTo>
                    <a:pt x="11271" y="4020"/>
                    <a:pt x="11265" y="3988"/>
                    <a:pt x="11252" y="3963"/>
                  </a:cubicBezTo>
                  <a:cubicBezTo>
                    <a:pt x="10970" y="3207"/>
                    <a:pt x="10535" y="2516"/>
                    <a:pt x="9978" y="1940"/>
                  </a:cubicBezTo>
                  <a:cubicBezTo>
                    <a:pt x="9793" y="1748"/>
                    <a:pt x="9594" y="1575"/>
                    <a:pt x="9383" y="1415"/>
                  </a:cubicBezTo>
                  <a:cubicBezTo>
                    <a:pt x="9165" y="1249"/>
                    <a:pt x="8941" y="1095"/>
                    <a:pt x="8698" y="967"/>
                  </a:cubicBezTo>
                  <a:cubicBezTo>
                    <a:pt x="8212" y="705"/>
                    <a:pt x="7693" y="513"/>
                    <a:pt x="7156" y="379"/>
                  </a:cubicBezTo>
                  <a:cubicBezTo>
                    <a:pt x="6618" y="244"/>
                    <a:pt x="6068" y="161"/>
                    <a:pt x="5517" y="123"/>
                  </a:cubicBezTo>
                  <a:cubicBezTo>
                    <a:pt x="5261" y="110"/>
                    <a:pt x="5024" y="103"/>
                    <a:pt x="4813" y="103"/>
                  </a:cubicBezTo>
                  <a:lnTo>
                    <a:pt x="4794" y="103"/>
                  </a:lnTo>
                  <a:cubicBezTo>
                    <a:pt x="4557" y="103"/>
                    <a:pt x="4308" y="123"/>
                    <a:pt x="4007" y="148"/>
                  </a:cubicBezTo>
                  <a:lnTo>
                    <a:pt x="3751" y="167"/>
                  </a:lnTo>
                  <a:cubicBezTo>
                    <a:pt x="3399" y="199"/>
                    <a:pt x="3034" y="238"/>
                    <a:pt x="2656" y="238"/>
                  </a:cubicBezTo>
                  <a:cubicBezTo>
                    <a:pt x="2560" y="238"/>
                    <a:pt x="2471" y="238"/>
                    <a:pt x="2387" y="225"/>
                  </a:cubicBezTo>
                  <a:cubicBezTo>
                    <a:pt x="2106" y="219"/>
                    <a:pt x="1824" y="167"/>
                    <a:pt x="1555" y="84"/>
                  </a:cubicBezTo>
                  <a:cubicBezTo>
                    <a:pt x="1498" y="65"/>
                    <a:pt x="1434" y="39"/>
                    <a:pt x="1363" y="14"/>
                  </a:cubicBezTo>
                  <a:cubicBezTo>
                    <a:pt x="1351" y="7"/>
                    <a:pt x="1344" y="7"/>
                    <a:pt x="1331" y="7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44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8130908" y="3168553"/>
              <a:ext cx="85641" cy="111655"/>
            </a:xfrm>
            <a:custGeom>
              <a:avLst/>
              <a:gdLst/>
              <a:ahLst/>
              <a:cxnLst/>
              <a:rect l="l" t="t" r="r" b="b"/>
              <a:pathLst>
                <a:path w="968" h="1262" extrusionOk="0">
                  <a:moveTo>
                    <a:pt x="891" y="1"/>
                  </a:moveTo>
                  <a:cubicBezTo>
                    <a:pt x="878" y="1"/>
                    <a:pt x="859" y="7"/>
                    <a:pt x="846" y="20"/>
                  </a:cubicBezTo>
                  <a:lnTo>
                    <a:pt x="839" y="26"/>
                  </a:lnTo>
                  <a:cubicBezTo>
                    <a:pt x="827" y="39"/>
                    <a:pt x="814" y="58"/>
                    <a:pt x="814" y="77"/>
                  </a:cubicBezTo>
                  <a:cubicBezTo>
                    <a:pt x="820" y="154"/>
                    <a:pt x="814" y="237"/>
                    <a:pt x="801" y="314"/>
                  </a:cubicBezTo>
                  <a:cubicBezTo>
                    <a:pt x="750" y="551"/>
                    <a:pt x="647" y="769"/>
                    <a:pt x="487" y="954"/>
                  </a:cubicBezTo>
                  <a:lnTo>
                    <a:pt x="494" y="948"/>
                  </a:lnTo>
                  <a:lnTo>
                    <a:pt x="494" y="948"/>
                  </a:lnTo>
                  <a:cubicBezTo>
                    <a:pt x="443" y="1005"/>
                    <a:pt x="379" y="1063"/>
                    <a:pt x="315" y="1108"/>
                  </a:cubicBezTo>
                  <a:cubicBezTo>
                    <a:pt x="263" y="1140"/>
                    <a:pt x="212" y="1165"/>
                    <a:pt x="161" y="1185"/>
                  </a:cubicBezTo>
                  <a:cubicBezTo>
                    <a:pt x="116" y="1204"/>
                    <a:pt x="71" y="1210"/>
                    <a:pt x="26" y="1217"/>
                  </a:cubicBezTo>
                  <a:cubicBezTo>
                    <a:pt x="1" y="1229"/>
                    <a:pt x="7" y="1261"/>
                    <a:pt x="33" y="1261"/>
                  </a:cubicBezTo>
                  <a:cubicBezTo>
                    <a:pt x="161" y="1242"/>
                    <a:pt x="283" y="1197"/>
                    <a:pt x="385" y="1127"/>
                  </a:cubicBezTo>
                  <a:cubicBezTo>
                    <a:pt x="507" y="1050"/>
                    <a:pt x="609" y="954"/>
                    <a:pt x="699" y="845"/>
                  </a:cubicBezTo>
                  <a:cubicBezTo>
                    <a:pt x="788" y="730"/>
                    <a:pt x="859" y="602"/>
                    <a:pt x="910" y="461"/>
                  </a:cubicBezTo>
                  <a:cubicBezTo>
                    <a:pt x="935" y="397"/>
                    <a:pt x="955" y="327"/>
                    <a:pt x="961" y="257"/>
                  </a:cubicBezTo>
                  <a:cubicBezTo>
                    <a:pt x="967" y="225"/>
                    <a:pt x="967" y="193"/>
                    <a:pt x="967" y="161"/>
                  </a:cubicBezTo>
                  <a:cubicBezTo>
                    <a:pt x="967" y="129"/>
                    <a:pt x="967" y="90"/>
                    <a:pt x="961" y="58"/>
                  </a:cubicBezTo>
                  <a:cubicBezTo>
                    <a:pt x="961" y="45"/>
                    <a:pt x="955" y="33"/>
                    <a:pt x="948" y="26"/>
                  </a:cubicBezTo>
                  <a:cubicBezTo>
                    <a:pt x="935" y="13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6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8202304" y="3158910"/>
              <a:ext cx="105459" cy="41849"/>
            </a:xfrm>
            <a:custGeom>
              <a:avLst/>
              <a:gdLst/>
              <a:ahLst/>
              <a:cxnLst/>
              <a:rect l="l" t="t" r="r" b="b"/>
              <a:pathLst>
                <a:path w="1192" h="473" extrusionOk="0">
                  <a:moveTo>
                    <a:pt x="340" y="1"/>
                  </a:moveTo>
                  <a:lnTo>
                    <a:pt x="333" y="7"/>
                  </a:lnTo>
                  <a:cubicBezTo>
                    <a:pt x="282" y="14"/>
                    <a:pt x="224" y="20"/>
                    <a:pt x="173" y="39"/>
                  </a:cubicBezTo>
                  <a:cubicBezTo>
                    <a:pt x="148" y="46"/>
                    <a:pt x="122" y="58"/>
                    <a:pt x="96" y="71"/>
                  </a:cubicBezTo>
                  <a:cubicBezTo>
                    <a:pt x="84" y="78"/>
                    <a:pt x="71" y="84"/>
                    <a:pt x="64" y="90"/>
                  </a:cubicBezTo>
                  <a:cubicBezTo>
                    <a:pt x="52" y="97"/>
                    <a:pt x="39" y="110"/>
                    <a:pt x="20" y="122"/>
                  </a:cubicBezTo>
                  <a:cubicBezTo>
                    <a:pt x="0" y="142"/>
                    <a:pt x="0" y="167"/>
                    <a:pt x="7" y="186"/>
                  </a:cubicBezTo>
                  <a:cubicBezTo>
                    <a:pt x="13" y="199"/>
                    <a:pt x="20" y="206"/>
                    <a:pt x="26" y="212"/>
                  </a:cubicBezTo>
                  <a:cubicBezTo>
                    <a:pt x="35" y="216"/>
                    <a:pt x="47" y="221"/>
                    <a:pt x="58" y="221"/>
                  </a:cubicBezTo>
                  <a:cubicBezTo>
                    <a:pt x="63" y="221"/>
                    <a:pt x="67" y="220"/>
                    <a:pt x="71" y="218"/>
                  </a:cubicBezTo>
                  <a:lnTo>
                    <a:pt x="103" y="206"/>
                  </a:lnTo>
                  <a:lnTo>
                    <a:pt x="141" y="199"/>
                  </a:lnTo>
                  <a:cubicBezTo>
                    <a:pt x="167" y="193"/>
                    <a:pt x="192" y="180"/>
                    <a:pt x="218" y="174"/>
                  </a:cubicBezTo>
                  <a:cubicBezTo>
                    <a:pt x="276" y="161"/>
                    <a:pt x="333" y="148"/>
                    <a:pt x="391" y="148"/>
                  </a:cubicBezTo>
                  <a:cubicBezTo>
                    <a:pt x="413" y="146"/>
                    <a:pt x="436" y="145"/>
                    <a:pt x="459" y="145"/>
                  </a:cubicBezTo>
                  <a:cubicBezTo>
                    <a:pt x="522" y="145"/>
                    <a:pt x="586" y="151"/>
                    <a:pt x="647" y="161"/>
                  </a:cubicBezTo>
                  <a:cubicBezTo>
                    <a:pt x="730" y="180"/>
                    <a:pt x="813" y="206"/>
                    <a:pt x="890" y="244"/>
                  </a:cubicBezTo>
                  <a:cubicBezTo>
                    <a:pt x="935" y="263"/>
                    <a:pt x="973" y="289"/>
                    <a:pt x="1012" y="321"/>
                  </a:cubicBezTo>
                  <a:cubicBezTo>
                    <a:pt x="1044" y="346"/>
                    <a:pt x="1069" y="378"/>
                    <a:pt x="1095" y="410"/>
                  </a:cubicBezTo>
                  <a:cubicBezTo>
                    <a:pt x="1101" y="423"/>
                    <a:pt x="1114" y="436"/>
                    <a:pt x="1120" y="455"/>
                  </a:cubicBezTo>
                  <a:cubicBezTo>
                    <a:pt x="1127" y="467"/>
                    <a:pt x="1137" y="472"/>
                    <a:pt x="1147" y="472"/>
                  </a:cubicBezTo>
                  <a:cubicBezTo>
                    <a:pt x="1169" y="472"/>
                    <a:pt x="1191" y="449"/>
                    <a:pt x="1178" y="423"/>
                  </a:cubicBezTo>
                  <a:cubicBezTo>
                    <a:pt x="1152" y="378"/>
                    <a:pt x="1127" y="340"/>
                    <a:pt x="1095" y="302"/>
                  </a:cubicBezTo>
                  <a:cubicBezTo>
                    <a:pt x="986" y="174"/>
                    <a:pt x="839" y="84"/>
                    <a:pt x="679" y="39"/>
                  </a:cubicBezTo>
                  <a:cubicBezTo>
                    <a:pt x="621" y="20"/>
                    <a:pt x="570" y="14"/>
                    <a:pt x="512" y="7"/>
                  </a:cubicBezTo>
                  <a:cubicBezTo>
                    <a:pt x="480" y="1"/>
                    <a:pt x="448" y="1"/>
                    <a:pt x="416" y="1"/>
                  </a:cubicBezTo>
                  <a:close/>
                </a:path>
              </a:pathLst>
            </a:custGeom>
            <a:solidFill>
              <a:srgbClr val="6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6834282" y="3278965"/>
              <a:ext cx="1826249" cy="1307041"/>
            </a:xfrm>
            <a:custGeom>
              <a:avLst/>
              <a:gdLst/>
              <a:ahLst/>
              <a:cxnLst/>
              <a:rect l="l" t="t" r="r" b="b"/>
              <a:pathLst>
                <a:path w="20642" h="14773" extrusionOk="0">
                  <a:moveTo>
                    <a:pt x="14593" y="14491"/>
                  </a:moveTo>
                  <a:lnTo>
                    <a:pt x="14597" y="14501"/>
                  </a:lnTo>
                  <a:lnTo>
                    <a:pt x="14597" y="14501"/>
                  </a:lnTo>
                  <a:cubicBezTo>
                    <a:pt x="14595" y="14498"/>
                    <a:pt x="14594" y="14494"/>
                    <a:pt x="14593" y="14491"/>
                  </a:cubicBezTo>
                  <a:close/>
                  <a:moveTo>
                    <a:pt x="18728" y="1"/>
                  </a:moveTo>
                  <a:lnTo>
                    <a:pt x="18740" y="13"/>
                  </a:lnTo>
                  <a:cubicBezTo>
                    <a:pt x="18721" y="13"/>
                    <a:pt x="18702" y="20"/>
                    <a:pt x="18689" y="39"/>
                  </a:cubicBezTo>
                  <a:cubicBezTo>
                    <a:pt x="18683" y="45"/>
                    <a:pt x="18676" y="45"/>
                    <a:pt x="18670" y="52"/>
                  </a:cubicBezTo>
                  <a:cubicBezTo>
                    <a:pt x="18523" y="225"/>
                    <a:pt x="18363" y="397"/>
                    <a:pt x="18196" y="564"/>
                  </a:cubicBezTo>
                  <a:lnTo>
                    <a:pt x="18190" y="570"/>
                  </a:lnTo>
                  <a:cubicBezTo>
                    <a:pt x="17844" y="916"/>
                    <a:pt x="17473" y="1236"/>
                    <a:pt x="17089" y="1537"/>
                  </a:cubicBezTo>
                  <a:cubicBezTo>
                    <a:pt x="16903" y="1677"/>
                    <a:pt x="16705" y="1825"/>
                    <a:pt x="16494" y="1972"/>
                  </a:cubicBezTo>
                  <a:cubicBezTo>
                    <a:pt x="16302" y="2113"/>
                    <a:pt x="16097" y="2241"/>
                    <a:pt x="15899" y="2362"/>
                  </a:cubicBezTo>
                  <a:lnTo>
                    <a:pt x="15822" y="2401"/>
                  </a:lnTo>
                  <a:lnTo>
                    <a:pt x="15815" y="2407"/>
                  </a:lnTo>
                  <a:cubicBezTo>
                    <a:pt x="15278" y="2721"/>
                    <a:pt x="14702" y="2958"/>
                    <a:pt x="14100" y="3124"/>
                  </a:cubicBezTo>
                  <a:cubicBezTo>
                    <a:pt x="13914" y="3175"/>
                    <a:pt x="13722" y="3214"/>
                    <a:pt x="13530" y="3246"/>
                  </a:cubicBezTo>
                  <a:cubicBezTo>
                    <a:pt x="13415" y="3271"/>
                    <a:pt x="13319" y="3284"/>
                    <a:pt x="13230" y="3290"/>
                  </a:cubicBezTo>
                  <a:cubicBezTo>
                    <a:pt x="13134" y="3303"/>
                    <a:pt x="13031" y="3310"/>
                    <a:pt x="12910" y="3310"/>
                  </a:cubicBezTo>
                  <a:cubicBezTo>
                    <a:pt x="12590" y="3303"/>
                    <a:pt x="12270" y="3271"/>
                    <a:pt x="11950" y="3226"/>
                  </a:cubicBezTo>
                  <a:lnTo>
                    <a:pt x="11911" y="3220"/>
                  </a:lnTo>
                  <a:lnTo>
                    <a:pt x="11694" y="3194"/>
                  </a:lnTo>
                  <a:cubicBezTo>
                    <a:pt x="11470" y="3169"/>
                    <a:pt x="11239" y="3156"/>
                    <a:pt x="11015" y="3156"/>
                  </a:cubicBezTo>
                  <a:cubicBezTo>
                    <a:pt x="10988" y="3155"/>
                    <a:pt x="10961" y="3154"/>
                    <a:pt x="10934" y="3154"/>
                  </a:cubicBezTo>
                  <a:cubicBezTo>
                    <a:pt x="10809" y="3154"/>
                    <a:pt x="10687" y="3166"/>
                    <a:pt x="10561" y="3182"/>
                  </a:cubicBezTo>
                  <a:cubicBezTo>
                    <a:pt x="10561" y="3175"/>
                    <a:pt x="10554" y="3169"/>
                    <a:pt x="10548" y="3162"/>
                  </a:cubicBezTo>
                  <a:cubicBezTo>
                    <a:pt x="10535" y="3150"/>
                    <a:pt x="10516" y="3150"/>
                    <a:pt x="10503" y="3150"/>
                  </a:cubicBezTo>
                  <a:cubicBezTo>
                    <a:pt x="10362" y="3143"/>
                    <a:pt x="10221" y="3137"/>
                    <a:pt x="10087" y="3130"/>
                  </a:cubicBezTo>
                  <a:cubicBezTo>
                    <a:pt x="9652" y="3105"/>
                    <a:pt x="9223" y="3060"/>
                    <a:pt x="8794" y="2990"/>
                  </a:cubicBezTo>
                  <a:cubicBezTo>
                    <a:pt x="8353" y="2919"/>
                    <a:pt x="7924" y="2810"/>
                    <a:pt x="7501" y="2670"/>
                  </a:cubicBezTo>
                  <a:lnTo>
                    <a:pt x="7501" y="2670"/>
                  </a:lnTo>
                  <a:lnTo>
                    <a:pt x="7514" y="2676"/>
                  </a:lnTo>
                  <a:cubicBezTo>
                    <a:pt x="7476" y="2663"/>
                    <a:pt x="7437" y="2644"/>
                    <a:pt x="7392" y="2631"/>
                  </a:cubicBezTo>
                  <a:lnTo>
                    <a:pt x="7303" y="2599"/>
                  </a:lnTo>
                  <a:cubicBezTo>
                    <a:pt x="7290" y="2593"/>
                    <a:pt x="7284" y="2593"/>
                    <a:pt x="7271" y="2593"/>
                  </a:cubicBezTo>
                  <a:lnTo>
                    <a:pt x="7252" y="2593"/>
                  </a:lnTo>
                  <a:cubicBezTo>
                    <a:pt x="7252" y="2593"/>
                    <a:pt x="7245" y="2593"/>
                    <a:pt x="7239" y="2599"/>
                  </a:cubicBezTo>
                  <a:lnTo>
                    <a:pt x="7194" y="2599"/>
                  </a:lnTo>
                  <a:cubicBezTo>
                    <a:pt x="6983" y="2599"/>
                    <a:pt x="6772" y="2638"/>
                    <a:pt x="6573" y="2708"/>
                  </a:cubicBezTo>
                  <a:cubicBezTo>
                    <a:pt x="6349" y="2785"/>
                    <a:pt x="6138" y="2887"/>
                    <a:pt x="5933" y="3002"/>
                  </a:cubicBezTo>
                  <a:cubicBezTo>
                    <a:pt x="5844" y="3054"/>
                    <a:pt x="5748" y="3111"/>
                    <a:pt x="5645" y="3182"/>
                  </a:cubicBezTo>
                  <a:cubicBezTo>
                    <a:pt x="5600" y="3207"/>
                    <a:pt x="5562" y="3233"/>
                    <a:pt x="5524" y="3265"/>
                  </a:cubicBezTo>
                  <a:cubicBezTo>
                    <a:pt x="5434" y="3329"/>
                    <a:pt x="5344" y="3406"/>
                    <a:pt x="5274" y="3470"/>
                  </a:cubicBezTo>
                  <a:cubicBezTo>
                    <a:pt x="5172" y="3553"/>
                    <a:pt x="5076" y="3642"/>
                    <a:pt x="4973" y="3732"/>
                  </a:cubicBezTo>
                  <a:lnTo>
                    <a:pt x="4954" y="3751"/>
                  </a:lnTo>
                  <a:lnTo>
                    <a:pt x="4935" y="3770"/>
                  </a:lnTo>
                  <a:lnTo>
                    <a:pt x="4826" y="3873"/>
                  </a:lnTo>
                  <a:cubicBezTo>
                    <a:pt x="4666" y="4014"/>
                    <a:pt x="4500" y="4167"/>
                    <a:pt x="4314" y="4314"/>
                  </a:cubicBezTo>
                  <a:cubicBezTo>
                    <a:pt x="4167" y="4436"/>
                    <a:pt x="4032" y="4538"/>
                    <a:pt x="3904" y="4628"/>
                  </a:cubicBezTo>
                  <a:cubicBezTo>
                    <a:pt x="3763" y="4724"/>
                    <a:pt x="3623" y="4807"/>
                    <a:pt x="3475" y="4878"/>
                  </a:cubicBezTo>
                  <a:cubicBezTo>
                    <a:pt x="3367" y="4922"/>
                    <a:pt x="3258" y="4961"/>
                    <a:pt x="3149" y="4980"/>
                  </a:cubicBezTo>
                  <a:lnTo>
                    <a:pt x="3136" y="4980"/>
                  </a:lnTo>
                  <a:cubicBezTo>
                    <a:pt x="3091" y="4986"/>
                    <a:pt x="3040" y="4993"/>
                    <a:pt x="2989" y="4993"/>
                  </a:cubicBezTo>
                  <a:lnTo>
                    <a:pt x="2938" y="4993"/>
                  </a:lnTo>
                  <a:cubicBezTo>
                    <a:pt x="2880" y="4986"/>
                    <a:pt x="2829" y="4974"/>
                    <a:pt x="2771" y="4954"/>
                  </a:cubicBezTo>
                  <a:cubicBezTo>
                    <a:pt x="2720" y="4935"/>
                    <a:pt x="2669" y="4910"/>
                    <a:pt x="2624" y="4878"/>
                  </a:cubicBezTo>
                  <a:cubicBezTo>
                    <a:pt x="2579" y="4839"/>
                    <a:pt x="2535" y="4794"/>
                    <a:pt x="2496" y="4750"/>
                  </a:cubicBezTo>
                  <a:cubicBezTo>
                    <a:pt x="2432" y="4666"/>
                    <a:pt x="2375" y="4577"/>
                    <a:pt x="2336" y="4487"/>
                  </a:cubicBezTo>
                  <a:cubicBezTo>
                    <a:pt x="2304" y="4423"/>
                    <a:pt x="2279" y="4359"/>
                    <a:pt x="2253" y="4289"/>
                  </a:cubicBezTo>
                  <a:cubicBezTo>
                    <a:pt x="2247" y="4270"/>
                    <a:pt x="2227" y="4250"/>
                    <a:pt x="2208" y="4250"/>
                  </a:cubicBezTo>
                  <a:cubicBezTo>
                    <a:pt x="2202" y="4231"/>
                    <a:pt x="2189" y="4225"/>
                    <a:pt x="2176" y="4218"/>
                  </a:cubicBezTo>
                  <a:lnTo>
                    <a:pt x="2157" y="4218"/>
                  </a:lnTo>
                  <a:cubicBezTo>
                    <a:pt x="2151" y="4218"/>
                    <a:pt x="2138" y="4225"/>
                    <a:pt x="2125" y="4231"/>
                  </a:cubicBezTo>
                  <a:lnTo>
                    <a:pt x="1895" y="4334"/>
                  </a:lnTo>
                  <a:cubicBezTo>
                    <a:pt x="1639" y="4455"/>
                    <a:pt x="1325" y="4596"/>
                    <a:pt x="1037" y="4750"/>
                  </a:cubicBezTo>
                  <a:cubicBezTo>
                    <a:pt x="679" y="4942"/>
                    <a:pt x="339" y="5178"/>
                    <a:pt x="38" y="5454"/>
                  </a:cubicBezTo>
                  <a:cubicBezTo>
                    <a:pt x="38" y="5460"/>
                    <a:pt x="38" y="5460"/>
                    <a:pt x="32" y="5466"/>
                  </a:cubicBezTo>
                  <a:cubicBezTo>
                    <a:pt x="13" y="5479"/>
                    <a:pt x="0" y="5505"/>
                    <a:pt x="6" y="5524"/>
                  </a:cubicBezTo>
                  <a:cubicBezTo>
                    <a:pt x="64" y="5819"/>
                    <a:pt x="166" y="6100"/>
                    <a:pt x="307" y="6363"/>
                  </a:cubicBezTo>
                  <a:cubicBezTo>
                    <a:pt x="461" y="6670"/>
                    <a:pt x="653" y="6951"/>
                    <a:pt x="864" y="7220"/>
                  </a:cubicBezTo>
                  <a:cubicBezTo>
                    <a:pt x="1088" y="7495"/>
                    <a:pt x="1338" y="7739"/>
                    <a:pt x="1619" y="7956"/>
                  </a:cubicBezTo>
                  <a:cubicBezTo>
                    <a:pt x="1882" y="8167"/>
                    <a:pt x="2176" y="8334"/>
                    <a:pt x="2490" y="8449"/>
                  </a:cubicBezTo>
                  <a:cubicBezTo>
                    <a:pt x="2611" y="8494"/>
                    <a:pt x="2733" y="8526"/>
                    <a:pt x="2861" y="8551"/>
                  </a:cubicBezTo>
                  <a:cubicBezTo>
                    <a:pt x="2976" y="8571"/>
                    <a:pt x="3085" y="8577"/>
                    <a:pt x="3200" y="8577"/>
                  </a:cubicBezTo>
                  <a:lnTo>
                    <a:pt x="3245" y="8577"/>
                  </a:lnTo>
                  <a:cubicBezTo>
                    <a:pt x="3373" y="8577"/>
                    <a:pt x="3495" y="8558"/>
                    <a:pt x="3616" y="8532"/>
                  </a:cubicBezTo>
                  <a:cubicBezTo>
                    <a:pt x="3680" y="8513"/>
                    <a:pt x="3744" y="8494"/>
                    <a:pt x="3802" y="8475"/>
                  </a:cubicBezTo>
                  <a:lnTo>
                    <a:pt x="3802" y="8475"/>
                  </a:lnTo>
                  <a:cubicBezTo>
                    <a:pt x="3661" y="8750"/>
                    <a:pt x="3533" y="9031"/>
                    <a:pt x="3424" y="9320"/>
                  </a:cubicBezTo>
                  <a:cubicBezTo>
                    <a:pt x="3277" y="9710"/>
                    <a:pt x="3149" y="10113"/>
                    <a:pt x="3047" y="10516"/>
                  </a:cubicBezTo>
                  <a:cubicBezTo>
                    <a:pt x="2944" y="10932"/>
                    <a:pt x="2861" y="11355"/>
                    <a:pt x="2803" y="11784"/>
                  </a:cubicBezTo>
                  <a:cubicBezTo>
                    <a:pt x="2739" y="12200"/>
                    <a:pt x="2707" y="12622"/>
                    <a:pt x="2688" y="13044"/>
                  </a:cubicBezTo>
                  <a:cubicBezTo>
                    <a:pt x="2675" y="13448"/>
                    <a:pt x="2688" y="13851"/>
                    <a:pt x="2727" y="14254"/>
                  </a:cubicBezTo>
                  <a:cubicBezTo>
                    <a:pt x="2727" y="14261"/>
                    <a:pt x="2733" y="14273"/>
                    <a:pt x="2733" y="14280"/>
                  </a:cubicBezTo>
                  <a:cubicBezTo>
                    <a:pt x="2733" y="14293"/>
                    <a:pt x="2739" y="14305"/>
                    <a:pt x="2746" y="14318"/>
                  </a:cubicBezTo>
                  <a:cubicBezTo>
                    <a:pt x="2752" y="14331"/>
                    <a:pt x="2771" y="14344"/>
                    <a:pt x="2784" y="14344"/>
                  </a:cubicBezTo>
                  <a:cubicBezTo>
                    <a:pt x="4026" y="14446"/>
                    <a:pt x="5460" y="14561"/>
                    <a:pt x="6868" y="14645"/>
                  </a:cubicBezTo>
                  <a:lnTo>
                    <a:pt x="6874" y="14645"/>
                  </a:lnTo>
                  <a:lnTo>
                    <a:pt x="7437" y="14670"/>
                  </a:lnTo>
                  <a:cubicBezTo>
                    <a:pt x="8263" y="14715"/>
                    <a:pt x="9025" y="14747"/>
                    <a:pt x="9767" y="14760"/>
                  </a:cubicBezTo>
                  <a:cubicBezTo>
                    <a:pt x="10183" y="14766"/>
                    <a:pt x="10580" y="14773"/>
                    <a:pt x="10938" y="14773"/>
                  </a:cubicBezTo>
                  <a:lnTo>
                    <a:pt x="11527" y="14773"/>
                  </a:lnTo>
                  <a:lnTo>
                    <a:pt x="11834" y="14766"/>
                  </a:lnTo>
                  <a:lnTo>
                    <a:pt x="13306" y="14766"/>
                  </a:lnTo>
                  <a:cubicBezTo>
                    <a:pt x="13351" y="14767"/>
                    <a:pt x="13395" y="14767"/>
                    <a:pt x="13439" y="14767"/>
                  </a:cubicBezTo>
                  <a:cubicBezTo>
                    <a:pt x="13836" y="14767"/>
                    <a:pt x="14234" y="14741"/>
                    <a:pt x="14631" y="14689"/>
                  </a:cubicBezTo>
                  <a:cubicBezTo>
                    <a:pt x="14663" y="14683"/>
                    <a:pt x="14689" y="14657"/>
                    <a:pt x="14682" y="14625"/>
                  </a:cubicBezTo>
                  <a:lnTo>
                    <a:pt x="14702" y="14625"/>
                  </a:lnTo>
                  <a:cubicBezTo>
                    <a:pt x="14721" y="14619"/>
                    <a:pt x="14734" y="14606"/>
                    <a:pt x="14740" y="14593"/>
                  </a:cubicBezTo>
                  <a:cubicBezTo>
                    <a:pt x="14753" y="14581"/>
                    <a:pt x="14753" y="14561"/>
                    <a:pt x="14746" y="14549"/>
                  </a:cubicBezTo>
                  <a:cubicBezTo>
                    <a:pt x="14407" y="13685"/>
                    <a:pt x="14138" y="12788"/>
                    <a:pt x="13940" y="11886"/>
                  </a:cubicBezTo>
                  <a:cubicBezTo>
                    <a:pt x="13806" y="11265"/>
                    <a:pt x="13684" y="10606"/>
                    <a:pt x="13594" y="9921"/>
                  </a:cubicBezTo>
                  <a:cubicBezTo>
                    <a:pt x="13473" y="9006"/>
                    <a:pt x="13396" y="8078"/>
                    <a:pt x="13364" y="7150"/>
                  </a:cubicBezTo>
                  <a:cubicBezTo>
                    <a:pt x="13460" y="7143"/>
                    <a:pt x="13556" y="7124"/>
                    <a:pt x="13646" y="7105"/>
                  </a:cubicBezTo>
                  <a:cubicBezTo>
                    <a:pt x="13742" y="7086"/>
                    <a:pt x="13844" y="7060"/>
                    <a:pt x="13959" y="7022"/>
                  </a:cubicBezTo>
                  <a:cubicBezTo>
                    <a:pt x="14158" y="6971"/>
                    <a:pt x="14356" y="6913"/>
                    <a:pt x="14554" y="6843"/>
                  </a:cubicBezTo>
                  <a:cubicBezTo>
                    <a:pt x="14939" y="6708"/>
                    <a:pt x="15323" y="6548"/>
                    <a:pt x="15687" y="6356"/>
                  </a:cubicBezTo>
                  <a:cubicBezTo>
                    <a:pt x="16436" y="5979"/>
                    <a:pt x="17134" y="5505"/>
                    <a:pt x="17767" y="4961"/>
                  </a:cubicBezTo>
                  <a:cubicBezTo>
                    <a:pt x="18407" y="4410"/>
                    <a:pt x="18990" y="3802"/>
                    <a:pt x="19502" y="3137"/>
                  </a:cubicBezTo>
                  <a:cubicBezTo>
                    <a:pt x="19931" y="2574"/>
                    <a:pt x="20308" y="1972"/>
                    <a:pt x="20635" y="1345"/>
                  </a:cubicBezTo>
                  <a:cubicBezTo>
                    <a:pt x="20641" y="1319"/>
                    <a:pt x="20635" y="1287"/>
                    <a:pt x="20609" y="1268"/>
                  </a:cubicBezTo>
                  <a:cubicBezTo>
                    <a:pt x="20609" y="1261"/>
                    <a:pt x="20603" y="1255"/>
                    <a:pt x="20596" y="1249"/>
                  </a:cubicBezTo>
                  <a:cubicBezTo>
                    <a:pt x="20334" y="980"/>
                    <a:pt x="20046" y="743"/>
                    <a:pt x="19739" y="545"/>
                  </a:cubicBezTo>
                  <a:cubicBezTo>
                    <a:pt x="19425" y="340"/>
                    <a:pt x="19099" y="161"/>
                    <a:pt x="18753" y="7"/>
                  </a:cubicBezTo>
                  <a:cubicBezTo>
                    <a:pt x="18747" y="1"/>
                    <a:pt x="18740" y="1"/>
                    <a:pt x="187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6834813" y="3744409"/>
              <a:ext cx="456518" cy="294533"/>
            </a:xfrm>
            <a:custGeom>
              <a:avLst/>
              <a:gdLst/>
              <a:ahLst/>
              <a:cxnLst/>
              <a:rect l="l" t="t" r="r" b="b"/>
              <a:pathLst>
                <a:path w="5160" h="3329" extrusionOk="0">
                  <a:moveTo>
                    <a:pt x="276" y="1"/>
                  </a:moveTo>
                  <a:cubicBezTo>
                    <a:pt x="199" y="65"/>
                    <a:pt x="122" y="129"/>
                    <a:pt x="52" y="199"/>
                  </a:cubicBezTo>
                  <a:lnTo>
                    <a:pt x="39" y="205"/>
                  </a:lnTo>
                  <a:cubicBezTo>
                    <a:pt x="39" y="205"/>
                    <a:pt x="32" y="212"/>
                    <a:pt x="32" y="218"/>
                  </a:cubicBezTo>
                  <a:cubicBezTo>
                    <a:pt x="13" y="225"/>
                    <a:pt x="0" y="250"/>
                    <a:pt x="7" y="276"/>
                  </a:cubicBezTo>
                  <a:cubicBezTo>
                    <a:pt x="64" y="570"/>
                    <a:pt x="167" y="852"/>
                    <a:pt x="308" y="1114"/>
                  </a:cubicBezTo>
                  <a:cubicBezTo>
                    <a:pt x="461" y="1415"/>
                    <a:pt x="647" y="1703"/>
                    <a:pt x="865" y="1972"/>
                  </a:cubicBezTo>
                  <a:cubicBezTo>
                    <a:pt x="1089" y="2241"/>
                    <a:pt x="1338" y="2490"/>
                    <a:pt x="1620" y="2708"/>
                  </a:cubicBezTo>
                  <a:cubicBezTo>
                    <a:pt x="1882" y="2919"/>
                    <a:pt x="2177" y="3086"/>
                    <a:pt x="2490" y="3201"/>
                  </a:cubicBezTo>
                  <a:cubicBezTo>
                    <a:pt x="2612" y="3246"/>
                    <a:pt x="2733" y="3278"/>
                    <a:pt x="2861" y="3303"/>
                  </a:cubicBezTo>
                  <a:cubicBezTo>
                    <a:pt x="2977" y="3322"/>
                    <a:pt x="3085" y="3329"/>
                    <a:pt x="3201" y="3329"/>
                  </a:cubicBezTo>
                  <a:lnTo>
                    <a:pt x="3245" y="3329"/>
                  </a:lnTo>
                  <a:cubicBezTo>
                    <a:pt x="3373" y="3329"/>
                    <a:pt x="3495" y="3310"/>
                    <a:pt x="3617" y="3284"/>
                  </a:cubicBezTo>
                  <a:cubicBezTo>
                    <a:pt x="3661" y="3271"/>
                    <a:pt x="3713" y="3258"/>
                    <a:pt x="3757" y="3239"/>
                  </a:cubicBezTo>
                  <a:cubicBezTo>
                    <a:pt x="3802" y="3150"/>
                    <a:pt x="3847" y="3066"/>
                    <a:pt x="3886" y="2977"/>
                  </a:cubicBezTo>
                  <a:cubicBezTo>
                    <a:pt x="4110" y="2529"/>
                    <a:pt x="4346" y="2094"/>
                    <a:pt x="4602" y="1671"/>
                  </a:cubicBezTo>
                  <a:cubicBezTo>
                    <a:pt x="4782" y="1370"/>
                    <a:pt x="4967" y="1070"/>
                    <a:pt x="5159" y="775"/>
                  </a:cubicBezTo>
                  <a:lnTo>
                    <a:pt x="5159" y="775"/>
                  </a:lnTo>
                  <a:cubicBezTo>
                    <a:pt x="4910" y="1082"/>
                    <a:pt x="4634" y="1364"/>
                    <a:pt x="4334" y="1626"/>
                  </a:cubicBezTo>
                  <a:cubicBezTo>
                    <a:pt x="4186" y="1754"/>
                    <a:pt x="4026" y="1876"/>
                    <a:pt x="3854" y="1978"/>
                  </a:cubicBezTo>
                  <a:cubicBezTo>
                    <a:pt x="3693" y="2074"/>
                    <a:pt x="3521" y="2158"/>
                    <a:pt x="3348" y="2222"/>
                  </a:cubicBezTo>
                  <a:cubicBezTo>
                    <a:pt x="3162" y="2284"/>
                    <a:pt x="2969" y="2314"/>
                    <a:pt x="2775" y="2314"/>
                  </a:cubicBezTo>
                  <a:cubicBezTo>
                    <a:pt x="2608" y="2314"/>
                    <a:pt x="2442" y="2292"/>
                    <a:pt x="2279" y="2247"/>
                  </a:cubicBezTo>
                  <a:cubicBezTo>
                    <a:pt x="2119" y="2196"/>
                    <a:pt x="1972" y="2132"/>
                    <a:pt x="1825" y="2042"/>
                  </a:cubicBezTo>
                  <a:cubicBezTo>
                    <a:pt x="1684" y="1953"/>
                    <a:pt x="1556" y="1850"/>
                    <a:pt x="1434" y="1735"/>
                  </a:cubicBezTo>
                  <a:cubicBezTo>
                    <a:pt x="1191" y="1492"/>
                    <a:pt x="973" y="1217"/>
                    <a:pt x="794" y="922"/>
                  </a:cubicBezTo>
                  <a:cubicBezTo>
                    <a:pt x="705" y="775"/>
                    <a:pt x="615" y="628"/>
                    <a:pt x="532" y="474"/>
                  </a:cubicBezTo>
                  <a:cubicBezTo>
                    <a:pt x="487" y="398"/>
                    <a:pt x="449" y="327"/>
                    <a:pt x="404" y="250"/>
                  </a:cubicBezTo>
                  <a:lnTo>
                    <a:pt x="346" y="135"/>
                  </a:lnTo>
                  <a:lnTo>
                    <a:pt x="301" y="65"/>
                  </a:lnTo>
                  <a:cubicBezTo>
                    <a:pt x="301" y="65"/>
                    <a:pt x="301" y="65"/>
                    <a:pt x="301" y="58"/>
                  </a:cubicBezTo>
                  <a:lnTo>
                    <a:pt x="301" y="52"/>
                  </a:lnTo>
                  <a:lnTo>
                    <a:pt x="289" y="26"/>
                  </a:lnTo>
                  <a:cubicBezTo>
                    <a:pt x="282" y="20"/>
                    <a:pt x="282" y="20"/>
                    <a:pt x="289" y="13"/>
                  </a:cubicBezTo>
                  <a:lnTo>
                    <a:pt x="276" y="1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7910705" y="3361065"/>
              <a:ext cx="750955" cy="1225467"/>
            </a:xfrm>
            <a:custGeom>
              <a:avLst/>
              <a:gdLst/>
              <a:ahLst/>
              <a:cxnLst/>
              <a:rect l="l" t="t" r="r" b="b"/>
              <a:pathLst>
                <a:path w="8488" h="13851" extrusionOk="0">
                  <a:moveTo>
                    <a:pt x="8097" y="1"/>
                  </a:moveTo>
                  <a:cubicBezTo>
                    <a:pt x="7937" y="314"/>
                    <a:pt x="7764" y="615"/>
                    <a:pt x="7578" y="910"/>
                  </a:cubicBezTo>
                  <a:cubicBezTo>
                    <a:pt x="7162" y="1550"/>
                    <a:pt x="6689" y="2145"/>
                    <a:pt x="6144" y="2682"/>
                  </a:cubicBezTo>
                  <a:cubicBezTo>
                    <a:pt x="5876" y="2951"/>
                    <a:pt x="5594" y="3207"/>
                    <a:pt x="5293" y="3444"/>
                  </a:cubicBezTo>
                  <a:cubicBezTo>
                    <a:pt x="4698" y="3918"/>
                    <a:pt x="4052" y="4327"/>
                    <a:pt x="3367" y="4667"/>
                  </a:cubicBezTo>
                  <a:cubicBezTo>
                    <a:pt x="3015" y="4846"/>
                    <a:pt x="2656" y="4999"/>
                    <a:pt x="2291" y="5140"/>
                  </a:cubicBezTo>
                  <a:cubicBezTo>
                    <a:pt x="2112" y="5204"/>
                    <a:pt x="1927" y="5268"/>
                    <a:pt x="1747" y="5326"/>
                  </a:cubicBezTo>
                  <a:cubicBezTo>
                    <a:pt x="1645" y="5358"/>
                    <a:pt x="1549" y="5390"/>
                    <a:pt x="1447" y="5422"/>
                  </a:cubicBezTo>
                  <a:cubicBezTo>
                    <a:pt x="1402" y="5435"/>
                    <a:pt x="1357" y="5447"/>
                    <a:pt x="1312" y="5460"/>
                  </a:cubicBezTo>
                  <a:cubicBezTo>
                    <a:pt x="1267" y="5473"/>
                    <a:pt x="1223" y="5486"/>
                    <a:pt x="1184" y="5505"/>
                  </a:cubicBezTo>
                  <a:lnTo>
                    <a:pt x="1191" y="5505"/>
                  </a:lnTo>
                  <a:cubicBezTo>
                    <a:pt x="1107" y="5537"/>
                    <a:pt x="1024" y="5569"/>
                    <a:pt x="947" y="5614"/>
                  </a:cubicBezTo>
                  <a:cubicBezTo>
                    <a:pt x="915" y="5627"/>
                    <a:pt x="883" y="5646"/>
                    <a:pt x="851" y="5665"/>
                  </a:cubicBezTo>
                  <a:cubicBezTo>
                    <a:pt x="819" y="5684"/>
                    <a:pt x="794" y="5703"/>
                    <a:pt x="762" y="5723"/>
                  </a:cubicBezTo>
                  <a:cubicBezTo>
                    <a:pt x="717" y="5755"/>
                    <a:pt x="672" y="5793"/>
                    <a:pt x="634" y="5831"/>
                  </a:cubicBezTo>
                  <a:cubicBezTo>
                    <a:pt x="595" y="5863"/>
                    <a:pt x="557" y="5902"/>
                    <a:pt x="525" y="5940"/>
                  </a:cubicBezTo>
                  <a:cubicBezTo>
                    <a:pt x="487" y="5985"/>
                    <a:pt x="455" y="6036"/>
                    <a:pt x="423" y="6081"/>
                  </a:cubicBezTo>
                  <a:cubicBezTo>
                    <a:pt x="391" y="6132"/>
                    <a:pt x="365" y="6183"/>
                    <a:pt x="339" y="6235"/>
                  </a:cubicBezTo>
                  <a:cubicBezTo>
                    <a:pt x="295" y="6337"/>
                    <a:pt x="256" y="6439"/>
                    <a:pt x="231" y="6548"/>
                  </a:cubicBezTo>
                  <a:cubicBezTo>
                    <a:pt x="199" y="6670"/>
                    <a:pt x="173" y="6791"/>
                    <a:pt x="147" y="6913"/>
                  </a:cubicBezTo>
                  <a:cubicBezTo>
                    <a:pt x="122" y="7079"/>
                    <a:pt x="96" y="7252"/>
                    <a:pt x="77" y="7419"/>
                  </a:cubicBezTo>
                  <a:cubicBezTo>
                    <a:pt x="64" y="7534"/>
                    <a:pt x="51" y="7649"/>
                    <a:pt x="39" y="7764"/>
                  </a:cubicBezTo>
                  <a:cubicBezTo>
                    <a:pt x="32" y="7873"/>
                    <a:pt x="26" y="7982"/>
                    <a:pt x="19" y="8091"/>
                  </a:cubicBezTo>
                  <a:cubicBezTo>
                    <a:pt x="7" y="8321"/>
                    <a:pt x="0" y="8545"/>
                    <a:pt x="7" y="8776"/>
                  </a:cubicBezTo>
                  <a:cubicBezTo>
                    <a:pt x="13" y="9000"/>
                    <a:pt x="26" y="9224"/>
                    <a:pt x="51" y="9448"/>
                  </a:cubicBezTo>
                  <a:lnTo>
                    <a:pt x="51" y="9441"/>
                  </a:lnTo>
                  <a:cubicBezTo>
                    <a:pt x="77" y="9704"/>
                    <a:pt x="109" y="9960"/>
                    <a:pt x="160" y="10222"/>
                  </a:cubicBezTo>
                  <a:cubicBezTo>
                    <a:pt x="205" y="10478"/>
                    <a:pt x="256" y="10734"/>
                    <a:pt x="320" y="10990"/>
                  </a:cubicBezTo>
                  <a:cubicBezTo>
                    <a:pt x="378" y="11246"/>
                    <a:pt x="455" y="11496"/>
                    <a:pt x="531" y="11745"/>
                  </a:cubicBezTo>
                  <a:cubicBezTo>
                    <a:pt x="608" y="11995"/>
                    <a:pt x="698" y="12251"/>
                    <a:pt x="787" y="12494"/>
                  </a:cubicBezTo>
                  <a:lnTo>
                    <a:pt x="787" y="12488"/>
                  </a:lnTo>
                  <a:cubicBezTo>
                    <a:pt x="928" y="12878"/>
                    <a:pt x="1088" y="13256"/>
                    <a:pt x="1255" y="13633"/>
                  </a:cubicBezTo>
                  <a:cubicBezTo>
                    <a:pt x="1287" y="13704"/>
                    <a:pt x="1319" y="13774"/>
                    <a:pt x="1351" y="13851"/>
                  </a:cubicBezTo>
                  <a:cubicBezTo>
                    <a:pt x="1728" y="13845"/>
                    <a:pt x="2099" y="13819"/>
                    <a:pt x="2477" y="13768"/>
                  </a:cubicBezTo>
                  <a:cubicBezTo>
                    <a:pt x="2509" y="13761"/>
                    <a:pt x="2535" y="13736"/>
                    <a:pt x="2535" y="13704"/>
                  </a:cubicBezTo>
                  <a:lnTo>
                    <a:pt x="2547" y="13704"/>
                  </a:lnTo>
                  <a:cubicBezTo>
                    <a:pt x="2567" y="13697"/>
                    <a:pt x="2579" y="13691"/>
                    <a:pt x="2586" y="13672"/>
                  </a:cubicBezTo>
                  <a:cubicBezTo>
                    <a:pt x="2599" y="13659"/>
                    <a:pt x="2599" y="13640"/>
                    <a:pt x="2592" y="13627"/>
                  </a:cubicBezTo>
                  <a:cubicBezTo>
                    <a:pt x="2253" y="12757"/>
                    <a:pt x="1984" y="11867"/>
                    <a:pt x="1786" y="10958"/>
                  </a:cubicBezTo>
                  <a:cubicBezTo>
                    <a:pt x="1651" y="10344"/>
                    <a:pt x="1536" y="9684"/>
                    <a:pt x="1440" y="9000"/>
                  </a:cubicBezTo>
                  <a:cubicBezTo>
                    <a:pt x="1319" y="8110"/>
                    <a:pt x="1248" y="7175"/>
                    <a:pt x="1216" y="6228"/>
                  </a:cubicBezTo>
                  <a:cubicBezTo>
                    <a:pt x="1306" y="6222"/>
                    <a:pt x="1402" y="6209"/>
                    <a:pt x="1491" y="6183"/>
                  </a:cubicBezTo>
                  <a:cubicBezTo>
                    <a:pt x="1581" y="6164"/>
                    <a:pt x="1683" y="6139"/>
                    <a:pt x="1805" y="6107"/>
                  </a:cubicBezTo>
                  <a:cubicBezTo>
                    <a:pt x="1997" y="6055"/>
                    <a:pt x="2195" y="5991"/>
                    <a:pt x="2400" y="5921"/>
                  </a:cubicBezTo>
                  <a:cubicBezTo>
                    <a:pt x="2784" y="5787"/>
                    <a:pt x="3168" y="5627"/>
                    <a:pt x="3533" y="5441"/>
                  </a:cubicBezTo>
                  <a:cubicBezTo>
                    <a:pt x="4282" y="5057"/>
                    <a:pt x="4980" y="4583"/>
                    <a:pt x="5613" y="4039"/>
                  </a:cubicBezTo>
                  <a:cubicBezTo>
                    <a:pt x="6253" y="3495"/>
                    <a:pt x="6836" y="2881"/>
                    <a:pt x="7348" y="2215"/>
                  </a:cubicBezTo>
                  <a:cubicBezTo>
                    <a:pt x="7777" y="1652"/>
                    <a:pt x="8154" y="1050"/>
                    <a:pt x="8481" y="423"/>
                  </a:cubicBezTo>
                  <a:cubicBezTo>
                    <a:pt x="8487" y="397"/>
                    <a:pt x="8481" y="365"/>
                    <a:pt x="8455" y="346"/>
                  </a:cubicBezTo>
                  <a:cubicBezTo>
                    <a:pt x="8455" y="340"/>
                    <a:pt x="8449" y="327"/>
                    <a:pt x="8442" y="321"/>
                  </a:cubicBezTo>
                  <a:cubicBezTo>
                    <a:pt x="8333" y="212"/>
                    <a:pt x="8218" y="103"/>
                    <a:pt x="8097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7956532" y="3887112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D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7437298" y="3432992"/>
              <a:ext cx="419094" cy="176242"/>
            </a:xfrm>
            <a:custGeom>
              <a:avLst/>
              <a:gdLst/>
              <a:ahLst/>
              <a:cxnLst/>
              <a:rect l="l" t="t" r="r" b="b"/>
              <a:pathLst>
                <a:path w="4737" h="1992" extrusionOk="0">
                  <a:moveTo>
                    <a:pt x="1793" y="1748"/>
                  </a:moveTo>
                  <a:lnTo>
                    <a:pt x="1850" y="1761"/>
                  </a:lnTo>
                  <a:lnTo>
                    <a:pt x="1850" y="1761"/>
                  </a:lnTo>
                  <a:lnTo>
                    <a:pt x="1805" y="1754"/>
                  </a:lnTo>
                  <a:lnTo>
                    <a:pt x="1799" y="1754"/>
                  </a:lnTo>
                  <a:lnTo>
                    <a:pt x="1793" y="1748"/>
                  </a:lnTo>
                  <a:close/>
                  <a:moveTo>
                    <a:pt x="1140" y="0"/>
                  </a:moveTo>
                  <a:lnTo>
                    <a:pt x="1146" y="7"/>
                  </a:lnTo>
                  <a:cubicBezTo>
                    <a:pt x="794" y="20"/>
                    <a:pt x="442" y="52"/>
                    <a:pt x="96" y="109"/>
                  </a:cubicBezTo>
                  <a:cubicBezTo>
                    <a:pt x="90" y="109"/>
                    <a:pt x="84" y="109"/>
                    <a:pt x="77" y="116"/>
                  </a:cubicBezTo>
                  <a:cubicBezTo>
                    <a:pt x="45" y="231"/>
                    <a:pt x="20" y="346"/>
                    <a:pt x="7" y="468"/>
                  </a:cubicBezTo>
                  <a:cubicBezTo>
                    <a:pt x="0" y="545"/>
                    <a:pt x="0" y="621"/>
                    <a:pt x="0" y="705"/>
                  </a:cubicBezTo>
                  <a:cubicBezTo>
                    <a:pt x="7" y="781"/>
                    <a:pt x="13" y="865"/>
                    <a:pt x="32" y="941"/>
                  </a:cubicBezTo>
                  <a:cubicBezTo>
                    <a:pt x="45" y="999"/>
                    <a:pt x="58" y="1063"/>
                    <a:pt x="77" y="1121"/>
                  </a:cubicBezTo>
                  <a:cubicBezTo>
                    <a:pt x="103" y="1185"/>
                    <a:pt x="128" y="1242"/>
                    <a:pt x="154" y="1293"/>
                  </a:cubicBezTo>
                  <a:cubicBezTo>
                    <a:pt x="173" y="1325"/>
                    <a:pt x="192" y="1364"/>
                    <a:pt x="218" y="1396"/>
                  </a:cubicBezTo>
                  <a:lnTo>
                    <a:pt x="256" y="1447"/>
                  </a:lnTo>
                  <a:lnTo>
                    <a:pt x="295" y="1479"/>
                  </a:lnTo>
                  <a:cubicBezTo>
                    <a:pt x="442" y="1530"/>
                    <a:pt x="596" y="1581"/>
                    <a:pt x="743" y="1626"/>
                  </a:cubicBezTo>
                  <a:cubicBezTo>
                    <a:pt x="897" y="1671"/>
                    <a:pt x="1031" y="1703"/>
                    <a:pt x="1178" y="1748"/>
                  </a:cubicBezTo>
                  <a:cubicBezTo>
                    <a:pt x="1319" y="1786"/>
                    <a:pt x="1479" y="1812"/>
                    <a:pt x="1626" y="1837"/>
                  </a:cubicBezTo>
                  <a:cubicBezTo>
                    <a:pt x="2087" y="1927"/>
                    <a:pt x="2554" y="1978"/>
                    <a:pt x="3021" y="1991"/>
                  </a:cubicBezTo>
                  <a:lnTo>
                    <a:pt x="3156" y="1991"/>
                  </a:lnTo>
                  <a:cubicBezTo>
                    <a:pt x="3177" y="1991"/>
                    <a:pt x="3199" y="1991"/>
                    <a:pt x="3220" y="1991"/>
                  </a:cubicBezTo>
                  <a:cubicBezTo>
                    <a:pt x="3628" y="1991"/>
                    <a:pt x="4035" y="1934"/>
                    <a:pt x="4436" y="1831"/>
                  </a:cubicBezTo>
                  <a:lnTo>
                    <a:pt x="4442" y="1825"/>
                  </a:lnTo>
                  <a:cubicBezTo>
                    <a:pt x="4462" y="1799"/>
                    <a:pt x="4481" y="1773"/>
                    <a:pt x="4500" y="1748"/>
                  </a:cubicBezTo>
                  <a:cubicBezTo>
                    <a:pt x="4558" y="1677"/>
                    <a:pt x="4596" y="1594"/>
                    <a:pt x="4628" y="1511"/>
                  </a:cubicBezTo>
                  <a:cubicBezTo>
                    <a:pt x="4679" y="1383"/>
                    <a:pt x="4711" y="1249"/>
                    <a:pt x="4724" y="1108"/>
                  </a:cubicBezTo>
                  <a:lnTo>
                    <a:pt x="4724" y="1114"/>
                  </a:lnTo>
                  <a:cubicBezTo>
                    <a:pt x="4737" y="967"/>
                    <a:pt x="4730" y="820"/>
                    <a:pt x="4698" y="673"/>
                  </a:cubicBezTo>
                  <a:lnTo>
                    <a:pt x="4698" y="679"/>
                  </a:lnTo>
                  <a:cubicBezTo>
                    <a:pt x="4698" y="666"/>
                    <a:pt x="4692" y="647"/>
                    <a:pt x="4686" y="634"/>
                  </a:cubicBezTo>
                  <a:cubicBezTo>
                    <a:pt x="4314" y="468"/>
                    <a:pt x="3930" y="333"/>
                    <a:pt x="3533" y="244"/>
                  </a:cubicBezTo>
                  <a:cubicBezTo>
                    <a:pt x="3105" y="141"/>
                    <a:pt x="2676" y="71"/>
                    <a:pt x="2234" y="39"/>
                  </a:cubicBezTo>
                  <a:cubicBezTo>
                    <a:pt x="1972" y="13"/>
                    <a:pt x="1697" y="0"/>
                    <a:pt x="14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7856914" y="3491913"/>
              <a:ext cx="88" cy="2920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26"/>
                  </a:moveTo>
                  <a:lnTo>
                    <a:pt x="0" y="26"/>
                  </a:lnTo>
                  <a:lnTo>
                    <a:pt x="0" y="7"/>
                  </a:lnTo>
                  <a:lnTo>
                    <a:pt x="0" y="0"/>
                  </a:lnTo>
                  <a:cubicBezTo>
                    <a:pt x="0" y="7"/>
                    <a:pt x="0" y="19"/>
                    <a:pt x="0" y="32"/>
                  </a:cubicBezTo>
                </a:path>
              </a:pathLst>
            </a:custGeom>
            <a:solidFill>
              <a:srgbClr val="567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7852933" y="3559859"/>
              <a:ext cx="619" cy="1150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0" y="13"/>
                  </a:moveTo>
                  <a:cubicBezTo>
                    <a:pt x="0" y="7"/>
                    <a:pt x="7" y="7"/>
                    <a:pt x="7" y="0"/>
                  </a:cubicBezTo>
                  <a:lnTo>
                    <a:pt x="7" y="0"/>
                  </a:lnTo>
                  <a:lnTo>
                    <a:pt x="7" y="0"/>
                  </a:lnTo>
                  <a:cubicBezTo>
                    <a:pt x="7" y="7"/>
                    <a:pt x="0" y="7"/>
                    <a:pt x="0" y="13"/>
                  </a:cubicBezTo>
                </a:path>
              </a:pathLst>
            </a:custGeom>
            <a:solidFill>
              <a:srgbClr val="567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7596988" y="3588700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7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7459947" y="3453340"/>
              <a:ext cx="22207" cy="95111"/>
            </a:xfrm>
            <a:custGeom>
              <a:avLst/>
              <a:gdLst/>
              <a:ahLst/>
              <a:cxnLst/>
              <a:rect l="l" t="t" r="r" b="b"/>
              <a:pathLst>
                <a:path w="251" h="1075" extrusionOk="0">
                  <a:moveTo>
                    <a:pt x="122" y="1"/>
                  </a:moveTo>
                  <a:cubicBezTo>
                    <a:pt x="90" y="7"/>
                    <a:pt x="71" y="27"/>
                    <a:pt x="64" y="52"/>
                  </a:cubicBezTo>
                  <a:lnTo>
                    <a:pt x="58" y="52"/>
                  </a:lnTo>
                  <a:cubicBezTo>
                    <a:pt x="13" y="219"/>
                    <a:pt x="0" y="385"/>
                    <a:pt x="7" y="551"/>
                  </a:cubicBezTo>
                  <a:cubicBezTo>
                    <a:pt x="20" y="718"/>
                    <a:pt x="58" y="884"/>
                    <a:pt x="122" y="1038"/>
                  </a:cubicBezTo>
                  <a:cubicBezTo>
                    <a:pt x="132" y="1062"/>
                    <a:pt x="152" y="1075"/>
                    <a:pt x="177" y="1075"/>
                  </a:cubicBezTo>
                  <a:cubicBezTo>
                    <a:pt x="186" y="1075"/>
                    <a:pt x="195" y="1073"/>
                    <a:pt x="205" y="1070"/>
                  </a:cubicBezTo>
                  <a:cubicBezTo>
                    <a:pt x="237" y="1063"/>
                    <a:pt x="250" y="1025"/>
                    <a:pt x="237" y="993"/>
                  </a:cubicBezTo>
                  <a:cubicBezTo>
                    <a:pt x="205" y="910"/>
                    <a:pt x="180" y="820"/>
                    <a:pt x="160" y="731"/>
                  </a:cubicBezTo>
                  <a:cubicBezTo>
                    <a:pt x="135" y="609"/>
                    <a:pt x="128" y="487"/>
                    <a:pt x="135" y="366"/>
                  </a:cubicBezTo>
                  <a:cubicBezTo>
                    <a:pt x="141" y="270"/>
                    <a:pt x="154" y="167"/>
                    <a:pt x="180" y="71"/>
                  </a:cubicBezTo>
                  <a:cubicBezTo>
                    <a:pt x="186" y="39"/>
                    <a:pt x="167" y="7"/>
                    <a:pt x="13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7523380" y="3451659"/>
              <a:ext cx="15925" cy="104843"/>
            </a:xfrm>
            <a:custGeom>
              <a:avLst/>
              <a:gdLst/>
              <a:ahLst/>
              <a:cxnLst/>
              <a:rect l="l" t="t" r="r" b="b"/>
              <a:pathLst>
                <a:path w="180" h="1185" extrusionOk="0">
                  <a:moveTo>
                    <a:pt x="116" y="1"/>
                  </a:moveTo>
                  <a:cubicBezTo>
                    <a:pt x="90" y="1"/>
                    <a:pt x="64" y="20"/>
                    <a:pt x="58" y="52"/>
                  </a:cubicBezTo>
                  <a:cubicBezTo>
                    <a:pt x="39" y="231"/>
                    <a:pt x="20" y="410"/>
                    <a:pt x="13" y="590"/>
                  </a:cubicBezTo>
                  <a:cubicBezTo>
                    <a:pt x="0" y="769"/>
                    <a:pt x="13" y="948"/>
                    <a:pt x="39" y="1127"/>
                  </a:cubicBezTo>
                  <a:cubicBezTo>
                    <a:pt x="39" y="1140"/>
                    <a:pt x="45" y="1159"/>
                    <a:pt x="58" y="1166"/>
                  </a:cubicBezTo>
                  <a:cubicBezTo>
                    <a:pt x="71" y="1178"/>
                    <a:pt x="84" y="1185"/>
                    <a:pt x="103" y="1185"/>
                  </a:cubicBezTo>
                  <a:cubicBezTo>
                    <a:pt x="135" y="1178"/>
                    <a:pt x="160" y="1153"/>
                    <a:pt x="160" y="1121"/>
                  </a:cubicBezTo>
                  <a:cubicBezTo>
                    <a:pt x="128" y="916"/>
                    <a:pt x="122" y="711"/>
                    <a:pt x="135" y="506"/>
                  </a:cubicBezTo>
                  <a:cubicBezTo>
                    <a:pt x="141" y="366"/>
                    <a:pt x="160" y="218"/>
                    <a:pt x="173" y="71"/>
                  </a:cubicBezTo>
                  <a:cubicBezTo>
                    <a:pt x="180" y="39"/>
                    <a:pt x="160" y="7"/>
                    <a:pt x="12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7593183" y="3452809"/>
              <a:ext cx="24861" cy="116345"/>
            </a:xfrm>
            <a:custGeom>
              <a:avLst/>
              <a:gdLst/>
              <a:ahLst/>
              <a:cxnLst/>
              <a:rect l="l" t="t" r="r" b="b"/>
              <a:pathLst>
                <a:path w="281" h="1315" extrusionOk="0">
                  <a:moveTo>
                    <a:pt x="197" y="1"/>
                  </a:moveTo>
                  <a:lnTo>
                    <a:pt x="197" y="7"/>
                  </a:lnTo>
                  <a:cubicBezTo>
                    <a:pt x="165" y="7"/>
                    <a:pt x="139" y="33"/>
                    <a:pt x="139" y="71"/>
                  </a:cubicBezTo>
                  <a:cubicBezTo>
                    <a:pt x="146" y="167"/>
                    <a:pt x="146" y="263"/>
                    <a:pt x="139" y="365"/>
                  </a:cubicBezTo>
                  <a:cubicBezTo>
                    <a:pt x="114" y="660"/>
                    <a:pt x="69" y="954"/>
                    <a:pt x="11" y="1242"/>
                  </a:cubicBezTo>
                  <a:cubicBezTo>
                    <a:pt x="0" y="1287"/>
                    <a:pt x="37" y="1314"/>
                    <a:pt x="72" y="1314"/>
                  </a:cubicBezTo>
                  <a:cubicBezTo>
                    <a:pt x="97" y="1314"/>
                    <a:pt x="121" y="1300"/>
                    <a:pt x="127" y="1268"/>
                  </a:cubicBezTo>
                  <a:cubicBezTo>
                    <a:pt x="203" y="865"/>
                    <a:pt x="280" y="468"/>
                    <a:pt x="261" y="58"/>
                  </a:cubicBezTo>
                  <a:cubicBezTo>
                    <a:pt x="255" y="26"/>
                    <a:pt x="229" y="1"/>
                    <a:pt x="203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7670064" y="3466965"/>
              <a:ext cx="26099" cy="113956"/>
            </a:xfrm>
            <a:custGeom>
              <a:avLst/>
              <a:gdLst/>
              <a:ahLst/>
              <a:cxnLst/>
              <a:rect l="l" t="t" r="r" b="b"/>
              <a:pathLst>
                <a:path w="295" h="1288" extrusionOk="0">
                  <a:moveTo>
                    <a:pt x="230" y="1"/>
                  </a:moveTo>
                  <a:lnTo>
                    <a:pt x="224" y="7"/>
                  </a:lnTo>
                  <a:cubicBezTo>
                    <a:pt x="192" y="7"/>
                    <a:pt x="166" y="33"/>
                    <a:pt x="166" y="71"/>
                  </a:cubicBezTo>
                  <a:lnTo>
                    <a:pt x="166" y="365"/>
                  </a:lnTo>
                  <a:cubicBezTo>
                    <a:pt x="147" y="653"/>
                    <a:pt x="90" y="941"/>
                    <a:pt x="6" y="1217"/>
                  </a:cubicBezTo>
                  <a:cubicBezTo>
                    <a:pt x="0" y="1229"/>
                    <a:pt x="6" y="1249"/>
                    <a:pt x="13" y="1261"/>
                  </a:cubicBezTo>
                  <a:cubicBezTo>
                    <a:pt x="26" y="1274"/>
                    <a:pt x="38" y="1281"/>
                    <a:pt x="51" y="1287"/>
                  </a:cubicBezTo>
                  <a:cubicBezTo>
                    <a:pt x="55" y="1288"/>
                    <a:pt x="58" y="1288"/>
                    <a:pt x="61" y="1288"/>
                  </a:cubicBezTo>
                  <a:cubicBezTo>
                    <a:pt x="90" y="1288"/>
                    <a:pt x="116" y="1264"/>
                    <a:pt x="122" y="1236"/>
                  </a:cubicBezTo>
                  <a:cubicBezTo>
                    <a:pt x="179" y="1050"/>
                    <a:pt x="224" y="858"/>
                    <a:pt x="256" y="666"/>
                  </a:cubicBezTo>
                  <a:cubicBezTo>
                    <a:pt x="288" y="461"/>
                    <a:pt x="294" y="263"/>
                    <a:pt x="288" y="58"/>
                  </a:cubicBezTo>
                  <a:cubicBezTo>
                    <a:pt x="288" y="26"/>
                    <a:pt x="262" y="7"/>
                    <a:pt x="230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7745353" y="3477758"/>
              <a:ext cx="23888" cy="109621"/>
            </a:xfrm>
            <a:custGeom>
              <a:avLst/>
              <a:gdLst/>
              <a:ahLst/>
              <a:cxnLst/>
              <a:rect l="l" t="t" r="r" b="b"/>
              <a:pathLst>
                <a:path w="270" h="1239" extrusionOk="0">
                  <a:moveTo>
                    <a:pt x="199" y="0"/>
                  </a:moveTo>
                  <a:cubicBezTo>
                    <a:pt x="160" y="7"/>
                    <a:pt x="141" y="32"/>
                    <a:pt x="141" y="64"/>
                  </a:cubicBezTo>
                  <a:cubicBezTo>
                    <a:pt x="147" y="179"/>
                    <a:pt x="147" y="288"/>
                    <a:pt x="141" y="403"/>
                  </a:cubicBezTo>
                  <a:lnTo>
                    <a:pt x="141" y="397"/>
                  </a:lnTo>
                  <a:cubicBezTo>
                    <a:pt x="122" y="659"/>
                    <a:pt x="77" y="915"/>
                    <a:pt x="0" y="1165"/>
                  </a:cubicBezTo>
                  <a:cubicBezTo>
                    <a:pt x="0" y="1197"/>
                    <a:pt x="19" y="1229"/>
                    <a:pt x="51" y="1235"/>
                  </a:cubicBezTo>
                  <a:cubicBezTo>
                    <a:pt x="55" y="1237"/>
                    <a:pt x="60" y="1238"/>
                    <a:pt x="64" y="1238"/>
                  </a:cubicBezTo>
                  <a:cubicBezTo>
                    <a:pt x="75" y="1238"/>
                    <a:pt x="87" y="1234"/>
                    <a:pt x="96" y="1229"/>
                  </a:cubicBezTo>
                  <a:cubicBezTo>
                    <a:pt x="109" y="1216"/>
                    <a:pt x="115" y="1203"/>
                    <a:pt x="122" y="1191"/>
                  </a:cubicBezTo>
                  <a:cubicBezTo>
                    <a:pt x="173" y="1005"/>
                    <a:pt x="211" y="819"/>
                    <a:pt x="237" y="627"/>
                  </a:cubicBezTo>
                  <a:cubicBezTo>
                    <a:pt x="263" y="442"/>
                    <a:pt x="269" y="250"/>
                    <a:pt x="256" y="58"/>
                  </a:cubicBezTo>
                  <a:cubicBezTo>
                    <a:pt x="256" y="26"/>
                    <a:pt x="231" y="0"/>
                    <a:pt x="199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7799497" y="3498637"/>
              <a:ext cx="27426" cy="82990"/>
            </a:xfrm>
            <a:custGeom>
              <a:avLst/>
              <a:gdLst/>
              <a:ahLst/>
              <a:cxnLst/>
              <a:rect l="l" t="t" r="r" b="b"/>
              <a:pathLst>
                <a:path w="310" h="938" extrusionOk="0">
                  <a:moveTo>
                    <a:pt x="233" y="1"/>
                  </a:moveTo>
                  <a:cubicBezTo>
                    <a:pt x="201" y="1"/>
                    <a:pt x="175" y="27"/>
                    <a:pt x="182" y="65"/>
                  </a:cubicBezTo>
                  <a:lnTo>
                    <a:pt x="182" y="225"/>
                  </a:lnTo>
                  <a:cubicBezTo>
                    <a:pt x="169" y="379"/>
                    <a:pt x="137" y="532"/>
                    <a:pt x="92" y="679"/>
                  </a:cubicBezTo>
                  <a:cubicBezTo>
                    <a:pt x="67" y="737"/>
                    <a:pt x="47" y="795"/>
                    <a:pt x="22" y="852"/>
                  </a:cubicBezTo>
                  <a:cubicBezTo>
                    <a:pt x="1" y="899"/>
                    <a:pt x="41" y="937"/>
                    <a:pt x="80" y="937"/>
                  </a:cubicBezTo>
                  <a:cubicBezTo>
                    <a:pt x="100" y="937"/>
                    <a:pt x="120" y="927"/>
                    <a:pt x="131" y="903"/>
                  </a:cubicBezTo>
                  <a:cubicBezTo>
                    <a:pt x="252" y="641"/>
                    <a:pt x="310" y="347"/>
                    <a:pt x="297" y="59"/>
                  </a:cubicBezTo>
                  <a:cubicBezTo>
                    <a:pt x="297" y="27"/>
                    <a:pt x="271" y="1"/>
                    <a:pt x="239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7207363" y="2358250"/>
              <a:ext cx="1113338" cy="795744"/>
            </a:xfrm>
            <a:custGeom>
              <a:avLst/>
              <a:gdLst/>
              <a:ahLst/>
              <a:cxnLst/>
              <a:rect l="l" t="t" r="r" b="b"/>
              <a:pathLst>
                <a:path w="12584" h="8994" extrusionOk="0">
                  <a:moveTo>
                    <a:pt x="4584" y="1"/>
                  </a:moveTo>
                  <a:lnTo>
                    <a:pt x="4577" y="7"/>
                  </a:lnTo>
                  <a:cubicBezTo>
                    <a:pt x="4549" y="7"/>
                    <a:pt x="4521" y="7"/>
                    <a:pt x="4494" y="7"/>
                  </a:cubicBezTo>
                  <a:cubicBezTo>
                    <a:pt x="3856" y="7"/>
                    <a:pt x="3219" y="76"/>
                    <a:pt x="2593" y="199"/>
                  </a:cubicBezTo>
                  <a:lnTo>
                    <a:pt x="2523" y="212"/>
                  </a:lnTo>
                  <a:cubicBezTo>
                    <a:pt x="2523" y="205"/>
                    <a:pt x="2516" y="193"/>
                    <a:pt x="2510" y="186"/>
                  </a:cubicBezTo>
                  <a:cubicBezTo>
                    <a:pt x="2497" y="173"/>
                    <a:pt x="2484" y="167"/>
                    <a:pt x="2465" y="167"/>
                  </a:cubicBezTo>
                  <a:cubicBezTo>
                    <a:pt x="2297" y="134"/>
                    <a:pt x="2120" y="115"/>
                    <a:pt x="1946" y="115"/>
                  </a:cubicBezTo>
                  <a:cubicBezTo>
                    <a:pt x="1920" y="115"/>
                    <a:pt x="1895" y="115"/>
                    <a:pt x="1870" y="116"/>
                  </a:cubicBezTo>
                  <a:cubicBezTo>
                    <a:pt x="1774" y="116"/>
                    <a:pt x="1678" y="116"/>
                    <a:pt x="1582" y="122"/>
                  </a:cubicBezTo>
                  <a:cubicBezTo>
                    <a:pt x="1281" y="141"/>
                    <a:pt x="980" y="225"/>
                    <a:pt x="711" y="353"/>
                  </a:cubicBezTo>
                  <a:cubicBezTo>
                    <a:pt x="583" y="417"/>
                    <a:pt x="468" y="493"/>
                    <a:pt x="366" y="596"/>
                  </a:cubicBezTo>
                  <a:cubicBezTo>
                    <a:pt x="315" y="641"/>
                    <a:pt x="263" y="698"/>
                    <a:pt x="225" y="756"/>
                  </a:cubicBezTo>
                  <a:cubicBezTo>
                    <a:pt x="180" y="813"/>
                    <a:pt x="148" y="878"/>
                    <a:pt x="116" y="942"/>
                  </a:cubicBezTo>
                  <a:cubicBezTo>
                    <a:pt x="52" y="1082"/>
                    <a:pt x="14" y="1236"/>
                    <a:pt x="7" y="1390"/>
                  </a:cubicBezTo>
                  <a:cubicBezTo>
                    <a:pt x="1" y="1537"/>
                    <a:pt x="7" y="1678"/>
                    <a:pt x="27" y="1825"/>
                  </a:cubicBezTo>
                  <a:cubicBezTo>
                    <a:pt x="65" y="2074"/>
                    <a:pt x="155" y="2311"/>
                    <a:pt x="295" y="2529"/>
                  </a:cubicBezTo>
                  <a:cubicBezTo>
                    <a:pt x="430" y="2734"/>
                    <a:pt x="603" y="2913"/>
                    <a:pt x="801" y="3054"/>
                  </a:cubicBezTo>
                  <a:cubicBezTo>
                    <a:pt x="1012" y="3201"/>
                    <a:pt x="1243" y="3316"/>
                    <a:pt x="1486" y="3393"/>
                  </a:cubicBezTo>
                  <a:cubicBezTo>
                    <a:pt x="1742" y="3476"/>
                    <a:pt x="2011" y="3534"/>
                    <a:pt x="2279" y="3566"/>
                  </a:cubicBezTo>
                  <a:cubicBezTo>
                    <a:pt x="2427" y="3578"/>
                    <a:pt x="2580" y="3591"/>
                    <a:pt x="2727" y="3591"/>
                  </a:cubicBezTo>
                  <a:cubicBezTo>
                    <a:pt x="2855" y="3591"/>
                    <a:pt x="2983" y="3585"/>
                    <a:pt x="3111" y="3572"/>
                  </a:cubicBezTo>
                  <a:cubicBezTo>
                    <a:pt x="3380" y="3553"/>
                    <a:pt x="3649" y="3502"/>
                    <a:pt x="3912" y="3431"/>
                  </a:cubicBezTo>
                  <a:cubicBezTo>
                    <a:pt x="4193" y="3354"/>
                    <a:pt x="4462" y="3239"/>
                    <a:pt x="4712" y="3086"/>
                  </a:cubicBezTo>
                  <a:lnTo>
                    <a:pt x="4712" y="3086"/>
                  </a:lnTo>
                  <a:cubicBezTo>
                    <a:pt x="4660" y="3214"/>
                    <a:pt x="4641" y="3354"/>
                    <a:pt x="4654" y="3489"/>
                  </a:cubicBezTo>
                  <a:cubicBezTo>
                    <a:pt x="4673" y="3642"/>
                    <a:pt x="4731" y="3796"/>
                    <a:pt x="4827" y="3924"/>
                  </a:cubicBezTo>
                  <a:cubicBezTo>
                    <a:pt x="4872" y="3994"/>
                    <a:pt x="4929" y="4065"/>
                    <a:pt x="4993" y="4122"/>
                  </a:cubicBezTo>
                  <a:cubicBezTo>
                    <a:pt x="5057" y="4186"/>
                    <a:pt x="5128" y="4244"/>
                    <a:pt x="5204" y="4295"/>
                  </a:cubicBezTo>
                  <a:cubicBezTo>
                    <a:pt x="5524" y="4506"/>
                    <a:pt x="5883" y="4641"/>
                    <a:pt x="6267" y="4692"/>
                  </a:cubicBezTo>
                  <a:cubicBezTo>
                    <a:pt x="6420" y="4711"/>
                    <a:pt x="6574" y="4724"/>
                    <a:pt x="6728" y="4724"/>
                  </a:cubicBezTo>
                  <a:lnTo>
                    <a:pt x="6824" y="4724"/>
                  </a:lnTo>
                  <a:cubicBezTo>
                    <a:pt x="7189" y="4711"/>
                    <a:pt x="7547" y="4647"/>
                    <a:pt x="7893" y="4526"/>
                  </a:cubicBezTo>
                  <a:cubicBezTo>
                    <a:pt x="8059" y="4468"/>
                    <a:pt x="8219" y="4398"/>
                    <a:pt x="8373" y="4308"/>
                  </a:cubicBezTo>
                  <a:cubicBezTo>
                    <a:pt x="8520" y="4231"/>
                    <a:pt x="8661" y="4135"/>
                    <a:pt x="8789" y="4026"/>
                  </a:cubicBezTo>
                  <a:cubicBezTo>
                    <a:pt x="8853" y="3969"/>
                    <a:pt x="8910" y="3911"/>
                    <a:pt x="8968" y="3854"/>
                  </a:cubicBezTo>
                  <a:cubicBezTo>
                    <a:pt x="9006" y="3815"/>
                    <a:pt x="9038" y="3777"/>
                    <a:pt x="9070" y="3738"/>
                  </a:cubicBezTo>
                  <a:cubicBezTo>
                    <a:pt x="9070" y="3815"/>
                    <a:pt x="9083" y="3892"/>
                    <a:pt x="9096" y="3969"/>
                  </a:cubicBezTo>
                  <a:cubicBezTo>
                    <a:pt x="9128" y="4116"/>
                    <a:pt x="9179" y="4250"/>
                    <a:pt x="9249" y="4385"/>
                  </a:cubicBezTo>
                  <a:cubicBezTo>
                    <a:pt x="9384" y="4654"/>
                    <a:pt x="9595" y="4884"/>
                    <a:pt x="9845" y="5051"/>
                  </a:cubicBezTo>
                  <a:cubicBezTo>
                    <a:pt x="9985" y="5134"/>
                    <a:pt x="10139" y="5185"/>
                    <a:pt x="10305" y="5185"/>
                  </a:cubicBezTo>
                  <a:lnTo>
                    <a:pt x="10363" y="5185"/>
                  </a:lnTo>
                  <a:cubicBezTo>
                    <a:pt x="10408" y="5185"/>
                    <a:pt x="10453" y="5172"/>
                    <a:pt x="10497" y="5159"/>
                  </a:cubicBezTo>
                  <a:cubicBezTo>
                    <a:pt x="10542" y="5147"/>
                    <a:pt x="10581" y="5127"/>
                    <a:pt x="10625" y="5102"/>
                  </a:cubicBezTo>
                  <a:cubicBezTo>
                    <a:pt x="10645" y="5095"/>
                    <a:pt x="10664" y="5083"/>
                    <a:pt x="10683" y="5070"/>
                  </a:cubicBezTo>
                  <a:lnTo>
                    <a:pt x="10683" y="5070"/>
                  </a:lnTo>
                  <a:cubicBezTo>
                    <a:pt x="10600" y="5243"/>
                    <a:pt x="10523" y="5415"/>
                    <a:pt x="10465" y="5595"/>
                  </a:cubicBezTo>
                  <a:cubicBezTo>
                    <a:pt x="10369" y="5870"/>
                    <a:pt x="10293" y="6158"/>
                    <a:pt x="10254" y="6446"/>
                  </a:cubicBezTo>
                  <a:cubicBezTo>
                    <a:pt x="10158" y="6990"/>
                    <a:pt x="10197" y="7553"/>
                    <a:pt x="10357" y="8078"/>
                  </a:cubicBezTo>
                  <a:cubicBezTo>
                    <a:pt x="10389" y="8187"/>
                    <a:pt x="10427" y="8289"/>
                    <a:pt x="10472" y="8385"/>
                  </a:cubicBezTo>
                  <a:cubicBezTo>
                    <a:pt x="10517" y="8481"/>
                    <a:pt x="10574" y="8577"/>
                    <a:pt x="10638" y="8667"/>
                  </a:cubicBezTo>
                  <a:cubicBezTo>
                    <a:pt x="10696" y="8744"/>
                    <a:pt x="10773" y="8820"/>
                    <a:pt x="10856" y="8878"/>
                  </a:cubicBezTo>
                  <a:cubicBezTo>
                    <a:pt x="10933" y="8936"/>
                    <a:pt x="11022" y="8974"/>
                    <a:pt x="11118" y="8987"/>
                  </a:cubicBezTo>
                  <a:cubicBezTo>
                    <a:pt x="11150" y="8993"/>
                    <a:pt x="11182" y="8993"/>
                    <a:pt x="11208" y="8993"/>
                  </a:cubicBezTo>
                  <a:cubicBezTo>
                    <a:pt x="11291" y="8993"/>
                    <a:pt x="11368" y="8980"/>
                    <a:pt x="11438" y="8955"/>
                  </a:cubicBezTo>
                  <a:cubicBezTo>
                    <a:pt x="11496" y="8936"/>
                    <a:pt x="11554" y="8910"/>
                    <a:pt x="11605" y="8884"/>
                  </a:cubicBezTo>
                  <a:cubicBezTo>
                    <a:pt x="11656" y="8852"/>
                    <a:pt x="11707" y="8820"/>
                    <a:pt x="11752" y="8782"/>
                  </a:cubicBezTo>
                  <a:cubicBezTo>
                    <a:pt x="11931" y="8622"/>
                    <a:pt x="12066" y="8417"/>
                    <a:pt x="12149" y="8193"/>
                  </a:cubicBezTo>
                  <a:cubicBezTo>
                    <a:pt x="12232" y="7988"/>
                    <a:pt x="12296" y="7783"/>
                    <a:pt x="12354" y="7579"/>
                  </a:cubicBezTo>
                  <a:lnTo>
                    <a:pt x="12366" y="7515"/>
                  </a:lnTo>
                  <a:cubicBezTo>
                    <a:pt x="12450" y="7233"/>
                    <a:pt x="12501" y="6945"/>
                    <a:pt x="12526" y="6657"/>
                  </a:cubicBezTo>
                  <a:cubicBezTo>
                    <a:pt x="12584" y="6075"/>
                    <a:pt x="12539" y="5486"/>
                    <a:pt x="12398" y="4916"/>
                  </a:cubicBezTo>
                  <a:cubicBezTo>
                    <a:pt x="12264" y="4346"/>
                    <a:pt x="12021" y="3802"/>
                    <a:pt x="11694" y="3316"/>
                  </a:cubicBezTo>
                  <a:cubicBezTo>
                    <a:pt x="11426" y="2919"/>
                    <a:pt x="11118" y="2554"/>
                    <a:pt x="10766" y="2228"/>
                  </a:cubicBezTo>
                  <a:cubicBezTo>
                    <a:pt x="10056" y="1569"/>
                    <a:pt x="9237" y="1057"/>
                    <a:pt x="8341" y="705"/>
                  </a:cubicBezTo>
                  <a:cubicBezTo>
                    <a:pt x="7425" y="340"/>
                    <a:pt x="6465" y="116"/>
                    <a:pt x="5486" y="39"/>
                  </a:cubicBezTo>
                  <a:cubicBezTo>
                    <a:pt x="5185" y="13"/>
                    <a:pt x="4878" y="1"/>
                    <a:pt x="4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7675727" y="2643657"/>
              <a:ext cx="316024" cy="73346"/>
            </a:xfrm>
            <a:custGeom>
              <a:avLst/>
              <a:gdLst/>
              <a:ahLst/>
              <a:cxnLst/>
              <a:rect l="l" t="t" r="r" b="b"/>
              <a:pathLst>
                <a:path w="3572" h="829" extrusionOk="0">
                  <a:moveTo>
                    <a:pt x="90" y="0"/>
                  </a:moveTo>
                  <a:cubicBezTo>
                    <a:pt x="77" y="0"/>
                    <a:pt x="64" y="0"/>
                    <a:pt x="51" y="13"/>
                  </a:cubicBezTo>
                  <a:lnTo>
                    <a:pt x="51" y="7"/>
                  </a:lnTo>
                  <a:cubicBezTo>
                    <a:pt x="13" y="32"/>
                    <a:pt x="0" y="77"/>
                    <a:pt x="26" y="116"/>
                  </a:cubicBezTo>
                  <a:cubicBezTo>
                    <a:pt x="96" y="231"/>
                    <a:pt x="186" y="327"/>
                    <a:pt x="288" y="410"/>
                  </a:cubicBezTo>
                  <a:cubicBezTo>
                    <a:pt x="397" y="500"/>
                    <a:pt x="518" y="570"/>
                    <a:pt x="646" y="628"/>
                  </a:cubicBezTo>
                  <a:cubicBezTo>
                    <a:pt x="787" y="685"/>
                    <a:pt x="928" y="736"/>
                    <a:pt x="1075" y="768"/>
                  </a:cubicBezTo>
                  <a:cubicBezTo>
                    <a:pt x="1229" y="794"/>
                    <a:pt x="1382" y="820"/>
                    <a:pt x="1536" y="826"/>
                  </a:cubicBezTo>
                  <a:cubicBezTo>
                    <a:pt x="1581" y="828"/>
                    <a:pt x="1626" y="829"/>
                    <a:pt x="1670" y="829"/>
                  </a:cubicBezTo>
                  <a:cubicBezTo>
                    <a:pt x="1939" y="829"/>
                    <a:pt x="2207" y="796"/>
                    <a:pt x="2471" y="730"/>
                  </a:cubicBezTo>
                  <a:cubicBezTo>
                    <a:pt x="2618" y="692"/>
                    <a:pt x="2759" y="640"/>
                    <a:pt x="2899" y="583"/>
                  </a:cubicBezTo>
                  <a:cubicBezTo>
                    <a:pt x="3027" y="525"/>
                    <a:pt x="3149" y="455"/>
                    <a:pt x="3258" y="372"/>
                  </a:cubicBezTo>
                  <a:cubicBezTo>
                    <a:pt x="3373" y="288"/>
                    <a:pt x="3475" y="186"/>
                    <a:pt x="3565" y="71"/>
                  </a:cubicBezTo>
                  <a:cubicBezTo>
                    <a:pt x="3571" y="58"/>
                    <a:pt x="3565" y="52"/>
                    <a:pt x="3559" y="39"/>
                  </a:cubicBezTo>
                  <a:cubicBezTo>
                    <a:pt x="3555" y="36"/>
                    <a:pt x="3549" y="34"/>
                    <a:pt x="3543" y="34"/>
                  </a:cubicBezTo>
                  <a:cubicBezTo>
                    <a:pt x="3536" y="34"/>
                    <a:pt x="3530" y="36"/>
                    <a:pt x="3527" y="39"/>
                  </a:cubicBezTo>
                  <a:cubicBezTo>
                    <a:pt x="3463" y="122"/>
                    <a:pt x="3399" y="186"/>
                    <a:pt x="3322" y="250"/>
                  </a:cubicBezTo>
                  <a:cubicBezTo>
                    <a:pt x="3200" y="340"/>
                    <a:pt x="3066" y="423"/>
                    <a:pt x="2925" y="480"/>
                  </a:cubicBezTo>
                  <a:cubicBezTo>
                    <a:pt x="2714" y="570"/>
                    <a:pt x="2490" y="634"/>
                    <a:pt x="2259" y="666"/>
                  </a:cubicBezTo>
                  <a:lnTo>
                    <a:pt x="2272" y="666"/>
                  </a:lnTo>
                  <a:cubicBezTo>
                    <a:pt x="2111" y="689"/>
                    <a:pt x="1950" y="701"/>
                    <a:pt x="1788" y="701"/>
                  </a:cubicBezTo>
                  <a:cubicBezTo>
                    <a:pt x="1681" y="701"/>
                    <a:pt x="1573" y="696"/>
                    <a:pt x="1466" y="685"/>
                  </a:cubicBezTo>
                  <a:cubicBezTo>
                    <a:pt x="1242" y="660"/>
                    <a:pt x="1024" y="608"/>
                    <a:pt x="813" y="532"/>
                  </a:cubicBezTo>
                  <a:cubicBezTo>
                    <a:pt x="678" y="480"/>
                    <a:pt x="550" y="410"/>
                    <a:pt x="435" y="327"/>
                  </a:cubicBezTo>
                  <a:cubicBezTo>
                    <a:pt x="352" y="263"/>
                    <a:pt x="275" y="186"/>
                    <a:pt x="211" y="109"/>
                  </a:cubicBezTo>
                  <a:cubicBezTo>
                    <a:pt x="192" y="84"/>
                    <a:pt x="173" y="58"/>
                    <a:pt x="160" y="39"/>
                  </a:cubicBezTo>
                  <a:cubicBezTo>
                    <a:pt x="147" y="13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7718192" y="2617027"/>
              <a:ext cx="109883" cy="41672"/>
            </a:xfrm>
            <a:custGeom>
              <a:avLst/>
              <a:gdLst/>
              <a:ahLst/>
              <a:cxnLst/>
              <a:rect l="l" t="t" r="r" b="b"/>
              <a:pathLst>
                <a:path w="1242" h="471" extrusionOk="0">
                  <a:moveTo>
                    <a:pt x="77" y="1"/>
                  </a:moveTo>
                  <a:cubicBezTo>
                    <a:pt x="58" y="1"/>
                    <a:pt x="38" y="7"/>
                    <a:pt x="26" y="20"/>
                  </a:cubicBezTo>
                  <a:cubicBezTo>
                    <a:pt x="0" y="45"/>
                    <a:pt x="0" y="90"/>
                    <a:pt x="26" y="116"/>
                  </a:cubicBezTo>
                  <a:cubicBezTo>
                    <a:pt x="102" y="186"/>
                    <a:pt x="186" y="250"/>
                    <a:pt x="282" y="295"/>
                  </a:cubicBezTo>
                  <a:cubicBezTo>
                    <a:pt x="378" y="346"/>
                    <a:pt x="474" y="391"/>
                    <a:pt x="582" y="417"/>
                  </a:cubicBezTo>
                  <a:cubicBezTo>
                    <a:pt x="678" y="442"/>
                    <a:pt x="781" y="461"/>
                    <a:pt x="890" y="468"/>
                  </a:cubicBezTo>
                  <a:cubicBezTo>
                    <a:pt x="917" y="470"/>
                    <a:pt x="945" y="470"/>
                    <a:pt x="973" y="470"/>
                  </a:cubicBezTo>
                  <a:cubicBezTo>
                    <a:pt x="1050" y="470"/>
                    <a:pt x="1130" y="464"/>
                    <a:pt x="1210" y="455"/>
                  </a:cubicBezTo>
                  <a:cubicBezTo>
                    <a:pt x="1229" y="455"/>
                    <a:pt x="1242" y="436"/>
                    <a:pt x="1242" y="417"/>
                  </a:cubicBezTo>
                  <a:cubicBezTo>
                    <a:pt x="1242" y="397"/>
                    <a:pt x="1223" y="385"/>
                    <a:pt x="1210" y="385"/>
                  </a:cubicBezTo>
                  <a:cubicBezTo>
                    <a:pt x="1152" y="391"/>
                    <a:pt x="1094" y="394"/>
                    <a:pt x="1037" y="394"/>
                  </a:cubicBezTo>
                  <a:cubicBezTo>
                    <a:pt x="979" y="394"/>
                    <a:pt x="922" y="391"/>
                    <a:pt x="864" y="385"/>
                  </a:cubicBezTo>
                  <a:lnTo>
                    <a:pt x="870" y="385"/>
                  </a:lnTo>
                  <a:cubicBezTo>
                    <a:pt x="749" y="372"/>
                    <a:pt x="634" y="340"/>
                    <a:pt x="518" y="301"/>
                  </a:cubicBezTo>
                  <a:cubicBezTo>
                    <a:pt x="435" y="269"/>
                    <a:pt x="352" y="225"/>
                    <a:pt x="282" y="173"/>
                  </a:cubicBezTo>
                  <a:cubicBezTo>
                    <a:pt x="224" y="129"/>
                    <a:pt x="166" y="71"/>
                    <a:pt x="122" y="20"/>
                  </a:cubicBezTo>
                  <a:cubicBezTo>
                    <a:pt x="109" y="7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8148514" y="2840681"/>
              <a:ext cx="50341" cy="252685"/>
            </a:xfrm>
            <a:custGeom>
              <a:avLst/>
              <a:gdLst/>
              <a:ahLst/>
              <a:cxnLst/>
              <a:rect l="l" t="t" r="r" b="b"/>
              <a:pathLst>
                <a:path w="569" h="2856" extrusionOk="0">
                  <a:moveTo>
                    <a:pt x="455" y="1"/>
                  </a:moveTo>
                  <a:cubicBezTo>
                    <a:pt x="442" y="1"/>
                    <a:pt x="429" y="7"/>
                    <a:pt x="429" y="14"/>
                  </a:cubicBezTo>
                  <a:lnTo>
                    <a:pt x="416" y="7"/>
                  </a:lnTo>
                  <a:cubicBezTo>
                    <a:pt x="327" y="161"/>
                    <a:pt x="250" y="314"/>
                    <a:pt x="192" y="481"/>
                  </a:cubicBezTo>
                  <a:cubicBezTo>
                    <a:pt x="58" y="839"/>
                    <a:pt x="0" y="1217"/>
                    <a:pt x="7" y="1594"/>
                  </a:cubicBezTo>
                  <a:cubicBezTo>
                    <a:pt x="13" y="1786"/>
                    <a:pt x="39" y="1972"/>
                    <a:pt x="84" y="2158"/>
                  </a:cubicBezTo>
                  <a:cubicBezTo>
                    <a:pt x="116" y="2279"/>
                    <a:pt x="154" y="2394"/>
                    <a:pt x="212" y="2510"/>
                  </a:cubicBezTo>
                  <a:cubicBezTo>
                    <a:pt x="263" y="2625"/>
                    <a:pt x="333" y="2734"/>
                    <a:pt x="410" y="2830"/>
                  </a:cubicBezTo>
                  <a:cubicBezTo>
                    <a:pt x="426" y="2848"/>
                    <a:pt x="446" y="2855"/>
                    <a:pt x="464" y="2855"/>
                  </a:cubicBezTo>
                  <a:cubicBezTo>
                    <a:pt x="519" y="2855"/>
                    <a:pt x="568" y="2791"/>
                    <a:pt x="525" y="2734"/>
                  </a:cubicBezTo>
                  <a:cubicBezTo>
                    <a:pt x="480" y="2682"/>
                    <a:pt x="442" y="2631"/>
                    <a:pt x="410" y="2580"/>
                  </a:cubicBezTo>
                  <a:cubicBezTo>
                    <a:pt x="327" y="2452"/>
                    <a:pt x="263" y="2318"/>
                    <a:pt x="218" y="2183"/>
                  </a:cubicBezTo>
                  <a:lnTo>
                    <a:pt x="218" y="2170"/>
                  </a:lnTo>
                  <a:cubicBezTo>
                    <a:pt x="160" y="1978"/>
                    <a:pt x="122" y="1780"/>
                    <a:pt x="116" y="1582"/>
                  </a:cubicBezTo>
                  <a:lnTo>
                    <a:pt x="116" y="1575"/>
                  </a:lnTo>
                  <a:cubicBezTo>
                    <a:pt x="103" y="1319"/>
                    <a:pt x="122" y="1063"/>
                    <a:pt x="180" y="814"/>
                  </a:cubicBezTo>
                  <a:lnTo>
                    <a:pt x="180" y="826"/>
                  </a:lnTo>
                  <a:cubicBezTo>
                    <a:pt x="205" y="711"/>
                    <a:pt x="237" y="596"/>
                    <a:pt x="276" y="481"/>
                  </a:cubicBezTo>
                  <a:cubicBezTo>
                    <a:pt x="314" y="372"/>
                    <a:pt x="359" y="263"/>
                    <a:pt x="416" y="161"/>
                  </a:cubicBezTo>
                  <a:lnTo>
                    <a:pt x="416" y="167"/>
                  </a:lnTo>
                  <a:cubicBezTo>
                    <a:pt x="436" y="129"/>
                    <a:pt x="455" y="90"/>
                    <a:pt x="480" y="52"/>
                  </a:cubicBezTo>
                  <a:cubicBezTo>
                    <a:pt x="493" y="33"/>
                    <a:pt x="480" y="1"/>
                    <a:pt x="455" y="1"/>
                  </a:cubicBez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7956532" y="2233683"/>
              <a:ext cx="239584" cy="168987"/>
            </a:xfrm>
            <a:custGeom>
              <a:avLst/>
              <a:gdLst/>
              <a:ahLst/>
              <a:cxnLst/>
              <a:rect l="l" t="t" r="r" b="b"/>
              <a:pathLst>
                <a:path w="2708" h="1910" extrusionOk="0">
                  <a:moveTo>
                    <a:pt x="45" y="1"/>
                  </a:moveTo>
                  <a:cubicBezTo>
                    <a:pt x="20" y="1"/>
                    <a:pt x="1" y="20"/>
                    <a:pt x="7" y="45"/>
                  </a:cubicBezTo>
                  <a:cubicBezTo>
                    <a:pt x="7" y="65"/>
                    <a:pt x="26" y="84"/>
                    <a:pt x="45" y="84"/>
                  </a:cubicBezTo>
                  <a:cubicBezTo>
                    <a:pt x="97" y="81"/>
                    <a:pt x="146" y="79"/>
                    <a:pt x="196" y="79"/>
                  </a:cubicBezTo>
                  <a:cubicBezTo>
                    <a:pt x="245" y="79"/>
                    <a:pt x="295" y="81"/>
                    <a:pt x="346" y="84"/>
                  </a:cubicBezTo>
                  <a:lnTo>
                    <a:pt x="340" y="84"/>
                  </a:lnTo>
                  <a:cubicBezTo>
                    <a:pt x="570" y="103"/>
                    <a:pt x="794" y="148"/>
                    <a:pt x="1012" y="225"/>
                  </a:cubicBezTo>
                  <a:cubicBezTo>
                    <a:pt x="1249" y="308"/>
                    <a:pt x="1466" y="417"/>
                    <a:pt x="1677" y="557"/>
                  </a:cubicBezTo>
                  <a:cubicBezTo>
                    <a:pt x="1850" y="679"/>
                    <a:pt x="2017" y="820"/>
                    <a:pt x="2157" y="980"/>
                  </a:cubicBezTo>
                  <a:lnTo>
                    <a:pt x="2145" y="967"/>
                  </a:lnTo>
                  <a:lnTo>
                    <a:pt x="2145" y="967"/>
                  </a:lnTo>
                  <a:cubicBezTo>
                    <a:pt x="2247" y="1095"/>
                    <a:pt x="2343" y="1236"/>
                    <a:pt x="2414" y="1383"/>
                  </a:cubicBezTo>
                  <a:cubicBezTo>
                    <a:pt x="2471" y="1511"/>
                    <a:pt x="2516" y="1645"/>
                    <a:pt x="2542" y="1786"/>
                  </a:cubicBezTo>
                  <a:cubicBezTo>
                    <a:pt x="2542" y="1799"/>
                    <a:pt x="2548" y="1818"/>
                    <a:pt x="2548" y="1837"/>
                  </a:cubicBezTo>
                  <a:cubicBezTo>
                    <a:pt x="2554" y="1857"/>
                    <a:pt x="2561" y="1876"/>
                    <a:pt x="2574" y="1889"/>
                  </a:cubicBezTo>
                  <a:cubicBezTo>
                    <a:pt x="2589" y="1899"/>
                    <a:pt x="2605" y="1910"/>
                    <a:pt x="2621" y="1910"/>
                  </a:cubicBezTo>
                  <a:cubicBezTo>
                    <a:pt x="2624" y="1910"/>
                    <a:pt x="2628" y="1909"/>
                    <a:pt x="2631" y="1908"/>
                  </a:cubicBezTo>
                  <a:cubicBezTo>
                    <a:pt x="2676" y="1908"/>
                    <a:pt x="2708" y="1869"/>
                    <a:pt x="2708" y="1831"/>
                  </a:cubicBezTo>
                  <a:cubicBezTo>
                    <a:pt x="2689" y="1658"/>
                    <a:pt x="2638" y="1492"/>
                    <a:pt x="2561" y="1332"/>
                  </a:cubicBezTo>
                  <a:cubicBezTo>
                    <a:pt x="2522" y="1255"/>
                    <a:pt x="2484" y="1185"/>
                    <a:pt x="2433" y="1114"/>
                  </a:cubicBezTo>
                  <a:cubicBezTo>
                    <a:pt x="2388" y="1044"/>
                    <a:pt x="2330" y="973"/>
                    <a:pt x="2273" y="909"/>
                  </a:cubicBezTo>
                  <a:cubicBezTo>
                    <a:pt x="2049" y="653"/>
                    <a:pt x="1767" y="442"/>
                    <a:pt x="1453" y="301"/>
                  </a:cubicBezTo>
                  <a:cubicBezTo>
                    <a:pt x="1229" y="193"/>
                    <a:pt x="993" y="109"/>
                    <a:pt x="749" y="58"/>
                  </a:cubicBezTo>
                  <a:cubicBezTo>
                    <a:pt x="564" y="20"/>
                    <a:pt x="378" y="1"/>
                    <a:pt x="193" y="1"/>
                  </a:cubicBezTo>
                  <a:cubicBezTo>
                    <a:pt x="141" y="1"/>
                    <a:pt x="90" y="1"/>
                    <a:pt x="45" y="7"/>
                  </a:cubicBezTo>
                  <a:lnTo>
                    <a:pt x="45" y="1"/>
                  </a:ln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8030140" y="2286943"/>
              <a:ext cx="92365" cy="63702"/>
            </a:xfrm>
            <a:custGeom>
              <a:avLst/>
              <a:gdLst/>
              <a:ahLst/>
              <a:cxnLst/>
              <a:rect l="l" t="t" r="r" b="b"/>
              <a:pathLst>
                <a:path w="1044" h="720" extrusionOk="0">
                  <a:moveTo>
                    <a:pt x="45" y="0"/>
                  </a:moveTo>
                  <a:cubicBezTo>
                    <a:pt x="39" y="0"/>
                    <a:pt x="33" y="0"/>
                    <a:pt x="26" y="7"/>
                  </a:cubicBezTo>
                  <a:lnTo>
                    <a:pt x="20" y="7"/>
                  </a:lnTo>
                  <a:cubicBezTo>
                    <a:pt x="13" y="13"/>
                    <a:pt x="7" y="19"/>
                    <a:pt x="7" y="26"/>
                  </a:cubicBezTo>
                  <a:cubicBezTo>
                    <a:pt x="1" y="51"/>
                    <a:pt x="13" y="64"/>
                    <a:pt x="33" y="71"/>
                  </a:cubicBezTo>
                  <a:cubicBezTo>
                    <a:pt x="109" y="77"/>
                    <a:pt x="186" y="96"/>
                    <a:pt x="257" y="122"/>
                  </a:cubicBezTo>
                  <a:cubicBezTo>
                    <a:pt x="359" y="154"/>
                    <a:pt x="449" y="205"/>
                    <a:pt x="538" y="263"/>
                  </a:cubicBezTo>
                  <a:cubicBezTo>
                    <a:pt x="628" y="327"/>
                    <a:pt x="711" y="403"/>
                    <a:pt x="788" y="487"/>
                  </a:cubicBezTo>
                  <a:cubicBezTo>
                    <a:pt x="813" y="512"/>
                    <a:pt x="833" y="544"/>
                    <a:pt x="852" y="576"/>
                  </a:cubicBezTo>
                  <a:cubicBezTo>
                    <a:pt x="877" y="615"/>
                    <a:pt x="903" y="653"/>
                    <a:pt x="922" y="691"/>
                  </a:cubicBezTo>
                  <a:cubicBezTo>
                    <a:pt x="935" y="709"/>
                    <a:pt x="956" y="720"/>
                    <a:pt x="977" y="720"/>
                  </a:cubicBezTo>
                  <a:cubicBezTo>
                    <a:pt x="987" y="720"/>
                    <a:pt x="997" y="717"/>
                    <a:pt x="1005" y="711"/>
                  </a:cubicBezTo>
                  <a:cubicBezTo>
                    <a:pt x="1037" y="691"/>
                    <a:pt x="1044" y="653"/>
                    <a:pt x="1025" y="621"/>
                  </a:cubicBezTo>
                  <a:cubicBezTo>
                    <a:pt x="973" y="538"/>
                    <a:pt x="909" y="461"/>
                    <a:pt x="839" y="391"/>
                  </a:cubicBezTo>
                  <a:cubicBezTo>
                    <a:pt x="769" y="320"/>
                    <a:pt x="692" y="256"/>
                    <a:pt x="609" y="199"/>
                  </a:cubicBezTo>
                  <a:cubicBezTo>
                    <a:pt x="442" y="90"/>
                    <a:pt x="250" y="19"/>
                    <a:pt x="52" y="0"/>
                  </a:cubicBez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7459327" y="2216697"/>
              <a:ext cx="298595" cy="95907"/>
            </a:xfrm>
            <a:custGeom>
              <a:avLst/>
              <a:gdLst/>
              <a:ahLst/>
              <a:cxnLst/>
              <a:rect l="l" t="t" r="r" b="b"/>
              <a:pathLst>
                <a:path w="3375" h="1084" extrusionOk="0">
                  <a:moveTo>
                    <a:pt x="1236" y="1"/>
                  </a:moveTo>
                  <a:cubicBezTo>
                    <a:pt x="1064" y="1"/>
                    <a:pt x="891" y="26"/>
                    <a:pt x="731" y="65"/>
                  </a:cubicBezTo>
                  <a:lnTo>
                    <a:pt x="724" y="71"/>
                  </a:lnTo>
                  <a:cubicBezTo>
                    <a:pt x="596" y="103"/>
                    <a:pt x="468" y="154"/>
                    <a:pt x="347" y="225"/>
                  </a:cubicBezTo>
                  <a:cubicBezTo>
                    <a:pt x="225" y="295"/>
                    <a:pt x="116" y="378"/>
                    <a:pt x="20" y="481"/>
                  </a:cubicBezTo>
                  <a:cubicBezTo>
                    <a:pt x="1" y="515"/>
                    <a:pt x="26" y="549"/>
                    <a:pt x="56" y="549"/>
                  </a:cubicBezTo>
                  <a:cubicBezTo>
                    <a:pt x="65" y="549"/>
                    <a:pt x="75" y="546"/>
                    <a:pt x="84" y="538"/>
                  </a:cubicBezTo>
                  <a:cubicBezTo>
                    <a:pt x="116" y="506"/>
                    <a:pt x="148" y="474"/>
                    <a:pt x="187" y="442"/>
                  </a:cubicBezTo>
                  <a:cubicBezTo>
                    <a:pt x="276" y="365"/>
                    <a:pt x="372" y="301"/>
                    <a:pt x="481" y="257"/>
                  </a:cubicBezTo>
                  <a:cubicBezTo>
                    <a:pt x="596" y="199"/>
                    <a:pt x="718" y="161"/>
                    <a:pt x="846" y="141"/>
                  </a:cubicBezTo>
                  <a:cubicBezTo>
                    <a:pt x="960" y="120"/>
                    <a:pt x="1073" y="110"/>
                    <a:pt x="1187" y="110"/>
                  </a:cubicBezTo>
                  <a:cubicBezTo>
                    <a:pt x="1240" y="110"/>
                    <a:pt x="1292" y="112"/>
                    <a:pt x="1345" y="116"/>
                  </a:cubicBezTo>
                  <a:cubicBezTo>
                    <a:pt x="1569" y="135"/>
                    <a:pt x="1793" y="180"/>
                    <a:pt x="2004" y="257"/>
                  </a:cubicBezTo>
                  <a:lnTo>
                    <a:pt x="2024" y="257"/>
                  </a:lnTo>
                  <a:cubicBezTo>
                    <a:pt x="2280" y="346"/>
                    <a:pt x="2516" y="468"/>
                    <a:pt x="2740" y="621"/>
                  </a:cubicBezTo>
                  <a:lnTo>
                    <a:pt x="2728" y="609"/>
                  </a:lnTo>
                  <a:lnTo>
                    <a:pt x="2728" y="609"/>
                  </a:lnTo>
                  <a:cubicBezTo>
                    <a:pt x="2824" y="673"/>
                    <a:pt x="2913" y="743"/>
                    <a:pt x="3003" y="820"/>
                  </a:cubicBezTo>
                  <a:cubicBezTo>
                    <a:pt x="3080" y="890"/>
                    <a:pt x="3156" y="967"/>
                    <a:pt x="3227" y="1050"/>
                  </a:cubicBezTo>
                  <a:lnTo>
                    <a:pt x="3240" y="1063"/>
                  </a:lnTo>
                  <a:cubicBezTo>
                    <a:pt x="3252" y="1069"/>
                    <a:pt x="3265" y="1076"/>
                    <a:pt x="3278" y="1082"/>
                  </a:cubicBezTo>
                  <a:cubicBezTo>
                    <a:pt x="3282" y="1083"/>
                    <a:pt x="3286" y="1083"/>
                    <a:pt x="3290" y="1083"/>
                  </a:cubicBezTo>
                  <a:cubicBezTo>
                    <a:pt x="3325" y="1083"/>
                    <a:pt x="3362" y="1058"/>
                    <a:pt x="3368" y="1018"/>
                  </a:cubicBezTo>
                  <a:cubicBezTo>
                    <a:pt x="3374" y="999"/>
                    <a:pt x="3368" y="980"/>
                    <a:pt x="3361" y="961"/>
                  </a:cubicBezTo>
                  <a:cubicBezTo>
                    <a:pt x="3144" y="711"/>
                    <a:pt x="2875" y="500"/>
                    <a:pt x="2574" y="353"/>
                  </a:cubicBezTo>
                  <a:cubicBezTo>
                    <a:pt x="2420" y="269"/>
                    <a:pt x="2254" y="199"/>
                    <a:pt x="2088" y="148"/>
                  </a:cubicBezTo>
                  <a:cubicBezTo>
                    <a:pt x="1921" y="90"/>
                    <a:pt x="1748" y="52"/>
                    <a:pt x="1576" y="26"/>
                  </a:cubicBezTo>
                  <a:cubicBezTo>
                    <a:pt x="1460" y="13"/>
                    <a:pt x="1352" y="1"/>
                    <a:pt x="1236" y="1"/>
                  </a:cubicBez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7262922" y="2523071"/>
              <a:ext cx="340973" cy="91572"/>
            </a:xfrm>
            <a:custGeom>
              <a:avLst/>
              <a:gdLst/>
              <a:ahLst/>
              <a:cxnLst/>
              <a:rect l="l" t="t" r="r" b="b"/>
              <a:pathLst>
                <a:path w="3854" h="1035" extrusionOk="0">
                  <a:moveTo>
                    <a:pt x="83" y="0"/>
                  </a:moveTo>
                  <a:cubicBezTo>
                    <a:pt x="64" y="0"/>
                    <a:pt x="45" y="7"/>
                    <a:pt x="32" y="19"/>
                  </a:cubicBezTo>
                  <a:cubicBezTo>
                    <a:pt x="13" y="32"/>
                    <a:pt x="0" y="51"/>
                    <a:pt x="0" y="71"/>
                  </a:cubicBezTo>
                  <a:cubicBezTo>
                    <a:pt x="0" y="96"/>
                    <a:pt x="7" y="115"/>
                    <a:pt x="19" y="128"/>
                  </a:cubicBezTo>
                  <a:cubicBezTo>
                    <a:pt x="115" y="275"/>
                    <a:pt x="231" y="403"/>
                    <a:pt x="365" y="512"/>
                  </a:cubicBezTo>
                  <a:cubicBezTo>
                    <a:pt x="487" y="621"/>
                    <a:pt x="627" y="711"/>
                    <a:pt x="781" y="781"/>
                  </a:cubicBezTo>
                  <a:cubicBezTo>
                    <a:pt x="1088" y="922"/>
                    <a:pt x="1421" y="1005"/>
                    <a:pt x="1754" y="1024"/>
                  </a:cubicBezTo>
                  <a:cubicBezTo>
                    <a:pt x="1846" y="1031"/>
                    <a:pt x="1939" y="1034"/>
                    <a:pt x="2030" y="1034"/>
                  </a:cubicBezTo>
                  <a:cubicBezTo>
                    <a:pt x="2288" y="1034"/>
                    <a:pt x="2542" y="1009"/>
                    <a:pt x="2797" y="967"/>
                  </a:cubicBezTo>
                  <a:cubicBezTo>
                    <a:pt x="3124" y="903"/>
                    <a:pt x="3444" y="813"/>
                    <a:pt x="3744" y="691"/>
                  </a:cubicBezTo>
                  <a:lnTo>
                    <a:pt x="3796" y="666"/>
                  </a:lnTo>
                  <a:cubicBezTo>
                    <a:pt x="3834" y="647"/>
                    <a:pt x="3853" y="602"/>
                    <a:pt x="3834" y="563"/>
                  </a:cubicBezTo>
                  <a:cubicBezTo>
                    <a:pt x="3820" y="535"/>
                    <a:pt x="3792" y="517"/>
                    <a:pt x="3763" y="517"/>
                  </a:cubicBezTo>
                  <a:cubicBezTo>
                    <a:pt x="3753" y="517"/>
                    <a:pt x="3742" y="520"/>
                    <a:pt x="3732" y="525"/>
                  </a:cubicBezTo>
                  <a:cubicBezTo>
                    <a:pt x="3591" y="589"/>
                    <a:pt x="3444" y="640"/>
                    <a:pt x="3296" y="685"/>
                  </a:cubicBezTo>
                  <a:lnTo>
                    <a:pt x="3316" y="679"/>
                  </a:lnTo>
                  <a:lnTo>
                    <a:pt x="3316" y="679"/>
                  </a:lnTo>
                  <a:cubicBezTo>
                    <a:pt x="2944" y="794"/>
                    <a:pt x="2554" y="864"/>
                    <a:pt x="2163" y="877"/>
                  </a:cubicBezTo>
                  <a:lnTo>
                    <a:pt x="2183" y="877"/>
                  </a:lnTo>
                  <a:cubicBezTo>
                    <a:pt x="2134" y="879"/>
                    <a:pt x="2085" y="880"/>
                    <a:pt x="2036" y="880"/>
                  </a:cubicBezTo>
                  <a:cubicBezTo>
                    <a:pt x="1790" y="880"/>
                    <a:pt x="1547" y="854"/>
                    <a:pt x="1312" y="800"/>
                  </a:cubicBezTo>
                  <a:lnTo>
                    <a:pt x="1312" y="800"/>
                  </a:lnTo>
                  <a:lnTo>
                    <a:pt x="1331" y="807"/>
                  </a:lnTo>
                  <a:cubicBezTo>
                    <a:pt x="1133" y="762"/>
                    <a:pt x="941" y="691"/>
                    <a:pt x="762" y="595"/>
                  </a:cubicBezTo>
                  <a:lnTo>
                    <a:pt x="762" y="595"/>
                  </a:lnTo>
                  <a:lnTo>
                    <a:pt x="781" y="602"/>
                  </a:lnTo>
                  <a:cubicBezTo>
                    <a:pt x="634" y="525"/>
                    <a:pt x="499" y="429"/>
                    <a:pt x="384" y="320"/>
                  </a:cubicBezTo>
                  <a:cubicBezTo>
                    <a:pt x="295" y="231"/>
                    <a:pt x="211" y="135"/>
                    <a:pt x="141" y="32"/>
                  </a:cubicBezTo>
                  <a:cubicBezTo>
                    <a:pt x="128" y="13"/>
                    <a:pt x="103" y="0"/>
                    <a:pt x="83" y="0"/>
                  </a:cubicBezTo>
                  <a:close/>
                </a:path>
              </a:pathLst>
            </a:custGeom>
            <a:solidFill>
              <a:srgbClr val="2419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6948586" y="3073978"/>
              <a:ext cx="209680" cy="222692"/>
            </a:xfrm>
            <a:custGeom>
              <a:avLst/>
              <a:gdLst/>
              <a:ahLst/>
              <a:cxnLst/>
              <a:rect l="l" t="t" r="r" b="b"/>
              <a:pathLst>
                <a:path w="2370" h="2517" extrusionOk="0">
                  <a:moveTo>
                    <a:pt x="1390" y="1"/>
                  </a:moveTo>
                  <a:lnTo>
                    <a:pt x="1390" y="7"/>
                  </a:lnTo>
                  <a:cubicBezTo>
                    <a:pt x="1332" y="7"/>
                    <a:pt x="1281" y="20"/>
                    <a:pt x="1230" y="33"/>
                  </a:cubicBezTo>
                  <a:cubicBezTo>
                    <a:pt x="1147" y="58"/>
                    <a:pt x="1076" y="116"/>
                    <a:pt x="1025" y="186"/>
                  </a:cubicBezTo>
                  <a:cubicBezTo>
                    <a:pt x="1012" y="205"/>
                    <a:pt x="999" y="231"/>
                    <a:pt x="987" y="257"/>
                  </a:cubicBezTo>
                  <a:cubicBezTo>
                    <a:pt x="974" y="244"/>
                    <a:pt x="967" y="231"/>
                    <a:pt x="955" y="218"/>
                  </a:cubicBezTo>
                  <a:cubicBezTo>
                    <a:pt x="935" y="199"/>
                    <a:pt x="916" y="186"/>
                    <a:pt x="897" y="173"/>
                  </a:cubicBezTo>
                  <a:cubicBezTo>
                    <a:pt x="871" y="161"/>
                    <a:pt x="846" y="148"/>
                    <a:pt x="814" y="141"/>
                  </a:cubicBezTo>
                  <a:lnTo>
                    <a:pt x="763" y="141"/>
                  </a:lnTo>
                  <a:cubicBezTo>
                    <a:pt x="737" y="141"/>
                    <a:pt x="705" y="141"/>
                    <a:pt x="679" y="154"/>
                  </a:cubicBezTo>
                  <a:cubicBezTo>
                    <a:pt x="571" y="186"/>
                    <a:pt x="475" y="250"/>
                    <a:pt x="404" y="340"/>
                  </a:cubicBezTo>
                  <a:cubicBezTo>
                    <a:pt x="334" y="430"/>
                    <a:pt x="283" y="532"/>
                    <a:pt x="263" y="647"/>
                  </a:cubicBezTo>
                  <a:cubicBezTo>
                    <a:pt x="212" y="718"/>
                    <a:pt x="167" y="788"/>
                    <a:pt x="129" y="871"/>
                  </a:cubicBezTo>
                  <a:cubicBezTo>
                    <a:pt x="65" y="1025"/>
                    <a:pt x="27" y="1191"/>
                    <a:pt x="14" y="1358"/>
                  </a:cubicBezTo>
                  <a:cubicBezTo>
                    <a:pt x="1" y="1524"/>
                    <a:pt x="7" y="1690"/>
                    <a:pt x="46" y="1850"/>
                  </a:cubicBezTo>
                  <a:cubicBezTo>
                    <a:pt x="78" y="1998"/>
                    <a:pt x="142" y="2138"/>
                    <a:pt x="238" y="2254"/>
                  </a:cubicBezTo>
                  <a:cubicBezTo>
                    <a:pt x="308" y="2330"/>
                    <a:pt x="398" y="2394"/>
                    <a:pt x="494" y="2439"/>
                  </a:cubicBezTo>
                  <a:cubicBezTo>
                    <a:pt x="545" y="2458"/>
                    <a:pt x="596" y="2478"/>
                    <a:pt x="654" y="2490"/>
                  </a:cubicBezTo>
                  <a:cubicBezTo>
                    <a:pt x="699" y="2497"/>
                    <a:pt x="737" y="2503"/>
                    <a:pt x="782" y="2503"/>
                  </a:cubicBezTo>
                  <a:lnTo>
                    <a:pt x="807" y="2503"/>
                  </a:lnTo>
                  <a:cubicBezTo>
                    <a:pt x="910" y="2503"/>
                    <a:pt x="1006" y="2465"/>
                    <a:pt x="1076" y="2394"/>
                  </a:cubicBezTo>
                  <a:cubicBezTo>
                    <a:pt x="1089" y="2388"/>
                    <a:pt x="1095" y="2375"/>
                    <a:pt x="1108" y="2362"/>
                  </a:cubicBezTo>
                  <a:cubicBezTo>
                    <a:pt x="1115" y="2375"/>
                    <a:pt x="1121" y="2388"/>
                    <a:pt x="1127" y="2401"/>
                  </a:cubicBezTo>
                  <a:cubicBezTo>
                    <a:pt x="1185" y="2471"/>
                    <a:pt x="1268" y="2516"/>
                    <a:pt x="1358" y="2516"/>
                  </a:cubicBezTo>
                  <a:lnTo>
                    <a:pt x="1371" y="2516"/>
                  </a:lnTo>
                  <a:cubicBezTo>
                    <a:pt x="1467" y="2510"/>
                    <a:pt x="1556" y="2484"/>
                    <a:pt x="1633" y="2433"/>
                  </a:cubicBezTo>
                  <a:cubicBezTo>
                    <a:pt x="1710" y="2382"/>
                    <a:pt x="1774" y="2305"/>
                    <a:pt x="1812" y="2222"/>
                  </a:cubicBezTo>
                  <a:cubicBezTo>
                    <a:pt x="1838" y="2151"/>
                    <a:pt x="1844" y="2074"/>
                    <a:pt x="1825" y="2004"/>
                  </a:cubicBezTo>
                  <a:cubicBezTo>
                    <a:pt x="1812" y="1959"/>
                    <a:pt x="1793" y="1914"/>
                    <a:pt x="1767" y="1876"/>
                  </a:cubicBezTo>
                  <a:lnTo>
                    <a:pt x="1831" y="1876"/>
                  </a:lnTo>
                  <a:cubicBezTo>
                    <a:pt x="1895" y="1876"/>
                    <a:pt x="1959" y="1870"/>
                    <a:pt x="2023" y="1850"/>
                  </a:cubicBezTo>
                  <a:cubicBezTo>
                    <a:pt x="2075" y="1838"/>
                    <a:pt x="2126" y="1818"/>
                    <a:pt x="2171" y="1786"/>
                  </a:cubicBezTo>
                  <a:cubicBezTo>
                    <a:pt x="2209" y="1761"/>
                    <a:pt x="2241" y="1735"/>
                    <a:pt x="2273" y="1697"/>
                  </a:cubicBezTo>
                  <a:cubicBezTo>
                    <a:pt x="2324" y="1626"/>
                    <a:pt x="2356" y="1543"/>
                    <a:pt x="2363" y="1460"/>
                  </a:cubicBezTo>
                  <a:cubicBezTo>
                    <a:pt x="2369" y="1370"/>
                    <a:pt x="2356" y="1281"/>
                    <a:pt x="2324" y="1198"/>
                  </a:cubicBezTo>
                  <a:cubicBezTo>
                    <a:pt x="2273" y="1057"/>
                    <a:pt x="2164" y="948"/>
                    <a:pt x="2023" y="897"/>
                  </a:cubicBezTo>
                  <a:cubicBezTo>
                    <a:pt x="1985" y="878"/>
                    <a:pt x="1940" y="871"/>
                    <a:pt x="1889" y="871"/>
                  </a:cubicBezTo>
                  <a:cubicBezTo>
                    <a:pt x="1908" y="858"/>
                    <a:pt x="1921" y="839"/>
                    <a:pt x="1927" y="826"/>
                  </a:cubicBezTo>
                  <a:cubicBezTo>
                    <a:pt x="1991" y="743"/>
                    <a:pt x="2023" y="641"/>
                    <a:pt x="2023" y="538"/>
                  </a:cubicBezTo>
                  <a:cubicBezTo>
                    <a:pt x="2023" y="494"/>
                    <a:pt x="2017" y="449"/>
                    <a:pt x="1998" y="404"/>
                  </a:cubicBezTo>
                  <a:cubicBezTo>
                    <a:pt x="1985" y="359"/>
                    <a:pt x="1966" y="321"/>
                    <a:pt x="1940" y="282"/>
                  </a:cubicBezTo>
                  <a:cubicBezTo>
                    <a:pt x="1889" y="212"/>
                    <a:pt x="1825" y="154"/>
                    <a:pt x="1748" y="109"/>
                  </a:cubicBezTo>
                  <a:cubicBezTo>
                    <a:pt x="1639" y="39"/>
                    <a:pt x="1518" y="7"/>
                    <a:pt x="1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805352" y="2847228"/>
              <a:ext cx="221535" cy="210482"/>
            </a:xfrm>
            <a:custGeom>
              <a:avLst/>
              <a:gdLst/>
              <a:ahLst/>
              <a:cxnLst/>
              <a:rect l="l" t="t" r="r" b="b"/>
              <a:pathLst>
                <a:path w="2504" h="2379" extrusionOk="0">
                  <a:moveTo>
                    <a:pt x="723" y="1"/>
                  </a:moveTo>
                  <a:cubicBezTo>
                    <a:pt x="691" y="1"/>
                    <a:pt x="660" y="5"/>
                    <a:pt x="628" y="10"/>
                  </a:cubicBezTo>
                  <a:cubicBezTo>
                    <a:pt x="545" y="29"/>
                    <a:pt x="461" y="68"/>
                    <a:pt x="391" y="119"/>
                  </a:cubicBezTo>
                  <a:cubicBezTo>
                    <a:pt x="289" y="196"/>
                    <a:pt x="205" y="292"/>
                    <a:pt x="154" y="407"/>
                  </a:cubicBezTo>
                  <a:lnTo>
                    <a:pt x="161" y="407"/>
                  </a:lnTo>
                  <a:cubicBezTo>
                    <a:pt x="135" y="452"/>
                    <a:pt x="122" y="509"/>
                    <a:pt x="122" y="567"/>
                  </a:cubicBezTo>
                  <a:cubicBezTo>
                    <a:pt x="109" y="676"/>
                    <a:pt x="148" y="791"/>
                    <a:pt x="231" y="874"/>
                  </a:cubicBezTo>
                  <a:cubicBezTo>
                    <a:pt x="212" y="874"/>
                    <a:pt x="193" y="880"/>
                    <a:pt x="180" y="887"/>
                  </a:cubicBezTo>
                  <a:cubicBezTo>
                    <a:pt x="154" y="900"/>
                    <a:pt x="135" y="912"/>
                    <a:pt x="116" y="925"/>
                  </a:cubicBezTo>
                  <a:cubicBezTo>
                    <a:pt x="90" y="944"/>
                    <a:pt x="71" y="964"/>
                    <a:pt x="58" y="989"/>
                  </a:cubicBezTo>
                  <a:cubicBezTo>
                    <a:pt x="45" y="1002"/>
                    <a:pt x="39" y="1015"/>
                    <a:pt x="33" y="1034"/>
                  </a:cubicBezTo>
                  <a:cubicBezTo>
                    <a:pt x="20" y="1060"/>
                    <a:pt x="13" y="1085"/>
                    <a:pt x="13" y="1117"/>
                  </a:cubicBezTo>
                  <a:cubicBezTo>
                    <a:pt x="1" y="1232"/>
                    <a:pt x="26" y="1348"/>
                    <a:pt x="77" y="1444"/>
                  </a:cubicBezTo>
                  <a:cubicBezTo>
                    <a:pt x="135" y="1546"/>
                    <a:pt x="212" y="1629"/>
                    <a:pt x="301" y="1693"/>
                  </a:cubicBezTo>
                  <a:cubicBezTo>
                    <a:pt x="346" y="1770"/>
                    <a:pt x="404" y="1840"/>
                    <a:pt x="461" y="1904"/>
                  </a:cubicBezTo>
                  <a:cubicBezTo>
                    <a:pt x="583" y="2020"/>
                    <a:pt x="718" y="2122"/>
                    <a:pt x="865" y="2199"/>
                  </a:cubicBezTo>
                  <a:cubicBezTo>
                    <a:pt x="1012" y="2276"/>
                    <a:pt x="1172" y="2333"/>
                    <a:pt x="1338" y="2359"/>
                  </a:cubicBezTo>
                  <a:cubicBezTo>
                    <a:pt x="1400" y="2372"/>
                    <a:pt x="1461" y="2379"/>
                    <a:pt x="1522" y="2379"/>
                  </a:cubicBezTo>
                  <a:cubicBezTo>
                    <a:pt x="1608" y="2379"/>
                    <a:pt x="1694" y="2366"/>
                    <a:pt x="1780" y="2340"/>
                  </a:cubicBezTo>
                  <a:cubicBezTo>
                    <a:pt x="1882" y="2308"/>
                    <a:pt x="1972" y="2250"/>
                    <a:pt x="2049" y="2173"/>
                  </a:cubicBezTo>
                  <a:cubicBezTo>
                    <a:pt x="2087" y="2135"/>
                    <a:pt x="2126" y="2096"/>
                    <a:pt x="2158" y="2045"/>
                  </a:cubicBezTo>
                  <a:cubicBezTo>
                    <a:pt x="2183" y="2013"/>
                    <a:pt x="2202" y="1975"/>
                    <a:pt x="2222" y="1936"/>
                  </a:cubicBezTo>
                  <a:lnTo>
                    <a:pt x="2228" y="1911"/>
                  </a:lnTo>
                  <a:cubicBezTo>
                    <a:pt x="2266" y="1821"/>
                    <a:pt x="2273" y="1712"/>
                    <a:pt x="2241" y="1623"/>
                  </a:cubicBezTo>
                  <a:cubicBezTo>
                    <a:pt x="2234" y="1604"/>
                    <a:pt x="2228" y="1591"/>
                    <a:pt x="2222" y="1578"/>
                  </a:cubicBezTo>
                  <a:lnTo>
                    <a:pt x="2260" y="1578"/>
                  </a:lnTo>
                  <a:cubicBezTo>
                    <a:pt x="2350" y="1552"/>
                    <a:pt x="2420" y="1488"/>
                    <a:pt x="2458" y="1405"/>
                  </a:cubicBezTo>
                  <a:lnTo>
                    <a:pt x="2458" y="1392"/>
                  </a:lnTo>
                  <a:cubicBezTo>
                    <a:pt x="2497" y="1309"/>
                    <a:pt x="2503" y="1213"/>
                    <a:pt x="2490" y="1124"/>
                  </a:cubicBezTo>
                  <a:cubicBezTo>
                    <a:pt x="2471" y="1034"/>
                    <a:pt x="2426" y="944"/>
                    <a:pt x="2362" y="874"/>
                  </a:cubicBezTo>
                  <a:cubicBezTo>
                    <a:pt x="2305" y="823"/>
                    <a:pt x="2241" y="791"/>
                    <a:pt x="2164" y="778"/>
                  </a:cubicBezTo>
                  <a:cubicBezTo>
                    <a:pt x="2142" y="775"/>
                    <a:pt x="2119" y="773"/>
                    <a:pt x="2097" y="773"/>
                  </a:cubicBezTo>
                  <a:cubicBezTo>
                    <a:pt x="2074" y="773"/>
                    <a:pt x="2052" y="775"/>
                    <a:pt x="2030" y="778"/>
                  </a:cubicBezTo>
                  <a:cubicBezTo>
                    <a:pt x="2036" y="759"/>
                    <a:pt x="2049" y="740"/>
                    <a:pt x="2055" y="720"/>
                  </a:cubicBezTo>
                  <a:cubicBezTo>
                    <a:pt x="2081" y="663"/>
                    <a:pt x="2100" y="605"/>
                    <a:pt x="2106" y="541"/>
                  </a:cubicBezTo>
                  <a:cubicBezTo>
                    <a:pt x="2113" y="490"/>
                    <a:pt x="2113" y="432"/>
                    <a:pt x="2106" y="381"/>
                  </a:cubicBezTo>
                  <a:cubicBezTo>
                    <a:pt x="2100" y="336"/>
                    <a:pt x="2087" y="292"/>
                    <a:pt x="2062" y="253"/>
                  </a:cubicBezTo>
                  <a:cubicBezTo>
                    <a:pt x="2023" y="176"/>
                    <a:pt x="1959" y="112"/>
                    <a:pt x="1876" y="74"/>
                  </a:cubicBezTo>
                  <a:cubicBezTo>
                    <a:pt x="1799" y="36"/>
                    <a:pt x="1716" y="16"/>
                    <a:pt x="1626" y="10"/>
                  </a:cubicBezTo>
                  <a:cubicBezTo>
                    <a:pt x="1619" y="10"/>
                    <a:pt x="1612" y="9"/>
                    <a:pt x="1604" y="9"/>
                  </a:cubicBezTo>
                  <a:cubicBezTo>
                    <a:pt x="1464" y="9"/>
                    <a:pt x="1327" y="67"/>
                    <a:pt x="1230" y="170"/>
                  </a:cubicBezTo>
                  <a:cubicBezTo>
                    <a:pt x="1198" y="202"/>
                    <a:pt x="1172" y="240"/>
                    <a:pt x="1153" y="285"/>
                  </a:cubicBezTo>
                  <a:cubicBezTo>
                    <a:pt x="1146" y="266"/>
                    <a:pt x="1134" y="247"/>
                    <a:pt x="1127" y="234"/>
                  </a:cubicBezTo>
                  <a:cubicBezTo>
                    <a:pt x="1070" y="144"/>
                    <a:pt x="993" y="74"/>
                    <a:pt x="897" y="36"/>
                  </a:cubicBezTo>
                  <a:cubicBezTo>
                    <a:pt x="858" y="16"/>
                    <a:pt x="807" y="4"/>
                    <a:pt x="762" y="4"/>
                  </a:cubicBezTo>
                  <a:cubicBezTo>
                    <a:pt x="749" y="2"/>
                    <a:pt x="736" y="1"/>
                    <a:pt x="7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6465625" y="2888809"/>
              <a:ext cx="587900" cy="843255"/>
            </a:xfrm>
            <a:custGeom>
              <a:avLst/>
              <a:gdLst/>
              <a:ahLst/>
              <a:cxnLst/>
              <a:rect l="l" t="t" r="r" b="b"/>
              <a:pathLst>
                <a:path w="6645" h="9531" extrusionOk="0">
                  <a:moveTo>
                    <a:pt x="1911" y="0"/>
                  </a:moveTo>
                  <a:cubicBezTo>
                    <a:pt x="1641" y="0"/>
                    <a:pt x="1373" y="45"/>
                    <a:pt x="1121" y="135"/>
                  </a:cubicBezTo>
                  <a:cubicBezTo>
                    <a:pt x="852" y="225"/>
                    <a:pt x="608" y="378"/>
                    <a:pt x="416" y="590"/>
                  </a:cubicBezTo>
                  <a:cubicBezTo>
                    <a:pt x="314" y="698"/>
                    <a:pt x="237" y="820"/>
                    <a:pt x="173" y="954"/>
                  </a:cubicBezTo>
                  <a:cubicBezTo>
                    <a:pt x="109" y="1095"/>
                    <a:pt x="64" y="1242"/>
                    <a:pt x="45" y="1396"/>
                  </a:cubicBezTo>
                  <a:cubicBezTo>
                    <a:pt x="0" y="1729"/>
                    <a:pt x="26" y="2062"/>
                    <a:pt x="122" y="2382"/>
                  </a:cubicBezTo>
                  <a:cubicBezTo>
                    <a:pt x="212" y="2695"/>
                    <a:pt x="365" y="2990"/>
                    <a:pt x="570" y="3246"/>
                  </a:cubicBezTo>
                  <a:cubicBezTo>
                    <a:pt x="737" y="3463"/>
                    <a:pt x="954" y="3630"/>
                    <a:pt x="1210" y="3732"/>
                  </a:cubicBezTo>
                  <a:cubicBezTo>
                    <a:pt x="1204" y="3751"/>
                    <a:pt x="1197" y="3771"/>
                    <a:pt x="1191" y="3783"/>
                  </a:cubicBezTo>
                  <a:cubicBezTo>
                    <a:pt x="1178" y="3822"/>
                    <a:pt x="1172" y="3867"/>
                    <a:pt x="1172" y="3905"/>
                  </a:cubicBezTo>
                  <a:cubicBezTo>
                    <a:pt x="1165" y="3982"/>
                    <a:pt x="1172" y="4059"/>
                    <a:pt x="1191" y="4129"/>
                  </a:cubicBezTo>
                  <a:cubicBezTo>
                    <a:pt x="1236" y="4270"/>
                    <a:pt x="1319" y="4391"/>
                    <a:pt x="1434" y="4487"/>
                  </a:cubicBezTo>
                  <a:cubicBezTo>
                    <a:pt x="1594" y="4628"/>
                    <a:pt x="1805" y="4705"/>
                    <a:pt x="2017" y="4705"/>
                  </a:cubicBezTo>
                  <a:cubicBezTo>
                    <a:pt x="2055" y="4705"/>
                    <a:pt x="2093" y="4705"/>
                    <a:pt x="2132" y="4699"/>
                  </a:cubicBezTo>
                  <a:lnTo>
                    <a:pt x="2132" y="4699"/>
                  </a:lnTo>
                  <a:cubicBezTo>
                    <a:pt x="2087" y="4987"/>
                    <a:pt x="2068" y="5281"/>
                    <a:pt x="2061" y="5575"/>
                  </a:cubicBezTo>
                  <a:cubicBezTo>
                    <a:pt x="2055" y="5966"/>
                    <a:pt x="2074" y="6356"/>
                    <a:pt x="2119" y="6747"/>
                  </a:cubicBezTo>
                  <a:cubicBezTo>
                    <a:pt x="2170" y="7137"/>
                    <a:pt x="2247" y="7528"/>
                    <a:pt x="2349" y="7912"/>
                  </a:cubicBezTo>
                  <a:cubicBezTo>
                    <a:pt x="2452" y="8276"/>
                    <a:pt x="2593" y="8628"/>
                    <a:pt x="2765" y="8968"/>
                  </a:cubicBezTo>
                  <a:cubicBezTo>
                    <a:pt x="2861" y="9140"/>
                    <a:pt x="2964" y="9307"/>
                    <a:pt x="3085" y="9460"/>
                  </a:cubicBezTo>
                  <a:cubicBezTo>
                    <a:pt x="3098" y="9473"/>
                    <a:pt x="3111" y="9486"/>
                    <a:pt x="3124" y="9492"/>
                  </a:cubicBezTo>
                  <a:cubicBezTo>
                    <a:pt x="3130" y="9499"/>
                    <a:pt x="3137" y="9505"/>
                    <a:pt x="3143" y="9512"/>
                  </a:cubicBezTo>
                  <a:cubicBezTo>
                    <a:pt x="3149" y="9524"/>
                    <a:pt x="3162" y="9531"/>
                    <a:pt x="3181" y="9531"/>
                  </a:cubicBezTo>
                  <a:cubicBezTo>
                    <a:pt x="3559" y="9480"/>
                    <a:pt x="3924" y="9371"/>
                    <a:pt x="4276" y="9217"/>
                  </a:cubicBezTo>
                  <a:cubicBezTo>
                    <a:pt x="4660" y="9051"/>
                    <a:pt x="5031" y="8852"/>
                    <a:pt x="5383" y="8628"/>
                  </a:cubicBezTo>
                  <a:cubicBezTo>
                    <a:pt x="5620" y="8475"/>
                    <a:pt x="5844" y="8315"/>
                    <a:pt x="6055" y="8136"/>
                  </a:cubicBezTo>
                  <a:cubicBezTo>
                    <a:pt x="6254" y="7982"/>
                    <a:pt x="6433" y="7809"/>
                    <a:pt x="6606" y="7624"/>
                  </a:cubicBezTo>
                  <a:cubicBezTo>
                    <a:pt x="6644" y="7592"/>
                    <a:pt x="6618" y="7528"/>
                    <a:pt x="6567" y="7521"/>
                  </a:cubicBezTo>
                  <a:cubicBezTo>
                    <a:pt x="6465" y="7374"/>
                    <a:pt x="6375" y="7214"/>
                    <a:pt x="6305" y="7041"/>
                  </a:cubicBezTo>
                  <a:lnTo>
                    <a:pt x="6305" y="7035"/>
                  </a:lnTo>
                  <a:cubicBezTo>
                    <a:pt x="6183" y="6740"/>
                    <a:pt x="6106" y="6433"/>
                    <a:pt x="6068" y="6119"/>
                  </a:cubicBezTo>
                  <a:cubicBezTo>
                    <a:pt x="6010" y="5601"/>
                    <a:pt x="5991" y="5076"/>
                    <a:pt x="6017" y="4551"/>
                  </a:cubicBezTo>
                  <a:cubicBezTo>
                    <a:pt x="6023" y="4257"/>
                    <a:pt x="6030" y="3943"/>
                    <a:pt x="6017" y="3643"/>
                  </a:cubicBezTo>
                  <a:cubicBezTo>
                    <a:pt x="6010" y="3246"/>
                    <a:pt x="5953" y="2843"/>
                    <a:pt x="5850" y="2459"/>
                  </a:cubicBezTo>
                  <a:cubicBezTo>
                    <a:pt x="5748" y="2094"/>
                    <a:pt x="5575" y="1761"/>
                    <a:pt x="5345" y="1466"/>
                  </a:cubicBezTo>
                  <a:cubicBezTo>
                    <a:pt x="5166" y="1262"/>
                    <a:pt x="4961" y="1076"/>
                    <a:pt x="4730" y="922"/>
                  </a:cubicBezTo>
                  <a:cubicBezTo>
                    <a:pt x="4474" y="743"/>
                    <a:pt x="4199" y="590"/>
                    <a:pt x="3911" y="462"/>
                  </a:cubicBezTo>
                  <a:cubicBezTo>
                    <a:pt x="3604" y="321"/>
                    <a:pt x="3290" y="212"/>
                    <a:pt x="2964" y="135"/>
                  </a:cubicBezTo>
                  <a:cubicBezTo>
                    <a:pt x="2650" y="52"/>
                    <a:pt x="2330" y="14"/>
                    <a:pt x="2004" y="7"/>
                  </a:cubicBezTo>
                  <a:lnTo>
                    <a:pt x="1997" y="1"/>
                  </a:lnTo>
                  <a:lnTo>
                    <a:pt x="1965" y="1"/>
                  </a:lnTo>
                  <a:cubicBezTo>
                    <a:pt x="1947" y="0"/>
                    <a:pt x="1929" y="0"/>
                    <a:pt x="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7"/>
            <p:cNvSpPr/>
            <p:nvPr/>
          </p:nvSpPr>
          <p:spPr>
            <a:xfrm>
              <a:off x="6465625" y="2888278"/>
              <a:ext cx="242415" cy="416894"/>
            </a:xfrm>
            <a:custGeom>
              <a:avLst/>
              <a:gdLst/>
              <a:ahLst/>
              <a:cxnLst/>
              <a:rect l="l" t="t" r="r" b="b"/>
              <a:pathLst>
                <a:path w="2740" h="4712" extrusionOk="0">
                  <a:moveTo>
                    <a:pt x="2004" y="0"/>
                  </a:moveTo>
                  <a:lnTo>
                    <a:pt x="1965" y="7"/>
                  </a:lnTo>
                  <a:cubicBezTo>
                    <a:pt x="1947" y="6"/>
                    <a:pt x="1929" y="6"/>
                    <a:pt x="1911" y="6"/>
                  </a:cubicBezTo>
                  <a:cubicBezTo>
                    <a:pt x="1641" y="6"/>
                    <a:pt x="1372" y="51"/>
                    <a:pt x="1121" y="135"/>
                  </a:cubicBezTo>
                  <a:cubicBezTo>
                    <a:pt x="852" y="224"/>
                    <a:pt x="608" y="384"/>
                    <a:pt x="416" y="596"/>
                  </a:cubicBezTo>
                  <a:cubicBezTo>
                    <a:pt x="314" y="704"/>
                    <a:pt x="231" y="826"/>
                    <a:pt x="173" y="960"/>
                  </a:cubicBezTo>
                  <a:cubicBezTo>
                    <a:pt x="109" y="1101"/>
                    <a:pt x="64" y="1248"/>
                    <a:pt x="45" y="1402"/>
                  </a:cubicBezTo>
                  <a:cubicBezTo>
                    <a:pt x="0" y="1735"/>
                    <a:pt x="26" y="2068"/>
                    <a:pt x="122" y="2388"/>
                  </a:cubicBezTo>
                  <a:cubicBezTo>
                    <a:pt x="212" y="2708"/>
                    <a:pt x="365" y="3002"/>
                    <a:pt x="570" y="3258"/>
                  </a:cubicBezTo>
                  <a:cubicBezTo>
                    <a:pt x="737" y="3469"/>
                    <a:pt x="954" y="3636"/>
                    <a:pt x="1210" y="3745"/>
                  </a:cubicBezTo>
                  <a:cubicBezTo>
                    <a:pt x="1197" y="3757"/>
                    <a:pt x="1197" y="3777"/>
                    <a:pt x="1191" y="3789"/>
                  </a:cubicBezTo>
                  <a:cubicBezTo>
                    <a:pt x="1178" y="3828"/>
                    <a:pt x="1172" y="3873"/>
                    <a:pt x="1172" y="3911"/>
                  </a:cubicBezTo>
                  <a:cubicBezTo>
                    <a:pt x="1165" y="3988"/>
                    <a:pt x="1172" y="4065"/>
                    <a:pt x="1191" y="4135"/>
                  </a:cubicBezTo>
                  <a:cubicBezTo>
                    <a:pt x="1236" y="4276"/>
                    <a:pt x="1319" y="4397"/>
                    <a:pt x="1434" y="4493"/>
                  </a:cubicBezTo>
                  <a:cubicBezTo>
                    <a:pt x="1594" y="4634"/>
                    <a:pt x="1805" y="4711"/>
                    <a:pt x="2017" y="4711"/>
                  </a:cubicBezTo>
                  <a:lnTo>
                    <a:pt x="2061" y="4711"/>
                  </a:lnTo>
                  <a:cubicBezTo>
                    <a:pt x="2106" y="4647"/>
                    <a:pt x="2151" y="4577"/>
                    <a:pt x="2189" y="4500"/>
                  </a:cubicBezTo>
                  <a:cubicBezTo>
                    <a:pt x="2221" y="4442"/>
                    <a:pt x="2253" y="4378"/>
                    <a:pt x="2279" y="4314"/>
                  </a:cubicBezTo>
                  <a:cubicBezTo>
                    <a:pt x="2292" y="4282"/>
                    <a:pt x="2311" y="4244"/>
                    <a:pt x="2324" y="4212"/>
                  </a:cubicBezTo>
                  <a:cubicBezTo>
                    <a:pt x="2413" y="3962"/>
                    <a:pt x="2497" y="3700"/>
                    <a:pt x="2554" y="3437"/>
                  </a:cubicBezTo>
                  <a:cubicBezTo>
                    <a:pt x="2625" y="3137"/>
                    <a:pt x="2676" y="2829"/>
                    <a:pt x="2708" y="2516"/>
                  </a:cubicBezTo>
                  <a:lnTo>
                    <a:pt x="2708" y="2522"/>
                  </a:lnTo>
                  <a:cubicBezTo>
                    <a:pt x="2727" y="2304"/>
                    <a:pt x="2740" y="2080"/>
                    <a:pt x="2733" y="1863"/>
                  </a:cubicBezTo>
                  <a:cubicBezTo>
                    <a:pt x="2733" y="1645"/>
                    <a:pt x="2714" y="1434"/>
                    <a:pt x="2676" y="1223"/>
                  </a:cubicBezTo>
                  <a:cubicBezTo>
                    <a:pt x="2637" y="992"/>
                    <a:pt x="2573" y="762"/>
                    <a:pt x="2477" y="551"/>
                  </a:cubicBezTo>
                  <a:cubicBezTo>
                    <a:pt x="2445" y="480"/>
                    <a:pt x="2407" y="410"/>
                    <a:pt x="2369" y="340"/>
                  </a:cubicBezTo>
                  <a:cubicBezTo>
                    <a:pt x="2330" y="276"/>
                    <a:pt x="2285" y="218"/>
                    <a:pt x="2241" y="154"/>
                  </a:cubicBezTo>
                  <a:cubicBezTo>
                    <a:pt x="2196" y="109"/>
                    <a:pt x="2157" y="58"/>
                    <a:pt x="2106" y="13"/>
                  </a:cubicBezTo>
                  <a:lnTo>
                    <a:pt x="21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7"/>
            <p:cNvSpPr/>
            <p:nvPr/>
          </p:nvSpPr>
          <p:spPr>
            <a:xfrm>
              <a:off x="6698922" y="3508900"/>
              <a:ext cx="403788" cy="320014"/>
            </a:xfrm>
            <a:custGeom>
              <a:avLst/>
              <a:gdLst/>
              <a:ahLst/>
              <a:cxnLst/>
              <a:rect l="l" t="t" r="r" b="b"/>
              <a:pathLst>
                <a:path w="4564" h="3617" extrusionOk="0">
                  <a:moveTo>
                    <a:pt x="3796" y="0"/>
                  </a:moveTo>
                  <a:cubicBezTo>
                    <a:pt x="3335" y="128"/>
                    <a:pt x="2887" y="307"/>
                    <a:pt x="2465" y="525"/>
                  </a:cubicBezTo>
                  <a:lnTo>
                    <a:pt x="2465" y="544"/>
                  </a:lnTo>
                  <a:cubicBezTo>
                    <a:pt x="2093" y="730"/>
                    <a:pt x="1722" y="941"/>
                    <a:pt x="1364" y="1146"/>
                  </a:cubicBezTo>
                  <a:lnTo>
                    <a:pt x="1191" y="1248"/>
                  </a:lnTo>
                  <a:cubicBezTo>
                    <a:pt x="1133" y="1280"/>
                    <a:pt x="1076" y="1312"/>
                    <a:pt x="1018" y="1344"/>
                  </a:cubicBezTo>
                  <a:cubicBezTo>
                    <a:pt x="864" y="1434"/>
                    <a:pt x="704" y="1523"/>
                    <a:pt x="551" y="1619"/>
                  </a:cubicBezTo>
                  <a:cubicBezTo>
                    <a:pt x="352" y="1735"/>
                    <a:pt x="173" y="1875"/>
                    <a:pt x="0" y="2035"/>
                  </a:cubicBezTo>
                  <a:cubicBezTo>
                    <a:pt x="13" y="2266"/>
                    <a:pt x="58" y="2496"/>
                    <a:pt x="141" y="2714"/>
                  </a:cubicBezTo>
                  <a:cubicBezTo>
                    <a:pt x="173" y="2791"/>
                    <a:pt x="212" y="2874"/>
                    <a:pt x="250" y="2944"/>
                  </a:cubicBezTo>
                  <a:cubicBezTo>
                    <a:pt x="288" y="3015"/>
                    <a:pt x="327" y="3079"/>
                    <a:pt x="372" y="3136"/>
                  </a:cubicBezTo>
                  <a:cubicBezTo>
                    <a:pt x="416" y="3200"/>
                    <a:pt x="461" y="3252"/>
                    <a:pt x="512" y="3309"/>
                  </a:cubicBezTo>
                  <a:cubicBezTo>
                    <a:pt x="557" y="3354"/>
                    <a:pt x="608" y="3399"/>
                    <a:pt x="660" y="3437"/>
                  </a:cubicBezTo>
                  <a:cubicBezTo>
                    <a:pt x="704" y="3476"/>
                    <a:pt x="756" y="3514"/>
                    <a:pt x="807" y="3546"/>
                  </a:cubicBezTo>
                  <a:cubicBezTo>
                    <a:pt x="852" y="3572"/>
                    <a:pt x="896" y="3591"/>
                    <a:pt x="941" y="3616"/>
                  </a:cubicBezTo>
                  <a:cubicBezTo>
                    <a:pt x="1005" y="3604"/>
                    <a:pt x="1063" y="3591"/>
                    <a:pt x="1114" y="3578"/>
                  </a:cubicBezTo>
                  <a:cubicBezTo>
                    <a:pt x="1191" y="3559"/>
                    <a:pt x="1280" y="3533"/>
                    <a:pt x="1376" y="3508"/>
                  </a:cubicBezTo>
                  <a:cubicBezTo>
                    <a:pt x="1562" y="3450"/>
                    <a:pt x="1748" y="3386"/>
                    <a:pt x="1940" y="3309"/>
                  </a:cubicBezTo>
                  <a:cubicBezTo>
                    <a:pt x="2324" y="3156"/>
                    <a:pt x="2695" y="2970"/>
                    <a:pt x="3047" y="2759"/>
                  </a:cubicBezTo>
                  <a:cubicBezTo>
                    <a:pt x="3367" y="2567"/>
                    <a:pt x="3661" y="2355"/>
                    <a:pt x="3943" y="2119"/>
                  </a:cubicBezTo>
                  <a:cubicBezTo>
                    <a:pt x="4161" y="1933"/>
                    <a:pt x="4365" y="1728"/>
                    <a:pt x="4545" y="1504"/>
                  </a:cubicBezTo>
                  <a:lnTo>
                    <a:pt x="4551" y="1466"/>
                  </a:lnTo>
                  <a:cubicBezTo>
                    <a:pt x="4557" y="1427"/>
                    <a:pt x="4557" y="1389"/>
                    <a:pt x="4564" y="1357"/>
                  </a:cubicBezTo>
                  <a:cubicBezTo>
                    <a:pt x="4564" y="1299"/>
                    <a:pt x="4564" y="1248"/>
                    <a:pt x="4551" y="1197"/>
                  </a:cubicBezTo>
                  <a:cubicBezTo>
                    <a:pt x="4551" y="1146"/>
                    <a:pt x="4538" y="1095"/>
                    <a:pt x="4525" y="1050"/>
                  </a:cubicBezTo>
                  <a:cubicBezTo>
                    <a:pt x="4493" y="903"/>
                    <a:pt x="4436" y="755"/>
                    <a:pt x="4359" y="621"/>
                  </a:cubicBezTo>
                  <a:lnTo>
                    <a:pt x="4359" y="627"/>
                  </a:lnTo>
                  <a:cubicBezTo>
                    <a:pt x="4276" y="474"/>
                    <a:pt x="4173" y="339"/>
                    <a:pt x="4052" y="218"/>
                  </a:cubicBezTo>
                  <a:cubicBezTo>
                    <a:pt x="3981" y="141"/>
                    <a:pt x="3905" y="71"/>
                    <a:pt x="3815" y="7"/>
                  </a:cubicBezTo>
                  <a:lnTo>
                    <a:pt x="37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6770849" y="3822528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C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6721040" y="3769888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C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7"/>
            <p:cNvSpPr/>
            <p:nvPr/>
          </p:nvSpPr>
          <p:spPr>
            <a:xfrm>
              <a:off x="6721040" y="3769888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2C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7"/>
            <p:cNvSpPr/>
            <p:nvPr/>
          </p:nvSpPr>
          <p:spPr>
            <a:xfrm>
              <a:off x="6780492" y="2915969"/>
              <a:ext cx="244096" cy="623572"/>
            </a:xfrm>
            <a:custGeom>
              <a:avLst/>
              <a:gdLst/>
              <a:ahLst/>
              <a:cxnLst/>
              <a:rect l="l" t="t" r="r" b="b"/>
              <a:pathLst>
                <a:path w="2759" h="7048" extrusionOk="0">
                  <a:moveTo>
                    <a:pt x="0" y="1"/>
                  </a:moveTo>
                  <a:cubicBezTo>
                    <a:pt x="122" y="71"/>
                    <a:pt x="237" y="155"/>
                    <a:pt x="352" y="238"/>
                  </a:cubicBezTo>
                  <a:cubicBezTo>
                    <a:pt x="544" y="379"/>
                    <a:pt x="723" y="539"/>
                    <a:pt x="883" y="718"/>
                  </a:cubicBezTo>
                  <a:cubicBezTo>
                    <a:pt x="1043" y="891"/>
                    <a:pt x="1184" y="1076"/>
                    <a:pt x="1306" y="1275"/>
                  </a:cubicBezTo>
                  <a:cubicBezTo>
                    <a:pt x="1363" y="1377"/>
                    <a:pt x="1415" y="1479"/>
                    <a:pt x="1466" y="1588"/>
                  </a:cubicBezTo>
                  <a:cubicBezTo>
                    <a:pt x="1517" y="1710"/>
                    <a:pt x="1562" y="1838"/>
                    <a:pt x="1600" y="1966"/>
                  </a:cubicBezTo>
                  <a:cubicBezTo>
                    <a:pt x="1677" y="2235"/>
                    <a:pt x="1722" y="2510"/>
                    <a:pt x="1747" y="2792"/>
                  </a:cubicBezTo>
                  <a:cubicBezTo>
                    <a:pt x="1786" y="3323"/>
                    <a:pt x="1786" y="3854"/>
                    <a:pt x="1747" y="4392"/>
                  </a:cubicBezTo>
                  <a:lnTo>
                    <a:pt x="1741" y="4526"/>
                  </a:lnTo>
                  <a:cubicBezTo>
                    <a:pt x="1728" y="4833"/>
                    <a:pt x="1715" y="5108"/>
                    <a:pt x="1715" y="5396"/>
                  </a:cubicBezTo>
                  <a:cubicBezTo>
                    <a:pt x="1715" y="5556"/>
                    <a:pt x="1722" y="5697"/>
                    <a:pt x="1728" y="5819"/>
                  </a:cubicBezTo>
                  <a:cubicBezTo>
                    <a:pt x="1741" y="5941"/>
                    <a:pt x="1754" y="6075"/>
                    <a:pt x="1767" y="6197"/>
                  </a:cubicBezTo>
                  <a:cubicBezTo>
                    <a:pt x="1805" y="6485"/>
                    <a:pt x="1869" y="6766"/>
                    <a:pt x="1952" y="7048"/>
                  </a:cubicBezTo>
                  <a:lnTo>
                    <a:pt x="1984" y="7035"/>
                  </a:lnTo>
                  <a:cubicBezTo>
                    <a:pt x="2234" y="6926"/>
                    <a:pt x="2496" y="6830"/>
                    <a:pt x="2759" y="6747"/>
                  </a:cubicBezTo>
                  <a:lnTo>
                    <a:pt x="2752" y="6728"/>
                  </a:lnTo>
                  <a:cubicBezTo>
                    <a:pt x="2752" y="6721"/>
                    <a:pt x="2752" y="6721"/>
                    <a:pt x="2752" y="6715"/>
                  </a:cubicBezTo>
                  <a:cubicBezTo>
                    <a:pt x="2631" y="6421"/>
                    <a:pt x="2547" y="6113"/>
                    <a:pt x="2509" y="5800"/>
                  </a:cubicBezTo>
                  <a:cubicBezTo>
                    <a:pt x="2451" y="5281"/>
                    <a:pt x="2439" y="4763"/>
                    <a:pt x="2458" y="4244"/>
                  </a:cubicBezTo>
                  <a:lnTo>
                    <a:pt x="2458" y="4232"/>
                  </a:lnTo>
                  <a:cubicBezTo>
                    <a:pt x="2464" y="3950"/>
                    <a:pt x="2471" y="3636"/>
                    <a:pt x="2458" y="3329"/>
                  </a:cubicBezTo>
                  <a:cubicBezTo>
                    <a:pt x="2458" y="2926"/>
                    <a:pt x="2400" y="2529"/>
                    <a:pt x="2298" y="2139"/>
                  </a:cubicBezTo>
                  <a:cubicBezTo>
                    <a:pt x="2195" y="1780"/>
                    <a:pt x="2023" y="1441"/>
                    <a:pt x="1786" y="1147"/>
                  </a:cubicBezTo>
                  <a:cubicBezTo>
                    <a:pt x="1607" y="942"/>
                    <a:pt x="1402" y="756"/>
                    <a:pt x="1178" y="609"/>
                  </a:cubicBezTo>
                  <a:cubicBezTo>
                    <a:pt x="915" y="430"/>
                    <a:pt x="640" y="270"/>
                    <a:pt x="352" y="142"/>
                  </a:cubicBezTo>
                  <a:cubicBezTo>
                    <a:pt x="237" y="91"/>
                    <a:pt x="115" y="46"/>
                    <a:pt x="6" y="1"/>
                  </a:cubicBezTo>
                  <a:close/>
                </a:path>
              </a:pathLst>
            </a:custGeom>
            <a:solidFill>
              <a:srgbClr val="09B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7"/>
            <p:cNvSpPr/>
            <p:nvPr/>
          </p:nvSpPr>
          <p:spPr>
            <a:xfrm>
              <a:off x="6676274" y="3201376"/>
              <a:ext cx="27250" cy="11413"/>
            </a:xfrm>
            <a:custGeom>
              <a:avLst/>
              <a:gdLst/>
              <a:ahLst/>
              <a:cxnLst/>
              <a:rect l="l" t="t" r="r" b="b"/>
              <a:pathLst>
                <a:path w="308" h="129" extrusionOk="0">
                  <a:moveTo>
                    <a:pt x="32" y="1"/>
                  </a:moveTo>
                  <a:cubicBezTo>
                    <a:pt x="26" y="1"/>
                    <a:pt x="13" y="7"/>
                    <a:pt x="7" y="20"/>
                  </a:cubicBezTo>
                  <a:lnTo>
                    <a:pt x="7" y="14"/>
                  </a:lnTo>
                  <a:lnTo>
                    <a:pt x="7" y="14"/>
                  </a:lnTo>
                  <a:cubicBezTo>
                    <a:pt x="0" y="26"/>
                    <a:pt x="7" y="46"/>
                    <a:pt x="20" y="52"/>
                  </a:cubicBezTo>
                  <a:cubicBezTo>
                    <a:pt x="58" y="71"/>
                    <a:pt x="96" y="90"/>
                    <a:pt x="135" y="103"/>
                  </a:cubicBezTo>
                  <a:cubicBezTo>
                    <a:pt x="180" y="116"/>
                    <a:pt x="224" y="129"/>
                    <a:pt x="269" y="129"/>
                  </a:cubicBezTo>
                  <a:cubicBezTo>
                    <a:pt x="276" y="129"/>
                    <a:pt x="282" y="129"/>
                    <a:pt x="288" y="122"/>
                  </a:cubicBezTo>
                  <a:cubicBezTo>
                    <a:pt x="295" y="122"/>
                    <a:pt x="301" y="116"/>
                    <a:pt x="301" y="103"/>
                  </a:cubicBezTo>
                  <a:cubicBezTo>
                    <a:pt x="308" y="90"/>
                    <a:pt x="295" y="71"/>
                    <a:pt x="276" y="71"/>
                  </a:cubicBezTo>
                  <a:cubicBezTo>
                    <a:pt x="231" y="65"/>
                    <a:pt x="186" y="58"/>
                    <a:pt x="141" y="46"/>
                  </a:cubicBezTo>
                  <a:cubicBezTo>
                    <a:pt x="109" y="33"/>
                    <a:pt x="77" y="20"/>
                    <a:pt x="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7"/>
            <p:cNvSpPr/>
            <p:nvPr/>
          </p:nvSpPr>
          <p:spPr>
            <a:xfrm>
              <a:off x="6682113" y="3161741"/>
              <a:ext cx="31054" cy="10263"/>
            </a:xfrm>
            <a:custGeom>
              <a:avLst/>
              <a:gdLst/>
              <a:ahLst/>
              <a:cxnLst/>
              <a:rect l="l" t="t" r="r" b="b"/>
              <a:pathLst>
                <a:path w="351" h="116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7"/>
                    <a:pt x="4" y="78"/>
                    <a:pt x="56" y="78"/>
                  </a:cubicBezTo>
                  <a:cubicBezTo>
                    <a:pt x="58" y="78"/>
                    <a:pt x="60" y="78"/>
                    <a:pt x="62" y="78"/>
                  </a:cubicBezTo>
                  <a:lnTo>
                    <a:pt x="133" y="78"/>
                  </a:lnTo>
                  <a:cubicBezTo>
                    <a:pt x="171" y="84"/>
                    <a:pt x="216" y="90"/>
                    <a:pt x="254" y="103"/>
                  </a:cubicBezTo>
                  <a:lnTo>
                    <a:pt x="286" y="116"/>
                  </a:lnTo>
                  <a:lnTo>
                    <a:pt x="318" y="116"/>
                  </a:lnTo>
                  <a:cubicBezTo>
                    <a:pt x="331" y="110"/>
                    <a:pt x="338" y="103"/>
                    <a:pt x="344" y="90"/>
                  </a:cubicBezTo>
                  <a:cubicBezTo>
                    <a:pt x="350" y="84"/>
                    <a:pt x="350" y="71"/>
                    <a:pt x="344" y="58"/>
                  </a:cubicBezTo>
                  <a:cubicBezTo>
                    <a:pt x="344" y="52"/>
                    <a:pt x="331" y="39"/>
                    <a:pt x="325" y="39"/>
                  </a:cubicBezTo>
                  <a:cubicBezTo>
                    <a:pt x="280" y="20"/>
                    <a:pt x="242" y="14"/>
                    <a:pt x="197" y="7"/>
                  </a:cubicBezTo>
                  <a:lnTo>
                    <a:pt x="50" y="7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7"/>
            <p:cNvSpPr/>
            <p:nvPr/>
          </p:nvSpPr>
          <p:spPr>
            <a:xfrm>
              <a:off x="6689898" y="3133430"/>
              <a:ext cx="26630" cy="11236"/>
            </a:xfrm>
            <a:custGeom>
              <a:avLst/>
              <a:gdLst/>
              <a:ahLst/>
              <a:cxnLst/>
              <a:rect l="l" t="t" r="r" b="b"/>
              <a:pathLst>
                <a:path w="301" h="127" extrusionOk="0">
                  <a:moveTo>
                    <a:pt x="205" y="1"/>
                  </a:moveTo>
                  <a:cubicBezTo>
                    <a:pt x="186" y="1"/>
                    <a:pt x="166" y="7"/>
                    <a:pt x="147" y="14"/>
                  </a:cubicBezTo>
                  <a:cubicBezTo>
                    <a:pt x="102" y="20"/>
                    <a:pt x="58" y="46"/>
                    <a:pt x="19" y="71"/>
                  </a:cubicBezTo>
                  <a:cubicBezTo>
                    <a:pt x="6" y="84"/>
                    <a:pt x="0" y="97"/>
                    <a:pt x="13" y="116"/>
                  </a:cubicBezTo>
                  <a:cubicBezTo>
                    <a:pt x="17" y="123"/>
                    <a:pt x="25" y="127"/>
                    <a:pt x="33" y="127"/>
                  </a:cubicBezTo>
                  <a:cubicBezTo>
                    <a:pt x="40" y="127"/>
                    <a:pt x="46" y="125"/>
                    <a:pt x="51" y="122"/>
                  </a:cubicBezTo>
                  <a:cubicBezTo>
                    <a:pt x="64" y="110"/>
                    <a:pt x="83" y="103"/>
                    <a:pt x="96" y="97"/>
                  </a:cubicBezTo>
                  <a:cubicBezTo>
                    <a:pt x="109" y="90"/>
                    <a:pt x="122" y="84"/>
                    <a:pt x="128" y="78"/>
                  </a:cubicBezTo>
                  <a:cubicBezTo>
                    <a:pt x="147" y="71"/>
                    <a:pt x="160" y="71"/>
                    <a:pt x="179" y="65"/>
                  </a:cubicBezTo>
                  <a:cubicBezTo>
                    <a:pt x="205" y="58"/>
                    <a:pt x="230" y="58"/>
                    <a:pt x="256" y="58"/>
                  </a:cubicBezTo>
                  <a:lnTo>
                    <a:pt x="282" y="58"/>
                  </a:lnTo>
                  <a:cubicBezTo>
                    <a:pt x="288" y="52"/>
                    <a:pt x="294" y="46"/>
                    <a:pt x="294" y="33"/>
                  </a:cubicBezTo>
                  <a:cubicBezTo>
                    <a:pt x="301" y="26"/>
                    <a:pt x="294" y="20"/>
                    <a:pt x="294" y="14"/>
                  </a:cubicBezTo>
                  <a:cubicBezTo>
                    <a:pt x="288" y="7"/>
                    <a:pt x="282" y="1"/>
                    <a:pt x="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6694941" y="3063273"/>
              <a:ext cx="32381" cy="15218"/>
            </a:xfrm>
            <a:custGeom>
              <a:avLst/>
              <a:gdLst/>
              <a:ahLst/>
              <a:cxnLst/>
              <a:rect l="l" t="t" r="r" b="b"/>
              <a:pathLst>
                <a:path w="366" h="172" extrusionOk="0">
                  <a:moveTo>
                    <a:pt x="45" y="0"/>
                  </a:moveTo>
                  <a:cubicBezTo>
                    <a:pt x="26" y="0"/>
                    <a:pt x="7" y="13"/>
                    <a:pt x="7" y="32"/>
                  </a:cubicBezTo>
                  <a:cubicBezTo>
                    <a:pt x="1" y="58"/>
                    <a:pt x="13" y="77"/>
                    <a:pt x="33" y="77"/>
                  </a:cubicBezTo>
                  <a:cubicBezTo>
                    <a:pt x="77" y="83"/>
                    <a:pt x="129" y="90"/>
                    <a:pt x="167" y="102"/>
                  </a:cubicBezTo>
                  <a:cubicBezTo>
                    <a:pt x="212" y="122"/>
                    <a:pt x="257" y="141"/>
                    <a:pt x="301" y="166"/>
                  </a:cubicBezTo>
                  <a:cubicBezTo>
                    <a:pt x="305" y="170"/>
                    <a:pt x="309" y="171"/>
                    <a:pt x="315" y="171"/>
                  </a:cubicBezTo>
                  <a:cubicBezTo>
                    <a:pt x="321" y="171"/>
                    <a:pt x="327" y="170"/>
                    <a:pt x="333" y="166"/>
                  </a:cubicBezTo>
                  <a:cubicBezTo>
                    <a:pt x="346" y="160"/>
                    <a:pt x="353" y="154"/>
                    <a:pt x="359" y="141"/>
                  </a:cubicBezTo>
                  <a:cubicBezTo>
                    <a:pt x="365" y="122"/>
                    <a:pt x="359" y="96"/>
                    <a:pt x="340" y="83"/>
                  </a:cubicBezTo>
                  <a:cubicBezTo>
                    <a:pt x="289" y="64"/>
                    <a:pt x="244" y="45"/>
                    <a:pt x="199" y="32"/>
                  </a:cubicBezTo>
                  <a:cubicBezTo>
                    <a:pt x="148" y="13"/>
                    <a:pt x="97" y="6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7"/>
            <p:cNvSpPr/>
            <p:nvPr/>
          </p:nvSpPr>
          <p:spPr>
            <a:xfrm>
              <a:off x="6683617" y="3019038"/>
              <a:ext cx="35035" cy="9378"/>
            </a:xfrm>
            <a:custGeom>
              <a:avLst/>
              <a:gdLst/>
              <a:ahLst/>
              <a:cxnLst/>
              <a:rect l="l" t="t" r="r" b="b"/>
              <a:pathLst>
                <a:path w="396" h="106" extrusionOk="0">
                  <a:moveTo>
                    <a:pt x="186" y="1"/>
                  </a:moveTo>
                  <a:lnTo>
                    <a:pt x="186" y="7"/>
                  </a:lnTo>
                  <a:cubicBezTo>
                    <a:pt x="129" y="14"/>
                    <a:pt x="71" y="26"/>
                    <a:pt x="20" y="52"/>
                  </a:cubicBezTo>
                  <a:cubicBezTo>
                    <a:pt x="13" y="58"/>
                    <a:pt x="7" y="58"/>
                    <a:pt x="7" y="65"/>
                  </a:cubicBezTo>
                  <a:cubicBezTo>
                    <a:pt x="1" y="71"/>
                    <a:pt x="1" y="84"/>
                    <a:pt x="7" y="90"/>
                  </a:cubicBezTo>
                  <a:cubicBezTo>
                    <a:pt x="7" y="100"/>
                    <a:pt x="17" y="106"/>
                    <a:pt x="28" y="106"/>
                  </a:cubicBezTo>
                  <a:cubicBezTo>
                    <a:pt x="32" y="106"/>
                    <a:pt x="36" y="105"/>
                    <a:pt x="39" y="103"/>
                  </a:cubicBezTo>
                  <a:cubicBezTo>
                    <a:pt x="71" y="90"/>
                    <a:pt x="103" y="78"/>
                    <a:pt x="141" y="71"/>
                  </a:cubicBezTo>
                  <a:lnTo>
                    <a:pt x="193" y="65"/>
                  </a:lnTo>
                  <a:lnTo>
                    <a:pt x="244" y="65"/>
                  </a:lnTo>
                  <a:lnTo>
                    <a:pt x="295" y="71"/>
                  </a:lnTo>
                  <a:cubicBezTo>
                    <a:pt x="308" y="71"/>
                    <a:pt x="327" y="71"/>
                    <a:pt x="346" y="78"/>
                  </a:cubicBezTo>
                  <a:cubicBezTo>
                    <a:pt x="348" y="78"/>
                    <a:pt x="350" y="78"/>
                    <a:pt x="352" y="78"/>
                  </a:cubicBezTo>
                  <a:cubicBezTo>
                    <a:pt x="386" y="78"/>
                    <a:pt x="395" y="26"/>
                    <a:pt x="359" y="20"/>
                  </a:cubicBezTo>
                  <a:cubicBezTo>
                    <a:pt x="333" y="7"/>
                    <a:pt x="301" y="7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7"/>
            <p:cNvSpPr/>
            <p:nvPr/>
          </p:nvSpPr>
          <p:spPr>
            <a:xfrm>
              <a:off x="6696091" y="2998689"/>
              <a:ext cx="21056" cy="6282"/>
            </a:xfrm>
            <a:custGeom>
              <a:avLst/>
              <a:gdLst/>
              <a:ahLst/>
              <a:cxnLst/>
              <a:rect l="l" t="t" r="r" b="b"/>
              <a:pathLst>
                <a:path w="238" h="71" extrusionOk="0">
                  <a:moveTo>
                    <a:pt x="205" y="0"/>
                  </a:moveTo>
                  <a:cubicBezTo>
                    <a:pt x="206" y="0"/>
                    <a:pt x="206" y="0"/>
                    <a:pt x="207" y="0"/>
                  </a:cubicBezTo>
                  <a:lnTo>
                    <a:pt x="207" y="0"/>
                  </a:lnTo>
                  <a:cubicBezTo>
                    <a:pt x="208" y="0"/>
                    <a:pt x="210" y="0"/>
                    <a:pt x="212" y="0"/>
                  </a:cubicBezTo>
                  <a:close/>
                  <a:moveTo>
                    <a:pt x="207" y="0"/>
                  </a:moveTo>
                  <a:cubicBezTo>
                    <a:pt x="145" y="1"/>
                    <a:pt x="88" y="13"/>
                    <a:pt x="26" y="20"/>
                  </a:cubicBezTo>
                  <a:cubicBezTo>
                    <a:pt x="0" y="26"/>
                    <a:pt x="0" y="64"/>
                    <a:pt x="26" y="71"/>
                  </a:cubicBezTo>
                  <a:cubicBezTo>
                    <a:pt x="90" y="64"/>
                    <a:pt x="148" y="58"/>
                    <a:pt x="212" y="52"/>
                  </a:cubicBezTo>
                  <a:cubicBezTo>
                    <a:pt x="224" y="52"/>
                    <a:pt x="237" y="39"/>
                    <a:pt x="237" y="26"/>
                  </a:cubicBezTo>
                  <a:cubicBezTo>
                    <a:pt x="231" y="8"/>
                    <a:pt x="219" y="1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7"/>
            <p:cNvSpPr/>
            <p:nvPr/>
          </p:nvSpPr>
          <p:spPr>
            <a:xfrm>
              <a:off x="6678485" y="2942068"/>
              <a:ext cx="26719" cy="8759"/>
            </a:xfrm>
            <a:custGeom>
              <a:avLst/>
              <a:gdLst/>
              <a:ahLst/>
              <a:cxnLst/>
              <a:rect l="l" t="t" r="r" b="b"/>
              <a:pathLst>
                <a:path w="302" h="99" extrusionOk="0">
                  <a:moveTo>
                    <a:pt x="148" y="0"/>
                  </a:moveTo>
                  <a:cubicBezTo>
                    <a:pt x="110" y="7"/>
                    <a:pt x="71" y="13"/>
                    <a:pt x="33" y="26"/>
                  </a:cubicBezTo>
                  <a:cubicBezTo>
                    <a:pt x="14" y="39"/>
                    <a:pt x="1" y="58"/>
                    <a:pt x="7" y="77"/>
                  </a:cubicBezTo>
                  <a:cubicBezTo>
                    <a:pt x="13" y="88"/>
                    <a:pt x="31" y="98"/>
                    <a:pt x="44" y="98"/>
                  </a:cubicBezTo>
                  <a:cubicBezTo>
                    <a:pt x="47" y="98"/>
                    <a:pt x="50" y="98"/>
                    <a:pt x="52" y="96"/>
                  </a:cubicBezTo>
                  <a:cubicBezTo>
                    <a:pt x="71" y="90"/>
                    <a:pt x="91" y="84"/>
                    <a:pt x="110" y="77"/>
                  </a:cubicBezTo>
                  <a:cubicBezTo>
                    <a:pt x="142" y="71"/>
                    <a:pt x="174" y="71"/>
                    <a:pt x="206" y="71"/>
                  </a:cubicBezTo>
                  <a:lnTo>
                    <a:pt x="257" y="77"/>
                  </a:lnTo>
                  <a:cubicBezTo>
                    <a:pt x="276" y="77"/>
                    <a:pt x="295" y="64"/>
                    <a:pt x="302" y="45"/>
                  </a:cubicBezTo>
                  <a:cubicBezTo>
                    <a:pt x="302" y="26"/>
                    <a:pt x="289" y="7"/>
                    <a:pt x="270" y="7"/>
                  </a:cubicBezTo>
                  <a:cubicBezTo>
                    <a:pt x="244" y="0"/>
                    <a:pt x="219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7"/>
            <p:cNvSpPr/>
            <p:nvPr/>
          </p:nvSpPr>
          <p:spPr>
            <a:xfrm>
              <a:off x="6660437" y="2906945"/>
              <a:ext cx="22737" cy="8759"/>
            </a:xfrm>
            <a:custGeom>
              <a:avLst/>
              <a:gdLst/>
              <a:ahLst/>
              <a:cxnLst/>
              <a:rect l="l" t="t" r="r" b="b"/>
              <a:pathLst>
                <a:path w="257" h="99" extrusionOk="0">
                  <a:moveTo>
                    <a:pt x="218" y="1"/>
                  </a:moveTo>
                  <a:lnTo>
                    <a:pt x="218" y="7"/>
                  </a:lnTo>
                  <a:cubicBezTo>
                    <a:pt x="154" y="13"/>
                    <a:pt x="96" y="26"/>
                    <a:pt x="32" y="33"/>
                  </a:cubicBezTo>
                  <a:cubicBezTo>
                    <a:pt x="13" y="33"/>
                    <a:pt x="0" y="52"/>
                    <a:pt x="0" y="71"/>
                  </a:cubicBezTo>
                  <a:cubicBezTo>
                    <a:pt x="0" y="87"/>
                    <a:pt x="13" y="98"/>
                    <a:pt x="28" y="98"/>
                  </a:cubicBezTo>
                  <a:cubicBezTo>
                    <a:pt x="32" y="98"/>
                    <a:pt x="35" y="98"/>
                    <a:pt x="39" y="97"/>
                  </a:cubicBezTo>
                  <a:lnTo>
                    <a:pt x="224" y="71"/>
                  </a:lnTo>
                  <a:cubicBezTo>
                    <a:pt x="243" y="71"/>
                    <a:pt x="256" y="52"/>
                    <a:pt x="256" y="33"/>
                  </a:cubicBezTo>
                  <a:cubicBezTo>
                    <a:pt x="250" y="20"/>
                    <a:pt x="237" y="7"/>
                    <a:pt x="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7"/>
            <p:cNvSpPr/>
            <p:nvPr/>
          </p:nvSpPr>
          <p:spPr>
            <a:xfrm>
              <a:off x="6677954" y="3289669"/>
              <a:ext cx="122977" cy="120238"/>
            </a:xfrm>
            <a:custGeom>
              <a:avLst/>
              <a:gdLst/>
              <a:ahLst/>
              <a:cxnLst/>
              <a:rect l="l" t="t" r="r" b="b"/>
              <a:pathLst>
                <a:path w="1390" h="1359" extrusionOk="0">
                  <a:moveTo>
                    <a:pt x="699" y="1"/>
                  </a:moveTo>
                  <a:cubicBezTo>
                    <a:pt x="529" y="1"/>
                    <a:pt x="366" y="64"/>
                    <a:pt x="237" y="180"/>
                  </a:cubicBezTo>
                  <a:cubicBezTo>
                    <a:pt x="103" y="302"/>
                    <a:pt x="26" y="475"/>
                    <a:pt x="20" y="654"/>
                  </a:cubicBezTo>
                  <a:cubicBezTo>
                    <a:pt x="1" y="1012"/>
                    <a:pt x="301" y="1358"/>
                    <a:pt x="673" y="1358"/>
                  </a:cubicBezTo>
                  <a:cubicBezTo>
                    <a:pt x="681" y="1358"/>
                    <a:pt x="689" y="1359"/>
                    <a:pt x="697" y="1359"/>
                  </a:cubicBezTo>
                  <a:cubicBezTo>
                    <a:pt x="868" y="1359"/>
                    <a:pt x="1031" y="1295"/>
                    <a:pt x="1159" y="1179"/>
                  </a:cubicBezTo>
                  <a:cubicBezTo>
                    <a:pt x="1293" y="1057"/>
                    <a:pt x="1370" y="891"/>
                    <a:pt x="1377" y="712"/>
                  </a:cubicBezTo>
                  <a:cubicBezTo>
                    <a:pt x="1389" y="353"/>
                    <a:pt x="1095" y="1"/>
                    <a:pt x="724" y="1"/>
                  </a:cubicBezTo>
                  <a:cubicBezTo>
                    <a:pt x="716" y="1"/>
                    <a:pt x="707" y="1"/>
                    <a:pt x="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6863654" y="3386014"/>
              <a:ext cx="122977" cy="120680"/>
            </a:xfrm>
            <a:custGeom>
              <a:avLst/>
              <a:gdLst/>
              <a:ahLst/>
              <a:cxnLst/>
              <a:rect l="l" t="t" r="r" b="b"/>
              <a:pathLst>
                <a:path w="1390" h="1364" extrusionOk="0">
                  <a:moveTo>
                    <a:pt x="724" y="0"/>
                  </a:moveTo>
                  <a:cubicBezTo>
                    <a:pt x="545" y="0"/>
                    <a:pt x="366" y="64"/>
                    <a:pt x="238" y="179"/>
                  </a:cubicBezTo>
                  <a:cubicBezTo>
                    <a:pt x="103" y="301"/>
                    <a:pt x="20" y="474"/>
                    <a:pt x="14" y="653"/>
                  </a:cubicBezTo>
                  <a:cubicBezTo>
                    <a:pt x="1" y="1012"/>
                    <a:pt x="295" y="1364"/>
                    <a:pt x="667" y="1364"/>
                  </a:cubicBezTo>
                  <a:cubicBezTo>
                    <a:pt x="675" y="1364"/>
                    <a:pt x="683" y="1364"/>
                    <a:pt x="691" y="1364"/>
                  </a:cubicBezTo>
                  <a:cubicBezTo>
                    <a:pt x="861" y="1364"/>
                    <a:pt x="1025" y="1300"/>
                    <a:pt x="1153" y="1184"/>
                  </a:cubicBezTo>
                  <a:cubicBezTo>
                    <a:pt x="1287" y="1063"/>
                    <a:pt x="1364" y="890"/>
                    <a:pt x="1377" y="711"/>
                  </a:cubicBezTo>
                  <a:cubicBezTo>
                    <a:pt x="1390" y="352"/>
                    <a:pt x="1095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7"/>
            <p:cNvSpPr/>
            <p:nvPr/>
          </p:nvSpPr>
          <p:spPr>
            <a:xfrm>
              <a:off x="6662704" y="3487623"/>
              <a:ext cx="122977" cy="120768"/>
            </a:xfrm>
            <a:custGeom>
              <a:avLst/>
              <a:gdLst/>
              <a:ahLst/>
              <a:cxnLst/>
              <a:rect l="l" t="t" r="r" b="b"/>
              <a:pathLst>
                <a:path w="1390" h="1365" extrusionOk="0">
                  <a:moveTo>
                    <a:pt x="699" y="0"/>
                  </a:moveTo>
                  <a:cubicBezTo>
                    <a:pt x="529" y="0"/>
                    <a:pt x="366" y="64"/>
                    <a:pt x="237" y="180"/>
                  </a:cubicBezTo>
                  <a:cubicBezTo>
                    <a:pt x="103" y="302"/>
                    <a:pt x="26" y="474"/>
                    <a:pt x="20" y="654"/>
                  </a:cubicBezTo>
                  <a:cubicBezTo>
                    <a:pt x="1" y="1012"/>
                    <a:pt x="295" y="1364"/>
                    <a:pt x="666" y="1364"/>
                  </a:cubicBezTo>
                  <a:cubicBezTo>
                    <a:pt x="674" y="1364"/>
                    <a:pt x="681" y="1364"/>
                    <a:pt x="689" y="1364"/>
                  </a:cubicBezTo>
                  <a:cubicBezTo>
                    <a:pt x="860" y="1364"/>
                    <a:pt x="1030" y="1295"/>
                    <a:pt x="1159" y="1185"/>
                  </a:cubicBezTo>
                  <a:cubicBezTo>
                    <a:pt x="1287" y="1063"/>
                    <a:pt x="1370" y="890"/>
                    <a:pt x="1377" y="711"/>
                  </a:cubicBezTo>
                  <a:cubicBezTo>
                    <a:pt x="1390" y="353"/>
                    <a:pt x="1095" y="1"/>
                    <a:pt x="724" y="1"/>
                  </a:cubicBezTo>
                  <a:cubicBezTo>
                    <a:pt x="716" y="0"/>
                    <a:pt x="708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7"/>
            <p:cNvSpPr/>
            <p:nvPr/>
          </p:nvSpPr>
          <p:spPr>
            <a:xfrm>
              <a:off x="6575505" y="3215000"/>
              <a:ext cx="207910" cy="47423"/>
            </a:xfrm>
            <a:custGeom>
              <a:avLst/>
              <a:gdLst/>
              <a:ahLst/>
              <a:cxnLst/>
              <a:rect l="l" t="t" r="r" b="b"/>
              <a:pathLst>
                <a:path w="2350" h="536" extrusionOk="0">
                  <a:moveTo>
                    <a:pt x="2221" y="0"/>
                  </a:moveTo>
                  <a:cubicBezTo>
                    <a:pt x="2195" y="0"/>
                    <a:pt x="2176" y="7"/>
                    <a:pt x="2157" y="26"/>
                  </a:cubicBezTo>
                  <a:lnTo>
                    <a:pt x="2157" y="13"/>
                  </a:lnTo>
                  <a:cubicBezTo>
                    <a:pt x="2099" y="71"/>
                    <a:pt x="2035" y="128"/>
                    <a:pt x="1965" y="173"/>
                  </a:cubicBezTo>
                  <a:cubicBezTo>
                    <a:pt x="1895" y="218"/>
                    <a:pt x="1818" y="256"/>
                    <a:pt x="1735" y="288"/>
                  </a:cubicBezTo>
                  <a:cubicBezTo>
                    <a:pt x="1626" y="320"/>
                    <a:pt x="1511" y="346"/>
                    <a:pt x="1395" y="352"/>
                  </a:cubicBezTo>
                  <a:cubicBezTo>
                    <a:pt x="1347" y="356"/>
                    <a:pt x="1298" y="357"/>
                    <a:pt x="1247" y="357"/>
                  </a:cubicBezTo>
                  <a:cubicBezTo>
                    <a:pt x="1197" y="357"/>
                    <a:pt x="1146" y="356"/>
                    <a:pt x="1095" y="352"/>
                  </a:cubicBezTo>
                  <a:cubicBezTo>
                    <a:pt x="1043" y="346"/>
                    <a:pt x="992" y="340"/>
                    <a:pt x="941" y="333"/>
                  </a:cubicBezTo>
                  <a:cubicBezTo>
                    <a:pt x="890" y="327"/>
                    <a:pt x="832" y="314"/>
                    <a:pt x="781" y="308"/>
                  </a:cubicBezTo>
                  <a:lnTo>
                    <a:pt x="787" y="308"/>
                  </a:lnTo>
                  <a:cubicBezTo>
                    <a:pt x="653" y="276"/>
                    <a:pt x="519" y="237"/>
                    <a:pt x="391" y="192"/>
                  </a:cubicBezTo>
                  <a:cubicBezTo>
                    <a:pt x="269" y="148"/>
                    <a:pt x="147" y="96"/>
                    <a:pt x="26" y="45"/>
                  </a:cubicBezTo>
                  <a:cubicBezTo>
                    <a:pt x="24" y="43"/>
                    <a:pt x="22" y="43"/>
                    <a:pt x="19" y="43"/>
                  </a:cubicBezTo>
                  <a:cubicBezTo>
                    <a:pt x="13" y="43"/>
                    <a:pt x="5" y="49"/>
                    <a:pt x="0" y="58"/>
                  </a:cubicBezTo>
                  <a:cubicBezTo>
                    <a:pt x="0" y="64"/>
                    <a:pt x="7" y="77"/>
                    <a:pt x="13" y="84"/>
                  </a:cubicBezTo>
                  <a:lnTo>
                    <a:pt x="77" y="109"/>
                  </a:lnTo>
                  <a:lnTo>
                    <a:pt x="147" y="148"/>
                  </a:lnTo>
                  <a:lnTo>
                    <a:pt x="141" y="148"/>
                  </a:lnTo>
                  <a:cubicBezTo>
                    <a:pt x="224" y="186"/>
                    <a:pt x="301" y="231"/>
                    <a:pt x="378" y="263"/>
                  </a:cubicBezTo>
                  <a:cubicBezTo>
                    <a:pt x="461" y="295"/>
                    <a:pt x="551" y="333"/>
                    <a:pt x="634" y="365"/>
                  </a:cubicBezTo>
                  <a:cubicBezTo>
                    <a:pt x="717" y="397"/>
                    <a:pt x="807" y="423"/>
                    <a:pt x="896" y="448"/>
                  </a:cubicBezTo>
                  <a:cubicBezTo>
                    <a:pt x="992" y="474"/>
                    <a:pt x="1082" y="493"/>
                    <a:pt x="1178" y="512"/>
                  </a:cubicBezTo>
                  <a:cubicBezTo>
                    <a:pt x="1263" y="528"/>
                    <a:pt x="1350" y="536"/>
                    <a:pt x="1437" y="536"/>
                  </a:cubicBezTo>
                  <a:cubicBezTo>
                    <a:pt x="1533" y="536"/>
                    <a:pt x="1628" y="526"/>
                    <a:pt x="1722" y="506"/>
                  </a:cubicBezTo>
                  <a:cubicBezTo>
                    <a:pt x="1907" y="461"/>
                    <a:pt x="2074" y="378"/>
                    <a:pt x="2221" y="256"/>
                  </a:cubicBezTo>
                  <a:cubicBezTo>
                    <a:pt x="2253" y="224"/>
                    <a:pt x="2279" y="192"/>
                    <a:pt x="2311" y="160"/>
                  </a:cubicBezTo>
                  <a:cubicBezTo>
                    <a:pt x="2349" y="90"/>
                    <a:pt x="2304" y="7"/>
                    <a:pt x="2227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7"/>
            <p:cNvSpPr/>
            <p:nvPr/>
          </p:nvSpPr>
          <p:spPr>
            <a:xfrm>
              <a:off x="6758374" y="3207657"/>
              <a:ext cx="46802" cy="38929"/>
            </a:xfrm>
            <a:custGeom>
              <a:avLst/>
              <a:gdLst/>
              <a:ahLst/>
              <a:cxnLst/>
              <a:rect l="l" t="t" r="r" b="b"/>
              <a:pathLst>
                <a:path w="529" h="440" extrusionOk="0">
                  <a:moveTo>
                    <a:pt x="52" y="0"/>
                  </a:moveTo>
                  <a:cubicBezTo>
                    <a:pt x="26" y="0"/>
                    <a:pt x="7" y="19"/>
                    <a:pt x="7" y="45"/>
                  </a:cubicBezTo>
                  <a:cubicBezTo>
                    <a:pt x="0" y="71"/>
                    <a:pt x="20" y="96"/>
                    <a:pt x="52" y="96"/>
                  </a:cubicBezTo>
                  <a:cubicBezTo>
                    <a:pt x="64" y="96"/>
                    <a:pt x="84" y="96"/>
                    <a:pt x="103" y="103"/>
                  </a:cubicBezTo>
                  <a:cubicBezTo>
                    <a:pt x="128" y="109"/>
                    <a:pt x="154" y="115"/>
                    <a:pt x="180" y="128"/>
                  </a:cubicBezTo>
                  <a:cubicBezTo>
                    <a:pt x="212" y="141"/>
                    <a:pt x="237" y="160"/>
                    <a:pt x="263" y="186"/>
                  </a:cubicBezTo>
                  <a:cubicBezTo>
                    <a:pt x="288" y="211"/>
                    <a:pt x="314" y="237"/>
                    <a:pt x="333" y="263"/>
                  </a:cubicBezTo>
                  <a:cubicBezTo>
                    <a:pt x="352" y="295"/>
                    <a:pt x="365" y="327"/>
                    <a:pt x="384" y="365"/>
                  </a:cubicBezTo>
                  <a:lnTo>
                    <a:pt x="391" y="391"/>
                  </a:lnTo>
                  <a:cubicBezTo>
                    <a:pt x="391" y="403"/>
                    <a:pt x="404" y="416"/>
                    <a:pt x="416" y="429"/>
                  </a:cubicBezTo>
                  <a:cubicBezTo>
                    <a:pt x="428" y="436"/>
                    <a:pt x="441" y="440"/>
                    <a:pt x="453" y="440"/>
                  </a:cubicBezTo>
                  <a:cubicBezTo>
                    <a:pt x="493" y="440"/>
                    <a:pt x="529" y="403"/>
                    <a:pt x="519" y="359"/>
                  </a:cubicBezTo>
                  <a:cubicBezTo>
                    <a:pt x="506" y="307"/>
                    <a:pt x="487" y="256"/>
                    <a:pt x="455" y="211"/>
                  </a:cubicBezTo>
                  <a:cubicBezTo>
                    <a:pt x="429" y="173"/>
                    <a:pt x="391" y="135"/>
                    <a:pt x="352" y="103"/>
                  </a:cubicBezTo>
                  <a:cubicBezTo>
                    <a:pt x="308" y="71"/>
                    <a:pt x="263" y="45"/>
                    <a:pt x="212" y="32"/>
                  </a:cubicBezTo>
                  <a:cubicBezTo>
                    <a:pt x="160" y="13"/>
                    <a:pt x="109" y="0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6733426" y="3686107"/>
              <a:ext cx="65204" cy="110771"/>
            </a:xfrm>
            <a:custGeom>
              <a:avLst/>
              <a:gdLst/>
              <a:ahLst/>
              <a:cxnLst/>
              <a:rect l="l" t="t" r="r" b="b"/>
              <a:pathLst>
                <a:path w="737" h="1252" extrusionOk="0">
                  <a:moveTo>
                    <a:pt x="519" y="1018"/>
                  </a:moveTo>
                  <a:cubicBezTo>
                    <a:pt x="526" y="1018"/>
                    <a:pt x="526" y="1025"/>
                    <a:pt x="526" y="1025"/>
                  </a:cubicBezTo>
                  <a:lnTo>
                    <a:pt x="519" y="1018"/>
                  </a:lnTo>
                  <a:close/>
                  <a:moveTo>
                    <a:pt x="71" y="0"/>
                  </a:moveTo>
                  <a:cubicBezTo>
                    <a:pt x="39" y="0"/>
                    <a:pt x="14" y="26"/>
                    <a:pt x="7" y="58"/>
                  </a:cubicBezTo>
                  <a:lnTo>
                    <a:pt x="1" y="52"/>
                  </a:lnTo>
                  <a:lnTo>
                    <a:pt x="1" y="52"/>
                  </a:lnTo>
                  <a:cubicBezTo>
                    <a:pt x="1" y="288"/>
                    <a:pt x="52" y="525"/>
                    <a:pt x="161" y="736"/>
                  </a:cubicBezTo>
                  <a:cubicBezTo>
                    <a:pt x="270" y="948"/>
                    <a:pt x="436" y="1121"/>
                    <a:pt x="634" y="1242"/>
                  </a:cubicBezTo>
                  <a:cubicBezTo>
                    <a:pt x="644" y="1247"/>
                    <a:pt x="656" y="1251"/>
                    <a:pt x="669" y="1251"/>
                  </a:cubicBezTo>
                  <a:cubicBezTo>
                    <a:pt x="674" y="1251"/>
                    <a:pt x="680" y="1250"/>
                    <a:pt x="686" y="1249"/>
                  </a:cubicBezTo>
                  <a:cubicBezTo>
                    <a:pt x="698" y="1249"/>
                    <a:pt x="711" y="1242"/>
                    <a:pt x="724" y="1223"/>
                  </a:cubicBezTo>
                  <a:cubicBezTo>
                    <a:pt x="737" y="1197"/>
                    <a:pt x="730" y="1165"/>
                    <a:pt x="705" y="1146"/>
                  </a:cubicBezTo>
                  <a:cubicBezTo>
                    <a:pt x="641" y="1108"/>
                    <a:pt x="583" y="1069"/>
                    <a:pt x="526" y="1018"/>
                  </a:cubicBezTo>
                  <a:cubicBezTo>
                    <a:pt x="455" y="954"/>
                    <a:pt x="391" y="877"/>
                    <a:pt x="334" y="800"/>
                  </a:cubicBezTo>
                  <a:cubicBezTo>
                    <a:pt x="276" y="704"/>
                    <a:pt x="225" y="602"/>
                    <a:pt x="193" y="500"/>
                  </a:cubicBezTo>
                  <a:cubicBezTo>
                    <a:pt x="193" y="498"/>
                    <a:pt x="193" y="496"/>
                    <a:pt x="193" y="493"/>
                  </a:cubicBezTo>
                  <a:cubicBezTo>
                    <a:pt x="154" y="384"/>
                    <a:pt x="135" y="276"/>
                    <a:pt x="129" y="167"/>
                  </a:cubicBezTo>
                  <a:lnTo>
                    <a:pt x="129" y="64"/>
                  </a:lnTo>
                  <a:cubicBezTo>
                    <a:pt x="129" y="32"/>
                    <a:pt x="110" y="7"/>
                    <a:pt x="71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6790666" y="3654346"/>
              <a:ext cx="68566" cy="124750"/>
            </a:xfrm>
            <a:custGeom>
              <a:avLst/>
              <a:gdLst/>
              <a:ahLst/>
              <a:cxnLst/>
              <a:rect l="l" t="t" r="r" b="b"/>
              <a:pathLst>
                <a:path w="775" h="1410" extrusionOk="0">
                  <a:moveTo>
                    <a:pt x="68" y="0"/>
                  </a:moveTo>
                  <a:cubicBezTo>
                    <a:pt x="65" y="0"/>
                    <a:pt x="61" y="0"/>
                    <a:pt x="58" y="1"/>
                  </a:cubicBezTo>
                  <a:cubicBezTo>
                    <a:pt x="26" y="7"/>
                    <a:pt x="0" y="39"/>
                    <a:pt x="7" y="71"/>
                  </a:cubicBezTo>
                  <a:cubicBezTo>
                    <a:pt x="45" y="321"/>
                    <a:pt x="122" y="558"/>
                    <a:pt x="231" y="782"/>
                  </a:cubicBezTo>
                  <a:cubicBezTo>
                    <a:pt x="288" y="897"/>
                    <a:pt x="352" y="1006"/>
                    <a:pt x="429" y="1115"/>
                  </a:cubicBezTo>
                  <a:cubicBezTo>
                    <a:pt x="499" y="1211"/>
                    <a:pt x="583" y="1307"/>
                    <a:pt x="672" y="1390"/>
                  </a:cubicBezTo>
                  <a:cubicBezTo>
                    <a:pt x="679" y="1403"/>
                    <a:pt x="698" y="1409"/>
                    <a:pt x="711" y="1409"/>
                  </a:cubicBezTo>
                  <a:cubicBezTo>
                    <a:pt x="724" y="1409"/>
                    <a:pt x="743" y="1403"/>
                    <a:pt x="756" y="1396"/>
                  </a:cubicBezTo>
                  <a:cubicBezTo>
                    <a:pt x="768" y="1384"/>
                    <a:pt x="775" y="1371"/>
                    <a:pt x="775" y="1358"/>
                  </a:cubicBezTo>
                  <a:cubicBezTo>
                    <a:pt x="775" y="1339"/>
                    <a:pt x="768" y="1320"/>
                    <a:pt x="762" y="1313"/>
                  </a:cubicBezTo>
                  <a:cubicBezTo>
                    <a:pt x="653" y="1211"/>
                    <a:pt x="557" y="1102"/>
                    <a:pt x="480" y="980"/>
                  </a:cubicBezTo>
                  <a:lnTo>
                    <a:pt x="474" y="974"/>
                  </a:lnTo>
                  <a:lnTo>
                    <a:pt x="474" y="980"/>
                  </a:lnTo>
                  <a:cubicBezTo>
                    <a:pt x="365" y="801"/>
                    <a:pt x="275" y="615"/>
                    <a:pt x="211" y="417"/>
                  </a:cubicBezTo>
                  <a:cubicBezTo>
                    <a:pt x="167" y="295"/>
                    <a:pt x="141" y="174"/>
                    <a:pt x="122" y="46"/>
                  </a:cubicBezTo>
                  <a:cubicBezTo>
                    <a:pt x="116" y="23"/>
                    <a:pt x="95" y="0"/>
                    <a:pt x="68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6850118" y="3619665"/>
              <a:ext cx="78741" cy="128820"/>
            </a:xfrm>
            <a:custGeom>
              <a:avLst/>
              <a:gdLst/>
              <a:ahLst/>
              <a:cxnLst/>
              <a:rect l="l" t="t" r="r" b="b"/>
              <a:pathLst>
                <a:path w="890" h="1456" extrusionOk="0">
                  <a:moveTo>
                    <a:pt x="59" y="0"/>
                  </a:moveTo>
                  <a:cubicBezTo>
                    <a:pt x="49" y="0"/>
                    <a:pt x="37" y="6"/>
                    <a:pt x="32" y="15"/>
                  </a:cubicBezTo>
                  <a:lnTo>
                    <a:pt x="26" y="15"/>
                  </a:lnTo>
                  <a:cubicBezTo>
                    <a:pt x="7" y="41"/>
                    <a:pt x="0" y="73"/>
                    <a:pt x="20" y="99"/>
                  </a:cubicBezTo>
                  <a:cubicBezTo>
                    <a:pt x="58" y="143"/>
                    <a:pt x="90" y="195"/>
                    <a:pt x="122" y="239"/>
                  </a:cubicBezTo>
                  <a:cubicBezTo>
                    <a:pt x="372" y="617"/>
                    <a:pt x="544" y="1033"/>
                    <a:pt x="768" y="1423"/>
                  </a:cubicBezTo>
                  <a:cubicBezTo>
                    <a:pt x="781" y="1445"/>
                    <a:pt x="801" y="1455"/>
                    <a:pt x="822" y="1455"/>
                  </a:cubicBezTo>
                  <a:cubicBezTo>
                    <a:pt x="831" y="1455"/>
                    <a:pt x="841" y="1453"/>
                    <a:pt x="852" y="1449"/>
                  </a:cubicBezTo>
                  <a:cubicBezTo>
                    <a:pt x="877" y="1436"/>
                    <a:pt x="890" y="1404"/>
                    <a:pt x="877" y="1372"/>
                  </a:cubicBezTo>
                  <a:cubicBezTo>
                    <a:pt x="749" y="1148"/>
                    <a:pt x="634" y="911"/>
                    <a:pt x="512" y="687"/>
                  </a:cubicBezTo>
                  <a:cubicBezTo>
                    <a:pt x="397" y="451"/>
                    <a:pt x="269" y="233"/>
                    <a:pt x="116" y="22"/>
                  </a:cubicBezTo>
                  <a:cubicBezTo>
                    <a:pt x="105" y="11"/>
                    <a:pt x="95" y="1"/>
                    <a:pt x="81" y="1"/>
                  </a:cubicBezTo>
                  <a:cubicBezTo>
                    <a:pt x="78" y="1"/>
                    <a:pt x="74" y="1"/>
                    <a:pt x="71" y="3"/>
                  </a:cubicBezTo>
                  <a:cubicBezTo>
                    <a:pt x="67" y="1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6920276" y="3580738"/>
              <a:ext cx="70866" cy="125104"/>
            </a:xfrm>
            <a:custGeom>
              <a:avLst/>
              <a:gdLst/>
              <a:ahLst/>
              <a:cxnLst/>
              <a:rect l="l" t="t" r="r" b="b"/>
              <a:pathLst>
                <a:path w="801" h="1414" extrusionOk="0">
                  <a:moveTo>
                    <a:pt x="78" y="1"/>
                  </a:moveTo>
                  <a:cubicBezTo>
                    <a:pt x="59" y="1"/>
                    <a:pt x="46" y="7"/>
                    <a:pt x="39" y="14"/>
                  </a:cubicBezTo>
                  <a:lnTo>
                    <a:pt x="33" y="14"/>
                  </a:lnTo>
                  <a:cubicBezTo>
                    <a:pt x="7" y="33"/>
                    <a:pt x="1" y="71"/>
                    <a:pt x="27" y="97"/>
                  </a:cubicBezTo>
                  <a:cubicBezTo>
                    <a:pt x="103" y="180"/>
                    <a:pt x="174" y="276"/>
                    <a:pt x="244" y="372"/>
                  </a:cubicBezTo>
                  <a:cubicBezTo>
                    <a:pt x="449" y="679"/>
                    <a:pt x="564" y="1031"/>
                    <a:pt x="686" y="1377"/>
                  </a:cubicBezTo>
                  <a:cubicBezTo>
                    <a:pt x="692" y="1390"/>
                    <a:pt x="705" y="1403"/>
                    <a:pt x="718" y="1409"/>
                  </a:cubicBezTo>
                  <a:cubicBezTo>
                    <a:pt x="724" y="1412"/>
                    <a:pt x="732" y="1414"/>
                    <a:pt x="740" y="1414"/>
                  </a:cubicBezTo>
                  <a:cubicBezTo>
                    <a:pt x="748" y="1414"/>
                    <a:pt x="756" y="1412"/>
                    <a:pt x="763" y="1409"/>
                  </a:cubicBezTo>
                  <a:cubicBezTo>
                    <a:pt x="775" y="1403"/>
                    <a:pt x="788" y="1390"/>
                    <a:pt x="795" y="1371"/>
                  </a:cubicBezTo>
                  <a:cubicBezTo>
                    <a:pt x="801" y="1358"/>
                    <a:pt x="801" y="1339"/>
                    <a:pt x="795" y="1326"/>
                  </a:cubicBezTo>
                  <a:cubicBezTo>
                    <a:pt x="711" y="1095"/>
                    <a:pt x="635" y="859"/>
                    <a:pt x="532" y="635"/>
                  </a:cubicBezTo>
                  <a:cubicBezTo>
                    <a:pt x="430" y="411"/>
                    <a:pt x="289" y="206"/>
                    <a:pt x="123" y="20"/>
                  </a:cubicBezTo>
                  <a:cubicBezTo>
                    <a:pt x="110" y="7"/>
                    <a:pt x="91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6980347" y="3552427"/>
              <a:ext cx="66443" cy="118468"/>
            </a:xfrm>
            <a:custGeom>
              <a:avLst/>
              <a:gdLst/>
              <a:ahLst/>
              <a:cxnLst/>
              <a:rect l="l" t="t" r="r" b="b"/>
              <a:pathLst>
                <a:path w="751" h="1339" extrusionOk="0">
                  <a:moveTo>
                    <a:pt x="64" y="1"/>
                  </a:moveTo>
                  <a:cubicBezTo>
                    <a:pt x="45" y="1"/>
                    <a:pt x="32" y="7"/>
                    <a:pt x="20" y="20"/>
                  </a:cubicBezTo>
                  <a:lnTo>
                    <a:pt x="20" y="14"/>
                  </a:lnTo>
                  <a:cubicBezTo>
                    <a:pt x="13" y="20"/>
                    <a:pt x="0" y="39"/>
                    <a:pt x="0" y="52"/>
                  </a:cubicBezTo>
                  <a:cubicBezTo>
                    <a:pt x="0" y="71"/>
                    <a:pt x="7" y="84"/>
                    <a:pt x="20" y="97"/>
                  </a:cubicBezTo>
                  <a:cubicBezTo>
                    <a:pt x="116" y="180"/>
                    <a:pt x="199" y="283"/>
                    <a:pt x="269" y="391"/>
                  </a:cubicBezTo>
                  <a:lnTo>
                    <a:pt x="276" y="398"/>
                  </a:lnTo>
                  <a:lnTo>
                    <a:pt x="276" y="391"/>
                  </a:lnTo>
                  <a:cubicBezTo>
                    <a:pt x="378" y="558"/>
                    <a:pt x="468" y="737"/>
                    <a:pt x="525" y="929"/>
                  </a:cubicBezTo>
                  <a:lnTo>
                    <a:pt x="525" y="935"/>
                  </a:lnTo>
                  <a:lnTo>
                    <a:pt x="525" y="942"/>
                  </a:lnTo>
                  <a:cubicBezTo>
                    <a:pt x="564" y="1057"/>
                    <a:pt x="596" y="1172"/>
                    <a:pt x="621" y="1287"/>
                  </a:cubicBezTo>
                  <a:cubicBezTo>
                    <a:pt x="624" y="1323"/>
                    <a:pt x="651" y="1339"/>
                    <a:pt x="678" y="1339"/>
                  </a:cubicBezTo>
                  <a:cubicBezTo>
                    <a:pt x="714" y="1339"/>
                    <a:pt x="751" y="1312"/>
                    <a:pt x="736" y="1268"/>
                  </a:cubicBezTo>
                  <a:cubicBezTo>
                    <a:pt x="685" y="1031"/>
                    <a:pt x="615" y="807"/>
                    <a:pt x="519" y="596"/>
                  </a:cubicBezTo>
                  <a:cubicBezTo>
                    <a:pt x="423" y="379"/>
                    <a:pt x="282" y="187"/>
                    <a:pt x="109" y="27"/>
                  </a:cubicBezTo>
                  <a:cubicBezTo>
                    <a:pt x="96" y="14"/>
                    <a:pt x="84" y="7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7"/>
            <p:cNvSpPr/>
            <p:nvPr/>
          </p:nvSpPr>
          <p:spPr>
            <a:xfrm>
              <a:off x="7029006" y="3536945"/>
              <a:ext cx="51668" cy="96615"/>
            </a:xfrm>
            <a:custGeom>
              <a:avLst/>
              <a:gdLst/>
              <a:ahLst/>
              <a:cxnLst/>
              <a:rect l="l" t="t" r="r" b="b"/>
              <a:pathLst>
                <a:path w="584" h="1092" extrusionOk="0">
                  <a:moveTo>
                    <a:pt x="70" y="1"/>
                  </a:moveTo>
                  <a:cubicBezTo>
                    <a:pt x="57" y="1"/>
                    <a:pt x="44" y="4"/>
                    <a:pt x="33" y="10"/>
                  </a:cubicBezTo>
                  <a:lnTo>
                    <a:pt x="33" y="16"/>
                  </a:lnTo>
                  <a:cubicBezTo>
                    <a:pt x="7" y="35"/>
                    <a:pt x="1" y="74"/>
                    <a:pt x="26" y="99"/>
                  </a:cubicBezTo>
                  <a:cubicBezTo>
                    <a:pt x="70" y="155"/>
                    <a:pt x="119" y="217"/>
                    <a:pt x="157" y="279"/>
                  </a:cubicBezTo>
                  <a:lnTo>
                    <a:pt x="157" y="279"/>
                  </a:lnTo>
                  <a:cubicBezTo>
                    <a:pt x="156" y="279"/>
                    <a:pt x="156" y="278"/>
                    <a:pt x="154" y="278"/>
                  </a:cubicBezTo>
                  <a:cubicBezTo>
                    <a:pt x="257" y="426"/>
                    <a:pt x="334" y="586"/>
                    <a:pt x="391" y="752"/>
                  </a:cubicBezTo>
                  <a:cubicBezTo>
                    <a:pt x="423" y="848"/>
                    <a:pt x="442" y="944"/>
                    <a:pt x="462" y="1040"/>
                  </a:cubicBezTo>
                  <a:cubicBezTo>
                    <a:pt x="468" y="1072"/>
                    <a:pt x="500" y="1091"/>
                    <a:pt x="532" y="1091"/>
                  </a:cubicBezTo>
                  <a:cubicBezTo>
                    <a:pt x="564" y="1085"/>
                    <a:pt x="583" y="1053"/>
                    <a:pt x="577" y="1021"/>
                  </a:cubicBezTo>
                  <a:cubicBezTo>
                    <a:pt x="545" y="835"/>
                    <a:pt x="494" y="656"/>
                    <a:pt x="417" y="490"/>
                  </a:cubicBezTo>
                  <a:cubicBezTo>
                    <a:pt x="334" y="317"/>
                    <a:pt x="231" y="163"/>
                    <a:pt x="116" y="16"/>
                  </a:cubicBezTo>
                  <a:cubicBezTo>
                    <a:pt x="102" y="5"/>
                    <a:pt x="86" y="1"/>
                    <a:pt x="70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6847818" y="3046198"/>
              <a:ext cx="43175" cy="61933"/>
            </a:xfrm>
            <a:custGeom>
              <a:avLst/>
              <a:gdLst/>
              <a:ahLst/>
              <a:cxnLst/>
              <a:rect l="l" t="t" r="r" b="b"/>
              <a:pathLst>
                <a:path w="488" h="700" extrusionOk="0">
                  <a:moveTo>
                    <a:pt x="349" y="0"/>
                  </a:moveTo>
                  <a:cubicBezTo>
                    <a:pt x="262" y="0"/>
                    <a:pt x="150" y="115"/>
                    <a:pt x="78" y="283"/>
                  </a:cubicBezTo>
                  <a:cubicBezTo>
                    <a:pt x="1" y="468"/>
                    <a:pt x="13" y="654"/>
                    <a:pt x="103" y="692"/>
                  </a:cubicBezTo>
                  <a:cubicBezTo>
                    <a:pt x="115" y="697"/>
                    <a:pt x="128" y="699"/>
                    <a:pt x="141" y="699"/>
                  </a:cubicBezTo>
                  <a:cubicBezTo>
                    <a:pt x="232" y="699"/>
                    <a:pt x="343" y="585"/>
                    <a:pt x="410" y="417"/>
                  </a:cubicBezTo>
                  <a:cubicBezTo>
                    <a:pt x="487" y="225"/>
                    <a:pt x="474" y="46"/>
                    <a:pt x="385" y="7"/>
                  </a:cubicBezTo>
                  <a:cubicBezTo>
                    <a:pt x="374" y="3"/>
                    <a:pt x="362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6748200" y="2993027"/>
              <a:ext cx="43086" cy="61844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48" y="0"/>
                  </a:moveTo>
                  <a:cubicBezTo>
                    <a:pt x="257" y="0"/>
                    <a:pt x="145" y="119"/>
                    <a:pt x="77" y="282"/>
                  </a:cubicBezTo>
                  <a:cubicBezTo>
                    <a:pt x="0" y="474"/>
                    <a:pt x="13" y="653"/>
                    <a:pt x="103" y="692"/>
                  </a:cubicBezTo>
                  <a:cubicBezTo>
                    <a:pt x="114" y="696"/>
                    <a:pt x="126" y="699"/>
                    <a:pt x="138" y="699"/>
                  </a:cubicBezTo>
                  <a:cubicBezTo>
                    <a:pt x="226" y="699"/>
                    <a:pt x="343" y="585"/>
                    <a:pt x="410" y="423"/>
                  </a:cubicBezTo>
                  <a:cubicBezTo>
                    <a:pt x="487" y="231"/>
                    <a:pt x="474" y="45"/>
                    <a:pt x="384" y="7"/>
                  </a:cubicBezTo>
                  <a:cubicBezTo>
                    <a:pt x="373" y="2"/>
                    <a:pt x="361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8441263" y="2643126"/>
              <a:ext cx="524996" cy="729388"/>
            </a:xfrm>
            <a:custGeom>
              <a:avLst/>
              <a:gdLst/>
              <a:ahLst/>
              <a:cxnLst/>
              <a:rect l="l" t="t" r="r" b="b"/>
              <a:pathLst>
                <a:path w="5934" h="8244" extrusionOk="0">
                  <a:moveTo>
                    <a:pt x="3328" y="0"/>
                  </a:moveTo>
                  <a:cubicBezTo>
                    <a:pt x="2637" y="0"/>
                    <a:pt x="1920" y="262"/>
                    <a:pt x="1312" y="736"/>
                  </a:cubicBezTo>
                  <a:cubicBezTo>
                    <a:pt x="1018" y="966"/>
                    <a:pt x="756" y="1242"/>
                    <a:pt x="544" y="1549"/>
                  </a:cubicBezTo>
                  <a:cubicBezTo>
                    <a:pt x="333" y="1856"/>
                    <a:pt x="179" y="2195"/>
                    <a:pt x="90" y="2554"/>
                  </a:cubicBezTo>
                  <a:cubicBezTo>
                    <a:pt x="45" y="2733"/>
                    <a:pt x="13" y="2919"/>
                    <a:pt x="7" y="3104"/>
                  </a:cubicBezTo>
                  <a:cubicBezTo>
                    <a:pt x="0" y="3200"/>
                    <a:pt x="0" y="3296"/>
                    <a:pt x="7" y="3392"/>
                  </a:cubicBezTo>
                  <a:cubicBezTo>
                    <a:pt x="32" y="3693"/>
                    <a:pt x="141" y="3975"/>
                    <a:pt x="320" y="4218"/>
                  </a:cubicBezTo>
                  <a:cubicBezTo>
                    <a:pt x="442" y="4371"/>
                    <a:pt x="583" y="4499"/>
                    <a:pt x="749" y="4602"/>
                  </a:cubicBezTo>
                  <a:cubicBezTo>
                    <a:pt x="916" y="4711"/>
                    <a:pt x="1095" y="4787"/>
                    <a:pt x="1287" y="4832"/>
                  </a:cubicBezTo>
                  <a:cubicBezTo>
                    <a:pt x="1404" y="4860"/>
                    <a:pt x="1526" y="4878"/>
                    <a:pt x="1648" y="4878"/>
                  </a:cubicBezTo>
                  <a:cubicBezTo>
                    <a:pt x="1666" y="4878"/>
                    <a:pt x="1685" y="4878"/>
                    <a:pt x="1703" y="4877"/>
                  </a:cubicBezTo>
                  <a:cubicBezTo>
                    <a:pt x="1760" y="4877"/>
                    <a:pt x="1818" y="4877"/>
                    <a:pt x="1876" y="4871"/>
                  </a:cubicBezTo>
                  <a:lnTo>
                    <a:pt x="1876" y="4871"/>
                  </a:lnTo>
                  <a:cubicBezTo>
                    <a:pt x="1799" y="4979"/>
                    <a:pt x="1716" y="5082"/>
                    <a:pt x="1626" y="5172"/>
                  </a:cubicBezTo>
                  <a:lnTo>
                    <a:pt x="1639" y="5165"/>
                  </a:lnTo>
                  <a:lnTo>
                    <a:pt x="1639" y="5165"/>
                  </a:lnTo>
                  <a:cubicBezTo>
                    <a:pt x="1453" y="5351"/>
                    <a:pt x="1255" y="5530"/>
                    <a:pt x="1056" y="5690"/>
                  </a:cubicBezTo>
                  <a:lnTo>
                    <a:pt x="909" y="5818"/>
                  </a:lnTo>
                  <a:cubicBezTo>
                    <a:pt x="884" y="5837"/>
                    <a:pt x="877" y="5876"/>
                    <a:pt x="903" y="5901"/>
                  </a:cubicBezTo>
                  <a:cubicBezTo>
                    <a:pt x="909" y="5908"/>
                    <a:pt x="916" y="5914"/>
                    <a:pt x="922" y="5920"/>
                  </a:cubicBezTo>
                  <a:cubicBezTo>
                    <a:pt x="922" y="5920"/>
                    <a:pt x="922" y="5927"/>
                    <a:pt x="922" y="5927"/>
                  </a:cubicBezTo>
                  <a:cubicBezTo>
                    <a:pt x="960" y="6074"/>
                    <a:pt x="1005" y="6208"/>
                    <a:pt x="1076" y="6343"/>
                  </a:cubicBezTo>
                  <a:cubicBezTo>
                    <a:pt x="1146" y="6484"/>
                    <a:pt x="1236" y="6624"/>
                    <a:pt x="1332" y="6759"/>
                  </a:cubicBezTo>
                  <a:cubicBezTo>
                    <a:pt x="1549" y="7060"/>
                    <a:pt x="1799" y="7328"/>
                    <a:pt x="2080" y="7559"/>
                  </a:cubicBezTo>
                  <a:cubicBezTo>
                    <a:pt x="2311" y="7757"/>
                    <a:pt x="2567" y="7924"/>
                    <a:pt x="2842" y="8052"/>
                  </a:cubicBezTo>
                  <a:cubicBezTo>
                    <a:pt x="3072" y="8173"/>
                    <a:pt x="3328" y="8237"/>
                    <a:pt x="3591" y="8244"/>
                  </a:cubicBezTo>
                  <a:lnTo>
                    <a:pt x="3604" y="8244"/>
                  </a:lnTo>
                  <a:cubicBezTo>
                    <a:pt x="3616" y="8244"/>
                    <a:pt x="3629" y="8244"/>
                    <a:pt x="3642" y="8237"/>
                  </a:cubicBezTo>
                  <a:cubicBezTo>
                    <a:pt x="3661" y="8237"/>
                    <a:pt x="3680" y="8224"/>
                    <a:pt x="3693" y="8212"/>
                  </a:cubicBezTo>
                  <a:cubicBezTo>
                    <a:pt x="4340" y="7424"/>
                    <a:pt x="4871" y="6554"/>
                    <a:pt x="5281" y="5620"/>
                  </a:cubicBezTo>
                  <a:cubicBezTo>
                    <a:pt x="5479" y="5172"/>
                    <a:pt x="5633" y="4704"/>
                    <a:pt x="5748" y="4224"/>
                  </a:cubicBezTo>
                  <a:cubicBezTo>
                    <a:pt x="5837" y="3847"/>
                    <a:pt x="5889" y="3463"/>
                    <a:pt x="5914" y="3079"/>
                  </a:cubicBezTo>
                  <a:cubicBezTo>
                    <a:pt x="5933" y="2701"/>
                    <a:pt x="5901" y="2323"/>
                    <a:pt x="5818" y="1959"/>
                  </a:cubicBezTo>
                  <a:cubicBezTo>
                    <a:pt x="5773" y="1779"/>
                    <a:pt x="5709" y="1607"/>
                    <a:pt x="5633" y="1440"/>
                  </a:cubicBezTo>
                  <a:cubicBezTo>
                    <a:pt x="5556" y="1274"/>
                    <a:pt x="5460" y="1114"/>
                    <a:pt x="5345" y="973"/>
                  </a:cubicBezTo>
                  <a:cubicBezTo>
                    <a:pt x="4858" y="365"/>
                    <a:pt x="4122" y="6"/>
                    <a:pt x="3348" y="6"/>
                  </a:cubicBezTo>
                  <a:lnTo>
                    <a:pt x="33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8441263" y="2814670"/>
              <a:ext cx="273557" cy="260559"/>
            </a:xfrm>
            <a:custGeom>
              <a:avLst/>
              <a:gdLst/>
              <a:ahLst/>
              <a:cxnLst/>
              <a:rect l="l" t="t" r="r" b="b"/>
              <a:pathLst>
                <a:path w="3092" h="2945" extrusionOk="0">
                  <a:moveTo>
                    <a:pt x="992" y="0"/>
                  </a:moveTo>
                  <a:lnTo>
                    <a:pt x="980" y="20"/>
                  </a:lnTo>
                  <a:cubicBezTo>
                    <a:pt x="832" y="26"/>
                    <a:pt x="685" y="52"/>
                    <a:pt x="544" y="103"/>
                  </a:cubicBezTo>
                  <a:cubicBezTo>
                    <a:pt x="448" y="135"/>
                    <a:pt x="359" y="180"/>
                    <a:pt x="275" y="231"/>
                  </a:cubicBezTo>
                  <a:cubicBezTo>
                    <a:pt x="243" y="256"/>
                    <a:pt x="218" y="276"/>
                    <a:pt x="192" y="301"/>
                  </a:cubicBezTo>
                  <a:lnTo>
                    <a:pt x="179" y="308"/>
                  </a:lnTo>
                  <a:cubicBezTo>
                    <a:pt x="77" y="583"/>
                    <a:pt x="19" y="871"/>
                    <a:pt x="7" y="1165"/>
                  </a:cubicBezTo>
                  <a:cubicBezTo>
                    <a:pt x="0" y="1261"/>
                    <a:pt x="0" y="1357"/>
                    <a:pt x="7" y="1453"/>
                  </a:cubicBezTo>
                  <a:cubicBezTo>
                    <a:pt x="26" y="1754"/>
                    <a:pt x="135" y="2042"/>
                    <a:pt x="320" y="2279"/>
                  </a:cubicBezTo>
                  <a:cubicBezTo>
                    <a:pt x="436" y="2432"/>
                    <a:pt x="583" y="2567"/>
                    <a:pt x="749" y="2669"/>
                  </a:cubicBezTo>
                  <a:cubicBezTo>
                    <a:pt x="909" y="2772"/>
                    <a:pt x="1095" y="2848"/>
                    <a:pt x="1287" y="2893"/>
                  </a:cubicBezTo>
                  <a:cubicBezTo>
                    <a:pt x="1421" y="2925"/>
                    <a:pt x="1562" y="2944"/>
                    <a:pt x="1703" y="2944"/>
                  </a:cubicBezTo>
                  <a:cubicBezTo>
                    <a:pt x="1748" y="2944"/>
                    <a:pt x="1792" y="2944"/>
                    <a:pt x="1844" y="2938"/>
                  </a:cubicBezTo>
                  <a:cubicBezTo>
                    <a:pt x="2080" y="2880"/>
                    <a:pt x="2304" y="2791"/>
                    <a:pt x="2522" y="2676"/>
                  </a:cubicBezTo>
                  <a:cubicBezTo>
                    <a:pt x="2580" y="2637"/>
                    <a:pt x="2637" y="2599"/>
                    <a:pt x="2695" y="2560"/>
                  </a:cubicBezTo>
                  <a:cubicBezTo>
                    <a:pt x="2746" y="2522"/>
                    <a:pt x="2797" y="2477"/>
                    <a:pt x="2848" y="2432"/>
                  </a:cubicBezTo>
                  <a:cubicBezTo>
                    <a:pt x="2880" y="2400"/>
                    <a:pt x="2912" y="2362"/>
                    <a:pt x="2944" y="2324"/>
                  </a:cubicBezTo>
                  <a:cubicBezTo>
                    <a:pt x="2970" y="2285"/>
                    <a:pt x="3002" y="2253"/>
                    <a:pt x="3028" y="2215"/>
                  </a:cubicBezTo>
                  <a:lnTo>
                    <a:pt x="3028" y="2208"/>
                  </a:lnTo>
                  <a:cubicBezTo>
                    <a:pt x="3034" y="2189"/>
                    <a:pt x="3047" y="2170"/>
                    <a:pt x="3053" y="2151"/>
                  </a:cubicBezTo>
                  <a:cubicBezTo>
                    <a:pt x="3060" y="2132"/>
                    <a:pt x="3066" y="2100"/>
                    <a:pt x="3072" y="2074"/>
                  </a:cubicBezTo>
                  <a:cubicBezTo>
                    <a:pt x="3079" y="2016"/>
                    <a:pt x="3085" y="1959"/>
                    <a:pt x="3092" y="1895"/>
                  </a:cubicBezTo>
                  <a:cubicBezTo>
                    <a:pt x="3092" y="1833"/>
                    <a:pt x="3092" y="1771"/>
                    <a:pt x="3092" y="1709"/>
                  </a:cubicBezTo>
                  <a:cubicBezTo>
                    <a:pt x="3085" y="1632"/>
                    <a:pt x="3072" y="1549"/>
                    <a:pt x="3060" y="1472"/>
                  </a:cubicBezTo>
                  <a:cubicBezTo>
                    <a:pt x="3040" y="1396"/>
                    <a:pt x="3021" y="1325"/>
                    <a:pt x="2996" y="1255"/>
                  </a:cubicBezTo>
                  <a:cubicBezTo>
                    <a:pt x="2970" y="1184"/>
                    <a:pt x="2944" y="1114"/>
                    <a:pt x="2912" y="1050"/>
                  </a:cubicBezTo>
                  <a:cubicBezTo>
                    <a:pt x="2880" y="992"/>
                    <a:pt x="2848" y="935"/>
                    <a:pt x="2810" y="877"/>
                  </a:cubicBezTo>
                  <a:cubicBezTo>
                    <a:pt x="2765" y="813"/>
                    <a:pt x="2714" y="749"/>
                    <a:pt x="2663" y="692"/>
                  </a:cubicBezTo>
                  <a:cubicBezTo>
                    <a:pt x="2612" y="634"/>
                    <a:pt x="2560" y="583"/>
                    <a:pt x="2503" y="532"/>
                  </a:cubicBezTo>
                  <a:cubicBezTo>
                    <a:pt x="2432" y="468"/>
                    <a:pt x="2356" y="410"/>
                    <a:pt x="2279" y="359"/>
                  </a:cubicBezTo>
                  <a:cubicBezTo>
                    <a:pt x="2196" y="301"/>
                    <a:pt x="2112" y="256"/>
                    <a:pt x="2029" y="212"/>
                  </a:cubicBezTo>
                  <a:cubicBezTo>
                    <a:pt x="1984" y="192"/>
                    <a:pt x="1940" y="167"/>
                    <a:pt x="1888" y="148"/>
                  </a:cubicBezTo>
                  <a:cubicBezTo>
                    <a:pt x="1844" y="128"/>
                    <a:pt x="1805" y="109"/>
                    <a:pt x="1760" y="96"/>
                  </a:cubicBezTo>
                  <a:cubicBezTo>
                    <a:pt x="1684" y="71"/>
                    <a:pt x="1613" y="52"/>
                    <a:pt x="1536" y="39"/>
                  </a:cubicBezTo>
                  <a:lnTo>
                    <a:pt x="1543" y="39"/>
                  </a:lnTo>
                  <a:cubicBezTo>
                    <a:pt x="1408" y="13"/>
                    <a:pt x="1274" y="0"/>
                    <a:pt x="113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8692697" y="2649319"/>
              <a:ext cx="274707" cy="722664"/>
            </a:xfrm>
            <a:custGeom>
              <a:avLst/>
              <a:gdLst/>
              <a:ahLst/>
              <a:cxnLst/>
              <a:rect l="l" t="t" r="r" b="b"/>
              <a:pathLst>
                <a:path w="3105" h="8168" extrusionOk="0">
                  <a:moveTo>
                    <a:pt x="1088" y="0"/>
                  </a:moveTo>
                  <a:cubicBezTo>
                    <a:pt x="1165" y="32"/>
                    <a:pt x="1242" y="64"/>
                    <a:pt x="1319" y="109"/>
                  </a:cubicBezTo>
                  <a:lnTo>
                    <a:pt x="1312" y="103"/>
                  </a:lnTo>
                  <a:lnTo>
                    <a:pt x="1312" y="103"/>
                  </a:lnTo>
                  <a:cubicBezTo>
                    <a:pt x="1415" y="160"/>
                    <a:pt x="1511" y="224"/>
                    <a:pt x="1600" y="295"/>
                  </a:cubicBezTo>
                  <a:cubicBezTo>
                    <a:pt x="1645" y="327"/>
                    <a:pt x="1690" y="365"/>
                    <a:pt x="1735" y="404"/>
                  </a:cubicBezTo>
                  <a:cubicBezTo>
                    <a:pt x="1773" y="442"/>
                    <a:pt x="1818" y="487"/>
                    <a:pt x="1856" y="532"/>
                  </a:cubicBezTo>
                  <a:cubicBezTo>
                    <a:pt x="1933" y="628"/>
                    <a:pt x="2010" y="724"/>
                    <a:pt x="2074" y="826"/>
                  </a:cubicBezTo>
                  <a:cubicBezTo>
                    <a:pt x="2131" y="928"/>
                    <a:pt x="2189" y="1037"/>
                    <a:pt x="2234" y="1146"/>
                  </a:cubicBezTo>
                  <a:cubicBezTo>
                    <a:pt x="2323" y="1377"/>
                    <a:pt x="2381" y="1620"/>
                    <a:pt x="2413" y="1863"/>
                  </a:cubicBezTo>
                  <a:cubicBezTo>
                    <a:pt x="2445" y="2113"/>
                    <a:pt x="2458" y="2362"/>
                    <a:pt x="2451" y="2612"/>
                  </a:cubicBezTo>
                  <a:cubicBezTo>
                    <a:pt x="2445" y="2868"/>
                    <a:pt x="2426" y="3117"/>
                    <a:pt x="2387" y="3367"/>
                  </a:cubicBezTo>
                  <a:cubicBezTo>
                    <a:pt x="2355" y="3617"/>
                    <a:pt x="2304" y="3860"/>
                    <a:pt x="2247" y="4103"/>
                  </a:cubicBezTo>
                  <a:cubicBezTo>
                    <a:pt x="2189" y="4340"/>
                    <a:pt x="2112" y="4577"/>
                    <a:pt x="2029" y="4807"/>
                  </a:cubicBezTo>
                  <a:cubicBezTo>
                    <a:pt x="1863" y="5268"/>
                    <a:pt x="1651" y="5716"/>
                    <a:pt x="1402" y="6138"/>
                  </a:cubicBezTo>
                  <a:cubicBezTo>
                    <a:pt x="1146" y="6567"/>
                    <a:pt x="864" y="6970"/>
                    <a:pt x="550" y="7348"/>
                  </a:cubicBezTo>
                  <a:cubicBezTo>
                    <a:pt x="378" y="7566"/>
                    <a:pt x="192" y="7777"/>
                    <a:pt x="0" y="7975"/>
                  </a:cubicBezTo>
                  <a:cubicBezTo>
                    <a:pt x="237" y="8097"/>
                    <a:pt x="486" y="8161"/>
                    <a:pt x="749" y="8167"/>
                  </a:cubicBezTo>
                  <a:lnTo>
                    <a:pt x="768" y="8167"/>
                  </a:lnTo>
                  <a:cubicBezTo>
                    <a:pt x="774" y="8167"/>
                    <a:pt x="787" y="8167"/>
                    <a:pt x="800" y="8161"/>
                  </a:cubicBezTo>
                  <a:cubicBezTo>
                    <a:pt x="819" y="8161"/>
                    <a:pt x="845" y="8148"/>
                    <a:pt x="858" y="8135"/>
                  </a:cubicBezTo>
                  <a:cubicBezTo>
                    <a:pt x="1504" y="7348"/>
                    <a:pt x="2035" y="6478"/>
                    <a:pt x="2445" y="5543"/>
                  </a:cubicBezTo>
                  <a:cubicBezTo>
                    <a:pt x="2637" y="5095"/>
                    <a:pt x="2797" y="4628"/>
                    <a:pt x="2906" y="4148"/>
                  </a:cubicBezTo>
                  <a:cubicBezTo>
                    <a:pt x="3002" y="3777"/>
                    <a:pt x="3059" y="3393"/>
                    <a:pt x="3085" y="3009"/>
                  </a:cubicBezTo>
                  <a:cubicBezTo>
                    <a:pt x="3104" y="2631"/>
                    <a:pt x="3072" y="2253"/>
                    <a:pt x="2983" y="1889"/>
                  </a:cubicBezTo>
                  <a:cubicBezTo>
                    <a:pt x="2944" y="1709"/>
                    <a:pt x="2880" y="1537"/>
                    <a:pt x="2803" y="1370"/>
                  </a:cubicBezTo>
                  <a:cubicBezTo>
                    <a:pt x="2727" y="1204"/>
                    <a:pt x="2631" y="1044"/>
                    <a:pt x="2515" y="896"/>
                  </a:cubicBezTo>
                  <a:cubicBezTo>
                    <a:pt x="2266" y="589"/>
                    <a:pt x="1946" y="340"/>
                    <a:pt x="1581" y="173"/>
                  </a:cubicBezTo>
                  <a:cubicBezTo>
                    <a:pt x="1427" y="96"/>
                    <a:pt x="1261" y="39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8427639" y="3127768"/>
              <a:ext cx="371585" cy="323465"/>
            </a:xfrm>
            <a:custGeom>
              <a:avLst/>
              <a:gdLst/>
              <a:ahLst/>
              <a:cxnLst/>
              <a:rect l="l" t="t" r="r" b="b"/>
              <a:pathLst>
                <a:path w="4200" h="3656" extrusionOk="0">
                  <a:moveTo>
                    <a:pt x="1236" y="1"/>
                  </a:moveTo>
                  <a:cubicBezTo>
                    <a:pt x="1217" y="1"/>
                    <a:pt x="1191" y="7"/>
                    <a:pt x="1166" y="7"/>
                  </a:cubicBezTo>
                  <a:cubicBezTo>
                    <a:pt x="1121" y="14"/>
                    <a:pt x="1076" y="26"/>
                    <a:pt x="1031" y="46"/>
                  </a:cubicBezTo>
                  <a:cubicBezTo>
                    <a:pt x="986" y="58"/>
                    <a:pt x="942" y="78"/>
                    <a:pt x="903" y="97"/>
                  </a:cubicBezTo>
                  <a:cubicBezTo>
                    <a:pt x="782" y="161"/>
                    <a:pt x="666" y="238"/>
                    <a:pt x="564" y="334"/>
                  </a:cubicBezTo>
                  <a:cubicBezTo>
                    <a:pt x="436" y="442"/>
                    <a:pt x="321" y="577"/>
                    <a:pt x="231" y="718"/>
                  </a:cubicBezTo>
                  <a:cubicBezTo>
                    <a:pt x="154" y="833"/>
                    <a:pt x="90" y="961"/>
                    <a:pt x="39" y="1102"/>
                  </a:cubicBezTo>
                  <a:lnTo>
                    <a:pt x="39" y="1095"/>
                  </a:lnTo>
                  <a:cubicBezTo>
                    <a:pt x="26" y="1140"/>
                    <a:pt x="13" y="1191"/>
                    <a:pt x="1" y="1242"/>
                  </a:cubicBezTo>
                  <a:cubicBezTo>
                    <a:pt x="84" y="1479"/>
                    <a:pt x="199" y="1710"/>
                    <a:pt x="346" y="1914"/>
                  </a:cubicBezTo>
                  <a:cubicBezTo>
                    <a:pt x="551" y="2202"/>
                    <a:pt x="794" y="2458"/>
                    <a:pt x="1063" y="2682"/>
                  </a:cubicBezTo>
                  <a:cubicBezTo>
                    <a:pt x="1338" y="2919"/>
                    <a:pt x="1639" y="3124"/>
                    <a:pt x="1966" y="3290"/>
                  </a:cubicBezTo>
                  <a:cubicBezTo>
                    <a:pt x="2260" y="3450"/>
                    <a:pt x="2574" y="3566"/>
                    <a:pt x="2906" y="3623"/>
                  </a:cubicBezTo>
                  <a:cubicBezTo>
                    <a:pt x="3015" y="3643"/>
                    <a:pt x="3124" y="3655"/>
                    <a:pt x="3233" y="3655"/>
                  </a:cubicBezTo>
                  <a:cubicBezTo>
                    <a:pt x="3374" y="3572"/>
                    <a:pt x="3502" y="3476"/>
                    <a:pt x="3623" y="3367"/>
                  </a:cubicBezTo>
                  <a:cubicBezTo>
                    <a:pt x="3770" y="3246"/>
                    <a:pt x="3892" y="3111"/>
                    <a:pt x="4001" y="2958"/>
                  </a:cubicBezTo>
                  <a:cubicBezTo>
                    <a:pt x="4033" y="2906"/>
                    <a:pt x="4065" y="2855"/>
                    <a:pt x="4090" y="2798"/>
                  </a:cubicBezTo>
                  <a:cubicBezTo>
                    <a:pt x="4116" y="2740"/>
                    <a:pt x="4142" y="2682"/>
                    <a:pt x="4161" y="2625"/>
                  </a:cubicBezTo>
                  <a:cubicBezTo>
                    <a:pt x="4174" y="2580"/>
                    <a:pt x="4187" y="2542"/>
                    <a:pt x="4193" y="2497"/>
                  </a:cubicBezTo>
                  <a:cubicBezTo>
                    <a:pt x="4193" y="2484"/>
                    <a:pt x="4199" y="2465"/>
                    <a:pt x="4199" y="2452"/>
                  </a:cubicBezTo>
                  <a:cubicBezTo>
                    <a:pt x="3566" y="2100"/>
                    <a:pt x="2964" y="1684"/>
                    <a:pt x="2407" y="1223"/>
                  </a:cubicBezTo>
                  <a:lnTo>
                    <a:pt x="2407" y="1223"/>
                  </a:lnTo>
                  <a:lnTo>
                    <a:pt x="2414" y="1236"/>
                  </a:lnTo>
                  <a:cubicBezTo>
                    <a:pt x="1978" y="871"/>
                    <a:pt x="1582" y="455"/>
                    <a:pt x="12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8445775" y="3151036"/>
              <a:ext cx="89003" cy="90510"/>
            </a:xfrm>
            <a:custGeom>
              <a:avLst/>
              <a:gdLst/>
              <a:ahLst/>
              <a:cxnLst/>
              <a:rect l="l" t="t" r="r" b="b"/>
              <a:pathLst>
                <a:path w="1006" h="1023" extrusionOk="0">
                  <a:moveTo>
                    <a:pt x="948" y="0"/>
                  </a:moveTo>
                  <a:cubicBezTo>
                    <a:pt x="935" y="0"/>
                    <a:pt x="922" y="0"/>
                    <a:pt x="909" y="7"/>
                  </a:cubicBezTo>
                  <a:lnTo>
                    <a:pt x="916" y="13"/>
                  </a:lnTo>
                  <a:cubicBezTo>
                    <a:pt x="813" y="58"/>
                    <a:pt x="717" y="115"/>
                    <a:pt x="628" y="186"/>
                  </a:cubicBezTo>
                  <a:cubicBezTo>
                    <a:pt x="545" y="250"/>
                    <a:pt x="461" y="320"/>
                    <a:pt x="391" y="397"/>
                  </a:cubicBezTo>
                  <a:cubicBezTo>
                    <a:pt x="244" y="563"/>
                    <a:pt x="116" y="743"/>
                    <a:pt x="13" y="935"/>
                  </a:cubicBezTo>
                  <a:cubicBezTo>
                    <a:pt x="0" y="967"/>
                    <a:pt x="13" y="1005"/>
                    <a:pt x="45" y="1018"/>
                  </a:cubicBezTo>
                  <a:cubicBezTo>
                    <a:pt x="52" y="1021"/>
                    <a:pt x="60" y="1023"/>
                    <a:pt x="68" y="1023"/>
                  </a:cubicBezTo>
                  <a:cubicBezTo>
                    <a:pt x="90" y="1023"/>
                    <a:pt x="113" y="1011"/>
                    <a:pt x="122" y="992"/>
                  </a:cubicBezTo>
                  <a:cubicBezTo>
                    <a:pt x="180" y="890"/>
                    <a:pt x="237" y="794"/>
                    <a:pt x="301" y="698"/>
                  </a:cubicBezTo>
                  <a:cubicBezTo>
                    <a:pt x="391" y="563"/>
                    <a:pt x="500" y="442"/>
                    <a:pt x="621" y="339"/>
                  </a:cubicBezTo>
                  <a:lnTo>
                    <a:pt x="621" y="339"/>
                  </a:lnTo>
                  <a:lnTo>
                    <a:pt x="609" y="346"/>
                  </a:lnTo>
                  <a:cubicBezTo>
                    <a:pt x="724" y="250"/>
                    <a:pt x="845" y="173"/>
                    <a:pt x="980" y="109"/>
                  </a:cubicBezTo>
                  <a:cubicBezTo>
                    <a:pt x="993" y="96"/>
                    <a:pt x="999" y="83"/>
                    <a:pt x="1005" y="71"/>
                  </a:cubicBezTo>
                  <a:cubicBezTo>
                    <a:pt x="1005" y="51"/>
                    <a:pt x="1005" y="39"/>
                    <a:pt x="993" y="26"/>
                  </a:cubicBezTo>
                  <a:cubicBezTo>
                    <a:pt x="986" y="13"/>
                    <a:pt x="973" y="0"/>
                    <a:pt x="954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8473909" y="3194033"/>
              <a:ext cx="94223" cy="101304"/>
            </a:xfrm>
            <a:custGeom>
              <a:avLst/>
              <a:gdLst/>
              <a:ahLst/>
              <a:cxnLst/>
              <a:rect l="l" t="t" r="r" b="b"/>
              <a:pathLst>
                <a:path w="1065" h="1145" extrusionOk="0">
                  <a:moveTo>
                    <a:pt x="1001" y="1"/>
                  </a:moveTo>
                  <a:cubicBezTo>
                    <a:pt x="988" y="1"/>
                    <a:pt x="982" y="7"/>
                    <a:pt x="969" y="13"/>
                  </a:cubicBezTo>
                  <a:lnTo>
                    <a:pt x="975" y="13"/>
                  </a:lnTo>
                  <a:cubicBezTo>
                    <a:pt x="790" y="161"/>
                    <a:pt x="617" y="314"/>
                    <a:pt x="451" y="487"/>
                  </a:cubicBezTo>
                  <a:cubicBezTo>
                    <a:pt x="291" y="660"/>
                    <a:pt x="143" y="852"/>
                    <a:pt x="22" y="1057"/>
                  </a:cubicBezTo>
                  <a:cubicBezTo>
                    <a:pt x="0" y="1103"/>
                    <a:pt x="38" y="1144"/>
                    <a:pt x="77" y="1144"/>
                  </a:cubicBezTo>
                  <a:cubicBezTo>
                    <a:pt x="97" y="1144"/>
                    <a:pt x="118" y="1134"/>
                    <a:pt x="131" y="1108"/>
                  </a:cubicBezTo>
                  <a:cubicBezTo>
                    <a:pt x="163" y="1057"/>
                    <a:pt x="195" y="999"/>
                    <a:pt x="233" y="948"/>
                  </a:cubicBezTo>
                  <a:cubicBezTo>
                    <a:pt x="412" y="692"/>
                    <a:pt x="630" y="455"/>
                    <a:pt x="873" y="250"/>
                  </a:cubicBezTo>
                  <a:lnTo>
                    <a:pt x="867" y="250"/>
                  </a:lnTo>
                  <a:lnTo>
                    <a:pt x="879" y="244"/>
                  </a:lnTo>
                  <a:cubicBezTo>
                    <a:pt x="931" y="199"/>
                    <a:pt x="982" y="154"/>
                    <a:pt x="1039" y="116"/>
                  </a:cubicBezTo>
                  <a:cubicBezTo>
                    <a:pt x="1052" y="103"/>
                    <a:pt x="1059" y="90"/>
                    <a:pt x="1065" y="77"/>
                  </a:cubicBezTo>
                  <a:cubicBezTo>
                    <a:pt x="1065" y="58"/>
                    <a:pt x="1065" y="45"/>
                    <a:pt x="1052" y="33"/>
                  </a:cubicBezTo>
                  <a:cubicBezTo>
                    <a:pt x="1039" y="13"/>
                    <a:pt x="1020" y="1"/>
                    <a:pt x="1001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8523718" y="3238799"/>
              <a:ext cx="92542" cy="102985"/>
            </a:xfrm>
            <a:custGeom>
              <a:avLst/>
              <a:gdLst/>
              <a:ahLst/>
              <a:cxnLst/>
              <a:rect l="l" t="t" r="r" b="b"/>
              <a:pathLst>
                <a:path w="1046" h="1164" extrusionOk="0">
                  <a:moveTo>
                    <a:pt x="976" y="0"/>
                  </a:moveTo>
                  <a:cubicBezTo>
                    <a:pt x="950" y="0"/>
                    <a:pt x="931" y="13"/>
                    <a:pt x="924" y="32"/>
                  </a:cubicBezTo>
                  <a:cubicBezTo>
                    <a:pt x="886" y="96"/>
                    <a:pt x="848" y="160"/>
                    <a:pt x="809" y="224"/>
                  </a:cubicBezTo>
                  <a:cubicBezTo>
                    <a:pt x="592" y="544"/>
                    <a:pt x="297" y="794"/>
                    <a:pt x="35" y="1069"/>
                  </a:cubicBezTo>
                  <a:cubicBezTo>
                    <a:pt x="1" y="1113"/>
                    <a:pt x="37" y="1164"/>
                    <a:pt x="81" y="1164"/>
                  </a:cubicBezTo>
                  <a:cubicBezTo>
                    <a:pt x="95" y="1164"/>
                    <a:pt x="110" y="1158"/>
                    <a:pt x="124" y="1146"/>
                  </a:cubicBezTo>
                  <a:cubicBezTo>
                    <a:pt x="444" y="813"/>
                    <a:pt x="809" y="506"/>
                    <a:pt x="1027" y="90"/>
                  </a:cubicBezTo>
                  <a:cubicBezTo>
                    <a:pt x="1046" y="58"/>
                    <a:pt x="1033" y="19"/>
                    <a:pt x="1001" y="7"/>
                  </a:cubicBezTo>
                  <a:cubicBezTo>
                    <a:pt x="995" y="0"/>
                    <a:pt x="982" y="0"/>
                    <a:pt x="976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8586797" y="3281265"/>
              <a:ext cx="87853" cy="110505"/>
            </a:xfrm>
            <a:custGeom>
              <a:avLst/>
              <a:gdLst/>
              <a:ahLst/>
              <a:cxnLst/>
              <a:rect l="l" t="t" r="r" b="b"/>
              <a:pathLst>
                <a:path w="993" h="1249" extrusionOk="0">
                  <a:moveTo>
                    <a:pt x="928" y="0"/>
                  </a:moveTo>
                  <a:cubicBezTo>
                    <a:pt x="903" y="0"/>
                    <a:pt x="883" y="13"/>
                    <a:pt x="871" y="39"/>
                  </a:cubicBezTo>
                  <a:lnTo>
                    <a:pt x="871" y="32"/>
                  </a:lnTo>
                  <a:cubicBezTo>
                    <a:pt x="819" y="135"/>
                    <a:pt x="755" y="243"/>
                    <a:pt x="691" y="339"/>
                  </a:cubicBezTo>
                  <a:cubicBezTo>
                    <a:pt x="493" y="627"/>
                    <a:pt x="250" y="877"/>
                    <a:pt x="26" y="1146"/>
                  </a:cubicBezTo>
                  <a:cubicBezTo>
                    <a:pt x="0" y="1171"/>
                    <a:pt x="7" y="1203"/>
                    <a:pt x="32" y="1229"/>
                  </a:cubicBezTo>
                  <a:cubicBezTo>
                    <a:pt x="42" y="1242"/>
                    <a:pt x="56" y="1248"/>
                    <a:pt x="71" y="1248"/>
                  </a:cubicBezTo>
                  <a:cubicBezTo>
                    <a:pt x="87" y="1248"/>
                    <a:pt x="103" y="1242"/>
                    <a:pt x="115" y="1229"/>
                  </a:cubicBezTo>
                  <a:cubicBezTo>
                    <a:pt x="423" y="864"/>
                    <a:pt x="762" y="519"/>
                    <a:pt x="979" y="90"/>
                  </a:cubicBezTo>
                  <a:cubicBezTo>
                    <a:pt x="992" y="58"/>
                    <a:pt x="986" y="26"/>
                    <a:pt x="954" y="7"/>
                  </a:cubicBezTo>
                  <a:cubicBezTo>
                    <a:pt x="947" y="7"/>
                    <a:pt x="935" y="7"/>
                    <a:pt x="928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8643419" y="3322050"/>
              <a:ext cx="87234" cy="99888"/>
            </a:xfrm>
            <a:custGeom>
              <a:avLst/>
              <a:gdLst/>
              <a:ahLst/>
              <a:cxnLst/>
              <a:rect l="l" t="t" r="r" b="b"/>
              <a:pathLst>
                <a:path w="986" h="1129" extrusionOk="0">
                  <a:moveTo>
                    <a:pt x="915" y="0"/>
                  </a:moveTo>
                  <a:cubicBezTo>
                    <a:pt x="890" y="0"/>
                    <a:pt x="871" y="13"/>
                    <a:pt x="858" y="32"/>
                  </a:cubicBezTo>
                  <a:lnTo>
                    <a:pt x="858" y="26"/>
                  </a:lnTo>
                  <a:cubicBezTo>
                    <a:pt x="813" y="128"/>
                    <a:pt x="762" y="224"/>
                    <a:pt x="698" y="314"/>
                  </a:cubicBezTo>
                  <a:cubicBezTo>
                    <a:pt x="499" y="582"/>
                    <a:pt x="275" y="819"/>
                    <a:pt x="19" y="1030"/>
                  </a:cubicBezTo>
                  <a:cubicBezTo>
                    <a:pt x="7" y="1037"/>
                    <a:pt x="0" y="1056"/>
                    <a:pt x="7" y="1069"/>
                  </a:cubicBezTo>
                  <a:cubicBezTo>
                    <a:pt x="7" y="1088"/>
                    <a:pt x="13" y="1101"/>
                    <a:pt x="26" y="1114"/>
                  </a:cubicBezTo>
                  <a:cubicBezTo>
                    <a:pt x="35" y="1123"/>
                    <a:pt x="50" y="1128"/>
                    <a:pt x="65" y="1128"/>
                  </a:cubicBezTo>
                  <a:cubicBezTo>
                    <a:pt x="80" y="1128"/>
                    <a:pt x="96" y="1123"/>
                    <a:pt x="109" y="1114"/>
                  </a:cubicBezTo>
                  <a:cubicBezTo>
                    <a:pt x="275" y="966"/>
                    <a:pt x="442" y="813"/>
                    <a:pt x="595" y="646"/>
                  </a:cubicBezTo>
                  <a:cubicBezTo>
                    <a:pt x="749" y="480"/>
                    <a:pt x="871" y="294"/>
                    <a:pt x="967" y="90"/>
                  </a:cubicBezTo>
                  <a:cubicBezTo>
                    <a:pt x="986" y="45"/>
                    <a:pt x="960" y="0"/>
                    <a:pt x="915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8694909" y="3352572"/>
              <a:ext cx="77148" cy="80601"/>
            </a:xfrm>
            <a:custGeom>
              <a:avLst/>
              <a:gdLst/>
              <a:ahLst/>
              <a:cxnLst/>
              <a:rect l="l" t="t" r="r" b="b"/>
              <a:pathLst>
                <a:path w="872" h="911" extrusionOk="0">
                  <a:moveTo>
                    <a:pt x="801" y="1"/>
                  </a:moveTo>
                  <a:cubicBezTo>
                    <a:pt x="775" y="1"/>
                    <a:pt x="756" y="13"/>
                    <a:pt x="749" y="39"/>
                  </a:cubicBezTo>
                  <a:lnTo>
                    <a:pt x="749" y="33"/>
                  </a:lnTo>
                  <a:cubicBezTo>
                    <a:pt x="711" y="97"/>
                    <a:pt x="673" y="154"/>
                    <a:pt x="634" y="212"/>
                  </a:cubicBezTo>
                  <a:cubicBezTo>
                    <a:pt x="513" y="385"/>
                    <a:pt x="378" y="545"/>
                    <a:pt x="218" y="679"/>
                  </a:cubicBezTo>
                  <a:lnTo>
                    <a:pt x="231" y="666"/>
                  </a:lnTo>
                  <a:lnTo>
                    <a:pt x="231" y="666"/>
                  </a:lnTo>
                  <a:cubicBezTo>
                    <a:pt x="173" y="717"/>
                    <a:pt x="116" y="756"/>
                    <a:pt x="58" y="801"/>
                  </a:cubicBezTo>
                  <a:cubicBezTo>
                    <a:pt x="1" y="832"/>
                    <a:pt x="33" y="910"/>
                    <a:pt x="85" y="910"/>
                  </a:cubicBezTo>
                  <a:cubicBezTo>
                    <a:pt x="96" y="910"/>
                    <a:pt x="109" y="906"/>
                    <a:pt x="122" y="897"/>
                  </a:cubicBezTo>
                  <a:cubicBezTo>
                    <a:pt x="276" y="794"/>
                    <a:pt x="410" y="673"/>
                    <a:pt x="532" y="538"/>
                  </a:cubicBezTo>
                  <a:cubicBezTo>
                    <a:pt x="653" y="397"/>
                    <a:pt x="762" y="250"/>
                    <a:pt x="852" y="90"/>
                  </a:cubicBezTo>
                  <a:cubicBezTo>
                    <a:pt x="871" y="58"/>
                    <a:pt x="858" y="26"/>
                    <a:pt x="826" y="7"/>
                  </a:cubicBezTo>
                  <a:cubicBezTo>
                    <a:pt x="820" y="7"/>
                    <a:pt x="807" y="1"/>
                    <a:pt x="801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7"/>
            <p:cNvSpPr/>
            <p:nvPr/>
          </p:nvSpPr>
          <p:spPr>
            <a:xfrm>
              <a:off x="8662617" y="2881997"/>
              <a:ext cx="133770" cy="170580"/>
            </a:xfrm>
            <a:custGeom>
              <a:avLst/>
              <a:gdLst/>
              <a:ahLst/>
              <a:cxnLst/>
              <a:rect l="l" t="t" r="r" b="b"/>
              <a:pathLst>
                <a:path w="1512" h="1928" extrusionOk="0">
                  <a:moveTo>
                    <a:pt x="1434" y="1"/>
                  </a:moveTo>
                  <a:cubicBezTo>
                    <a:pt x="1422" y="1"/>
                    <a:pt x="1402" y="7"/>
                    <a:pt x="1390" y="20"/>
                  </a:cubicBezTo>
                  <a:lnTo>
                    <a:pt x="1377" y="33"/>
                  </a:lnTo>
                  <a:cubicBezTo>
                    <a:pt x="1370" y="46"/>
                    <a:pt x="1370" y="59"/>
                    <a:pt x="1370" y="71"/>
                  </a:cubicBezTo>
                  <a:lnTo>
                    <a:pt x="1370" y="78"/>
                  </a:lnTo>
                  <a:cubicBezTo>
                    <a:pt x="1351" y="167"/>
                    <a:pt x="1332" y="251"/>
                    <a:pt x="1300" y="340"/>
                  </a:cubicBezTo>
                  <a:cubicBezTo>
                    <a:pt x="1274" y="430"/>
                    <a:pt x="1236" y="526"/>
                    <a:pt x="1191" y="615"/>
                  </a:cubicBezTo>
                  <a:cubicBezTo>
                    <a:pt x="1140" y="724"/>
                    <a:pt x="1076" y="833"/>
                    <a:pt x="1012" y="935"/>
                  </a:cubicBezTo>
                  <a:cubicBezTo>
                    <a:pt x="974" y="987"/>
                    <a:pt x="942" y="1038"/>
                    <a:pt x="903" y="1095"/>
                  </a:cubicBezTo>
                  <a:cubicBezTo>
                    <a:pt x="865" y="1147"/>
                    <a:pt x="820" y="1198"/>
                    <a:pt x="775" y="1255"/>
                  </a:cubicBezTo>
                  <a:cubicBezTo>
                    <a:pt x="679" y="1364"/>
                    <a:pt x="577" y="1473"/>
                    <a:pt x="462" y="1575"/>
                  </a:cubicBezTo>
                  <a:cubicBezTo>
                    <a:pt x="462" y="1575"/>
                    <a:pt x="462" y="1575"/>
                    <a:pt x="462" y="1582"/>
                  </a:cubicBezTo>
                  <a:lnTo>
                    <a:pt x="404" y="1627"/>
                  </a:lnTo>
                  <a:cubicBezTo>
                    <a:pt x="340" y="1684"/>
                    <a:pt x="263" y="1742"/>
                    <a:pt x="193" y="1793"/>
                  </a:cubicBezTo>
                  <a:lnTo>
                    <a:pt x="174" y="1806"/>
                  </a:lnTo>
                  <a:lnTo>
                    <a:pt x="122" y="1838"/>
                  </a:lnTo>
                  <a:cubicBezTo>
                    <a:pt x="84" y="1870"/>
                    <a:pt x="46" y="1895"/>
                    <a:pt x="1" y="1927"/>
                  </a:cubicBezTo>
                  <a:cubicBezTo>
                    <a:pt x="52" y="1908"/>
                    <a:pt x="97" y="1883"/>
                    <a:pt x="148" y="1857"/>
                  </a:cubicBezTo>
                  <a:cubicBezTo>
                    <a:pt x="218" y="1819"/>
                    <a:pt x="282" y="1774"/>
                    <a:pt x="353" y="1735"/>
                  </a:cubicBezTo>
                  <a:cubicBezTo>
                    <a:pt x="391" y="1703"/>
                    <a:pt x="436" y="1678"/>
                    <a:pt x="474" y="1646"/>
                  </a:cubicBezTo>
                  <a:cubicBezTo>
                    <a:pt x="564" y="1575"/>
                    <a:pt x="641" y="1505"/>
                    <a:pt x="724" y="1435"/>
                  </a:cubicBezTo>
                  <a:cubicBezTo>
                    <a:pt x="884" y="1287"/>
                    <a:pt x="1025" y="1127"/>
                    <a:pt x="1146" y="948"/>
                  </a:cubicBezTo>
                  <a:cubicBezTo>
                    <a:pt x="1210" y="859"/>
                    <a:pt x="1262" y="769"/>
                    <a:pt x="1306" y="673"/>
                  </a:cubicBezTo>
                  <a:cubicBezTo>
                    <a:pt x="1358" y="583"/>
                    <a:pt x="1402" y="481"/>
                    <a:pt x="1434" y="385"/>
                  </a:cubicBezTo>
                  <a:cubicBezTo>
                    <a:pt x="1467" y="283"/>
                    <a:pt x="1492" y="180"/>
                    <a:pt x="1511" y="78"/>
                  </a:cubicBezTo>
                  <a:cubicBezTo>
                    <a:pt x="1511" y="39"/>
                    <a:pt x="1479" y="7"/>
                    <a:pt x="1441" y="1"/>
                  </a:cubicBezTo>
                  <a:close/>
                </a:path>
              </a:pathLst>
            </a:custGeom>
            <a:solidFill>
              <a:srgbClr val="FFC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>
              <a:off x="8783822" y="2888278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851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7"/>
            <p:cNvSpPr/>
            <p:nvPr/>
          </p:nvSpPr>
          <p:spPr>
            <a:xfrm>
              <a:off x="8696059" y="2462999"/>
              <a:ext cx="265064" cy="228885"/>
            </a:xfrm>
            <a:custGeom>
              <a:avLst/>
              <a:gdLst/>
              <a:ahLst/>
              <a:cxnLst/>
              <a:rect l="l" t="t" r="r" b="b"/>
              <a:pathLst>
                <a:path w="2996" h="2587" extrusionOk="0">
                  <a:moveTo>
                    <a:pt x="1191" y="1"/>
                  </a:moveTo>
                  <a:cubicBezTo>
                    <a:pt x="1193" y="1"/>
                    <a:pt x="1194" y="1"/>
                    <a:pt x="1196" y="1"/>
                  </a:cubicBezTo>
                  <a:lnTo>
                    <a:pt x="1196" y="1"/>
                  </a:lnTo>
                  <a:cubicBezTo>
                    <a:pt x="1197" y="1"/>
                    <a:pt x="1197" y="1"/>
                    <a:pt x="1197" y="1"/>
                  </a:cubicBezTo>
                  <a:close/>
                  <a:moveTo>
                    <a:pt x="1196" y="1"/>
                  </a:moveTo>
                  <a:cubicBezTo>
                    <a:pt x="1062" y="1"/>
                    <a:pt x="935" y="52"/>
                    <a:pt x="839" y="148"/>
                  </a:cubicBezTo>
                  <a:cubicBezTo>
                    <a:pt x="788" y="206"/>
                    <a:pt x="749" y="270"/>
                    <a:pt x="724" y="340"/>
                  </a:cubicBezTo>
                  <a:cubicBezTo>
                    <a:pt x="711" y="372"/>
                    <a:pt x="704" y="410"/>
                    <a:pt x="698" y="449"/>
                  </a:cubicBezTo>
                  <a:cubicBezTo>
                    <a:pt x="750" y="491"/>
                    <a:pt x="679" y="562"/>
                    <a:pt x="624" y="562"/>
                  </a:cubicBezTo>
                  <a:cubicBezTo>
                    <a:pt x="604" y="562"/>
                    <a:pt x="586" y="554"/>
                    <a:pt x="576" y="532"/>
                  </a:cubicBezTo>
                  <a:lnTo>
                    <a:pt x="544" y="532"/>
                  </a:lnTo>
                  <a:cubicBezTo>
                    <a:pt x="487" y="532"/>
                    <a:pt x="429" y="545"/>
                    <a:pt x="372" y="564"/>
                  </a:cubicBezTo>
                  <a:cubicBezTo>
                    <a:pt x="231" y="615"/>
                    <a:pt x="116" y="718"/>
                    <a:pt x="58" y="858"/>
                  </a:cubicBezTo>
                  <a:cubicBezTo>
                    <a:pt x="26" y="935"/>
                    <a:pt x="7" y="1018"/>
                    <a:pt x="0" y="1102"/>
                  </a:cubicBezTo>
                  <a:cubicBezTo>
                    <a:pt x="0" y="1185"/>
                    <a:pt x="13" y="1274"/>
                    <a:pt x="45" y="1351"/>
                  </a:cubicBezTo>
                  <a:cubicBezTo>
                    <a:pt x="77" y="1428"/>
                    <a:pt x="122" y="1505"/>
                    <a:pt x="180" y="1562"/>
                  </a:cubicBezTo>
                  <a:cubicBezTo>
                    <a:pt x="205" y="1588"/>
                    <a:pt x="224" y="1607"/>
                    <a:pt x="250" y="1633"/>
                  </a:cubicBezTo>
                  <a:cubicBezTo>
                    <a:pt x="247" y="1630"/>
                    <a:pt x="245" y="1628"/>
                    <a:pt x="244" y="1628"/>
                  </a:cubicBezTo>
                  <a:cubicBezTo>
                    <a:pt x="242" y="1628"/>
                    <a:pt x="240" y="1630"/>
                    <a:pt x="237" y="1633"/>
                  </a:cubicBezTo>
                  <a:cubicBezTo>
                    <a:pt x="224" y="1639"/>
                    <a:pt x="212" y="1652"/>
                    <a:pt x="212" y="1665"/>
                  </a:cubicBezTo>
                  <a:cubicBezTo>
                    <a:pt x="205" y="1684"/>
                    <a:pt x="205" y="1697"/>
                    <a:pt x="218" y="1716"/>
                  </a:cubicBezTo>
                  <a:cubicBezTo>
                    <a:pt x="314" y="1882"/>
                    <a:pt x="448" y="2036"/>
                    <a:pt x="608" y="2158"/>
                  </a:cubicBezTo>
                  <a:cubicBezTo>
                    <a:pt x="762" y="2279"/>
                    <a:pt x="941" y="2375"/>
                    <a:pt x="1127" y="2446"/>
                  </a:cubicBezTo>
                  <a:cubicBezTo>
                    <a:pt x="1313" y="2510"/>
                    <a:pt x="1505" y="2554"/>
                    <a:pt x="1703" y="2574"/>
                  </a:cubicBezTo>
                  <a:cubicBezTo>
                    <a:pt x="1786" y="2580"/>
                    <a:pt x="1869" y="2586"/>
                    <a:pt x="1940" y="2586"/>
                  </a:cubicBezTo>
                  <a:lnTo>
                    <a:pt x="2196" y="2586"/>
                  </a:lnTo>
                  <a:cubicBezTo>
                    <a:pt x="2573" y="2567"/>
                    <a:pt x="2817" y="2452"/>
                    <a:pt x="2932" y="2241"/>
                  </a:cubicBezTo>
                  <a:cubicBezTo>
                    <a:pt x="2957" y="2183"/>
                    <a:pt x="2977" y="2126"/>
                    <a:pt x="2989" y="2062"/>
                  </a:cubicBezTo>
                  <a:cubicBezTo>
                    <a:pt x="2996" y="2004"/>
                    <a:pt x="2996" y="1940"/>
                    <a:pt x="2977" y="1882"/>
                  </a:cubicBezTo>
                  <a:cubicBezTo>
                    <a:pt x="2964" y="1825"/>
                    <a:pt x="2925" y="1780"/>
                    <a:pt x="2881" y="1742"/>
                  </a:cubicBezTo>
                  <a:cubicBezTo>
                    <a:pt x="2861" y="1729"/>
                    <a:pt x="2842" y="1716"/>
                    <a:pt x="2817" y="1710"/>
                  </a:cubicBezTo>
                  <a:cubicBezTo>
                    <a:pt x="2829" y="1697"/>
                    <a:pt x="2842" y="1684"/>
                    <a:pt x="2855" y="1671"/>
                  </a:cubicBezTo>
                  <a:cubicBezTo>
                    <a:pt x="2887" y="1620"/>
                    <a:pt x="2913" y="1562"/>
                    <a:pt x="2932" y="1511"/>
                  </a:cubicBezTo>
                  <a:cubicBezTo>
                    <a:pt x="2951" y="1454"/>
                    <a:pt x="2957" y="1396"/>
                    <a:pt x="2957" y="1338"/>
                  </a:cubicBezTo>
                  <a:cubicBezTo>
                    <a:pt x="2957" y="1287"/>
                    <a:pt x="2951" y="1230"/>
                    <a:pt x="2932" y="1178"/>
                  </a:cubicBezTo>
                  <a:cubicBezTo>
                    <a:pt x="2919" y="1134"/>
                    <a:pt x="2893" y="1089"/>
                    <a:pt x="2861" y="1050"/>
                  </a:cubicBezTo>
                  <a:cubicBezTo>
                    <a:pt x="2823" y="1012"/>
                    <a:pt x="2785" y="980"/>
                    <a:pt x="2740" y="967"/>
                  </a:cubicBezTo>
                  <a:cubicBezTo>
                    <a:pt x="2716" y="958"/>
                    <a:pt x="2693" y="952"/>
                    <a:pt x="2670" y="952"/>
                  </a:cubicBezTo>
                  <a:cubicBezTo>
                    <a:pt x="2661" y="952"/>
                    <a:pt x="2652" y="953"/>
                    <a:pt x="2644" y="954"/>
                  </a:cubicBezTo>
                  <a:lnTo>
                    <a:pt x="2612" y="954"/>
                  </a:lnTo>
                  <a:cubicBezTo>
                    <a:pt x="2644" y="903"/>
                    <a:pt x="2676" y="852"/>
                    <a:pt x="2695" y="794"/>
                  </a:cubicBezTo>
                  <a:cubicBezTo>
                    <a:pt x="2727" y="711"/>
                    <a:pt x="2727" y="609"/>
                    <a:pt x="2701" y="519"/>
                  </a:cubicBezTo>
                  <a:cubicBezTo>
                    <a:pt x="2631" y="359"/>
                    <a:pt x="2477" y="238"/>
                    <a:pt x="2298" y="212"/>
                  </a:cubicBezTo>
                  <a:cubicBezTo>
                    <a:pt x="2253" y="199"/>
                    <a:pt x="2209" y="193"/>
                    <a:pt x="2157" y="193"/>
                  </a:cubicBezTo>
                  <a:cubicBezTo>
                    <a:pt x="2125" y="193"/>
                    <a:pt x="2093" y="199"/>
                    <a:pt x="2055" y="206"/>
                  </a:cubicBezTo>
                  <a:cubicBezTo>
                    <a:pt x="1978" y="212"/>
                    <a:pt x="1908" y="244"/>
                    <a:pt x="1844" y="295"/>
                  </a:cubicBezTo>
                  <a:cubicBezTo>
                    <a:pt x="1805" y="327"/>
                    <a:pt x="1767" y="372"/>
                    <a:pt x="1748" y="417"/>
                  </a:cubicBezTo>
                  <a:cubicBezTo>
                    <a:pt x="1729" y="372"/>
                    <a:pt x="1703" y="334"/>
                    <a:pt x="1677" y="289"/>
                  </a:cubicBezTo>
                  <a:cubicBezTo>
                    <a:pt x="1633" y="218"/>
                    <a:pt x="1575" y="154"/>
                    <a:pt x="1511" y="110"/>
                  </a:cubicBezTo>
                  <a:cubicBezTo>
                    <a:pt x="1447" y="58"/>
                    <a:pt x="1370" y="26"/>
                    <a:pt x="1287" y="7"/>
                  </a:cubicBezTo>
                  <a:cubicBezTo>
                    <a:pt x="1257" y="1"/>
                    <a:pt x="1226" y="1"/>
                    <a:pt x="11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7"/>
            <p:cNvSpPr/>
            <p:nvPr/>
          </p:nvSpPr>
          <p:spPr>
            <a:xfrm>
              <a:off x="8880078" y="2506085"/>
              <a:ext cx="15394" cy="13094"/>
            </a:xfrm>
            <a:custGeom>
              <a:avLst/>
              <a:gdLst/>
              <a:ahLst/>
              <a:cxnLst/>
              <a:rect l="l" t="t" r="r" b="b"/>
              <a:pathLst>
                <a:path w="174" h="148" extrusionOk="0">
                  <a:moveTo>
                    <a:pt x="45" y="0"/>
                  </a:moveTo>
                  <a:cubicBezTo>
                    <a:pt x="33" y="0"/>
                    <a:pt x="20" y="7"/>
                    <a:pt x="13" y="19"/>
                  </a:cubicBezTo>
                  <a:cubicBezTo>
                    <a:pt x="1" y="39"/>
                    <a:pt x="7" y="58"/>
                    <a:pt x="26" y="71"/>
                  </a:cubicBezTo>
                  <a:cubicBezTo>
                    <a:pt x="39" y="77"/>
                    <a:pt x="45" y="83"/>
                    <a:pt x="58" y="90"/>
                  </a:cubicBezTo>
                  <a:cubicBezTo>
                    <a:pt x="71" y="103"/>
                    <a:pt x="77" y="109"/>
                    <a:pt x="84" y="122"/>
                  </a:cubicBezTo>
                  <a:cubicBezTo>
                    <a:pt x="90" y="122"/>
                    <a:pt x="90" y="128"/>
                    <a:pt x="90" y="128"/>
                  </a:cubicBezTo>
                  <a:cubicBezTo>
                    <a:pt x="98" y="141"/>
                    <a:pt x="112" y="148"/>
                    <a:pt x="126" y="148"/>
                  </a:cubicBezTo>
                  <a:cubicBezTo>
                    <a:pt x="133" y="148"/>
                    <a:pt x="141" y="145"/>
                    <a:pt x="148" y="141"/>
                  </a:cubicBezTo>
                  <a:cubicBezTo>
                    <a:pt x="167" y="135"/>
                    <a:pt x="173" y="109"/>
                    <a:pt x="161" y="90"/>
                  </a:cubicBezTo>
                  <a:cubicBezTo>
                    <a:pt x="135" y="51"/>
                    <a:pt x="103" y="19"/>
                    <a:pt x="65" y="0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>
              <a:off x="8888571" y="2493168"/>
              <a:ext cx="15394" cy="11325"/>
            </a:xfrm>
            <a:custGeom>
              <a:avLst/>
              <a:gdLst/>
              <a:ahLst/>
              <a:cxnLst/>
              <a:rect l="l" t="t" r="r" b="b"/>
              <a:pathLst>
                <a:path w="174" h="128" extrusionOk="0">
                  <a:moveTo>
                    <a:pt x="48" y="1"/>
                  </a:moveTo>
                  <a:cubicBezTo>
                    <a:pt x="45" y="1"/>
                    <a:pt x="42" y="2"/>
                    <a:pt x="39" y="5"/>
                  </a:cubicBezTo>
                  <a:cubicBezTo>
                    <a:pt x="26" y="5"/>
                    <a:pt x="7" y="18"/>
                    <a:pt x="1" y="31"/>
                  </a:cubicBezTo>
                  <a:lnTo>
                    <a:pt x="7" y="31"/>
                  </a:lnTo>
                  <a:cubicBezTo>
                    <a:pt x="1" y="50"/>
                    <a:pt x="13" y="76"/>
                    <a:pt x="39" y="82"/>
                  </a:cubicBezTo>
                  <a:lnTo>
                    <a:pt x="52" y="89"/>
                  </a:lnTo>
                  <a:cubicBezTo>
                    <a:pt x="77" y="95"/>
                    <a:pt x="97" y="108"/>
                    <a:pt x="116" y="121"/>
                  </a:cubicBezTo>
                  <a:cubicBezTo>
                    <a:pt x="120" y="125"/>
                    <a:pt x="126" y="127"/>
                    <a:pt x="133" y="127"/>
                  </a:cubicBezTo>
                  <a:cubicBezTo>
                    <a:pt x="145" y="127"/>
                    <a:pt x="159" y="120"/>
                    <a:pt x="167" y="108"/>
                  </a:cubicBezTo>
                  <a:cubicBezTo>
                    <a:pt x="173" y="95"/>
                    <a:pt x="173" y="82"/>
                    <a:pt x="167" y="76"/>
                  </a:cubicBezTo>
                  <a:cubicBezTo>
                    <a:pt x="167" y="63"/>
                    <a:pt x="161" y="57"/>
                    <a:pt x="148" y="50"/>
                  </a:cubicBezTo>
                  <a:cubicBezTo>
                    <a:pt x="135" y="37"/>
                    <a:pt x="116" y="31"/>
                    <a:pt x="103" y="25"/>
                  </a:cubicBezTo>
                  <a:cubicBezTo>
                    <a:pt x="84" y="12"/>
                    <a:pt x="71" y="5"/>
                    <a:pt x="52" y="5"/>
                  </a:cubicBezTo>
                  <a:cubicBezTo>
                    <a:pt x="52" y="2"/>
                    <a:pt x="50" y="1"/>
                    <a:pt x="48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>
              <a:off x="8908919" y="2508916"/>
              <a:ext cx="12475" cy="11679"/>
            </a:xfrm>
            <a:custGeom>
              <a:avLst/>
              <a:gdLst/>
              <a:ahLst/>
              <a:cxnLst/>
              <a:rect l="l" t="t" r="r" b="b"/>
              <a:pathLst>
                <a:path w="141" h="132" extrusionOk="0">
                  <a:moveTo>
                    <a:pt x="46" y="0"/>
                  </a:moveTo>
                  <a:cubicBezTo>
                    <a:pt x="33" y="0"/>
                    <a:pt x="20" y="7"/>
                    <a:pt x="14" y="13"/>
                  </a:cubicBezTo>
                  <a:cubicBezTo>
                    <a:pt x="1" y="26"/>
                    <a:pt x="1" y="51"/>
                    <a:pt x="14" y="71"/>
                  </a:cubicBezTo>
                  <a:cubicBezTo>
                    <a:pt x="27" y="77"/>
                    <a:pt x="33" y="83"/>
                    <a:pt x="39" y="96"/>
                  </a:cubicBezTo>
                  <a:cubicBezTo>
                    <a:pt x="46" y="103"/>
                    <a:pt x="46" y="103"/>
                    <a:pt x="52" y="109"/>
                  </a:cubicBezTo>
                  <a:cubicBezTo>
                    <a:pt x="60" y="125"/>
                    <a:pt x="73" y="132"/>
                    <a:pt x="86" y="132"/>
                  </a:cubicBezTo>
                  <a:cubicBezTo>
                    <a:pt x="113" y="132"/>
                    <a:pt x="140" y="101"/>
                    <a:pt x="123" y="71"/>
                  </a:cubicBezTo>
                  <a:cubicBezTo>
                    <a:pt x="110" y="51"/>
                    <a:pt x="91" y="32"/>
                    <a:pt x="71" y="13"/>
                  </a:cubicBezTo>
                  <a:cubicBezTo>
                    <a:pt x="65" y="7"/>
                    <a:pt x="52" y="0"/>
                    <a:pt x="46" y="0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7"/>
            <p:cNvSpPr/>
            <p:nvPr/>
          </p:nvSpPr>
          <p:spPr>
            <a:xfrm>
              <a:off x="8902726" y="2520771"/>
              <a:ext cx="11413" cy="10882"/>
            </a:xfrm>
            <a:custGeom>
              <a:avLst/>
              <a:gdLst/>
              <a:ahLst/>
              <a:cxnLst/>
              <a:rect l="l" t="t" r="r" b="b"/>
              <a:pathLst>
                <a:path w="129" h="123" extrusionOk="0">
                  <a:moveTo>
                    <a:pt x="45" y="1"/>
                  </a:moveTo>
                  <a:cubicBezTo>
                    <a:pt x="39" y="1"/>
                    <a:pt x="26" y="1"/>
                    <a:pt x="20" y="13"/>
                  </a:cubicBezTo>
                  <a:lnTo>
                    <a:pt x="20" y="7"/>
                  </a:lnTo>
                  <a:cubicBezTo>
                    <a:pt x="1" y="20"/>
                    <a:pt x="1" y="45"/>
                    <a:pt x="20" y="65"/>
                  </a:cubicBezTo>
                  <a:lnTo>
                    <a:pt x="45" y="90"/>
                  </a:lnTo>
                  <a:lnTo>
                    <a:pt x="52" y="103"/>
                  </a:lnTo>
                  <a:cubicBezTo>
                    <a:pt x="58" y="109"/>
                    <a:pt x="65" y="116"/>
                    <a:pt x="77" y="122"/>
                  </a:cubicBezTo>
                  <a:lnTo>
                    <a:pt x="109" y="122"/>
                  </a:lnTo>
                  <a:cubicBezTo>
                    <a:pt x="122" y="109"/>
                    <a:pt x="129" y="84"/>
                    <a:pt x="122" y="65"/>
                  </a:cubicBezTo>
                  <a:cubicBezTo>
                    <a:pt x="109" y="45"/>
                    <a:pt x="90" y="26"/>
                    <a:pt x="77" y="13"/>
                  </a:cubicBezTo>
                  <a:cubicBezTo>
                    <a:pt x="71" y="1"/>
                    <a:pt x="58" y="1"/>
                    <a:pt x="45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7"/>
            <p:cNvSpPr/>
            <p:nvPr/>
          </p:nvSpPr>
          <p:spPr>
            <a:xfrm>
              <a:off x="8901045" y="2540057"/>
              <a:ext cx="11944" cy="13094"/>
            </a:xfrm>
            <a:custGeom>
              <a:avLst/>
              <a:gdLst/>
              <a:ahLst/>
              <a:cxnLst/>
              <a:rect l="l" t="t" r="r" b="b"/>
              <a:pathLst>
                <a:path w="135" h="148" extrusionOk="0">
                  <a:moveTo>
                    <a:pt x="52" y="0"/>
                  </a:moveTo>
                  <a:cubicBezTo>
                    <a:pt x="39" y="0"/>
                    <a:pt x="26" y="7"/>
                    <a:pt x="20" y="13"/>
                  </a:cubicBezTo>
                  <a:cubicBezTo>
                    <a:pt x="0" y="26"/>
                    <a:pt x="0" y="51"/>
                    <a:pt x="20" y="71"/>
                  </a:cubicBezTo>
                  <a:lnTo>
                    <a:pt x="39" y="90"/>
                  </a:lnTo>
                  <a:cubicBezTo>
                    <a:pt x="45" y="103"/>
                    <a:pt x="52" y="115"/>
                    <a:pt x="58" y="128"/>
                  </a:cubicBezTo>
                  <a:cubicBezTo>
                    <a:pt x="66" y="141"/>
                    <a:pt x="77" y="148"/>
                    <a:pt x="89" y="148"/>
                  </a:cubicBezTo>
                  <a:cubicBezTo>
                    <a:pt x="96" y="148"/>
                    <a:pt x="102" y="146"/>
                    <a:pt x="109" y="141"/>
                  </a:cubicBezTo>
                  <a:cubicBezTo>
                    <a:pt x="122" y="135"/>
                    <a:pt x="128" y="128"/>
                    <a:pt x="128" y="115"/>
                  </a:cubicBezTo>
                  <a:cubicBezTo>
                    <a:pt x="135" y="109"/>
                    <a:pt x="135" y="96"/>
                    <a:pt x="128" y="90"/>
                  </a:cubicBezTo>
                  <a:cubicBezTo>
                    <a:pt x="116" y="58"/>
                    <a:pt x="96" y="32"/>
                    <a:pt x="77" y="13"/>
                  </a:cubicBezTo>
                  <a:cubicBezTo>
                    <a:pt x="71" y="7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7"/>
            <p:cNvSpPr/>
            <p:nvPr/>
          </p:nvSpPr>
          <p:spPr>
            <a:xfrm>
              <a:off x="8931037" y="2562706"/>
              <a:ext cx="11413" cy="16102"/>
            </a:xfrm>
            <a:custGeom>
              <a:avLst/>
              <a:gdLst/>
              <a:ahLst/>
              <a:cxnLst/>
              <a:rect l="l" t="t" r="r" b="b"/>
              <a:pathLst>
                <a:path w="129" h="182" extrusionOk="0">
                  <a:moveTo>
                    <a:pt x="45" y="0"/>
                  </a:moveTo>
                  <a:cubicBezTo>
                    <a:pt x="39" y="0"/>
                    <a:pt x="33" y="0"/>
                    <a:pt x="26" y="7"/>
                  </a:cubicBezTo>
                  <a:cubicBezTo>
                    <a:pt x="7" y="13"/>
                    <a:pt x="1" y="39"/>
                    <a:pt x="13" y="58"/>
                  </a:cubicBezTo>
                  <a:cubicBezTo>
                    <a:pt x="13" y="64"/>
                    <a:pt x="20" y="71"/>
                    <a:pt x="20" y="83"/>
                  </a:cubicBezTo>
                  <a:cubicBezTo>
                    <a:pt x="33" y="103"/>
                    <a:pt x="39" y="128"/>
                    <a:pt x="45" y="154"/>
                  </a:cubicBezTo>
                  <a:cubicBezTo>
                    <a:pt x="51" y="170"/>
                    <a:pt x="65" y="181"/>
                    <a:pt x="80" y="181"/>
                  </a:cubicBezTo>
                  <a:cubicBezTo>
                    <a:pt x="83" y="181"/>
                    <a:pt x="87" y="181"/>
                    <a:pt x="90" y="179"/>
                  </a:cubicBezTo>
                  <a:cubicBezTo>
                    <a:pt x="116" y="173"/>
                    <a:pt x="129" y="154"/>
                    <a:pt x="122" y="128"/>
                  </a:cubicBezTo>
                  <a:cubicBezTo>
                    <a:pt x="109" y="90"/>
                    <a:pt x="97" y="51"/>
                    <a:pt x="77" y="19"/>
                  </a:cubicBezTo>
                  <a:cubicBezTo>
                    <a:pt x="71" y="7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7"/>
            <p:cNvSpPr/>
            <p:nvPr/>
          </p:nvSpPr>
          <p:spPr>
            <a:xfrm>
              <a:off x="8920863" y="2573145"/>
              <a:ext cx="10971" cy="12652"/>
            </a:xfrm>
            <a:custGeom>
              <a:avLst/>
              <a:gdLst/>
              <a:ahLst/>
              <a:cxnLst/>
              <a:rect l="l" t="t" r="r" b="b"/>
              <a:pathLst>
                <a:path w="124" h="143" extrusionOk="0">
                  <a:moveTo>
                    <a:pt x="44" y="1"/>
                  </a:moveTo>
                  <a:cubicBezTo>
                    <a:pt x="37" y="1"/>
                    <a:pt x="30" y="4"/>
                    <a:pt x="26" y="4"/>
                  </a:cubicBezTo>
                  <a:cubicBezTo>
                    <a:pt x="7" y="17"/>
                    <a:pt x="0" y="42"/>
                    <a:pt x="13" y="61"/>
                  </a:cubicBezTo>
                  <a:cubicBezTo>
                    <a:pt x="20" y="74"/>
                    <a:pt x="26" y="81"/>
                    <a:pt x="32" y="93"/>
                  </a:cubicBezTo>
                  <a:cubicBezTo>
                    <a:pt x="39" y="106"/>
                    <a:pt x="39" y="106"/>
                    <a:pt x="39" y="113"/>
                  </a:cubicBezTo>
                  <a:cubicBezTo>
                    <a:pt x="44" y="134"/>
                    <a:pt x="60" y="143"/>
                    <a:pt x="76" y="143"/>
                  </a:cubicBezTo>
                  <a:cubicBezTo>
                    <a:pt x="99" y="143"/>
                    <a:pt x="123" y="124"/>
                    <a:pt x="116" y="93"/>
                  </a:cubicBezTo>
                  <a:cubicBezTo>
                    <a:pt x="109" y="68"/>
                    <a:pt x="96" y="42"/>
                    <a:pt x="84" y="23"/>
                  </a:cubicBezTo>
                  <a:cubicBezTo>
                    <a:pt x="77" y="10"/>
                    <a:pt x="64" y="4"/>
                    <a:pt x="52" y="4"/>
                  </a:cubicBezTo>
                  <a:cubicBezTo>
                    <a:pt x="49" y="2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7"/>
            <p:cNvSpPr/>
            <p:nvPr/>
          </p:nvSpPr>
          <p:spPr>
            <a:xfrm>
              <a:off x="8927056" y="2589247"/>
              <a:ext cx="8051" cy="16545"/>
            </a:xfrm>
            <a:custGeom>
              <a:avLst/>
              <a:gdLst/>
              <a:ahLst/>
              <a:cxnLst/>
              <a:rect l="l" t="t" r="r" b="b"/>
              <a:pathLst>
                <a:path w="91" h="187" extrusionOk="0">
                  <a:moveTo>
                    <a:pt x="26" y="1"/>
                  </a:moveTo>
                  <a:lnTo>
                    <a:pt x="26" y="7"/>
                  </a:lnTo>
                  <a:cubicBezTo>
                    <a:pt x="14" y="14"/>
                    <a:pt x="7" y="20"/>
                    <a:pt x="1" y="27"/>
                  </a:cubicBezTo>
                  <a:cubicBezTo>
                    <a:pt x="1" y="39"/>
                    <a:pt x="1" y="46"/>
                    <a:pt x="1" y="59"/>
                  </a:cubicBezTo>
                  <a:cubicBezTo>
                    <a:pt x="1" y="59"/>
                    <a:pt x="1" y="59"/>
                    <a:pt x="1" y="65"/>
                  </a:cubicBezTo>
                  <a:cubicBezTo>
                    <a:pt x="1" y="91"/>
                    <a:pt x="7" y="116"/>
                    <a:pt x="7" y="142"/>
                  </a:cubicBezTo>
                  <a:cubicBezTo>
                    <a:pt x="7" y="167"/>
                    <a:pt x="26" y="180"/>
                    <a:pt x="46" y="187"/>
                  </a:cubicBezTo>
                  <a:cubicBezTo>
                    <a:pt x="71" y="187"/>
                    <a:pt x="90" y="167"/>
                    <a:pt x="90" y="142"/>
                  </a:cubicBezTo>
                  <a:cubicBezTo>
                    <a:pt x="84" y="103"/>
                    <a:pt x="84" y="71"/>
                    <a:pt x="78" y="33"/>
                  </a:cubicBezTo>
                  <a:cubicBezTo>
                    <a:pt x="78" y="20"/>
                    <a:pt x="71" y="14"/>
                    <a:pt x="58" y="7"/>
                  </a:cubicBezTo>
                  <a:cubicBezTo>
                    <a:pt x="52" y="7"/>
                    <a:pt x="46" y="1"/>
                    <a:pt x="39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7"/>
            <p:cNvSpPr/>
            <p:nvPr/>
          </p:nvSpPr>
          <p:spPr>
            <a:xfrm>
              <a:off x="8910069" y="2590397"/>
              <a:ext cx="7432" cy="12033"/>
            </a:xfrm>
            <a:custGeom>
              <a:avLst/>
              <a:gdLst/>
              <a:ahLst/>
              <a:cxnLst/>
              <a:rect l="l" t="t" r="r" b="b"/>
              <a:pathLst>
                <a:path w="84" h="136" extrusionOk="0">
                  <a:moveTo>
                    <a:pt x="39" y="1"/>
                  </a:moveTo>
                  <a:cubicBezTo>
                    <a:pt x="26" y="1"/>
                    <a:pt x="20" y="7"/>
                    <a:pt x="14" y="14"/>
                  </a:cubicBezTo>
                  <a:cubicBezTo>
                    <a:pt x="1" y="20"/>
                    <a:pt x="1" y="33"/>
                    <a:pt x="1" y="39"/>
                  </a:cubicBezTo>
                  <a:cubicBezTo>
                    <a:pt x="1" y="58"/>
                    <a:pt x="1" y="78"/>
                    <a:pt x="7" y="90"/>
                  </a:cubicBezTo>
                  <a:cubicBezTo>
                    <a:pt x="7" y="103"/>
                    <a:pt x="7" y="116"/>
                    <a:pt x="20" y="122"/>
                  </a:cubicBezTo>
                  <a:cubicBezTo>
                    <a:pt x="26" y="129"/>
                    <a:pt x="33" y="135"/>
                    <a:pt x="46" y="135"/>
                  </a:cubicBezTo>
                  <a:cubicBezTo>
                    <a:pt x="58" y="135"/>
                    <a:pt x="65" y="129"/>
                    <a:pt x="71" y="122"/>
                  </a:cubicBezTo>
                  <a:cubicBezTo>
                    <a:pt x="84" y="116"/>
                    <a:pt x="84" y="103"/>
                    <a:pt x="84" y="90"/>
                  </a:cubicBezTo>
                  <a:cubicBezTo>
                    <a:pt x="84" y="78"/>
                    <a:pt x="84" y="58"/>
                    <a:pt x="78" y="39"/>
                  </a:cubicBezTo>
                  <a:cubicBezTo>
                    <a:pt x="78" y="33"/>
                    <a:pt x="78" y="20"/>
                    <a:pt x="65" y="14"/>
                  </a:cubicBezTo>
                  <a:cubicBezTo>
                    <a:pt x="58" y="7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7"/>
            <p:cNvSpPr/>
            <p:nvPr/>
          </p:nvSpPr>
          <p:spPr>
            <a:xfrm>
              <a:off x="8801339" y="2487329"/>
              <a:ext cx="17960" cy="9909"/>
            </a:xfrm>
            <a:custGeom>
              <a:avLst/>
              <a:gdLst/>
              <a:ahLst/>
              <a:cxnLst/>
              <a:rect l="l" t="t" r="r" b="b"/>
              <a:pathLst>
                <a:path w="203" h="112" extrusionOk="0">
                  <a:moveTo>
                    <a:pt x="46" y="1"/>
                  </a:moveTo>
                  <a:cubicBezTo>
                    <a:pt x="33" y="1"/>
                    <a:pt x="20" y="1"/>
                    <a:pt x="14" y="14"/>
                  </a:cubicBezTo>
                  <a:cubicBezTo>
                    <a:pt x="7" y="20"/>
                    <a:pt x="1" y="27"/>
                    <a:pt x="1" y="39"/>
                  </a:cubicBezTo>
                  <a:cubicBezTo>
                    <a:pt x="1" y="52"/>
                    <a:pt x="7" y="59"/>
                    <a:pt x="14" y="71"/>
                  </a:cubicBezTo>
                  <a:cubicBezTo>
                    <a:pt x="20" y="78"/>
                    <a:pt x="33" y="78"/>
                    <a:pt x="46" y="78"/>
                  </a:cubicBezTo>
                  <a:lnTo>
                    <a:pt x="52" y="78"/>
                  </a:lnTo>
                  <a:cubicBezTo>
                    <a:pt x="71" y="84"/>
                    <a:pt x="84" y="91"/>
                    <a:pt x="103" y="97"/>
                  </a:cubicBezTo>
                  <a:lnTo>
                    <a:pt x="123" y="103"/>
                  </a:lnTo>
                  <a:cubicBezTo>
                    <a:pt x="131" y="109"/>
                    <a:pt x="139" y="112"/>
                    <a:pt x="146" y="112"/>
                  </a:cubicBezTo>
                  <a:cubicBezTo>
                    <a:pt x="180" y="112"/>
                    <a:pt x="203" y="60"/>
                    <a:pt x="161" y="39"/>
                  </a:cubicBezTo>
                  <a:cubicBezTo>
                    <a:pt x="142" y="27"/>
                    <a:pt x="123" y="20"/>
                    <a:pt x="103" y="14"/>
                  </a:cubicBezTo>
                  <a:cubicBezTo>
                    <a:pt x="84" y="7"/>
                    <a:pt x="65" y="1"/>
                    <a:pt x="46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7"/>
            <p:cNvSpPr/>
            <p:nvPr/>
          </p:nvSpPr>
          <p:spPr>
            <a:xfrm>
              <a:off x="8804170" y="2473174"/>
              <a:ext cx="14244" cy="8759"/>
            </a:xfrm>
            <a:custGeom>
              <a:avLst/>
              <a:gdLst/>
              <a:ahLst/>
              <a:cxnLst/>
              <a:rect l="l" t="t" r="r" b="b"/>
              <a:pathLst>
                <a:path w="161" h="99" extrusionOk="0">
                  <a:moveTo>
                    <a:pt x="46" y="1"/>
                  </a:moveTo>
                  <a:cubicBezTo>
                    <a:pt x="27" y="1"/>
                    <a:pt x="14" y="14"/>
                    <a:pt x="7" y="27"/>
                  </a:cubicBezTo>
                  <a:cubicBezTo>
                    <a:pt x="1" y="46"/>
                    <a:pt x="14" y="71"/>
                    <a:pt x="33" y="78"/>
                  </a:cubicBezTo>
                  <a:lnTo>
                    <a:pt x="110" y="97"/>
                  </a:lnTo>
                  <a:cubicBezTo>
                    <a:pt x="113" y="98"/>
                    <a:pt x="117" y="99"/>
                    <a:pt x="120" y="99"/>
                  </a:cubicBezTo>
                  <a:cubicBezTo>
                    <a:pt x="135" y="99"/>
                    <a:pt x="149" y="87"/>
                    <a:pt x="155" y="71"/>
                  </a:cubicBezTo>
                  <a:cubicBezTo>
                    <a:pt x="161" y="46"/>
                    <a:pt x="148" y="27"/>
                    <a:pt x="129" y="20"/>
                  </a:cubicBezTo>
                  <a:cubicBezTo>
                    <a:pt x="103" y="14"/>
                    <a:pt x="84" y="7"/>
                    <a:pt x="59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7"/>
            <p:cNvSpPr/>
            <p:nvPr/>
          </p:nvSpPr>
          <p:spPr>
            <a:xfrm>
              <a:off x="8825137" y="2492460"/>
              <a:ext cx="11944" cy="10617"/>
            </a:xfrm>
            <a:custGeom>
              <a:avLst/>
              <a:gdLst/>
              <a:ahLst/>
              <a:cxnLst/>
              <a:rect l="l" t="t" r="r" b="b"/>
              <a:pathLst>
                <a:path w="135" h="120" extrusionOk="0">
                  <a:moveTo>
                    <a:pt x="46" y="1"/>
                  </a:moveTo>
                  <a:cubicBezTo>
                    <a:pt x="33" y="1"/>
                    <a:pt x="20" y="7"/>
                    <a:pt x="14" y="13"/>
                  </a:cubicBezTo>
                  <a:cubicBezTo>
                    <a:pt x="1" y="33"/>
                    <a:pt x="1" y="58"/>
                    <a:pt x="14" y="71"/>
                  </a:cubicBezTo>
                  <a:lnTo>
                    <a:pt x="52" y="109"/>
                  </a:lnTo>
                  <a:cubicBezTo>
                    <a:pt x="60" y="116"/>
                    <a:pt x="69" y="119"/>
                    <a:pt x="78" y="119"/>
                  </a:cubicBezTo>
                  <a:cubicBezTo>
                    <a:pt x="109" y="119"/>
                    <a:pt x="134" y="82"/>
                    <a:pt x="110" y="52"/>
                  </a:cubicBezTo>
                  <a:lnTo>
                    <a:pt x="71" y="13"/>
                  </a:lnTo>
                  <a:cubicBezTo>
                    <a:pt x="65" y="7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7"/>
            <p:cNvSpPr/>
            <p:nvPr/>
          </p:nvSpPr>
          <p:spPr>
            <a:xfrm>
              <a:off x="8821156" y="2506615"/>
              <a:ext cx="12032" cy="10529"/>
            </a:xfrm>
            <a:custGeom>
              <a:avLst/>
              <a:gdLst/>
              <a:ahLst/>
              <a:cxnLst/>
              <a:rect l="l" t="t" r="r" b="b"/>
              <a:pathLst>
                <a:path w="136" h="119" extrusionOk="0">
                  <a:moveTo>
                    <a:pt x="46" y="1"/>
                  </a:moveTo>
                  <a:cubicBezTo>
                    <a:pt x="33" y="1"/>
                    <a:pt x="14" y="7"/>
                    <a:pt x="7" y="20"/>
                  </a:cubicBezTo>
                  <a:cubicBezTo>
                    <a:pt x="1" y="39"/>
                    <a:pt x="7" y="65"/>
                    <a:pt x="27" y="77"/>
                  </a:cubicBezTo>
                  <a:lnTo>
                    <a:pt x="52" y="90"/>
                  </a:lnTo>
                  <a:cubicBezTo>
                    <a:pt x="52" y="97"/>
                    <a:pt x="59" y="103"/>
                    <a:pt x="65" y="109"/>
                  </a:cubicBezTo>
                  <a:cubicBezTo>
                    <a:pt x="71" y="116"/>
                    <a:pt x="81" y="119"/>
                    <a:pt x="91" y="119"/>
                  </a:cubicBezTo>
                  <a:cubicBezTo>
                    <a:pt x="102" y="119"/>
                    <a:pt x="113" y="116"/>
                    <a:pt x="123" y="109"/>
                  </a:cubicBezTo>
                  <a:cubicBezTo>
                    <a:pt x="135" y="90"/>
                    <a:pt x="135" y="65"/>
                    <a:pt x="123" y="52"/>
                  </a:cubicBezTo>
                  <a:cubicBezTo>
                    <a:pt x="103" y="33"/>
                    <a:pt x="84" y="20"/>
                    <a:pt x="65" y="7"/>
                  </a:cubicBezTo>
                  <a:cubicBezTo>
                    <a:pt x="59" y="7"/>
                    <a:pt x="52" y="1"/>
                    <a:pt x="46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7"/>
            <p:cNvSpPr/>
            <p:nvPr/>
          </p:nvSpPr>
          <p:spPr>
            <a:xfrm>
              <a:off x="8926436" y="2626228"/>
              <a:ext cx="9201" cy="11148"/>
            </a:xfrm>
            <a:custGeom>
              <a:avLst/>
              <a:gdLst/>
              <a:ahLst/>
              <a:cxnLst/>
              <a:rect l="l" t="t" r="r" b="b"/>
              <a:pathLst>
                <a:path w="104" h="126" extrusionOk="0">
                  <a:moveTo>
                    <a:pt x="63" y="1"/>
                  </a:moveTo>
                  <a:cubicBezTo>
                    <a:pt x="61" y="1"/>
                    <a:pt x="59" y="2"/>
                    <a:pt x="59" y="5"/>
                  </a:cubicBezTo>
                  <a:cubicBezTo>
                    <a:pt x="56" y="4"/>
                    <a:pt x="52" y="4"/>
                    <a:pt x="49" y="4"/>
                  </a:cubicBezTo>
                  <a:cubicBezTo>
                    <a:pt x="35" y="4"/>
                    <a:pt x="26" y="15"/>
                    <a:pt x="21" y="31"/>
                  </a:cubicBezTo>
                  <a:lnTo>
                    <a:pt x="14" y="31"/>
                  </a:lnTo>
                  <a:cubicBezTo>
                    <a:pt x="14" y="44"/>
                    <a:pt x="14" y="57"/>
                    <a:pt x="8" y="76"/>
                  </a:cubicBezTo>
                  <a:cubicBezTo>
                    <a:pt x="0" y="106"/>
                    <a:pt x="24" y="125"/>
                    <a:pt x="47" y="125"/>
                  </a:cubicBezTo>
                  <a:cubicBezTo>
                    <a:pt x="63" y="125"/>
                    <a:pt x="79" y="116"/>
                    <a:pt x="85" y="95"/>
                  </a:cubicBezTo>
                  <a:lnTo>
                    <a:pt x="97" y="50"/>
                  </a:lnTo>
                  <a:cubicBezTo>
                    <a:pt x="104" y="31"/>
                    <a:pt x="91" y="5"/>
                    <a:pt x="72" y="5"/>
                  </a:cubicBezTo>
                  <a:cubicBezTo>
                    <a:pt x="69" y="2"/>
                    <a:pt x="65" y="1"/>
                    <a:pt x="63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7"/>
            <p:cNvSpPr/>
            <p:nvPr/>
          </p:nvSpPr>
          <p:spPr>
            <a:xfrm>
              <a:off x="8937230" y="2627378"/>
              <a:ext cx="7520" cy="13537"/>
            </a:xfrm>
            <a:custGeom>
              <a:avLst/>
              <a:gdLst/>
              <a:ahLst/>
              <a:cxnLst/>
              <a:rect l="l" t="t" r="r" b="b"/>
              <a:pathLst>
                <a:path w="85" h="153" extrusionOk="0">
                  <a:moveTo>
                    <a:pt x="33" y="0"/>
                  </a:moveTo>
                  <a:cubicBezTo>
                    <a:pt x="31" y="0"/>
                    <a:pt x="30" y="2"/>
                    <a:pt x="27" y="5"/>
                  </a:cubicBezTo>
                  <a:cubicBezTo>
                    <a:pt x="14" y="5"/>
                    <a:pt x="7" y="12"/>
                    <a:pt x="1" y="24"/>
                  </a:cubicBezTo>
                  <a:cubicBezTo>
                    <a:pt x="1" y="31"/>
                    <a:pt x="1" y="44"/>
                    <a:pt x="1" y="50"/>
                  </a:cubicBezTo>
                  <a:lnTo>
                    <a:pt x="1" y="69"/>
                  </a:lnTo>
                  <a:cubicBezTo>
                    <a:pt x="1" y="84"/>
                    <a:pt x="1" y="99"/>
                    <a:pt x="1" y="114"/>
                  </a:cubicBezTo>
                  <a:cubicBezTo>
                    <a:pt x="1" y="133"/>
                    <a:pt x="20" y="152"/>
                    <a:pt x="46" y="152"/>
                  </a:cubicBezTo>
                  <a:cubicBezTo>
                    <a:pt x="52" y="152"/>
                    <a:pt x="65" y="146"/>
                    <a:pt x="71" y="140"/>
                  </a:cubicBezTo>
                  <a:cubicBezTo>
                    <a:pt x="78" y="133"/>
                    <a:pt x="84" y="127"/>
                    <a:pt x="84" y="114"/>
                  </a:cubicBezTo>
                  <a:cubicBezTo>
                    <a:pt x="84" y="101"/>
                    <a:pt x="84" y="82"/>
                    <a:pt x="84" y="69"/>
                  </a:cubicBezTo>
                  <a:cubicBezTo>
                    <a:pt x="84" y="56"/>
                    <a:pt x="78" y="44"/>
                    <a:pt x="78" y="31"/>
                  </a:cubicBezTo>
                  <a:cubicBezTo>
                    <a:pt x="78" y="24"/>
                    <a:pt x="71" y="12"/>
                    <a:pt x="59" y="5"/>
                  </a:cubicBezTo>
                  <a:cubicBezTo>
                    <a:pt x="54" y="5"/>
                    <a:pt x="50" y="2"/>
                    <a:pt x="46" y="2"/>
                  </a:cubicBezTo>
                  <a:cubicBezTo>
                    <a:pt x="44" y="2"/>
                    <a:pt x="42" y="3"/>
                    <a:pt x="39" y="5"/>
                  </a:cubicBezTo>
                  <a:cubicBezTo>
                    <a:pt x="36" y="2"/>
                    <a:pt x="35" y="0"/>
                    <a:pt x="33" y="0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7"/>
            <p:cNvSpPr/>
            <p:nvPr/>
          </p:nvSpPr>
          <p:spPr>
            <a:xfrm>
              <a:off x="8866453" y="2566068"/>
              <a:ext cx="10882" cy="14421"/>
            </a:xfrm>
            <a:custGeom>
              <a:avLst/>
              <a:gdLst/>
              <a:ahLst/>
              <a:cxnLst/>
              <a:rect l="l" t="t" r="r" b="b"/>
              <a:pathLst>
                <a:path w="123" h="163" extrusionOk="0">
                  <a:moveTo>
                    <a:pt x="46" y="1"/>
                  </a:moveTo>
                  <a:cubicBezTo>
                    <a:pt x="39" y="1"/>
                    <a:pt x="33" y="1"/>
                    <a:pt x="27" y="7"/>
                  </a:cubicBezTo>
                  <a:cubicBezTo>
                    <a:pt x="7" y="20"/>
                    <a:pt x="1" y="45"/>
                    <a:pt x="14" y="65"/>
                  </a:cubicBezTo>
                  <a:lnTo>
                    <a:pt x="33" y="97"/>
                  </a:lnTo>
                  <a:cubicBezTo>
                    <a:pt x="33" y="109"/>
                    <a:pt x="39" y="122"/>
                    <a:pt x="39" y="135"/>
                  </a:cubicBezTo>
                  <a:cubicBezTo>
                    <a:pt x="45" y="151"/>
                    <a:pt x="63" y="162"/>
                    <a:pt x="80" y="162"/>
                  </a:cubicBezTo>
                  <a:cubicBezTo>
                    <a:pt x="84" y="162"/>
                    <a:pt x="87" y="162"/>
                    <a:pt x="91" y="161"/>
                  </a:cubicBezTo>
                  <a:cubicBezTo>
                    <a:pt x="110" y="154"/>
                    <a:pt x="123" y="135"/>
                    <a:pt x="116" y="109"/>
                  </a:cubicBezTo>
                  <a:cubicBezTo>
                    <a:pt x="110" y="77"/>
                    <a:pt x="97" y="52"/>
                    <a:pt x="84" y="20"/>
                  </a:cubicBezTo>
                  <a:cubicBezTo>
                    <a:pt x="78" y="7"/>
                    <a:pt x="59" y="1"/>
                    <a:pt x="46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8881228" y="2561821"/>
              <a:ext cx="9113" cy="15218"/>
            </a:xfrm>
            <a:custGeom>
              <a:avLst/>
              <a:gdLst/>
              <a:ahLst/>
              <a:cxnLst/>
              <a:rect l="l" t="t" r="r" b="b"/>
              <a:pathLst>
                <a:path w="103" h="172" extrusionOk="0">
                  <a:moveTo>
                    <a:pt x="26" y="1"/>
                  </a:moveTo>
                  <a:cubicBezTo>
                    <a:pt x="22" y="1"/>
                    <a:pt x="17" y="4"/>
                    <a:pt x="13" y="4"/>
                  </a:cubicBezTo>
                  <a:lnTo>
                    <a:pt x="20" y="4"/>
                  </a:lnTo>
                  <a:cubicBezTo>
                    <a:pt x="13" y="10"/>
                    <a:pt x="7" y="17"/>
                    <a:pt x="0" y="29"/>
                  </a:cubicBezTo>
                  <a:cubicBezTo>
                    <a:pt x="0" y="36"/>
                    <a:pt x="0" y="49"/>
                    <a:pt x="0" y="61"/>
                  </a:cubicBezTo>
                  <a:lnTo>
                    <a:pt x="7" y="68"/>
                  </a:lnTo>
                  <a:cubicBezTo>
                    <a:pt x="20" y="93"/>
                    <a:pt x="26" y="119"/>
                    <a:pt x="26" y="145"/>
                  </a:cubicBezTo>
                  <a:cubicBezTo>
                    <a:pt x="31" y="160"/>
                    <a:pt x="49" y="172"/>
                    <a:pt x="66" y="172"/>
                  </a:cubicBezTo>
                  <a:cubicBezTo>
                    <a:pt x="70" y="172"/>
                    <a:pt x="74" y="171"/>
                    <a:pt x="77" y="170"/>
                  </a:cubicBezTo>
                  <a:cubicBezTo>
                    <a:pt x="84" y="170"/>
                    <a:pt x="96" y="164"/>
                    <a:pt x="103" y="151"/>
                  </a:cubicBezTo>
                  <a:cubicBezTo>
                    <a:pt x="103" y="145"/>
                    <a:pt x="103" y="132"/>
                    <a:pt x="103" y="119"/>
                  </a:cubicBezTo>
                  <a:cubicBezTo>
                    <a:pt x="96" y="100"/>
                    <a:pt x="90" y="87"/>
                    <a:pt x="84" y="68"/>
                  </a:cubicBezTo>
                  <a:cubicBezTo>
                    <a:pt x="84" y="49"/>
                    <a:pt x="77" y="36"/>
                    <a:pt x="71" y="17"/>
                  </a:cubicBezTo>
                  <a:cubicBezTo>
                    <a:pt x="64" y="10"/>
                    <a:pt x="52" y="4"/>
                    <a:pt x="45" y="4"/>
                  </a:cubicBezTo>
                  <a:lnTo>
                    <a:pt x="32" y="4"/>
                  </a:lnTo>
                  <a:cubicBezTo>
                    <a:pt x="30" y="2"/>
                    <a:pt x="28" y="1"/>
                    <a:pt x="26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8917412" y="3018507"/>
              <a:ext cx="139963" cy="272415"/>
            </a:xfrm>
            <a:custGeom>
              <a:avLst/>
              <a:gdLst/>
              <a:ahLst/>
              <a:cxnLst/>
              <a:rect l="l" t="t" r="r" b="b"/>
              <a:pathLst>
                <a:path w="1582" h="3079" extrusionOk="0">
                  <a:moveTo>
                    <a:pt x="225" y="0"/>
                  </a:moveTo>
                  <a:lnTo>
                    <a:pt x="206" y="7"/>
                  </a:lnTo>
                  <a:cubicBezTo>
                    <a:pt x="167" y="7"/>
                    <a:pt x="129" y="26"/>
                    <a:pt x="97" y="58"/>
                  </a:cubicBezTo>
                  <a:cubicBezTo>
                    <a:pt x="84" y="71"/>
                    <a:pt x="71" y="90"/>
                    <a:pt x="65" y="116"/>
                  </a:cubicBezTo>
                  <a:cubicBezTo>
                    <a:pt x="52" y="122"/>
                    <a:pt x="39" y="135"/>
                    <a:pt x="33" y="154"/>
                  </a:cubicBezTo>
                  <a:cubicBezTo>
                    <a:pt x="14" y="212"/>
                    <a:pt x="1" y="269"/>
                    <a:pt x="7" y="333"/>
                  </a:cubicBezTo>
                  <a:cubicBezTo>
                    <a:pt x="7" y="397"/>
                    <a:pt x="27" y="461"/>
                    <a:pt x="52" y="525"/>
                  </a:cubicBezTo>
                  <a:cubicBezTo>
                    <a:pt x="78" y="576"/>
                    <a:pt x="110" y="628"/>
                    <a:pt x="155" y="672"/>
                  </a:cubicBezTo>
                  <a:cubicBezTo>
                    <a:pt x="199" y="717"/>
                    <a:pt x="257" y="756"/>
                    <a:pt x="315" y="788"/>
                  </a:cubicBezTo>
                  <a:cubicBezTo>
                    <a:pt x="295" y="826"/>
                    <a:pt x="283" y="871"/>
                    <a:pt x="283" y="916"/>
                  </a:cubicBezTo>
                  <a:cubicBezTo>
                    <a:pt x="270" y="980"/>
                    <a:pt x="270" y="1050"/>
                    <a:pt x="283" y="1121"/>
                  </a:cubicBezTo>
                  <a:cubicBezTo>
                    <a:pt x="302" y="1185"/>
                    <a:pt x="327" y="1249"/>
                    <a:pt x="366" y="1300"/>
                  </a:cubicBezTo>
                  <a:cubicBezTo>
                    <a:pt x="404" y="1357"/>
                    <a:pt x="455" y="1396"/>
                    <a:pt x="513" y="1428"/>
                  </a:cubicBezTo>
                  <a:cubicBezTo>
                    <a:pt x="500" y="1479"/>
                    <a:pt x="494" y="1530"/>
                    <a:pt x="494" y="1588"/>
                  </a:cubicBezTo>
                  <a:cubicBezTo>
                    <a:pt x="494" y="1665"/>
                    <a:pt x="507" y="1741"/>
                    <a:pt x="526" y="1818"/>
                  </a:cubicBezTo>
                  <a:cubicBezTo>
                    <a:pt x="545" y="1889"/>
                    <a:pt x="577" y="1959"/>
                    <a:pt x="622" y="2017"/>
                  </a:cubicBezTo>
                  <a:cubicBezTo>
                    <a:pt x="647" y="2042"/>
                    <a:pt x="673" y="2061"/>
                    <a:pt x="699" y="2081"/>
                  </a:cubicBezTo>
                  <a:cubicBezTo>
                    <a:pt x="609" y="2151"/>
                    <a:pt x="526" y="2228"/>
                    <a:pt x="455" y="2317"/>
                  </a:cubicBezTo>
                  <a:cubicBezTo>
                    <a:pt x="417" y="2369"/>
                    <a:pt x="385" y="2433"/>
                    <a:pt x="366" y="2497"/>
                  </a:cubicBezTo>
                  <a:cubicBezTo>
                    <a:pt x="347" y="2561"/>
                    <a:pt x="353" y="2625"/>
                    <a:pt x="372" y="2689"/>
                  </a:cubicBezTo>
                  <a:cubicBezTo>
                    <a:pt x="391" y="2727"/>
                    <a:pt x="423" y="2753"/>
                    <a:pt x="468" y="2753"/>
                  </a:cubicBezTo>
                  <a:lnTo>
                    <a:pt x="481" y="2753"/>
                  </a:lnTo>
                  <a:cubicBezTo>
                    <a:pt x="494" y="2753"/>
                    <a:pt x="507" y="2746"/>
                    <a:pt x="526" y="2740"/>
                  </a:cubicBezTo>
                  <a:cubicBezTo>
                    <a:pt x="532" y="2740"/>
                    <a:pt x="539" y="2733"/>
                    <a:pt x="545" y="2727"/>
                  </a:cubicBezTo>
                  <a:cubicBezTo>
                    <a:pt x="564" y="2714"/>
                    <a:pt x="583" y="2701"/>
                    <a:pt x="596" y="2689"/>
                  </a:cubicBezTo>
                  <a:lnTo>
                    <a:pt x="596" y="2689"/>
                  </a:lnTo>
                  <a:cubicBezTo>
                    <a:pt x="590" y="2701"/>
                    <a:pt x="590" y="2714"/>
                    <a:pt x="590" y="2733"/>
                  </a:cubicBezTo>
                  <a:cubicBezTo>
                    <a:pt x="583" y="2797"/>
                    <a:pt x="590" y="2868"/>
                    <a:pt x="609" y="2938"/>
                  </a:cubicBezTo>
                  <a:cubicBezTo>
                    <a:pt x="615" y="2964"/>
                    <a:pt x="635" y="2996"/>
                    <a:pt x="654" y="3015"/>
                  </a:cubicBezTo>
                  <a:cubicBezTo>
                    <a:pt x="660" y="3028"/>
                    <a:pt x="673" y="3041"/>
                    <a:pt x="686" y="3047"/>
                  </a:cubicBezTo>
                  <a:cubicBezTo>
                    <a:pt x="699" y="3060"/>
                    <a:pt x="711" y="3066"/>
                    <a:pt x="731" y="3073"/>
                  </a:cubicBezTo>
                  <a:cubicBezTo>
                    <a:pt x="743" y="3079"/>
                    <a:pt x="756" y="3079"/>
                    <a:pt x="775" y="3079"/>
                  </a:cubicBezTo>
                  <a:cubicBezTo>
                    <a:pt x="814" y="3079"/>
                    <a:pt x="852" y="3060"/>
                    <a:pt x="878" y="3034"/>
                  </a:cubicBezTo>
                  <a:cubicBezTo>
                    <a:pt x="916" y="2989"/>
                    <a:pt x="942" y="2932"/>
                    <a:pt x="948" y="2874"/>
                  </a:cubicBezTo>
                  <a:cubicBezTo>
                    <a:pt x="955" y="2836"/>
                    <a:pt x="961" y="2791"/>
                    <a:pt x="967" y="2753"/>
                  </a:cubicBezTo>
                  <a:cubicBezTo>
                    <a:pt x="987" y="2797"/>
                    <a:pt x="1012" y="2836"/>
                    <a:pt x="1044" y="2868"/>
                  </a:cubicBezTo>
                  <a:cubicBezTo>
                    <a:pt x="1083" y="2906"/>
                    <a:pt x="1134" y="2925"/>
                    <a:pt x="1185" y="2932"/>
                  </a:cubicBezTo>
                  <a:cubicBezTo>
                    <a:pt x="1217" y="2932"/>
                    <a:pt x="1243" y="2919"/>
                    <a:pt x="1268" y="2906"/>
                  </a:cubicBezTo>
                  <a:cubicBezTo>
                    <a:pt x="1294" y="2893"/>
                    <a:pt x="1319" y="2868"/>
                    <a:pt x="1339" y="2842"/>
                  </a:cubicBezTo>
                  <a:cubicBezTo>
                    <a:pt x="1358" y="2817"/>
                    <a:pt x="1364" y="2791"/>
                    <a:pt x="1364" y="2759"/>
                  </a:cubicBezTo>
                  <a:cubicBezTo>
                    <a:pt x="1371" y="2733"/>
                    <a:pt x="1364" y="2701"/>
                    <a:pt x="1351" y="2669"/>
                  </a:cubicBezTo>
                  <a:cubicBezTo>
                    <a:pt x="1345" y="2657"/>
                    <a:pt x="1345" y="2637"/>
                    <a:pt x="1332" y="2625"/>
                  </a:cubicBezTo>
                  <a:lnTo>
                    <a:pt x="1371" y="2625"/>
                  </a:lnTo>
                  <a:cubicBezTo>
                    <a:pt x="1447" y="2625"/>
                    <a:pt x="1518" y="2586"/>
                    <a:pt x="1550" y="2516"/>
                  </a:cubicBezTo>
                  <a:cubicBezTo>
                    <a:pt x="1556" y="2497"/>
                    <a:pt x="1563" y="2471"/>
                    <a:pt x="1563" y="2452"/>
                  </a:cubicBezTo>
                  <a:cubicBezTo>
                    <a:pt x="1569" y="2433"/>
                    <a:pt x="1569" y="2413"/>
                    <a:pt x="1563" y="2394"/>
                  </a:cubicBezTo>
                  <a:cubicBezTo>
                    <a:pt x="1556" y="2349"/>
                    <a:pt x="1543" y="2311"/>
                    <a:pt x="1511" y="2273"/>
                  </a:cubicBezTo>
                  <a:cubicBezTo>
                    <a:pt x="1505" y="2266"/>
                    <a:pt x="1492" y="2253"/>
                    <a:pt x="1486" y="2241"/>
                  </a:cubicBezTo>
                  <a:cubicBezTo>
                    <a:pt x="1492" y="2241"/>
                    <a:pt x="1505" y="2234"/>
                    <a:pt x="1511" y="2228"/>
                  </a:cubicBezTo>
                  <a:cubicBezTo>
                    <a:pt x="1537" y="2215"/>
                    <a:pt x="1556" y="2196"/>
                    <a:pt x="1569" y="2177"/>
                  </a:cubicBezTo>
                  <a:cubicBezTo>
                    <a:pt x="1569" y="2164"/>
                    <a:pt x="1575" y="2151"/>
                    <a:pt x="1582" y="2138"/>
                  </a:cubicBezTo>
                  <a:cubicBezTo>
                    <a:pt x="1582" y="2119"/>
                    <a:pt x="1582" y="2100"/>
                    <a:pt x="1582" y="2081"/>
                  </a:cubicBezTo>
                  <a:cubicBezTo>
                    <a:pt x="1575" y="2049"/>
                    <a:pt x="1563" y="2023"/>
                    <a:pt x="1543" y="1997"/>
                  </a:cubicBezTo>
                  <a:cubicBezTo>
                    <a:pt x="1524" y="1985"/>
                    <a:pt x="1505" y="1965"/>
                    <a:pt x="1486" y="1953"/>
                  </a:cubicBezTo>
                  <a:cubicBezTo>
                    <a:pt x="1435" y="1933"/>
                    <a:pt x="1377" y="1914"/>
                    <a:pt x="1326" y="1914"/>
                  </a:cubicBezTo>
                  <a:lnTo>
                    <a:pt x="1268" y="1914"/>
                  </a:lnTo>
                  <a:cubicBezTo>
                    <a:pt x="1223" y="1914"/>
                    <a:pt x="1179" y="1921"/>
                    <a:pt x="1134" y="1921"/>
                  </a:cubicBezTo>
                  <a:cubicBezTo>
                    <a:pt x="1076" y="1933"/>
                    <a:pt x="1012" y="1940"/>
                    <a:pt x="955" y="1953"/>
                  </a:cubicBezTo>
                  <a:cubicBezTo>
                    <a:pt x="980" y="1844"/>
                    <a:pt x="980" y="1729"/>
                    <a:pt x="955" y="1620"/>
                  </a:cubicBezTo>
                  <a:cubicBezTo>
                    <a:pt x="935" y="1543"/>
                    <a:pt x="903" y="1473"/>
                    <a:pt x="852" y="1409"/>
                  </a:cubicBezTo>
                  <a:cubicBezTo>
                    <a:pt x="833" y="1383"/>
                    <a:pt x="807" y="1351"/>
                    <a:pt x="775" y="1332"/>
                  </a:cubicBezTo>
                  <a:cubicBezTo>
                    <a:pt x="763" y="1319"/>
                    <a:pt x="743" y="1306"/>
                    <a:pt x="724" y="1293"/>
                  </a:cubicBezTo>
                  <a:cubicBezTo>
                    <a:pt x="743" y="1261"/>
                    <a:pt x="750" y="1223"/>
                    <a:pt x="756" y="1185"/>
                  </a:cubicBezTo>
                  <a:cubicBezTo>
                    <a:pt x="763" y="1153"/>
                    <a:pt x="763" y="1114"/>
                    <a:pt x="763" y="1082"/>
                  </a:cubicBezTo>
                  <a:cubicBezTo>
                    <a:pt x="763" y="1044"/>
                    <a:pt x="763" y="1005"/>
                    <a:pt x="756" y="973"/>
                  </a:cubicBezTo>
                  <a:cubicBezTo>
                    <a:pt x="743" y="909"/>
                    <a:pt x="724" y="839"/>
                    <a:pt x="686" y="788"/>
                  </a:cubicBezTo>
                  <a:cubicBezTo>
                    <a:pt x="654" y="736"/>
                    <a:pt x="609" y="692"/>
                    <a:pt x="558" y="660"/>
                  </a:cubicBezTo>
                  <a:cubicBezTo>
                    <a:pt x="564" y="640"/>
                    <a:pt x="577" y="621"/>
                    <a:pt x="583" y="596"/>
                  </a:cubicBezTo>
                  <a:cubicBezTo>
                    <a:pt x="590" y="570"/>
                    <a:pt x="590" y="544"/>
                    <a:pt x="596" y="519"/>
                  </a:cubicBezTo>
                  <a:cubicBezTo>
                    <a:pt x="596" y="461"/>
                    <a:pt x="590" y="410"/>
                    <a:pt x="571" y="359"/>
                  </a:cubicBezTo>
                  <a:cubicBezTo>
                    <a:pt x="539" y="269"/>
                    <a:pt x="487" y="192"/>
                    <a:pt x="423" y="122"/>
                  </a:cubicBezTo>
                  <a:cubicBezTo>
                    <a:pt x="379" y="52"/>
                    <a:pt x="308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8948023" y="3075659"/>
              <a:ext cx="18225" cy="22384"/>
            </a:xfrm>
            <a:custGeom>
              <a:avLst/>
              <a:gdLst/>
              <a:ahLst/>
              <a:cxnLst/>
              <a:rect l="l" t="t" r="r" b="b"/>
              <a:pathLst>
                <a:path w="206" h="253" extrusionOk="0">
                  <a:moveTo>
                    <a:pt x="161" y="1"/>
                  </a:moveTo>
                  <a:cubicBezTo>
                    <a:pt x="141" y="1"/>
                    <a:pt x="129" y="7"/>
                    <a:pt x="122" y="26"/>
                  </a:cubicBezTo>
                  <a:cubicBezTo>
                    <a:pt x="109" y="71"/>
                    <a:pt x="90" y="110"/>
                    <a:pt x="58" y="142"/>
                  </a:cubicBezTo>
                  <a:cubicBezTo>
                    <a:pt x="45" y="154"/>
                    <a:pt x="33" y="167"/>
                    <a:pt x="13" y="180"/>
                  </a:cubicBezTo>
                  <a:cubicBezTo>
                    <a:pt x="1" y="199"/>
                    <a:pt x="1" y="225"/>
                    <a:pt x="13" y="238"/>
                  </a:cubicBezTo>
                  <a:cubicBezTo>
                    <a:pt x="23" y="247"/>
                    <a:pt x="34" y="252"/>
                    <a:pt x="45" y="252"/>
                  </a:cubicBezTo>
                  <a:cubicBezTo>
                    <a:pt x="55" y="252"/>
                    <a:pt x="65" y="247"/>
                    <a:pt x="71" y="238"/>
                  </a:cubicBezTo>
                  <a:cubicBezTo>
                    <a:pt x="97" y="212"/>
                    <a:pt x="122" y="186"/>
                    <a:pt x="148" y="161"/>
                  </a:cubicBezTo>
                  <a:cubicBezTo>
                    <a:pt x="167" y="122"/>
                    <a:pt x="186" y="90"/>
                    <a:pt x="199" y="52"/>
                  </a:cubicBezTo>
                  <a:cubicBezTo>
                    <a:pt x="205" y="26"/>
                    <a:pt x="193" y="7"/>
                    <a:pt x="173" y="1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7"/>
            <p:cNvSpPr/>
            <p:nvPr/>
          </p:nvSpPr>
          <p:spPr>
            <a:xfrm>
              <a:off x="8965629" y="3134050"/>
              <a:ext cx="11944" cy="18226"/>
            </a:xfrm>
            <a:custGeom>
              <a:avLst/>
              <a:gdLst/>
              <a:ahLst/>
              <a:cxnLst/>
              <a:rect l="l" t="t" r="r" b="b"/>
              <a:pathLst>
                <a:path w="135" h="206" extrusionOk="0">
                  <a:moveTo>
                    <a:pt x="96" y="0"/>
                  </a:moveTo>
                  <a:cubicBezTo>
                    <a:pt x="77" y="0"/>
                    <a:pt x="64" y="7"/>
                    <a:pt x="58" y="26"/>
                  </a:cubicBezTo>
                  <a:cubicBezTo>
                    <a:pt x="51" y="51"/>
                    <a:pt x="38" y="83"/>
                    <a:pt x="26" y="109"/>
                  </a:cubicBezTo>
                  <a:cubicBezTo>
                    <a:pt x="19" y="122"/>
                    <a:pt x="19" y="135"/>
                    <a:pt x="13" y="141"/>
                  </a:cubicBezTo>
                  <a:cubicBezTo>
                    <a:pt x="0" y="160"/>
                    <a:pt x="6" y="186"/>
                    <a:pt x="19" y="199"/>
                  </a:cubicBezTo>
                  <a:cubicBezTo>
                    <a:pt x="26" y="203"/>
                    <a:pt x="34" y="205"/>
                    <a:pt x="41" y="205"/>
                  </a:cubicBezTo>
                  <a:cubicBezTo>
                    <a:pt x="55" y="205"/>
                    <a:pt x="69" y="198"/>
                    <a:pt x="77" y="186"/>
                  </a:cubicBezTo>
                  <a:cubicBezTo>
                    <a:pt x="102" y="141"/>
                    <a:pt x="122" y="96"/>
                    <a:pt x="134" y="51"/>
                  </a:cubicBezTo>
                  <a:cubicBezTo>
                    <a:pt x="134" y="39"/>
                    <a:pt x="134" y="26"/>
                    <a:pt x="134" y="19"/>
                  </a:cubicBezTo>
                  <a:cubicBezTo>
                    <a:pt x="128" y="7"/>
                    <a:pt x="122" y="0"/>
                    <a:pt x="109" y="0"/>
                  </a:cubicBezTo>
                  <a:close/>
                </a:path>
              </a:pathLst>
            </a:custGeom>
            <a:solidFill>
              <a:srgbClr val="67B3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7"/>
            <p:cNvSpPr/>
            <p:nvPr/>
          </p:nvSpPr>
          <p:spPr>
            <a:xfrm>
              <a:off x="8533538" y="2608003"/>
              <a:ext cx="461561" cy="436093"/>
            </a:xfrm>
            <a:custGeom>
              <a:avLst/>
              <a:gdLst/>
              <a:ahLst/>
              <a:cxnLst/>
              <a:rect l="l" t="t" r="r" b="b"/>
              <a:pathLst>
                <a:path w="5217" h="4929" extrusionOk="0">
                  <a:moveTo>
                    <a:pt x="1383" y="0"/>
                  </a:moveTo>
                  <a:cubicBezTo>
                    <a:pt x="897" y="179"/>
                    <a:pt x="481" y="493"/>
                    <a:pt x="173" y="909"/>
                  </a:cubicBezTo>
                  <a:lnTo>
                    <a:pt x="173" y="903"/>
                  </a:lnTo>
                  <a:cubicBezTo>
                    <a:pt x="109" y="986"/>
                    <a:pt x="58" y="1075"/>
                    <a:pt x="7" y="1165"/>
                  </a:cubicBezTo>
                  <a:cubicBezTo>
                    <a:pt x="1" y="1184"/>
                    <a:pt x="1" y="1197"/>
                    <a:pt x="7" y="1216"/>
                  </a:cubicBezTo>
                  <a:cubicBezTo>
                    <a:pt x="13" y="1229"/>
                    <a:pt x="26" y="1242"/>
                    <a:pt x="39" y="1248"/>
                  </a:cubicBezTo>
                  <a:cubicBezTo>
                    <a:pt x="45" y="1255"/>
                    <a:pt x="52" y="1255"/>
                    <a:pt x="52" y="1255"/>
                  </a:cubicBezTo>
                  <a:cubicBezTo>
                    <a:pt x="65" y="1261"/>
                    <a:pt x="71" y="1261"/>
                    <a:pt x="77" y="1261"/>
                  </a:cubicBezTo>
                  <a:lnTo>
                    <a:pt x="122" y="1261"/>
                  </a:lnTo>
                  <a:cubicBezTo>
                    <a:pt x="980" y="1261"/>
                    <a:pt x="1671" y="1338"/>
                    <a:pt x="2311" y="1491"/>
                  </a:cubicBezTo>
                  <a:lnTo>
                    <a:pt x="2324" y="1491"/>
                  </a:lnTo>
                  <a:lnTo>
                    <a:pt x="2311" y="1485"/>
                  </a:lnTo>
                  <a:lnTo>
                    <a:pt x="2311" y="1485"/>
                  </a:lnTo>
                  <a:cubicBezTo>
                    <a:pt x="2746" y="1594"/>
                    <a:pt x="3162" y="1747"/>
                    <a:pt x="3559" y="1952"/>
                  </a:cubicBezTo>
                  <a:cubicBezTo>
                    <a:pt x="3572" y="2068"/>
                    <a:pt x="3578" y="2183"/>
                    <a:pt x="3578" y="2298"/>
                  </a:cubicBezTo>
                  <a:cubicBezTo>
                    <a:pt x="3578" y="2368"/>
                    <a:pt x="3578" y="2432"/>
                    <a:pt x="3585" y="2503"/>
                  </a:cubicBezTo>
                  <a:cubicBezTo>
                    <a:pt x="3585" y="2580"/>
                    <a:pt x="3585" y="2663"/>
                    <a:pt x="3591" y="2740"/>
                  </a:cubicBezTo>
                  <a:cubicBezTo>
                    <a:pt x="3591" y="3060"/>
                    <a:pt x="3623" y="3380"/>
                    <a:pt x="3668" y="3693"/>
                  </a:cubicBezTo>
                  <a:cubicBezTo>
                    <a:pt x="3706" y="3988"/>
                    <a:pt x="3809" y="4276"/>
                    <a:pt x="3969" y="4525"/>
                  </a:cubicBezTo>
                  <a:cubicBezTo>
                    <a:pt x="4007" y="4583"/>
                    <a:pt x="4052" y="4640"/>
                    <a:pt x="4097" y="4685"/>
                  </a:cubicBezTo>
                  <a:cubicBezTo>
                    <a:pt x="4148" y="4736"/>
                    <a:pt x="4199" y="4775"/>
                    <a:pt x="4257" y="4813"/>
                  </a:cubicBezTo>
                  <a:cubicBezTo>
                    <a:pt x="4353" y="4884"/>
                    <a:pt x="4462" y="4922"/>
                    <a:pt x="4577" y="4928"/>
                  </a:cubicBezTo>
                  <a:lnTo>
                    <a:pt x="4622" y="4928"/>
                  </a:lnTo>
                  <a:cubicBezTo>
                    <a:pt x="4730" y="4909"/>
                    <a:pt x="4833" y="4845"/>
                    <a:pt x="4897" y="4756"/>
                  </a:cubicBezTo>
                  <a:cubicBezTo>
                    <a:pt x="4967" y="4653"/>
                    <a:pt x="5025" y="4538"/>
                    <a:pt x="5057" y="4410"/>
                  </a:cubicBezTo>
                  <a:cubicBezTo>
                    <a:pt x="5127" y="4180"/>
                    <a:pt x="5166" y="3936"/>
                    <a:pt x="5185" y="3693"/>
                  </a:cubicBezTo>
                  <a:cubicBezTo>
                    <a:pt x="5210" y="3488"/>
                    <a:pt x="5217" y="3290"/>
                    <a:pt x="5217" y="3085"/>
                  </a:cubicBezTo>
                  <a:cubicBezTo>
                    <a:pt x="5210" y="2861"/>
                    <a:pt x="5191" y="2637"/>
                    <a:pt x="5159" y="2420"/>
                  </a:cubicBezTo>
                  <a:cubicBezTo>
                    <a:pt x="5102" y="1978"/>
                    <a:pt x="4974" y="1549"/>
                    <a:pt x="4782" y="1146"/>
                  </a:cubicBezTo>
                  <a:cubicBezTo>
                    <a:pt x="4782" y="1139"/>
                    <a:pt x="4775" y="1133"/>
                    <a:pt x="4775" y="1127"/>
                  </a:cubicBezTo>
                  <a:cubicBezTo>
                    <a:pt x="4769" y="1120"/>
                    <a:pt x="4750" y="1120"/>
                    <a:pt x="4737" y="1114"/>
                  </a:cubicBezTo>
                  <a:cubicBezTo>
                    <a:pt x="4711" y="1101"/>
                    <a:pt x="4686" y="1088"/>
                    <a:pt x="4660" y="1075"/>
                  </a:cubicBezTo>
                  <a:cubicBezTo>
                    <a:pt x="4602" y="1043"/>
                    <a:pt x="4551" y="1005"/>
                    <a:pt x="4500" y="973"/>
                  </a:cubicBezTo>
                  <a:cubicBezTo>
                    <a:pt x="4449" y="935"/>
                    <a:pt x="4391" y="896"/>
                    <a:pt x="4340" y="864"/>
                  </a:cubicBezTo>
                  <a:cubicBezTo>
                    <a:pt x="4314" y="851"/>
                    <a:pt x="4289" y="845"/>
                    <a:pt x="4270" y="832"/>
                  </a:cubicBezTo>
                  <a:cubicBezTo>
                    <a:pt x="4238" y="826"/>
                    <a:pt x="4212" y="813"/>
                    <a:pt x="4180" y="807"/>
                  </a:cubicBezTo>
                  <a:cubicBezTo>
                    <a:pt x="4135" y="800"/>
                    <a:pt x="4097" y="794"/>
                    <a:pt x="4052" y="787"/>
                  </a:cubicBezTo>
                  <a:cubicBezTo>
                    <a:pt x="4007" y="781"/>
                    <a:pt x="3969" y="781"/>
                    <a:pt x="3930" y="775"/>
                  </a:cubicBezTo>
                  <a:cubicBezTo>
                    <a:pt x="3892" y="762"/>
                    <a:pt x="3854" y="755"/>
                    <a:pt x="3809" y="743"/>
                  </a:cubicBezTo>
                  <a:cubicBezTo>
                    <a:pt x="3790" y="736"/>
                    <a:pt x="3770" y="723"/>
                    <a:pt x="3751" y="711"/>
                  </a:cubicBezTo>
                  <a:cubicBezTo>
                    <a:pt x="3732" y="704"/>
                    <a:pt x="3719" y="698"/>
                    <a:pt x="3706" y="691"/>
                  </a:cubicBezTo>
                  <a:cubicBezTo>
                    <a:pt x="3674" y="666"/>
                    <a:pt x="3642" y="647"/>
                    <a:pt x="3610" y="621"/>
                  </a:cubicBezTo>
                  <a:lnTo>
                    <a:pt x="3527" y="563"/>
                  </a:lnTo>
                  <a:cubicBezTo>
                    <a:pt x="3476" y="519"/>
                    <a:pt x="3425" y="487"/>
                    <a:pt x="3367" y="455"/>
                  </a:cubicBezTo>
                  <a:cubicBezTo>
                    <a:pt x="3342" y="442"/>
                    <a:pt x="3322" y="429"/>
                    <a:pt x="3297" y="423"/>
                  </a:cubicBezTo>
                  <a:cubicBezTo>
                    <a:pt x="3271" y="410"/>
                    <a:pt x="3246" y="403"/>
                    <a:pt x="3220" y="397"/>
                  </a:cubicBezTo>
                  <a:cubicBezTo>
                    <a:pt x="3201" y="391"/>
                    <a:pt x="3182" y="391"/>
                    <a:pt x="3156" y="384"/>
                  </a:cubicBezTo>
                  <a:lnTo>
                    <a:pt x="3105" y="384"/>
                  </a:lnTo>
                  <a:lnTo>
                    <a:pt x="2990" y="371"/>
                  </a:lnTo>
                  <a:cubicBezTo>
                    <a:pt x="2926" y="359"/>
                    <a:pt x="2868" y="352"/>
                    <a:pt x="2804" y="339"/>
                  </a:cubicBezTo>
                  <a:cubicBezTo>
                    <a:pt x="2740" y="320"/>
                    <a:pt x="2676" y="301"/>
                    <a:pt x="2618" y="275"/>
                  </a:cubicBezTo>
                  <a:cubicBezTo>
                    <a:pt x="2554" y="250"/>
                    <a:pt x="2490" y="218"/>
                    <a:pt x="2433" y="186"/>
                  </a:cubicBezTo>
                  <a:cubicBezTo>
                    <a:pt x="2394" y="167"/>
                    <a:pt x="2356" y="147"/>
                    <a:pt x="2317" y="135"/>
                  </a:cubicBezTo>
                  <a:cubicBezTo>
                    <a:pt x="2292" y="122"/>
                    <a:pt x="2260" y="115"/>
                    <a:pt x="2228" y="109"/>
                  </a:cubicBezTo>
                  <a:cubicBezTo>
                    <a:pt x="2196" y="96"/>
                    <a:pt x="2157" y="96"/>
                    <a:pt x="2125" y="90"/>
                  </a:cubicBezTo>
                  <a:lnTo>
                    <a:pt x="2029" y="90"/>
                  </a:lnTo>
                  <a:cubicBezTo>
                    <a:pt x="1991" y="90"/>
                    <a:pt x="1953" y="96"/>
                    <a:pt x="1908" y="103"/>
                  </a:cubicBezTo>
                  <a:lnTo>
                    <a:pt x="1799" y="115"/>
                  </a:lnTo>
                  <a:cubicBezTo>
                    <a:pt x="1767" y="115"/>
                    <a:pt x="1735" y="128"/>
                    <a:pt x="1703" y="128"/>
                  </a:cubicBezTo>
                  <a:lnTo>
                    <a:pt x="1613" y="128"/>
                  </a:lnTo>
                  <a:cubicBezTo>
                    <a:pt x="1588" y="122"/>
                    <a:pt x="1556" y="122"/>
                    <a:pt x="1530" y="109"/>
                  </a:cubicBezTo>
                  <a:cubicBezTo>
                    <a:pt x="1517" y="109"/>
                    <a:pt x="1505" y="103"/>
                    <a:pt x="1492" y="96"/>
                  </a:cubicBezTo>
                  <a:cubicBezTo>
                    <a:pt x="1479" y="90"/>
                    <a:pt x="1466" y="83"/>
                    <a:pt x="1453" y="77"/>
                  </a:cubicBezTo>
                  <a:cubicBezTo>
                    <a:pt x="1428" y="58"/>
                    <a:pt x="1409" y="39"/>
                    <a:pt x="1389" y="19"/>
                  </a:cubicBezTo>
                  <a:lnTo>
                    <a:pt x="13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8839912" y="2776186"/>
              <a:ext cx="140494" cy="267371"/>
            </a:xfrm>
            <a:custGeom>
              <a:avLst/>
              <a:gdLst/>
              <a:ahLst/>
              <a:cxnLst/>
              <a:rect l="l" t="t" r="r" b="b"/>
              <a:pathLst>
                <a:path w="1588" h="3022" extrusionOk="0">
                  <a:moveTo>
                    <a:pt x="0" y="0"/>
                  </a:moveTo>
                  <a:lnTo>
                    <a:pt x="96" y="51"/>
                  </a:lnTo>
                  <a:cubicBezTo>
                    <a:pt x="103" y="160"/>
                    <a:pt x="109" y="275"/>
                    <a:pt x="109" y="384"/>
                  </a:cubicBezTo>
                  <a:lnTo>
                    <a:pt x="115" y="595"/>
                  </a:lnTo>
                  <a:cubicBezTo>
                    <a:pt x="115" y="679"/>
                    <a:pt x="115" y="755"/>
                    <a:pt x="122" y="839"/>
                  </a:cubicBezTo>
                  <a:cubicBezTo>
                    <a:pt x="128" y="1159"/>
                    <a:pt x="154" y="1472"/>
                    <a:pt x="205" y="1792"/>
                  </a:cubicBezTo>
                  <a:cubicBezTo>
                    <a:pt x="243" y="2087"/>
                    <a:pt x="346" y="2368"/>
                    <a:pt x="499" y="2624"/>
                  </a:cubicBezTo>
                  <a:cubicBezTo>
                    <a:pt x="538" y="2682"/>
                    <a:pt x="583" y="2733"/>
                    <a:pt x="634" y="2784"/>
                  </a:cubicBezTo>
                  <a:cubicBezTo>
                    <a:pt x="679" y="2829"/>
                    <a:pt x="730" y="2874"/>
                    <a:pt x="794" y="2912"/>
                  </a:cubicBezTo>
                  <a:cubicBezTo>
                    <a:pt x="883" y="2976"/>
                    <a:pt x="992" y="3015"/>
                    <a:pt x="1114" y="3021"/>
                  </a:cubicBezTo>
                  <a:lnTo>
                    <a:pt x="1152" y="3021"/>
                  </a:lnTo>
                  <a:cubicBezTo>
                    <a:pt x="1261" y="3002"/>
                    <a:pt x="1363" y="2944"/>
                    <a:pt x="1427" y="2855"/>
                  </a:cubicBezTo>
                  <a:cubicBezTo>
                    <a:pt x="1504" y="2752"/>
                    <a:pt x="1555" y="2637"/>
                    <a:pt x="1587" y="2515"/>
                  </a:cubicBezTo>
                  <a:lnTo>
                    <a:pt x="1587" y="2515"/>
                  </a:lnTo>
                  <a:cubicBezTo>
                    <a:pt x="1562" y="2554"/>
                    <a:pt x="1523" y="2579"/>
                    <a:pt x="1491" y="2611"/>
                  </a:cubicBezTo>
                  <a:cubicBezTo>
                    <a:pt x="1440" y="2650"/>
                    <a:pt x="1389" y="2675"/>
                    <a:pt x="1331" y="2701"/>
                  </a:cubicBezTo>
                  <a:cubicBezTo>
                    <a:pt x="1306" y="2707"/>
                    <a:pt x="1280" y="2720"/>
                    <a:pt x="1255" y="2720"/>
                  </a:cubicBezTo>
                  <a:cubicBezTo>
                    <a:pt x="1223" y="2727"/>
                    <a:pt x="1197" y="2727"/>
                    <a:pt x="1171" y="2727"/>
                  </a:cubicBezTo>
                  <a:cubicBezTo>
                    <a:pt x="1161" y="2728"/>
                    <a:pt x="1151" y="2728"/>
                    <a:pt x="1141" y="2728"/>
                  </a:cubicBezTo>
                  <a:cubicBezTo>
                    <a:pt x="1096" y="2728"/>
                    <a:pt x="1054" y="2717"/>
                    <a:pt x="1011" y="2701"/>
                  </a:cubicBezTo>
                  <a:cubicBezTo>
                    <a:pt x="954" y="2682"/>
                    <a:pt x="896" y="2650"/>
                    <a:pt x="851" y="2605"/>
                  </a:cubicBezTo>
                  <a:cubicBezTo>
                    <a:pt x="787" y="2554"/>
                    <a:pt x="736" y="2490"/>
                    <a:pt x="691" y="2426"/>
                  </a:cubicBezTo>
                  <a:cubicBezTo>
                    <a:pt x="666" y="2381"/>
                    <a:pt x="640" y="2336"/>
                    <a:pt x="615" y="2298"/>
                  </a:cubicBezTo>
                  <a:cubicBezTo>
                    <a:pt x="589" y="2247"/>
                    <a:pt x="570" y="2195"/>
                    <a:pt x="544" y="2144"/>
                  </a:cubicBezTo>
                  <a:cubicBezTo>
                    <a:pt x="499" y="2035"/>
                    <a:pt x="467" y="1920"/>
                    <a:pt x="442" y="1805"/>
                  </a:cubicBezTo>
                  <a:cubicBezTo>
                    <a:pt x="410" y="1690"/>
                    <a:pt x="391" y="1568"/>
                    <a:pt x="378" y="1447"/>
                  </a:cubicBezTo>
                  <a:cubicBezTo>
                    <a:pt x="346" y="1210"/>
                    <a:pt x="333" y="967"/>
                    <a:pt x="320" y="723"/>
                  </a:cubicBezTo>
                  <a:cubicBezTo>
                    <a:pt x="320" y="679"/>
                    <a:pt x="314" y="634"/>
                    <a:pt x="314" y="589"/>
                  </a:cubicBezTo>
                  <a:cubicBezTo>
                    <a:pt x="307" y="544"/>
                    <a:pt x="307" y="506"/>
                    <a:pt x="301" y="461"/>
                  </a:cubicBezTo>
                  <a:cubicBezTo>
                    <a:pt x="295" y="371"/>
                    <a:pt x="275" y="282"/>
                    <a:pt x="250" y="192"/>
                  </a:cubicBezTo>
                  <a:cubicBezTo>
                    <a:pt x="243" y="173"/>
                    <a:pt x="237" y="160"/>
                    <a:pt x="231" y="141"/>
                  </a:cubicBezTo>
                  <a:cubicBezTo>
                    <a:pt x="218" y="122"/>
                    <a:pt x="211" y="109"/>
                    <a:pt x="199" y="90"/>
                  </a:cubicBezTo>
                  <a:cubicBezTo>
                    <a:pt x="192" y="83"/>
                    <a:pt x="186" y="77"/>
                    <a:pt x="179" y="64"/>
                  </a:cubicBezTo>
                  <a:cubicBezTo>
                    <a:pt x="173" y="58"/>
                    <a:pt x="167" y="51"/>
                    <a:pt x="160" y="45"/>
                  </a:cubicBezTo>
                  <a:cubicBezTo>
                    <a:pt x="154" y="39"/>
                    <a:pt x="147" y="32"/>
                    <a:pt x="135" y="26"/>
                  </a:cubicBezTo>
                  <a:cubicBezTo>
                    <a:pt x="128" y="19"/>
                    <a:pt x="122" y="19"/>
                    <a:pt x="115" y="13"/>
                  </a:cubicBezTo>
                  <a:cubicBezTo>
                    <a:pt x="109" y="7"/>
                    <a:pt x="96" y="7"/>
                    <a:pt x="90" y="7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8854067" y="2780698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7"/>
            <p:cNvSpPr/>
            <p:nvPr/>
          </p:nvSpPr>
          <p:spPr>
            <a:xfrm>
              <a:off x="8648461" y="2589866"/>
              <a:ext cx="312131" cy="130324"/>
            </a:xfrm>
            <a:custGeom>
              <a:avLst/>
              <a:gdLst/>
              <a:ahLst/>
              <a:cxnLst/>
              <a:rect l="l" t="t" r="r" b="b"/>
              <a:pathLst>
                <a:path w="3528" h="1473" extrusionOk="0">
                  <a:moveTo>
                    <a:pt x="1327" y="980"/>
                  </a:moveTo>
                  <a:cubicBezTo>
                    <a:pt x="1327" y="980"/>
                    <a:pt x="1326" y="980"/>
                    <a:pt x="1326" y="980"/>
                  </a:cubicBezTo>
                  <a:lnTo>
                    <a:pt x="1332" y="980"/>
                  </a:lnTo>
                  <a:cubicBezTo>
                    <a:pt x="1331" y="980"/>
                    <a:pt x="1329" y="980"/>
                    <a:pt x="1327" y="980"/>
                  </a:cubicBezTo>
                  <a:close/>
                  <a:moveTo>
                    <a:pt x="1191" y="0"/>
                  </a:moveTo>
                  <a:cubicBezTo>
                    <a:pt x="903" y="0"/>
                    <a:pt x="622" y="39"/>
                    <a:pt x="346" y="116"/>
                  </a:cubicBezTo>
                  <a:cubicBezTo>
                    <a:pt x="238" y="141"/>
                    <a:pt x="129" y="180"/>
                    <a:pt x="26" y="224"/>
                  </a:cubicBezTo>
                  <a:cubicBezTo>
                    <a:pt x="20" y="237"/>
                    <a:pt x="14" y="250"/>
                    <a:pt x="7" y="269"/>
                  </a:cubicBezTo>
                  <a:cubicBezTo>
                    <a:pt x="7" y="282"/>
                    <a:pt x="1" y="295"/>
                    <a:pt x="1" y="308"/>
                  </a:cubicBezTo>
                  <a:cubicBezTo>
                    <a:pt x="1" y="320"/>
                    <a:pt x="1" y="333"/>
                    <a:pt x="1" y="346"/>
                  </a:cubicBezTo>
                  <a:lnTo>
                    <a:pt x="1" y="365"/>
                  </a:lnTo>
                  <a:cubicBezTo>
                    <a:pt x="1" y="378"/>
                    <a:pt x="1" y="391"/>
                    <a:pt x="7" y="397"/>
                  </a:cubicBezTo>
                  <a:cubicBezTo>
                    <a:pt x="14" y="410"/>
                    <a:pt x="14" y="423"/>
                    <a:pt x="20" y="429"/>
                  </a:cubicBezTo>
                  <a:lnTo>
                    <a:pt x="39" y="455"/>
                  </a:lnTo>
                  <a:cubicBezTo>
                    <a:pt x="52" y="474"/>
                    <a:pt x="65" y="493"/>
                    <a:pt x="84" y="512"/>
                  </a:cubicBezTo>
                  <a:cubicBezTo>
                    <a:pt x="90" y="519"/>
                    <a:pt x="103" y="525"/>
                    <a:pt x="110" y="532"/>
                  </a:cubicBezTo>
                  <a:lnTo>
                    <a:pt x="129" y="544"/>
                  </a:lnTo>
                  <a:cubicBezTo>
                    <a:pt x="142" y="551"/>
                    <a:pt x="154" y="557"/>
                    <a:pt x="167" y="564"/>
                  </a:cubicBezTo>
                  <a:lnTo>
                    <a:pt x="225" y="564"/>
                  </a:lnTo>
                  <a:cubicBezTo>
                    <a:pt x="244" y="564"/>
                    <a:pt x="270" y="557"/>
                    <a:pt x="289" y="551"/>
                  </a:cubicBezTo>
                  <a:cubicBezTo>
                    <a:pt x="378" y="525"/>
                    <a:pt x="455" y="474"/>
                    <a:pt x="538" y="442"/>
                  </a:cubicBezTo>
                  <a:cubicBezTo>
                    <a:pt x="564" y="429"/>
                    <a:pt x="590" y="423"/>
                    <a:pt x="609" y="416"/>
                  </a:cubicBezTo>
                  <a:cubicBezTo>
                    <a:pt x="628" y="410"/>
                    <a:pt x="647" y="404"/>
                    <a:pt x="666" y="404"/>
                  </a:cubicBezTo>
                  <a:cubicBezTo>
                    <a:pt x="679" y="400"/>
                    <a:pt x="690" y="399"/>
                    <a:pt x="702" y="399"/>
                  </a:cubicBezTo>
                  <a:cubicBezTo>
                    <a:pt x="713" y="399"/>
                    <a:pt x="724" y="400"/>
                    <a:pt x="737" y="404"/>
                  </a:cubicBezTo>
                  <a:cubicBezTo>
                    <a:pt x="756" y="404"/>
                    <a:pt x="782" y="404"/>
                    <a:pt x="801" y="410"/>
                  </a:cubicBezTo>
                  <a:cubicBezTo>
                    <a:pt x="814" y="416"/>
                    <a:pt x="833" y="423"/>
                    <a:pt x="846" y="423"/>
                  </a:cubicBezTo>
                  <a:lnTo>
                    <a:pt x="878" y="442"/>
                  </a:lnTo>
                  <a:cubicBezTo>
                    <a:pt x="897" y="448"/>
                    <a:pt x="916" y="461"/>
                    <a:pt x="929" y="474"/>
                  </a:cubicBezTo>
                  <a:cubicBezTo>
                    <a:pt x="942" y="487"/>
                    <a:pt x="954" y="506"/>
                    <a:pt x="967" y="519"/>
                  </a:cubicBezTo>
                  <a:cubicBezTo>
                    <a:pt x="974" y="532"/>
                    <a:pt x="986" y="551"/>
                    <a:pt x="993" y="564"/>
                  </a:cubicBezTo>
                  <a:cubicBezTo>
                    <a:pt x="1006" y="602"/>
                    <a:pt x="1018" y="647"/>
                    <a:pt x="1031" y="679"/>
                  </a:cubicBezTo>
                  <a:cubicBezTo>
                    <a:pt x="1038" y="698"/>
                    <a:pt x="1044" y="724"/>
                    <a:pt x="1050" y="743"/>
                  </a:cubicBezTo>
                  <a:cubicBezTo>
                    <a:pt x="1063" y="756"/>
                    <a:pt x="1070" y="775"/>
                    <a:pt x="1082" y="794"/>
                  </a:cubicBezTo>
                  <a:cubicBezTo>
                    <a:pt x="1102" y="832"/>
                    <a:pt x="1134" y="871"/>
                    <a:pt x="1166" y="903"/>
                  </a:cubicBezTo>
                  <a:cubicBezTo>
                    <a:pt x="1178" y="916"/>
                    <a:pt x="1191" y="928"/>
                    <a:pt x="1210" y="935"/>
                  </a:cubicBezTo>
                  <a:cubicBezTo>
                    <a:pt x="1217" y="941"/>
                    <a:pt x="1230" y="948"/>
                    <a:pt x="1236" y="954"/>
                  </a:cubicBezTo>
                  <a:cubicBezTo>
                    <a:pt x="1249" y="960"/>
                    <a:pt x="1268" y="967"/>
                    <a:pt x="1281" y="973"/>
                  </a:cubicBezTo>
                  <a:cubicBezTo>
                    <a:pt x="1298" y="979"/>
                    <a:pt x="1315" y="980"/>
                    <a:pt x="1327" y="980"/>
                  </a:cubicBezTo>
                  <a:lnTo>
                    <a:pt x="1327" y="980"/>
                  </a:lnTo>
                  <a:cubicBezTo>
                    <a:pt x="1346" y="979"/>
                    <a:pt x="1364" y="973"/>
                    <a:pt x="1377" y="973"/>
                  </a:cubicBezTo>
                  <a:cubicBezTo>
                    <a:pt x="1434" y="948"/>
                    <a:pt x="1492" y="922"/>
                    <a:pt x="1537" y="890"/>
                  </a:cubicBezTo>
                  <a:cubicBezTo>
                    <a:pt x="1601" y="852"/>
                    <a:pt x="1665" y="826"/>
                    <a:pt x="1729" y="800"/>
                  </a:cubicBezTo>
                  <a:cubicBezTo>
                    <a:pt x="1780" y="781"/>
                    <a:pt x="1838" y="768"/>
                    <a:pt x="1889" y="768"/>
                  </a:cubicBezTo>
                  <a:cubicBezTo>
                    <a:pt x="1927" y="768"/>
                    <a:pt x="1966" y="775"/>
                    <a:pt x="2004" y="794"/>
                  </a:cubicBezTo>
                  <a:cubicBezTo>
                    <a:pt x="2023" y="800"/>
                    <a:pt x="2036" y="807"/>
                    <a:pt x="2049" y="820"/>
                  </a:cubicBezTo>
                  <a:cubicBezTo>
                    <a:pt x="2062" y="832"/>
                    <a:pt x="2075" y="845"/>
                    <a:pt x="2087" y="858"/>
                  </a:cubicBezTo>
                  <a:cubicBezTo>
                    <a:pt x="2107" y="884"/>
                    <a:pt x="2126" y="916"/>
                    <a:pt x="2145" y="948"/>
                  </a:cubicBezTo>
                  <a:cubicBezTo>
                    <a:pt x="2177" y="1024"/>
                    <a:pt x="2203" y="1095"/>
                    <a:pt x="2247" y="1165"/>
                  </a:cubicBezTo>
                  <a:cubicBezTo>
                    <a:pt x="2267" y="1191"/>
                    <a:pt x="2286" y="1216"/>
                    <a:pt x="2305" y="1242"/>
                  </a:cubicBezTo>
                  <a:cubicBezTo>
                    <a:pt x="2324" y="1255"/>
                    <a:pt x="2337" y="1268"/>
                    <a:pt x="2356" y="1274"/>
                  </a:cubicBezTo>
                  <a:cubicBezTo>
                    <a:pt x="2375" y="1287"/>
                    <a:pt x="2401" y="1293"/>
                    <a:pt x="2427" y="1300"/>
                  </a:cubicBezTo>
                  <a:cubicBezTo>
                    <a:pt x="2446" y="1306"/>
                    <a:pt x="2471" y="1312"/>
                    <a:pt x="2497" y="1312"/>
                  </a:cubicBezTo>
                  <a:lnTo>
                    <a:pt x="2529" y="1312"/>
                  </a:lnTo>
                  <a:lnTo>
                    <a:pt x="2555" y="1306"/>
                  </a:lnTo>
                  <a:cubicBezTo>
                    <a:pt x="2574" y="1300"/>
                    <a:pt x="2593" y="1287"/>
                    <a:pt x="2612" y="1280"/>
                  </a:cubicBezTo>
                  <a:cubicBezTo>
                    <a:pt x="2663" y="1242"/>
                    <a:pt x="2708" y="1197"/>
                    <a:pt x="2766" y="1165"/>
                  </a:cubicBezTo>
                  <a:cubicBezTo>
                    <a:pt x="2785" y="1152"/>
                    <a:pt x="2811" y="1140"/>
                    <a:pt x="2836" y="1133"/>
                  </a:cubicBezTo>
                  <a:cubicBezTo>
                    <a:pt x="2849" y="1127"/>
                    <a:pt x="2868" y="1127"/>
                    <a:pt x="2881" y="1120"/>
                  </a:cubicBezTo>
                  <a:lnTo>
                    <a:pt x="2919" y="1120"/>
                  </a:lnTo>
                  <a:cubicBezTo>
                    <a:pt x="2939" y="1127"/>
                    <a:pt x="2951" y="1127"/>
                    <a:pt x="2971" y="1133"/>
                  </a:cubicBezTo>
                  <a:cubicBezTo>
                    <a:pt x="2977" y="1133"/>
                    <a:pt x="2990" y="1140"/>
                    <a:pt x="2996" y="1140"/>
                  </a:cubicBezTo>
                  <a:lnTo>
                    <a:pt x="3015" y="1146"/>
                  </a:lnTo>
                  <a:cubicBezTo>
                    <a:pt x="3022" y="1152"/>
                    <a:pt x="3035" y="1165"/>
                    <a:pt x="3047" y="1172"/>
                  </a:cubicBezTo>
                  <a:cubicBezTo>
                    <a:pt x="3054" y="1178"/>
                    <a:pt x="3060" y="1191"/>
                    <a:pt x="3073" y="1197"/>
                  </a:cubicBezTo>
                  <a:cubicBezTo>
                    <a:pt x="3105" y="1242"/>
                    <a:pt x="3124" y="1293"/>
                    <a:pt x="3150" y="1338"/>
                  </a:cubicBezTo>
                  <a:cubicBezTo>
                    <a:pt x="3163" y="1357"/>
                    <a:pt x="3175" y="1370"/>
                    <a:pt x="3188" y="1383"/>
                  </a:cubicBezTo>
                  <a:cubicBezTo>
                    <a:pt x="3207" y="1402"/>
                    <a:pt x="3227" y="1415"/>
                    <a:pt x="3252" y="1428"/>
                  </a:cubicBezTo>
                  <a:cubicBezTo>
                    <a:pt x="3265" y="1440"/>
                    <a:pt x="3284" y="1447"/>
                    <a:pt x="3297" y="1453"/>
                  </a:cubicBezTo>
                  <a:cubicBezTo>
                    <a:pt x="3310" y="1460"/>
                    <a:pt x="3323" y="1460"/>
                    <a:pt x="3335" y="1466"/>
                  </a:cubicBezTo>
                  <a:cubicBezTo>
                    <a:pt x="3348" y="1466"/>
                    <a:pt x="3361" y="1466"/>
                    <a:pt x="3374" y="1472"/>
                  </a:cubicBezTo>
                  <a:lnTo>
                    <a:pt x="3406" y="1472"/>
                  </a:lnTo>
                  <a:cubicBezTo>
                    <a:pt x="3425" y="1466"/>
                    <a:pt x="3444" y="1466"/>
                    <a:pt x="3463" y="1460"/>
                  </a:cubicBezTo>
                  <a:cubicBezTo>
                    <a:pt x="3476" y="1460"/>
                    <a:pt x="3489" y="1453"/>
                    <a:pt x="3495" y="1447"/>
                  </a:cubicBezTo>
                  <a:cubicBezTo>
                    <a:pt x="3508" y="1447"/>
                    <a:pt x="3515" y="1440"/>
                    <a:pt x="3527" y="1434"/>
                  </a:cubicBezTo>
                  <a:cubicBezTo>
                    <a:pt x="3515" y="1408"/>
                    <a:pt x="3502" y="1383"/>
                    <a:pt x="3495" y="1357"/>
                  </a:cubicBezTo>
                  <a:cubicBezTo>
                    <a:pt x="3419" y="1204"/>
                    <a:pt x="3329" y="1056"/>
                    <a:pt x="3227" y="916"/>
                  </a:cubicBezTo>
                  <a:cubicBezTo>
                    <a:pt x="3137" y="800"/>
                    <a:pt x="3035" y="692"/>
                    <a:pt x="2919" y="596"/>
                  </a:cubicBezTo>
                  <a:cubicBezTo>
                    <a:pt x="2689" y="404"/>
                    <a:pt x="2427" y="250"/>
                    <a:pt x="2145" y="160"/>
                  </a:cubicBezTo>
                  <a:cubicBezTo>
                    <a:pt x="1838" y="52"/>
                    <a:pt x="1518" y="0"/>
                    <a:pt x="1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7"/>
            <p:cNvSpPr/>
            <p:nvPr/>
          </p:nvSpPr>
          <p:spPr>
            <a:xfrm>
              <a:off x="8655893" y="2635163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8659786" y="2637994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8761704" y="2675329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A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8899895" y="2692315"/>
              <a:ext cx="88" cy="8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8517702" y="2675948"/>
              <a:ext cx="362472" cy="121211"/>
            </a:xfrm>
            <a:custGeom>
              <a:avLst/>
              <a:gdLst/>
              <a:ahLst/>
              <a:cxnLst/>
              <a:rect l="l" t="t" r="r" b="b"/>
              <a:pathLst>
                <a:path w="4097" h="1370" extrusionOk="0">
                  <a:moveTo>
                    <a:pt x="858" y="0"/>
                  </a:moveTo>
                  <a:lnTo>
                    <a:pt x="845" y="13"/>
                  </a:lnTo>
                  <a:cubicBezTo>
                    <a:pt x="820" y="13"/>
                    <a:pt x="794" y="19"/>
                    <a:pt x="768" y="26"/>
                  </a:cubicBezTo>
                  <a:cubicBezTo>
                    <a:pt x="736" y="39"/>
                    <a:pt x="704" y="58"/>
                    <a:pt x="679" y="83"/>
                  </a:cubicBezTo>
                  <a:cubicBezTo>
                    <a:pt x="660" y="103"/>
                    <a:pt x="634" y="122"/>
                    <a:pt x="621" y="147"/>
                  </a:cubicBezTo>
                  <a:cubicBezTo>
                    <a:pt x="602" y="128"/>
                    <a:pt x="583" y="115"/>
                    <a:pt x="564" y="103"/>
                  </a:cubicBezTo>
                  <a:cubicBezTo>
                    <a:pt x="544" y="83"/>
                    <a:pt x="519" y="77"/>
                    <a:pt x="493" y="71"/>
                  </a:cubicBezTo>
                  <a:cubicBezTo>
                    <a:pt x="480" y="71"/>
                    <a:pt x="461" y="64"/>
                    <a:pt x="448" y="64"/>
                  </a:cubicBezTo>
                  <a:cubicBezTo>
                    <a:pt x="436" y="64"/>
                    <a:pt x="416" y="71"/>
                    <a:pt x="404" y="71"/>
                  </a:cubicBezTo>
                  <a:cubicBezTo>
                    <a:pt x="378" y="77"/>
                    <a:pt x="352" y="83"/>
                    <a:pt x="333" y="96"/>
                  </a:cubicBezTo>
                  <a:cubicBezTo>
                    <a:pt x="314" y="115"/>
                    <a:pt x="288" y="135"/>
                    <a:pt x="276" y="160"/>
                  </a:cubicBezTo>
                  <a:cubicBezTo>
                    <a:pt x="263" y="186"/>
                    <a:pt x="256" y="205"/>
                    <a:pt x="250" y="231"/>
                  </a:cubicBezTo>
                  <a:cubicBezTo>
                    <a:pt x="231" y="218"/>
                    <a:pt x="205" y="218"/>
                    <a:pt x="180" y="211"/>
                  </a:cubicBezTo>
                  <a:cubicBezTo>
                    <a:pt x="167" y="211"/>
                    <a:pt x="154" y="218"/>
                    <a:pt x="135" y="218"/>
                  </a:cubicBezTo>
                  <a:cubicBezTo>
                    <a:pt x="71" y="243"/>
                    <a:pt x="26" y="295"/>
                    <a:pt x="13" y="365"/>
                  </a:cubicBezTo>
                  <a:cubicBezTo>
                    <a:pt x="0" y="435"/>
                    <a:pt x="20" y="506"/>
                    <a:pt x="64" y="563"/>
                  </a:cubicBezTo>
                  <a:cubicBezTo>
                    <a:pt x="90" y="589"/>
                    <a:pt x="122" y="602"/>
                    <a:pt x="154" y="608"/>
                  </a:cubicBezTo>
                  <a:cubicBezTo>
                    <a:pt x="173" y="615"/>
                    <a:pt x="186" y="615"/>
                    <a:pt x="205" y="615"/>
                  </a:cubicBezTo>
                  <a:lnTo>
                    <a:pt x="244" y="615"/>
                  </a:lnTo>
                  <a:cubicBezTo>
                    <a:pt x="244" y="621"/>
                    <a:pt x="244" y="621"/>
                    <a:pt x="244" y="627"/>
                  </a:cubicBezTo>
                  <a:cubicBezTo>
                    <a:pt x="237" y="647"/>
                    <a:pt x="237" y="666"/>
                    <a:pt x="244" y="691"/>
                  </a:cubicBezTo>
                  <a:cubicBezTo>
                    <a:pt x="250" y="704"/>
                    <a:pt x="256" y="723"/>
                    <a:pt x="269" y="736"/>
                  </a:cubicBezTo>
                  <a:cubicBezTo>
                    <a:pt x="288" y="749"/>
                    <a:pt x="308" y="755"/>
                    <a:pt x="327" y="762"/>
                  </a:cubicBezTo>
                  <a:lnTo>
                    <a:pt x="352" y="762"/>
                  </a:lnTo>
                  <a:cubicBezTo>
                    <a:pt x="378" y="762"/>
                    <a:pt x="404" y="755"/>
                    <a:pt x="429" y="743"/>
                  </a:cubicBezTo>
                  <a:cubicBezTo>
                    <a:pt x="455" y="775"/>
                    <a:pt x="487" y="794"/>
                    <a:pt x="525" y="794"/>
                  </a:cubicBezTo>
                  <a:cubicBezTo>
                    <a:pt x="564" y="794"/>
                    <a:pt x="596" y="781"/>
                    <a:pt x="628" y="768"/>
                  </a:cubicBezTo>
                  <a:lnTo>
                    <a:pt x="672" y="749"/>
                  </a:lnTo>
                  <a:cubicBezTo>
                    <a:pt x="679" y="762"/>
                    <a:pt x="685" y="768"/>
                    <a:pt x="692" y="775"/>
                  </a:cubicBezTo>
                  <a:cubicBezTo>
                    <a:pt x="704" y="794"/>
                    <a:pt x="724" y="800"/>
                    <a:pt x="743" y="813"/>
                  </a:cubicBezTo>
                  <a:cubicBezTo>
                    <a:pt x="762" y="819"/>
                    <a:pt x="788" y="826"/>
                    <a:pt x="807" y="826"/>
                  </a:cubicBezTo>
                  <a:cubicBezTo>
                    <a:pt x="832" y="826"/>
                    <a:pt x="852" y="819"/>
                    <a:pt x="871" y="819"/>
                  </a:cubicBezTo>
                  <a:cubicBezTo>
                    <a:pt x="890" y="813"/>
                    <a:pt x="909" y="807"/>
                    <a:pt x="928" y="794"/>
                  </a:cubicBezTo>
                  <a:cubicBezTo>
                    <a:pt x="935" y="787"/>
                    <a:pt x="948" y="787"/>
                    <a:pt x="954" y="781"/>
                  </a:cubicBezTo>
                  <a:lnTo>
                    <a:pt x="960" y="794"/>
                  </a:lnTo>
                  <a:cubicBezTo>
                    <a:pt x="986" y="819"/>
                    <a:pt x="1024" y="832"/>
                    <a:pt x="1056" y="832"/>
                  </a:cubicBezTo>
                  <a:lnTo>
                    <a:pt x="1082" y="832"/>
                  </a:lnTo>
                  <a:cubicBezTo>
                    <a:pt x="1120" y="832"/>
                    <a:pt x="1165" y="826"/>
                    <a:pt x="1204" y="807"/>
                  </a:cubicBezTo>
                  <a:cubicBezTo>
                    <a:pt x="1204" y="813"/>
                    <a:pt x="1210" y="819"/>
                    <a:pt x="1216" y="832"/>
                  </a:cubicBezTo>
                  <a:cubicBezTo>
                    <a:pt x="1242" y="864"/>
                    <a:pt x="1280" y="883"/>
                    <a:pt x="1319" y="890"/>
                  </a:cubicBezTo>
                  <a:cubicBezTo>
                    <a:pt x="1325" y="893"/>
                    <a:pt x="1332" y="895"/>
                    <a:pt x="1337" y="895"/>
                  </a:cubicBezTo>
                  <a:cubicBezTo>
                    <a:pt x="1343" y="895"/>
                    <a:pt x="1348" y="893"/>
                    <a:pt x="1351" y="890"/>
                  </a:cubicBezTo>
                  <a:cubicBezTo>
                    <a:pt x="1389" y="890"/>
                    <a:pt x="1421" y="883"/>
                    <a:pt x="1447" y="871"/>
                  </a:cubicBezTo>
                  <a:lnTo>
                    <a:pt x="1460" y="864"/>
                  </a:lnTo>
                  <a:cubicBezTo>
                    <a:pt x="1466" y="871"/>
                    <a:pt x="1472" y="877"/>
                    <a:pt x="1479" y="883"/>
                  </a:cubicBezTo>
                  <a:cubicBezTo>
                    <a:pt x="1504" y="915"/>
                    <a:pt x="1549" y="941"/>
                    <a:pt x="1588" y="947"/>
                  </a:cubicBezTo>
                  <a:lnTo>
                    <a:pt x="1626" y="947"/>
                  </a:lnTo>
                  <a:cubicBezTo>
                    <a:pt x="1658" y="947"/>
                    <a:pt x="1696" y="935"/>
                    <a:pt x="1728" y="915"/>
                  </a:cubicBezTo>
                  <a:lnTo>
                    <a:pt x="1741" y="909"/>
                  </a:lnTo>
                  <a:cubicBezTo>
                    <a:pt x="1760" y="928"/>
                    <a:pt x="1792" y="947"/>
                    <a:pt x="1818" y="947"/>
                  </a:cubicBezTo>
                  <a:cubicBezTo>
                    <a:pt x="1837" y="954"/>
                    <a:pt x="1850" y="954"/>
                    <a:pt x="1863" y="954"/>
                  </a:cubicBezTo>
                  <a:cubicBezTo>
                    <a:pt x="1888" y="954"/>
                    <a:pt x="1908" y="954"/>
                    <a:pt x="1933" y="947"/>
                  </a:cubicBezTo>
                  <a:cubicBezTo>
                    <a:pt x="1952" y="941"/>
                    <a:pt x="1972" y="935"/>
                    <a:pt x="1991" y="928"/>
                  </a:cubicBezTo>
                  <a:cubicBezTo>
                    <a:pt x="2023" y="967"/>
                    <a:pt x="2061" y="986"/>
                    <a:pt x="2112" y="992"/>
                  </a:cubicBezTo>
                  <a:lnTo>
                    <a:pt x="2138" y="992"/>
                  </a:lnTo>
                  <a:cubicBezTo>
                    <a:pt x="2164" y="992"/>
                    <a:pt x="2189" y="986"/>
                    <a:pt x="2215" y="979"/>
                  </a:cubicBezTo>
                  <a:cubicBezTo>
                    <a:pt x="2228" y="979"/>
                    <a:pt x="2234" y="973"/>
                    <a:pt x="2240" y="973"/>
                  </a:cubicBezTo>
                  <a:cubicBezTo>
                    <a:pt x="2240" y="979"/>
                    <a:pt x="2247" y="986"/>
                    <a:pt x="2253" y="992"/>
                  </a:cubicBezTo>
                  <a:cubicBezTo>
                    <a:pt x="2279" y="1018"/>
                    <a:pt x="2317" y="1037"/>
                    <a:pt x="2356" y="1044"/>
                  </a:cubicBezTo>
                  <a:lnTo>
                    <a:pt x="2394" y="1044"/>
                  </a:lnTo>
                  <a:cubicBezTo>
                    <a:pt x="2426" y="1044"/>
                    <a:pt x="2452" y="1037"/>
                    <a:pt x="2477" y="1031"/>
                  </a:cubicBezTo>
                  <a:cubicBezTo>
                    <a:pt x="2490" y="1031"/>
                    <a:pt x="2503" y="1024"/>
                    <a:pt x="2516" y="1018"/>
                  </a:cubicBezTo>
                  <a:cubicBezTo>
                    <a:pt x="2522" y="1031"/>
                    <a:pt x="2535" y="1044"/>
                    <a:pt x="2548" y="1056"/>
                  </a:cubicBezTo>
                  <a:cubicBezTo>
                    <a:pt x="2580" y="1082"/>
                    <a:pt x="2618" y="1101"/>
                    <a:pt x="2663" y="1108"/>
                  </a:cubicBezTo>
                  <a:lnTo>
                    <a:pt x="2701" y="1108"/>
                  </a:lnTo>
                  <a:cubicBezTo>
                    <a:pt x="2733" y="1108"/>
                    <a:pt x="2765" y="1101"/>
                    <a:pt x="2797" y="1088"/>
                  </a:cubicBezTo>
                  <a:cubicBezTo>
                    <a:pt x="2810" y="1088"/>
                    <a:pt x="2823" y="1082"/>
                    <a:pt x="2836" y="1076"/>
                  </a:cubicBezTo>
                  <a:cubicBezTo>
                    <a:pt x="2842" y="1082"/>
                    <a:pt x="2848" y="1095"/>
                    <a:pt x="2855" y="1101"/>
                  </a:cubicBezTo>
                  <a:cubicBezTo>
                    <a:pt x="2868" y="1114"/>
                    <a:pt x="2887" y="1127"/>
                    <a:pt x="2900" y="1133"/>
                  </a:cubicBezTo>
                  <a:cubicBezTo>
                    <a:pt x="2919" y="1140"/>
                    <a:pt x="2938" y="1146"/>
                    <a:pt x="2957" y="1152"/>
                  </a:cubicBezTo>
                  <a:lnTo>
                    <a:pt x="3002" y="1152"/>
                  </a:lnTo>
                  <a:cubicBezTo>
                    <a:pt x="3040" y="1152"/>
                    <a:pt x="3079" y="1146"/>
                    <a:pt x="3117" y="1133"/>
                  </a:cubicBezTo>
                  <a:cubicBezTo>
                    <a:pt x="3117" y="1146"/>
                    <a:pt x="3130" y="1159"/>
                    <a:pt x="3137" y="1172"/>
                  </a:cubicBezTo>
                  <a:cubicBezTo>
                    <a:pt x="3149" y="1191"/>
                    <a:pt x="3162" y="1204"/>
                    <a:pt x="3181" y="1216"/>
                  </a:cubicBezTo>
                  <a:cubicBezTo>
                    <a:pt x="3201" y="1229"/>
                    <a:pt x="3220" y="1236"/>
                    <a:pt x="3239" y="1242"/>
                  </a:cubicBezTo>
                  <a:cubicBezTo>
                    <a:pt x="3258" y="1248"/>
                    <a:pt x="3277" y="1248"/>
                    <a:pt x="3290" y="1248"/>
                  </a:cubicBezTo>
                  <a:lnTo>
                    <a:pt x="3316" y="1248"/>
                  </a:lnTo>
                  <a:cubicBezTo>
                    <a:pt x="3322" y="1252"/>
                    <a:pt x="3329" y="1253"/>
                    <a:pt x="3335" y="1253"/>
                  </a:cubicBezTo>
                  <a:cubicBezTo>
                    <a:pt x="3341" y="1253"/>
                    <a:pt x="3348" y="1252"/>
                    <a:pt x="3354" y="1248"/>
                  </a:cubicBezTo>
                  <a:cubicBezTo>
                    <a:pt x="3367" y="1248"/>
                    <a:pt x="3386" y="1242"/>
                    <a:pt x="3399" y="1242"/>
                  </a:cubicBezTo>
                  <a:cubicBezTo>
                    <a:pt x="3405" y="1255"/>
                    <a:pt x="3405" y="1261"/>
                    <a:pt x="3418" y="1274"/>
                  </a:cubicBezTo>
                  <a:cubicBezTo>
                    <a:pt x="3431" y="1287"/>
                    <a:pt x="3444" y="1300"/>
                    <a:pt x="3457" y="1312"/>
                  </a:cubicBezTo>
                  <a:cubicBezTo>
                    <a:pt x="3476" y="1325"/>
                    <a:pt x="3495" y="1332"/>
                    <a:pt x="3514" y="1338"/>
                  </a:cubicBezTo>
                  <a:cubicBezTo>
                    <a:pt x="3533" y="1344"/>
                    <a:pt x="3553" y="1351"/>
                    <a:pt x="3565" y="1351"/>
                  </a:cubicBezTo>
                  <a:lnTo>
                    <a:pt x="3636" y="1351"/>
                  </a:lnTo>
                  <a:cubicBezTo>
                    <a:pt x="3661" y="1344"/>
                    <a:pt x="3687" y="1338"/>
                    <a:pt x="3713" y="1332"/>
                  </a:cubicBezTo>
                  <a:cubicBezTo>
                    <a:pt x="3719" y="1338"/>
                    <a:pt x="3725" y="1338"/>
                    <a:pt x="3732" y="1344"/>
                  </a:cubicBezTo>
                  <a:cubicBezTo>
                    <a:pt x="3757" y="1357"/>
                    <a:pt x="3783" y="1370"/>
                    <a:pt x="3809" y="1370"/>
                  </a:cubicBezTo>
                  <a:lnTo>
                    <a:pt x="3834" y="1370"/>
                  </a:lnTo>
                  <a:cubicBezTo>
                    <a:pt x="3879" y="1370"/>
                    <a:pt x="3924" y="1357"/>
                    <a:pt x="3962" y="1338"/>
                  </a:cubicBezTo>
                  <a:cubicBezTo>
                    <a:pt x="4001" y="1312"/>
                    <a:pt x="4033" y="1274"/>
                    <a:pt x="4045" y="1223"/>
                  </a:cubicBezTo>
                  <a:cubicBezTo>
                    <a:pt x="4045" y="1197"/>
                    <a:pt x="4045" y="1178"/>
                    <a:pt x="4039" y="1152"/>
                  </a:cubicBezTo>
                  <a:cubicBezTo>
                    <a:pt x="4039" y="1146"/>
                    <a:pt x="4039" y="1146"/>
                    <a:pt x="4039" y="1140"/>
                  </a:cubicBezTo>
                  <a:cubicBezTo>
                    <a:pt x="4045" y="1133"/>
                    <a:pt x="4058" y="1127"/>
                    <a:pt x="4065" y="1120"/>
                  </a:cubicBezTo>
                  <a:cubicBezTo>
                    <a:pt x="4071" y="1108"/>
                    <a:pt x="4084" y="1095"/>
                    <a:pt x="4084" y="1076"/>
                  </a:cubicBezTo>
                  <a:cubicBezTo>
                    <a:pt x="4097" y="1037"/>
                    <a:pt x="4084" y="992"/>
                    <a:pt x="4058" y="960"/>
                  </a:cubicBezTo>
                  <a:cubicBezTo>
                    <a:pt x="4026" y="928"/>
                    <a:pt x="3994" y="903"/>
                    <a:pt x="3949" y="883"/>
                  </a:cubicBezTo>
                  <a:cubicBezTo>
                    <a:pt x="3930" y="871"/>
                    <a:pt x="3905" y="864"/>
                    <a:pt x="3879" y="858"/>
                  </a:cubicBezTo>
                  <a:cubicBezTo>
                    <a:pt x="3885" y="807"/>
                    <a:pt x="3847" y="755"/>
                    <a:pt x="3796" y="736"/>
                  </a:cubicBezTo>
                  <a:cubicBezTo>
                    <a:pt x="3757" y="723"/>
                    <a:pt x="3719" y="717"/>
                    <a:pt x="3674" y="717"/>
                  </a:cubicBezTo>
                  <a:lnTo>
                    <a:pt x="3661" y="717"/>
                  </a:lnTo>
                  <a:cubicBezTo>
                    <a:pt x="3642" y="717"/>
                    <a:pt x="3623" y="723"/>
                    <a:pt x="3604" y="723"/>
                  </a:cubicBezTo>
                  <a:cubicBezTo>
                    <a:pt x="3597" y="704"/>
                    <a:pt x="3585" y="685"/>
                    <a:pt x="3565" y="666"/>
                  </a:cubicBezTo>
                  <a:cubicBezTo>
                    <a:pt x="3546" y="647"/>
                    <a:pt x="3527" y="634"/>
                    <a:pt x="3508" y="627"/>
                  </a:cubicBezTo>
                  <a:cubicBezTo>
                    <a:pt x="3489" y="615"/>
                    <a:pt x="3463" y="608"/>
                    <a:pt x="3437" y="602"/>
                  </a:cubicBezTo>
                  <a:cubicBezTo>
                    <a:pt x="3418" y="602"/>
                    <a:pt x="3399" y="595"/>
                    <a:pt x="3380" y="595"/>
                  </a:cubicBezTo>
                  <a:cubicBezTo>
                    <a:pt x="3348" y="595"/>
                    <a:pt x="3322" y="602"/>
                    <a:pt x="3290" y="608"/>
                  </a:cubicBezTo>
                  <a:cubicBezTo>
                    <a:pt x="3271" y="615"/>
                    <a:pt x="3258" y="615"/>
                    <a:pt x="3239" y="621"/>
                  </a:cubicBezTo>
                  <a:cubicBezTo>
                    <a:pt x="3239" y="608"/>
                    <a:pt x="3233" y="595"/>
                    <a:pt x="3220" y="583"/>
                  </a:cubicBezTo>
                  <a:cubicBezTo>
                    <a:pt x="3207" y="563"/>
                    <a:pt x="3188" y="544"/>
                    <a:pt x="3169" y="531"/>
                  </a:cubicBezTo>
                  <a:cubicBezTo>
                    <a:pt x="3149" y="519"/>
                    <a:pt x="3124" y="512"/>
                    <a:pt x="3105" y="506"/>
                  </a:cubicBezTo>
                  <a:cubicBezTo>
                    <a:pt x="3072" y="493"/>
                    <a:pt x="3034" y="487"/>
                    <a:pt x="3002" y="487"/>
                  </a:cubicBezTo>
                  <a:lnTo>
                    <a:pt x="2970" y="487"/>
                  </a:lnTo>
                  <a:cubicBezTo>
                    <a:pt x="2944" y="493"/>
                    <a:pt x="2919" y="493"/>
                    <a:pt x="2893" y="499"/>
                  </a:cubicBezTo>
                  <a:cubicBezTo>
                    <a:pt x="2874" y="474"/>
                    <a:pt x="2855" y="455"/>
                    <a:pt x="2836" y="429"/>
                  </a:cubicBezTo>
                  <a:cubicBezTo>
                    <a:pt x="2797" y="397"/>
                    <a:pt x="2746" y="371"/>
                    <a:pt x="2695" y="359"/>
                  </a:cubicBezTo>
                  <a:cubicBezTo>
                    <a:pt x="2676" y="352"/>
                    <a:pt x="2650" y="352"/>
                    <a:pt x="2631" y="352"/>
                  </a:cubicBezTo>
                  <a:cubicBezTo>
                    <a:pt x="2599" y="352"/>
                    <a:pt x="2573" y="352"/>
                    <a:pt x="2548" y="359"/>
                  </a:cubicBezTo>
                  <a:cubicBezTo>
                    <a:pt x="2522" y="365"/>
                    <a:pt x="2509" y="371"/>
                    <a:pt x="2490" y="384"/>
                  </a:cubicBezTo>
                  <a:cubicBezTo>
                    <a:pt x="2484" y="359"/>
                    <a:pt x="2471" y="339"/>
                    <a:pt x="2452" y="327"/>
                  </a:cubicBezTo>
                  <a:cubicBezTo>
                    <a:pt x="2420" y="288"/>
                    <a:pt x="2381" y="269"/>
                    <a:pt x="2330" y="256"/>
                  </a:cubicBezTo>
                  <a:lnTo>
                    <a:pt x="2285" y="256"/>
                  </a:lnTo>
                  <a:cubicBezTo>
                    <a:pt x="2247" y="256"/>
                    <a:pt x="2215" y="263"/>
                    <a:pt x="2183" y="269"/>
                  </a:cubicBezTo>
                  <a:cubicBezTo>
                    <a:pt x="2151" y="275"/>
                    <a:pt x="2125" y="288"/>
                    <a:pt x="2100" y="301"/>
                  </a:cubicBezTo>
                  <a:cubicBezTo>
                    <a:pt x="2087" y="288"/>
                    <a:pt x="2074" y="275"/>
                    <a:pt x="2061" y="263"/>
                  </a:cubicBezTo>
                  <a:cubicBezTo>
                    <a:pt x="2023" y="231"/>
                    <a:pt x="1978" y="218"/>
                    <a:pt x="1933" y="218"/>
                  </a:cubicBezTo>
                  <a:cubicBezTo>
                    <a:pt x="1888" y="224"/>
                    <a:pt x="1850" y="237"/>
                    <a:pt x="1812" y="256"/>
                  </a:cubicBezTo>
                  <a:cubicBezTo>
                    <a:pt x="1799" y="263"/>
                    <a:pt x="1780" y="275"/>
                    <a:pt x="1767" y="288"/>
                  </a:cubicBezTo>
                  <a:lnTo>
                    <a:pt x="1767" y="275"/>
                  </a:lnTo>
                  <a:cubicBezTo>
                    <a:pt x="1760" y="250"/>
                    <a:pt x="1748" y="218"/>
                    <a:pt x="1728" y="199"/>
                  </a:cubicBezTo>
                  <a:cubicBezTo>
                    <a:pt x="1696" y="160"/>
                    <a:pt x="1652" y="141"/>
                    <a:pt x="1600" y="141"/>
                  </a:cubicBezTo>
                  <a:lnTo>
                    <a:pt x="1588" y="141"/>
                  </a:lnTo>
                  <a:cubicBezTo>
                    <a:pt x="1530" y="147"/>
                    <a:pt x="1472" y="167"/>
                    <a:pt x="1421" y="199"/>
                  </a:cubicBezTo>
                  <a:cubicBezTo>
                    <a:pt x="1415" y="192"/>
                    <a:pt x="1408" y="179"/>
                    <a:pt x="1408" y="167"/>
                  </a:cubicBezTo>
                  <a:cubicBezTo>
                    <a:pt x="1383" y="115"/>
                    <a:pt x="1332" y="83"/>
                    <a:pt x="1274" y="71"/>
                  </a:cubicBezTo>
                  <a:lnTo>
                    <a:pt x="1229" y="71"/>
                  </a:lnTo>
                  <a:cubicBezTo>
                    <a:pt x="1159" y="71"/>
                    <a:pt x="1095" y="96"/>
                    <a:pt x="1037" y="141"/>
                  </a:cubicBezTo>
                  <a:cubicBezTo>
                    <a:pt x="1031" y="122"/>
                    <a:pt x="1024" y="103"/>
                    <a:pt x="1012" y="83"/>
                  </a:cubicBezTo>
                  <a:cubicBezTo>
                    <a:pt x="992" y="58"/>
                    <a:pt x="973" y="39"/>
                    <a:pt x="948" y="26"/>
                  </a:cubicBezTo>
                  <a:cubicBezTo>
                    <a:pt x="922" y="13"/>
                    <a:pt x="890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8711895" y="2750087"/>
              <a:ext cx="144476" cy="54058"/>
            </a:xfrm>
            <a:custGeom>
              <a:avLst/>
              <a:gdLst/>
              <a:ahLst/>
              <a:cxnLst/>
              <a:rect l="l" t="t" r="r" b="b"/>
              <a:pathLst>
                <a:path w="1633" h="611" extrusionOk="0">
                  <a:moveTo>
                    <a:pt x="52" y="1"/>
                  </a:moveTo>
                  <a:lnTo>
                    <a:pt x="52" y="7"/>
                  </a:lnTo>
                  <a:cubicBezTo>
                    <a:pt x="20" y="20"/>
                    <a:pt x="1" y="52"/>
                    <a:pt x="7" y="84"/>
                  </a:cubicBezTo>
                  <a:cubicBezTo>
                    <a:pt x="20" y="129"/>
                    <a:pt x="45" y="167"/>
                    <a:pt x="71" y="206"/>
                  </a:cubicBezTo>
                  <a:cubicBezTo>
                    <a:pt x="103" y="238"/>
                    <a:pt x="148" y="263"/>
                    <a:pt x="193" y="276"/>
                  </a:cubicBezTo>
                  <a:cubicBezTo>
                    <a:pt x="207" y="281"/>
                    <a:pt x="223" y="283"/>
                    <a:pt x="239" y="283"/>
                  </a:cubicBezTo>
                  <a:cubicBezTo>
                    <a:pt x="264" y="283"/>
                    <a:pt x="291" y="277"/>
                    <a:pt x="314" y="270"/>
                  </a:cubicBezTo>
                  <a:cubicBezTo>
                    <a:pt x="327" y="270"/>
                    <a:pt x="340" y="263"/>
                    <a:pt x="346" y="257"/>
                  </a:cubicBezTo>
                  <a:cubicBezTo>
                    <a:pt x="378" y="321"/>
                    <a:pt x="436" y="359"/>
                    <a:pt x="500" y="378"/>
                  </a:cubicBezTo>
                  <a:cubicBezTo>
                    <a:pt x="513" y="380"/>
                    <a:pt x="527" y="381"/>
                    <a:pt x="540" y="381"/>
                  </a:cubicBezTo>
                  <a:cubicBezTo>
                    <a:pt x="581" y="381"/>
                    <a:pt x="619" y="372"/>
                    <a:pt x="653" y="353"/>
                  </a:cubicBezTo>
                  <a:cubicBezTo>
                    <a:pt x="666" y="346"/>
                    <a:pt x="673" y="340"/>
                    <a:pt x="685" y="334"/>
                  </a:cubicBezTo>
                  <a:cubicBezTo>
                    <a:pt x="711" y="372"/>
                    <a:pt x="749" y="398"/>
                    <a:pt x="794" y="410"/>
                  </a:cubicBezTo>
                  <a:cubicBezTo>
                    <a:pt x="808" y="413"/>
                    <a:pt x="823" y="414"/>
                    <a:pt x="838" y="414"/>
                  </a:cubicBezTo>
                  <a:cubicBezTo>
                    <a:pt x="865" y="414"/>
                    <a:pt x="892" y="410"/>
                    <a:pt x="916" y="398"/>
                  </a:cubicBezTo>
                  <a:lnTo>
                    <a:pt x="929" y="391"/>
                  </a:lnTo>
                  <a:cubicBezTo>
                    <a:pt x="929" y="404"/>
                    <a:pt x="935" y="410"/>
                    <a:pt x="942" y="417"/>
                  </a:cubicBezTo>
                  <a:cubicBezTo>
                    <a:pt x="961" y="462"/>
                    <a:pt x="999" y="494"/>
                    <a:pt x="1050" y="513"/>
                  </a:cubicBezTo>
                  <a:cubicBezTo>
                    <a:pt x="1073" y="522"/>
                    <a:pt x="1097" y="527"/>
                    <a:pt x="1121" y="527"/>
                  </a:cubicBezTo>
                  <a:cubicBezTo>
                    <a:pt x="1145" y="527"/>
                    <a:pt x="1169" y="522"/>
                    <a:pt x="1191" y="513"/>
                  </a:cubicBezTo>
                  <a:lnTo>
                    <a:pt x="1210" y="506"/>
                  </a:lnTo>
                  <a:cubicBezTo>
                    <a:pt x="1210" y="513"/>
                    <a:pt x="1217" y="519"/>
                    <a:pt x="1223" y="532"/>
                  </a:cubicBezTo>
                  <a:cubicBezTo>
                    <a:pt x="1249" y="570"/>
                    <a:pt x="1294" y="602"/>
                    <a:pt x="1345" y="609"/>
                  </a:cubicBezTo>
                  <a:cubicBezTo>
                    <a:pt x="1355" y="610"/>
                    <a:pt x="1366" y="610"/>
                    <a:pt x="1376" y="610"/>
                  </a:cubicBezTo>
                  <a:cubicBezTo>
                    <a:pt x="1479" y="610"/>
                    <a:pt x="1573" y="554"/>
                    <a:pt x="1620" y="455"/>
                  </a:cubicBezTo>
                  <a:cubicBezTo>
                    <a:pt x="1633" y="430"/>
                    <a:pt x="1620" y="391"/>
                    <a:pt x="1594" y="378"/>
                  </a:cubicBezTo>
                  <a:cubicBezTo>
                    <a:pt x="1585" y="374"/>
                    <a:pt x="1573" y="369"/>
                    <a:pt x="1562" y="369"/>
                  </a:cubicBezTo>
                  <a:cubicBezTo>
                    <a:pt x="1558" y="369"/>
                    <a:pt x="1553" y="370"/>
                    <a:pt x="1550" y="372"/>
                  </a:cubicBezTo>
                  <a:cubicBezTo>
                    <a:pt x="1537" y="378"/>
                    <a:pt x="1524" y="385"/>
                    <a:pt x="1511" y="398"/>
                  </a:cubicBezTo>
                  <a:cubicBezTo>
                    <a:pt x="1505" y="410"/>
                    <a:pt x="1498" y="423"/>
                    <a:pt x="1492" y="436"/>
                  </a:cubicBezTo>
                  <a:cubicBezTo>
                    <a:pt x="1486" y="449"/>
                    <a:pt x="1473" y="455"/>
                    <a:pt x="1466" y="468"/>
                  </a:cubicBezTo>
                  <a:cubicBezTo>
                    <a:pt x="1454" y="474"/>
                    <a:pt x="1441" y="481"/>
                    <a:pt x="1434" y="487"/>
                  </a:cubicBezTo>
                  <a:cubicBezTo>
                    <a:pt x="1422" y="487"/>
                    <a:pt x="1409" y="494"/>
                    <a:pt x="1396" y="494"/>
                  </a:cubicBezTo>
                  <a:lnTo>
                    <a:pt x="1370" y="494"/>
                  </a:lnTo>
                  <a:lnTo>
                    <a:pt x="1351" y="487"/>
                  </a:lnTo>
                  <a:lnTo>
                    <a:pt x="1332" y="481"/>
                  </a:lnTo>
                  <a:lnTo>
                    <a:pt x="1326" y="474"/>
                  </a:lnTo>
                  <a:cubicBezTo>
                    <a:pt x="1326" y="468"/>
                    <a:pt x="1326" y="468"/>
                    <a:pt x="1319" y="462"/>
                  </a:cubicBezTo>
                  <a:cubicBezTo>
                    <a:pt x="1319" y="455"/>
                    <a:pt x="1319" y="455"/>
                    <a:pt x="1319" y="449"/>
                  </a:cubicBezTo>
                  <a:cubicBezTo>
                    <a:pt x="1319" y="436"/>
                    <a:pt x="1319" y="430"/>
                    <a:pt x="1319" y="417"/>
                  </a:cubicBezTo>
                  <a:cubicBezTo>
                    <a:pt x="1319" y="410"/>
                    <a:pt x="1319" y="398"/>
                    <a:pt x="1326" y="391"/>
                  </a:cubicBezTo>
                  <a:cubicBezTo>
                    <a:pt x="1332" y="366"/>
                    <a:pt x="1319" y="334"/>
                    <a:pt x="1300" y="321"/>
                  </a:cubicBezTo>
                  <a:cubicBezTo>
                    <a:pt x="1290" y="317"/>
                    <a:pt x="1280" y="315"/>
                    <a:pt x="1270" y="315"/>
                  </a:cubicBezTo>
                  <a:cubicBezTo>
                    <a:pt x="1249" y="315"/>
                    <a:pt x="1230" y="324"/>
                    <a:pt x="1217" y="346"/>
                  </a:cubicBezTo>
                  <a:lnTo>
                    <a:pt x="1210" y="366"/>
                  </a:lnTo>
                  <a:cubicBezTo>
                    <a:pt x="1198" y="372"/>
                    <a:pt x="1191" y="378"/>
                    <a:pt x="1185" y="385"/>
                  </a:cubicBezTo>
                  <a:lnTo>
                    <a:pt x="1159" y="398"/>
                  </a:lnTo>
                  <a:cubicBezTo>
                    <a:pt x="1153" y="404"/>
                    <a:pt x="1146" y="404"/>
                    <a:pt x="1134" y="410"/>
                  </a:cubicBezTo>
                  <a:lnTo>
                    <a:pt x="1108" y="410"/>
                  </a:lnTo>
                  <a:lnTo>
                    <a:pt x="1082" y="404"/>
                  </a:lnTo>
                  <a:lnTo>
                    <a:pt x="1070" y="391"/>
                  </a:lnTo>
                  <a:lnTo>
                    <a:pt x="1050" y="378"/>
                  </a:lnTo>
                  <a:lnTo>
                    <a:pt x="1044" y="366"/>
                  </a:lnTo>
                  <a:cubicBezTo>
                    <a:pt x="1044" y="353"/>
                    <a:pt x="1038" y="346"/>
                    <a:pt x="1038" y="340"/>
                  </a:cubicBezTo>
                  <a:cubicBezTo>
                    <a:pt x="1038" y="327"/>
                    <a:pt x="1038" y="314"/>
                    <a:pt x="1038" y="302"/>
                  </a:cubicBezTo>
                  <a:cubicBezTo>
                    <a:pt x="1038" y="302"/>
                    <a:pt x="1038" y="295"/>
                    <a:pt x="1038" y="289"/>
                  </a:cubicBezTo>
                  <a:cubicBezTo>
                    <a:pt x="1044" y="263"/>
                    <a:pt x="1031" y="238"/>
                    <a:pt x="1006" y="225"/>
                  </a:cubicBezTo>
                  <a:cubicBezTo>
                    <a:pt x="998" y="217"/>
                    <a:pt x="991" y="214"/>
                    <a:pt x="982" y="214"/>
                  </a:cubicBezTo>
                  <a:cubicBezTo>
                    <a:pt x="976" y="214"/>
                    <a:pt x="969" y="216"/>
                    <a:pt x="961" y="218"/>
                  </a:cubicBezTo>
                  <a:cubicBezTo>
                    <a:pt x="948" y="218"/>
                    <a:pt x="935" y="231"/>
                    <a:pt x="929" y="244"/>
                  </a:cubicBezTo>
                  <a:cubicBezTo>
                    <a:pt x="916" y="257"/>
                    <a:pt x="910" y="263"/>
                    <a:pt x="897" y="270"/>
                  </a:cubicBezTo>
                  <a:lnTo>
                    <a:pt x="877" y="289"/>
                  </a:lnTo>
                  <a:cubicBezTo>
                    <a:pt x="865" y="289"/>
                    <a:pt x="858" y="289"/>
                    <a:pt x="852" y="295"/>
                  </a:cubicBezTo>
                  <a:lnTo>
                    <a:pt x="826" y="295"/>
                  </a:lnTo>
                  <a:lnTo>
                    <a:pt x="807" y="289"/>
                  </a:lnTo>
                  <a:lnTo>
                    <a:pt x="794" y="282"/>
                  </a:lnTo>
                  <a:cubicBezTo>
                    <a:pt x="788" y="282"/>
                    <a:pt x="781" y="270"/>
                    <a:pt x="775" y="263"/>
                  </a:cubicBezTo>
                  <a:cubicBezTo>
                    <a:pt x="775" y="257"/>
                    <a:pt x="769" y="250"/>
                    <a:pt x="769" y="250"/>
                  </a:cubicBezTo>
                  <a:cubicBezTo>
                    <a:pt x="762" y="238"/>
                    <a:pt x="762" y="231"/>
                    <a:pt x="762" y="218"/>
                  </a:cubicBezTo>
                  <a:lnTo>
                    <a:pt x="762" y="199"/>
                  </a:lnTo>
                  <a:cubicBezTo>
                    <a:pt x="762" y="165"/>
                    <a:pt x="733" y="139"/>
                    <a:pt x="702" y="139"/>
                  </a:cubicBezTo>
                  <a:cubicBezTo>
                    <a:pt x="692" y="139"/>
                    <a:pt x="682" y="142"/>
                    <a:pt x="673" y="148"/>
                  </a:cubicBezTo>
                  <a:cubicBezTo>
                    <a:pt x="653" y="154"/>
                    <a:pt x="647" y="167"/>
                    <a:pt x="641" y="186"/>
                  </a:cubicBezTo>
                  <a:cubicBezTo>
                    <a:pt x="634" y="193"/>
                    <a:pt x="634" y="206"/>
                    <a:pt x="621" y="218"/>
                  </a:cubicBezTo>
                  <a:cubicBezTo>
                    <a:pt x="615" y="225"/>
                    <a:pt x="609" y="231"/>
                    <a:pt x="602" y="238"/>
                  </a:cubicBezTo>
                  <a:cubicBezTo>
                    <a:pt x="596" y="244"/>
                    <a:pt x="589" y="244"/>
                    <a:pt x="583" y="250"/>
                  </a:cubicBezTo>
                  <a:lnTo>
                    <a:pt x="557" y="257"/>
                  </a:lnTo>
                  <a:lnTo>
                    <a:pt x="532" y="257"/>
                  </a:lnTo>
                  <a:cubicBezTo>
                    <a:pt x="525" y="257"/>
                    <a:pt x="513" y="250"/>
                    <a:pt x="506" y="250"/>
                  </a:cubicBezTo>
                  <a:lnTo>
                    <a:pt x="487" y="238"/>
                  </a:lnTo>
                  <a:cubicBezTo>
                    <a:pt x="474" y="231"/>
                    <a:pt x="468" y="225"/>
                    <a:pt x="468" y="218"/>
                  </a:cubicBezTo>
                  <a:cubicBezTo>
                    <a:pt x="461" y="212"/>
                    <a:pt x="455" y="206"/>
                    <a:pt x="449" y="193"/>
                  </a:cubicBezTo>
                  <a:cubicBezTo>
                    <a:pt x="449" y="186"/>
                    <a:pt x="442" y="174"/>
                    <a:pt x="442" y="161"/>
                  </a:cubicBezTo>
                  <a:cubicBezTo>
                    <a:pt x="442" y="154"/>
                    <a:pt x="442" y="148"/>
                    <a:pt x="442" y="141"/>
                  </a:cubicBezTo>
                  <a:cubicBezTo>
                    <a:pt x="442" y="116"/>
                    <a:pt x="423" y="90"/>
                    <a:pt x="397" y="84"/>
                  </a:cubicBezTo>
                  <a:cubicBezTo>
                    <a:pt x="393" y="83"/>
                    <a:pt x="388" y="82"/>
                    <a:pt x="383" y="82"/>
                  </a:cubicBezTo>
                  <a:cubicBezTo>
                    <a:pt x="361" y="82"/>
                    <a:pt x="338" y="94"/>
                    <a:pt x="327" y="109"/>
                  </a:cubicBezTo>
                  <a:cubicBezTo>
                    <a:pt x="321" y="122"/>
                    <a:pt x="314" y="129"/>
                    <a:pt x="301" y="141"/>
                  </a:cubicBezTo>
                  <a:cubicBezTo>
                    <a:pt x="295" y="141"/>
                    <a:pt x="289" y="148"/>
                    <a:pt x="282" y="154"/>
                  </a:cubicBezTo>
                  <a:cubicBezTo>
                    <a:pt x="276" y="154"/>
                    <a:pt x="269" y="154"/>
                    <a:pt x="257" y="161"/>
                  </a:cubicBezTo>
                  <a:lnTo>
                    <a:pt x="237" y="161"/>
                  </a:lnTo>
                  <a:lnTo>
                    <a:pt x="212" y="148"/>
                  </a:lnTo>
                  <a:cubicBezTo>
                    <a:pt x="199" y="148"/>
                    <a:pt x="193" y="141"/>
                    <a:pt x="180" y="135"/>
                  </a:cubicBezTo>
                  <a:cubicBezTo>
                    <a:pt x="173" y="129"/>
                    <a:pt x="161" y="116"/>
                    <a:pt x="154" y="109"/>
                  </a:cubicBezTo>
                  <a:cubicBezTo>
                    <a:pt x="148" y="97"/>
                    <a:pt x="141" y="84"/>
                    <a:pt x="135" y="77"/>
                  </a:cubicBezTo>
                  <a:cubicBezTo>
                    <a:pt x="129" y="65"/>
                    <a:pt x="129" y="52"/>
                    <a:pt x="129" y="45"/>
                  </a:cubicBezTo>
                  <a:cubicBezTo>
                    <a:pt x="116" y="20"/>
                    <a:pt x="97" y="1"/>
                    <a:pt x="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8479748" y="2814405"/>
              <a:ext cx="5751" cy="21411"/>
            </a:xfrm>
            <a:custGeom>
              <a:avLst/>
              <a:gdLst/>
              <a:ahLst/>
              <a:cxnLst/>
              <a:rect l="l" t="t" r="r" b="b"/>
              <a:pathLst>
                <a:path w="65" h="242" extrusionOk="0">
                  <a:moveTo>
                    <a:pt x="36" y="0"/>
                  </a:moveTo>
                  <a:cubicBezTo>
                    <a:pt x="21" y="0"/>
                    <a:pt x="7" y="10"/>
                    <a:pt x="7" y="29"/>
                  </a:cubicBezTo>
                  <a:lnTo>
                    <a:pt x="1" y="29"/>
                  </a:lnTo>
                  <a:cubicBezTo>
                    <a:pt x="1" y="93"/>
                    <a:pt x="1" y="151"/>
                    <a:pt x="1" y="208"/>
                  </a:cubicBezTo>
                  <a:cubicBezTo>
                    <a:pt x="1" y="231"/>
                    <a:pt x="17" y="242"/>
                    <a:pt x="33" y="242"/>
                  </a:cubicBezTo>
                  <a:cubicBezTo>
                    <a:pt x="49" y="242"/>
                    <a:pt x="65" y="231"/>
                    <a:pt x="65" y="208"/>
                  </a:cubicBezTo>
                  <a:lnTo>
                    <a:pt x="65" y="29"/>
                  </a:lnTo>
                  <a:cubicBezTo>
                    <a:pt x="65" y="10"/>
                    <a:pt x="50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8500715" y="2809008"/>
              <a:ext cx="9113" cy="21853"/>
            </a:xfrm>
            <a:custGeom>
              <a:avLst/>
              <a:gdLst/>
              <a:ahLst/>
              <a:cxnLst/>
              <a:rect l="l" t="t" r="r" b="b"/>
              <a:pathLst>
                <a:path w="103" h="247" extrusionOk="0">
                  <a:moveTo>
                    <a:pt x="26" y="0"/>
                  </a:moveTo>
                  <a:cubicBezTo>
                    <a:pt x="7" y="7"/>
                    <a:pt x="0" y="20"/>
                    <a:pt x="7" y="39"/>
                  </a:cubicBezTo>
                  <a:cubicBezTo>
                    <a:pt x="20" y="77"/>
                    <a:pt x="26" y="122"/>
                    <a:pt x="32" y="167"/>
                  </a:cubicBezTo>
                  <a:lnTo>
                    <a:pt x="39" y="218"/>
                  </a:lnTo>
                  <a:cubicBezTo>
                    <a:pt x="42" y="237"/>
                    <a:pt x="56" y="247"/>
                    <a:pt x="71" y="247"/>
                  </a:cubicBezTo>
                  <a:cubicBezTo>
                    <a:pt x="85" y="247"/>
                    <a:pt x="100" y="237"/>
                    <a:pt x="103" y="218"/>
                  </a:cubicBezTo>
                  <a:cubicBezTo>
                    <a:pt x="103" y="186"/>
                    <a:pt x="96" y="154"/>
                    <a:pt x="90" y="122"/>
                  </a:cubicBezTo>
                  <a:cubicBezTo>
                    <a:pt x="84" y="90"/>
                    <a:pt x="71" y="52"/>
                    <a:pt x="64" y="20"/>
                  </a:cubicBezTo>
                  <a:cubicBezTo>
                    <a:pt x="58" y="7"/>
                    <a:pt x="45" y="0"/>
                    <a:pt x="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8542031" y="2804054"/>
              <a:ext cx="10882" cy="23977"/>
            </a:xfrm>
            <a:custGeom>
              <a:avLst/>
              <a:gdLst/>
              <a:ahLst/>
              <a:cxnLst/>
              <a:rect l="l" t="t" r="r" b="b"/>
              <a:pathLst>
                <a:path w="123" h="271" extrusionOk="0">
                  <a:moveTo>
                    <a:pt x="100" y="0"/>
                  </a:moveTo>
                  <a:cubicBezTo>
                    <a:pt x="93" y="0"/>
                    <a:pt x="87" y="2"/>
                    <a:pt x="84" y="5"/>
                  </a:cubicBezTo>
                  <a:cubicBezTo>
                    <a:pt x="77" y="12"/>
                    <a:pt x="71" y="18"/>
                    <a:pt x="71" y="24"/>
                  </a:cubicBezTo>
                  <a:cubicBezTo>
                    <a:pt x="71" y="24"/>
                    <a:pt x="71" y="31"/>
                    <a:pt x="71" y="31"/>
                  </a:cubicBezTo>
                  <a:cubicBezTo>
                    <a:pt x="71" y="56"/>
                    <a:pt x="65" y="76"/>
                    <a:pt x="58" y="95"/>
                  </a:cubicBezTo>
                  <a:cubicBezTo>
                    <a:pt x="52" y="120"/>
                    <a:pt x="45" y="146"/>
                    <a:pt x="33" y="172"/>
                  </a:cubicBezTo>
                  <a:cubicBezTo>
                    <a:pt x="26" y="191"/>
                    <a:pt x="13" y="210"/>
                    <a:pt x="7" y="229"/>
                  </a:cubicBezTo>
                  <a:cubicBezTo>
                    <a:pt x="1" y="242"/>
                    <a:pt x="1" y="261"/>
                    <a:pt x="13" y="268"/>
                  </a:cubicBezTo>
                  <a:cubicBezTo>
                    <a:pt x="17" y="269"/>
                    <a:pt x="20" y="270"/>
                    <a:pt x="24" y="270"/>
                  </a:cubicBezTo>
                  <a:cubicBezTo>
                    <a:pt x="33" y="270"/>
                    <a:pt x="42" y="264"/>
                    <a:pt x="52" y="255"/>
                  </a:cubicBezTo>
                  <a:cubicBezTo>
                    <a:pt x="65" y="223"/>
                    <a:pt x="84" y="184"/>
                    <a:pt x="97" y="152"/>
                  </a:cubicBezTo>
                  <a:cubicBezTo>
                    <a:pt x="109" y="108"/>
                    <a:pt x="116" y="69"/>
                    <a:pt x="122" y="24"/>
                  </a:cubicBezTo>
                  <a:cubicBezTo>
                    <a:pt x="122" y="18"/>
                    <a:pt x="122" y="12"/>
                    <a:pt x="116" y="5"/>
                  </a:cubicBezTo>
                  <a:cubicBezTo>
                    <a:pt x="113" y="2"/>
                    <a:pt x="106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8565211" y="2808389"/>
              <a:ext cx="6370" cy="22207"/>
            </a:xfrm>
            <a:custGeom>
              <a:avLst/>
              <a:gdLst/>
              <a:ahLst/>
              <a:cxnLst/>
              <a:rect l="l" t="t" r="r" b="b"/>
              <a:pathLst>
                <a:path w="72" h="251" extrusionOk="0">
                  <a:moveTo>
                    <a:pt x="33" y="1"/>
                  </a:moveTo>
                  <a:cubicBezTo>
                    <a:pt x="14" y="1"/>
                    <a:pt x="1" y="14"/>
                    <a:pt x="1" y="33"/>
                  </a:cubicBezTo>
                  <a:cubicBezTo>
                    <a:pt x="1" y="91"/>
                    <a:pt x="1" y="155"/>
                    <a:pt x="1" y="212"/>
                  </a:cubicBezTo>
                  <a:cubicBezTo>
                    <a:pt x="1" y="231"/>
                    <a:pt x="14" y="251"/>
                    <a:pt x="33" y="251"/>
                  </a:cubicBezTo>
                  <a:cubicBezTo>
                    <a:pt x="46" y="251"/>
                    <a:pt x="52" y="244"/>
                    <a:pt x="59" y="238"/>
                  </a:cubicBezTo>
                  <a:cubicBezTo>
                    <a:pt x="65" y="231"/>
                    <a:pt x="65" y="225"/>
                    <a:pt x="71" y="212"/>
                  </a:cubicBezTo>
                  <a:cubicBezTo>
                    <a:pt x="71" y="155"/>
                    <a:pt x="71" y="91"/>
                    <a:pt x="71" y="33"/>
                  </a:cubicBezTo>
                  <a:cubicBezTo>
                    <a:pt x="71" y="14"/>
                    <a:pt x="52" y="1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8595821" y="2818032"/>
              <a:ext cx="10882" cy="21057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90" y="1"/>
                  </a:moveTo>
                  <a:cubicBezTo>
                    <a:pt x="77" y="1"/>
                    <a:pt x="58" y="14"/>
                    <a:pt x="58" y="26"/>
                  </a:cubicBezTo>
                  <a:lnTo>
                    <a:pt x="45" y="26"/>
                  </a:lnTo>
                  <a:cubicBezTo>
                    <a:pt x="39" y="78"/>
                    <a:pt x="20" y="129"/>
                    <a:pt x="1" y="180"/>
                  </a:cubicBezTo>
                  <a:lnTo>
                    <a:pt x="1" y="186"/>
                  </a:lnTo>
                  <a:cubicBezTo>
                    <a:pt x="1" y="193"/>
                    <a:pt x="1" y="206"/>
                    <a:pt x="1" y="212"/>
                  </a:cubicBezTo>
                  <a:cubicBezTo>
                    <a:pt x="7" y="225"/>
                    <a:pt x="13" y="231"/>
                    <a:pt x="20" y="238"/>
                  </a:cubicBezTo>
                  <a:lnTo>
                    <a:pt x="45" y="238"/>
                  </a:lnTo>
                  <a:cubicBezTo>
                    <a:pt x="58" y="231"/>
                    <a:pt x="65" y="225"/>
                    <a:pt x="71" y="218"/>
                  </a:cubicBezTo>
                  <a:cubicBezTo>
                    <a:pt x="77" y="193"/>
                    <a:pt x="90" y="167"/>
                    <a:pt x="97" y="142"/>
                  </a:cubicBezTo>
                  <a:cubicBezTo>
                    <a:pt x="109" y="110"/>
                    <a:pt x="116" y="78"/>
                    <a:pt x="122" y="46"/>
                  </a:cubicBezTo>
                  <a:cubicBezTo>
                    <a:pt x="122" y="33"/>
                    <a:pt x="122" y="26"/>
                    <a:pt x="122" y="20"/>
                  </a:cubicBezTo>
                  <a:cubicBezTo>
                    <a:pt x="116" y="7"/>
                    <a:pt x="109" y="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8637756" y="2848024"/>
              <a:ext cx="23268" cy="20172"/>
            </a:xfrm>
            <a:custGeom>
              <a:avLst/>
              <a:gdLst/>
              <a:ahLst/>
              <a:cxnLst/>
              <a:rect l="l" t="t" r="r" b="b"/>
              <a:pathLst>
                <a:path w="263" h="228" extrusionOk="0">
                  <a:moveTo>
                    <a:pt x="218" y="1"/>
                  </a:moveTo>
                  <a:cubicBezTo>
                    <a:pt x="205" y="1"/>
                    <a:pt x="199" y="1"/>
                    <a:pt x="192" y="14"/>
                  </a:cubicBezTo>
                  <a:cubicBezTo>
                    <a:pt x="160" y="46"/>
                    <a:pt x="128" y="78"/>
                    <a:pt x="96" y="110"/>
                  </a:cubicBezTo>
                  <a:cubicBezTo>
                    <a:pt x="71" y="123"/>
                    <a:pt x="51" y="142"/>
                    <a:pt x="26" y="155"/>
                  </a:cubicBezTo>
                  <a:cubicBezTo>
                    <a:pt x="7" y="161"/>
                    <a:pt x="0" y="187"/>
                    <a:pt x="13" y="206"/>
                  </a:cubicBezTo>
                  <a:cubicBezTo>
                    <a:pt x="23" y="220"/>
                    <a:pt x="36" y="227"/>
                    <a:pt x="53" y="227"/>
                  </a:cubicBezTo>
                  <a:cubicBezTo>
                    <a:pt x="58" y="227"/>
                    <a:pt x="64" y="227"/>
                    <a:pt x="71" y="225"/>
                  </a:cubicBezTo>
                  <a:cubicBezTo>
                    <a:pt x="135" y="180"/>
                    <a:pt x="199" y="129"/>
                    <a:pt x="250" y="71"/>
                  </a:cubicBezTo>
                  <a:cubicBezTo>
                    <a:pt x="263" y="52"/>
                    <a:pt x="263" y="27"/>
                    <a:pt x="250" y="14"/>
                  </a:cubicBezTo>
                  <a:cubicBezTo>
                    <a:pt x="243" y="1"/>
                    <a:pt x="231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8673941" y="2864214"/>
              <a:ext cx="8051" cy="17341"/>
            </a:xfrm>
            <a:custGeom>
              <a:avLst/>
              <a:gdLst/>
              <a:ahLst/>
              <a:cxnLst/>
              <a:rect l="l" t="t" r="r" b="b"/>
              <a:pathLst>
                <a:path w="91" h="196" extrusionOk="0">
                  <a:moveTo>
                    <a:pt x="62" y="0"/>
                  </a:moveTo>
                  <a:cubicBezTo>
                    <a:pt x="55" y="0"/>
                    <a:pt x="49" y="4"/>
                    <a:pt x="46" y="10"/>
                  </a:cubicBezTo>
                  <a:lnTo>
                    <a:pt x="39" y="10"/>
                  </a:lnTo>
                  <a:cubicBezTo>
                    <a:pt x="33" y="16"/>
                    <a:pt x="33" y="23"/>
                    <a:pt x="33" y="29"/>
                  </a:cubicBezTo>
                  <a:lnTo>
                    <a:pt x="33" y="48"/>
                  </a:lnTo>
                  <a:cubicBezTo>
                    <a:pt x="26" y="87"/>
                    <a:pt x="14" y="119"/>
                    <a:pt x="7" y="157"/>
                  </a:cubicBezTo>
                  <a:cubicBezTo>
                    <a:pt x="1" y="170"/>
                    <a:pt x="7" y="189"/>
                    <a:pt x="26" y="196"/>
                  </a:cubicBezTo>
                  <a:lnTo>
                    <a:pt x="46" y="196"/>
                  </a:lnTo>
                  <a:cubicBezTo>
                    <a:pt x="52" y="189"/>
                    <a:pt x="58" y="183"/>
                    <a:pt x="58" y="176"/>
                  </a:cubicBezTo>
                  <a:cubicBezTo>
                    <a:pt x="65" y="157"/>
                    <a:pt x="78" y="132"/>
                    <a:pt x="78" y="112"/>
                  </a:cubicBezTo>
                  <a:cubicBezTo>
                    <a:pt x="84" y="80"/>
                    <a:pt x="90" y="55"/>
                    <a:pt x="90" y="29"/>
                  </a:cubicBezTo>
                  <a:cubicBezTo>
                    <a:pt x="90" y="23"/>
                    <a:pt x="90" y="16"/>
                    <a:pt x="84" y="10"/>
                  </a:cubicBezTo>
                  <a:cubicBezTo>
                    <a:pt x="78" y="4"/>
                    <a:pt x="70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8686415" y="2885447"/>
              <a:ext cx="10263" cy="26366"/>
            </a:xfrm>
            <a:custGeom>
              <a:avLst/>
              <a:gdLst/>
              <a:ahLst/>
              <a:cxnLst/>
              <a:rect l="l" t="t" r="r" b="b"/>
              <a:pathLst>
                <a:path w="116" h="298" extrusionOk="0">
                  <a:moveTo>
                    <a:pt x="97" y="0"/>
                  </a:moveTo>
                  <a:cubicBezTo>
                    <a:pt x="84" y="0"/>
                    <a:pt x="71" y="7"/>
                    <a:pt x="71" y="20"/>
                  </a:cubicBezTo>
                  <a:cubicBezTo>
                    <a:pt x="71" y="39"/>
                    <a:pt x="71" y="64"/>
                    <a:pt x="71" y="84"/>
                  </a:cubicBezTo>
                  <a:cubicBezTo>
                    <a:pt x="71" y="103"/>
                    <a:pt x="65" y="116"/>
                    <a:pt x="65" y="135"/>
                  </a:cubicBezTo>
                  <a:cubicBezTo>
                    <a:pt x="58" y="154"/>
                    <a:pt x="52" y="173"/>
                    <a:pt x="45" y="192"/>
                  </a:cubicBezTo>
                  <a:cubicBezTo>
                    <a:pt x="33" y="218"/>
                    <a:pt x="20" y="237"/>
                    <a:pt x="7" y="263"/>
                  </a:cubicBezTo>
                  <a:cubicBezTo>
                    <a:pt x="1" y="276"/>
                    <a:pt x="1" y="288"/>
                    <a:pt x="13" y="295"/>
                  </a:cubicBezTo>
                  <a:cubicBezTo>
                    <a:pt x="17" y="297"/>
                    <a:pt x="21" y="297"/>
                    <a:pt x="25" y="297"/>
                  </a:cubicBezTo>
                  <a:cubicBezTo>
                    <a:pt x="33" y="297"/>
                    <a:pt x="41" y="293"/>
                    <a:pt x="45" y="288"/>
                  </a:cubicBezTo>
                  <a:cubicBezTo>
                    <a:pt x="58" y="269"/>
                    <a:pt x="65" y="250"/>
                    <a:pt x="77" y="224"/>
                  </a:cubicBezTo>
                  <a:cubicBezTo>
                    <a:pt x="84" y="205"/>
                    <a:pt x="97" y="180"/>
                    <a:pt x="103" y="160"/>
                  </a:cubicBezTo>
                  <a:cubicBezTo>
                    <a:pt x="116" y="116"/>
                    <a:pt x="116" y="64"/>
                    <a:pt x="116" y="20"/>
                  </a:cubicBezTo>
                  <a:cubicBezTo>
                    <a:pt x="116" y="7"/>
                    <a:pt x="109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8696059" y="2942599"/>
              <a:ext cx="23268" cy="14864"/>
            </a:xfrm>
            <a:custGeom>
              <a:avLst/>
              <a:gdLst/>
              <a:ahLst/>
              <a:cxnLst/>
              <a:rect l="l" t="t" r="r" b="b"/>
              <a:pathLst>
                <a:path w="263" h="168" extrusionOk="0">
                  <a:moveTo>
                    <a:pt x="224" y="1"/>
                  </a:moveTo>
                  <a:cubicBezTo>
                    <a:pt x="212" y="1"/>
                    <a:pt x="205" y="1"/>
                    <a:pt x="199" y="7"/>
                  </a:cubicBezTo>
                  <a:lnTo>
                    <a:pt x="199" y="14"/>
                  </a:lnTo>
                  <a:cubicBezTo>
                    <a:pt x="186" y="26"/>
                    <a:pt x="173" y="33"/>
                    <a:pt x="160" y="46"/>
                  </a:cubicBezTo>
                  <a:cubicBezTo>
                    <a:pt x="141" y="58"/>
                    <a:pt x="128" y="65"/>
                    <a:pt x="109" y="78"/>
                  </a:cubicBezTo>
                  <a:cubicBezTo>
                    <a:pt x="90" y="84"/>
                    <a:pt x="71" y="90"/>
                    <a:pt x="45" y="90"/>
                  </a:cubicBezTo>
                  <a:lnTo>
                    <a:pt x="39" y="90"/>
                  </a:lnTo>
                  <a:cubicBezTo>
                    <a:pt x="32" y="90"/>
                    <a:pt x="20" y="97"/>
                    <a:pt x="13" y="103"/>
                  </a:cubicBezTo>
                  <a:cubicBezTo>
                    <a:pt x="7" y="110"/>
                    <a:pt x="0" y="116"/>
                    <a:pt x="0" y="129"/>
                  </a:cubicBezTo>
                  <a:cubicBezTo>
                    <a:pt x="0" y="142"/>
                    <a:pt x="7" y="148"/>
                    <a:pt x="13" y="154"/>
                  </a:cubicBezTo>
                  <a:cubicBezTo>
                    <a:pt x="20" y="161"/>
                    <a:pt x="26" y="167"/>
                    <a:pt x="39" y="167"/>
                  </a:cubicBezTo>
                  <a:cubicBezTo>
                    <a:pt x="77" y="161"/>
                    <a:pt x="116" y="154"/>
                    <a:pt x="154" y="135"/>
                  </a:cubicBezTo>
                  <a:cubicBezTo>
                    <a:pt x="192" y="116"/>
                    <a:pt x="224" y="90"/>
                    <a:pt x="250" y="65"/>
                  </a:cubicBezTo>
                  <a:cubicBezTo>
                    <a:pt x="263" y="46"/>
                    <a:pt x="263" y="26"/>
                    <a:pt x="250" y="7"/>
                  </a:cubicBezTo>
                  <a:cubicBezTo>
                    <a:pt x="244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8701721" y="2968698"/>
              <a:ext cx="17606" cy="14244"/>
            </a:xfrm>
            <a:custGeom>
              <a:avLst/>
              <a:gdLst/>
              <a:ahLst/>
              <a:cxnLst/>
              <a:rect l="l" t="t" r="r" b="b"/>
              <a:pathLst>
                <a:path w="199" h="161" extrusionOk="0">
                  <a:moveTo>
                    <a:pt x="148" y="0"/>
                  </a:moveTo>
                  <a:cubicBezTo>
                    <a:pt x="135" y="0"/>
                    <a:pt x="128" y="0"/>
                    <a:pt x="122" y="7"/>
                  </a:cubicBezTo>
                  <a:cubicBezTo>
                    <a:pt x="90" y="26"/>
                    <a:pt x="64" y="45"/>
                    <a:pt x="32" y="64"/>
                  </a:cubicBezTo>
                  <a:cubicBezTo>
                    <a:pt x="7" y="77"/>
                    <a:pt x="0" y="109"/>
                    <a:pt x="13" y="135"/>
                  </a:cubicBezTo>
                  <a:cubicBezTo>
                    <a:pt x="26" y="152"/>
                    <a:pt x="42" y="160"/>
                    <a:pt x="58" y="160"/>
                  </a:cubicBezTo>
                  <a:cubicBezTo>
                    <a:pt x="67" y="160"/>
                    <a:pt x="75" y="158"/>
                    <a:pt x="84" y="154"/>
                  </a:cubicBezTo>
                  <a:cubicBezTo>
                    <a:pt x="116" y="135"/>
                    <a:pt x="141" y="115"/>
                    <a:pt x="173" y="90"/>
                  </a:cubicBezTo>
                  <a:cubicBezTo>
                    <a:pt x="180" y="83"/>
                    <a:pt x="192" y="77"/>
                    <a:pt x="192" y="64"/>
                  </a:cubicBezTo>
                  <a:cubicBezTo>
                    <a:pt x="199" y="51"/>
                    <a:pt x="199" y="32"/>
                    <a:pt x="192" y="19"/>
                  </a:cubicBezTo>
                  <a:cubicBezTo>
                    <a:pt x="180" y="7"/>
                    <a:pt x="160" y="0"/>
                    <a:pt x="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8716407" y="2793172"/>
              <a:ext cx="29019" cy="52112"/>
            </a:xfrm>
            <a:custGeom>
              <a:avLst/>
              <a:gdLst/>
              <a:ahLst/>
              <a:cxnLst/>
              <a:rect l="l" t="t" r="r" b="b"/>
              <a:pathLst>
                <a:path w="328" h="589" extrusionOk="0">
                  <a:moveTo>
                    <a:pt x="186" y="0"/>
                  </a:moveTo>
                  <a:lnTo>
                    <a:pt x="186" y="7"/>
                  </a:lnTo>
                  <a:cubicBezTo>
                    <a:pt x="110" y="7"/>
                    <a:pt x="39" y="122"/>
                    <a:pt x="20" y="282"/>
                  </a:cubicBezTo>
                  <a:cubicBezTo>
                    <a:pt x="1" y="435"/>
                    <a:pt x="46" y="576"/>
                    <a:pt x="129" y="589"/>
                  </a:cubicBezTo>
                  <a:lnTo>
                    <a:pt x="135" y="589"/>
                  </a:lnTo>
                  <a:cubicBezTo>
                    <a:pt x="212" y="589"/>
                    <a:pt x="289" y="467"/>
                    <a:pt x="308" y="314"/>
                  </a:cubicBezTo>
                  <a:cubicBezTo>
                    <a:pt x="327" y="160"/>
                    <a:pt x="276" y="13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8628644" y="2773885"/>
              <a:ext cx="29019" cy="51581"/>
            </a:xfrm>
            <a:custGeom>
              <a:avLst/>
              <a:gdLst/>
              <a:ahLst/>
              <a:cxnLst/>
              <a:rect l="l" t="t" r="r" b="b"/>
              <a:pathLst>
                <a:path w="328" h="583" extrusionOk="0">
                  <a:moveTo>
                    <a:pt x="193" y="1"/>
                  </a:moveTo>
                  <a:cubicBezTo>
                    <a:pt x="116" y="1"/>
                    <a:pt x="39" y="116"/>
                    <a:pt x="20" y="276"/>
                  </a:cubicBezTo>
                  <a:cubicBezTo>
                    <a:pt x="1" y="429"/>
                    <a:pt x="52" y="570"/>
                    <a:pt x="129" y="583"/>
                  </a:cubicBezTo>
                  <a:lnTo>
                    <a:pt x="142" y="583"/>
                  </a:lnTo>
                  <a:cubicBezTo>
                    <a:pt x="218" y="583"/>
                    <a:pt x="289" y="461"/>
                    <a:pt x="308" y="308"/>
                  </a:cubicBezTo>
                  <a:cubicBezTo>
                    <a:pt x="327" y="212"/>
                    <a:pt x="308" y="116"/>
                    <a:pt x="263" y="39"/>
                  </a:cubicBezTo>
                  <a:cubicBezTo>
                    <a:pt x="250" y="13"/>
                    <a:pt x="225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7306450" y="2812370"/>
              <a:ext cx="192074" cy="195264"/>
            </a:xfrm>
            <a:custGeom>
              <a:avLst/>
              <a:gdLst/>
              <a:ahLst/>
              <a:cxnLst/>
              <a:rect l="l" t="t" r="r" b="b"/>
              <a:pathLst>
                <a:path w="2171" h="2207" extrusionOk="0">
                  <a:moveTo>
                    <a:pt x="923" y="1"/>
                  </a:moveTo>
                  <a:lnTo>
                    <a:pt x="923" y="1"/>
                  </a:lnTo>
                  <a:cubicBezTo>
                    <a:pt x="967" y="58"/>
                    <a:pt x="999" y="129"/>
                    <a:pt x="1025" y="199"/>
                  </a:cubicBezTo>
                  <a:lnTo>
                    <a:pt x="1025" y="206"/>
                  </a:lnTo>
                  <a:cubicBezTo>
                    <a:pt x="1044" y="250"/>
                    <a:pt x="1057" y="302"/>
                    <a:pt x="1063" y="346"/>
                  </a:cubicBezTo>
                  <a:cubicBezTo>
                    <a:pt x="1076" y="398"/>
                    <a:pt x="1076" y="449"/>
                    <a:pt x="1083" y="500"/>
                  </a:cubicBezTo>
                  <a:cubicBezTo>
                    <a:pt x="1076" y="711"/>
                    <a:pt x="1019" y="922"/>
                    <a:pt x="910" y="1114"/>
                  </a:cubicBezTo>
                  <a:cubicBezTo>
                    <a:pt x="852" y="1210"/>
                    <a:pt x="788" y="1306"/>
                    <a:pt x="711" y="1390"/>
                  </a:cubicBezTo>
                  <a:cubicBezTo>
                    <a:pt x="641" y="1473"/>
                    <a:pt x="558" y="1550"/>
                    <a:pt x="468" y="1614"/>
                  </a:cubicBezTo>
                  <a:cubicBezTo>
                    <a:pt x="340" y="1710"/>
                    <a:pt x="193" y="1780"/>
                    <a:pt x="39" y="1825"/>
                  </a:cubicBezTo>
                  <a:lnTo>
                    <a:pt x="1" y="1831"/>
                  </a:lnTo>
                  <a:cubicBezTo>
                    <a:pt x="225" y="2085"/>
                    <a:pt x="528" y="2207"/>
                    <a:pt x="829" y="2207"/>
                  </a:cubicBezTo>
                  <a:cubicBezTo>
                    <a:pt x="1226" y="2207"/>
                    <a:pt x="1618" y="1995"/>
                    <a:pt x="1819" y="1594"/>
                  </a:cubicBezTo>
                  <a:cubicBezTo>
                    <a:pt x="2171" y="897"/>
                    <a:pt x="1703" y="65"/>
                    <a:pt x="92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7278759" y="2811220"/>
              <a:ext cx="134832" cy="166598"/>
            </a:xfrm>
            <a:custGeom>
              <a:avLst/>
              <a:gdLst/>
              <a:ahLst/>
              <a:cxnLst/>
              <a:rect l="l" t="t" r="r" b="b"/>
              <a:pathLst>
                <a:path w="1524" h="1883" extrusionOk="0">
                  <a:moveTo>
                    <a:pt x="1144" y="0"/>
                  </a:moveTo>
                  <a:cubicBezTo>
                    <a:pt x="1052" y="0"/>
                    <a:pt x="960" y="13"/>
                    <a:pt x="871" y="33"/>
                  </a:cubicBezTo>
                  <a:cubicBezTo>
                    <a:pt x="436" y="142"/>
                    <a:pt x="109" y="507"/>
                    <a:pt x="45" y="948"/>
                  </a:cubicBezTo>
                  <a:cubicBezTo>
                    <a:pt x="0" y="1243"/>
                    <a:pt x="77" y="1537"/>
                    <a:pt x="256" y="1774"/>
                  </a:cubicBezTo>
                  <a:cubicBezTo>
                    <a:pt x="282" y="1812"/>
                    <a:pt x="314" y="1844"/>
                    <a:pt x="346" y="1883"/>
                  </a:cubicBezTo>
                  <a:lnTo>
                    <a:pt x="468" y="1883"/>
                  </a:lnTo>
                  <a:cubicBezTo>
                    <a:pt x="500" y="1876"/>
                    <a:pt x="532" y="1870"/>
                    <a:pt x="557" y="1863"/>
                  </a:cubicBezTo>
                  <a:lnTo>
                    <a:pt x="570" y="1863"/>
                  </a:lnTo>
                  <a:lnTo>
                    <a:pt x="653" y="1838"/>
                  </a:lnTo>
                  <a:cubicBezTo>
                    <a:pt x="704" y="1812"/>
                    <a:pt x="762" y="1787"/>
                    <a:pt x="813" y="1761"/>
                  </a:cubicBezTo>
                  <a:cubicBezTo>
                    <a:pt x="852" y="1735"/>
                    <a:pt x="890" y="1710"/>
                    <a:pt x="928" y="1678"/>
                  </a:cubicBezTo>
                  <a:cubicBezTo>
                    <a:pt x="1012" y="1614"/>
                    <a:pt x="1082" y="1543"/>
                    <a:pt x="1146" y="1467"/>
                  </a:cubicBezTo>
                  <a:cubicBezTo>
                    <a:pt x="1248" y="1339"/>
                    <a:pt x="1332" y="1198"/>
                    <a:pt x="1396" y="1044"/>
                  </a:cubicBezTo>
                  <a:cubicBezTo>
                    <a:pt x="1447" y="923"/>
                    <a:pt x="1485" y="788"/>
                    <a:pt x="1511" y="654"/>
                  </a:cubicBezTo>
                  <a:cubicBezTo>
                    <a:pt x="1517" y="577"/>
                    <a:pt x="1524" y="500"/>
                    <a:pt x="1517" y="417"/>
                  </a:cubicBezTo>
                  <a:cubicBezTo>
                    <a:pt x="1504" y="359"/>
                    <a:pt x="1492" y="302"/>
                    <a:pt x="1472" y="244"/>
                  </a:cubicBezTo>
                  <a:cubicBezTo>
                    <a:pt x="1453" y="199"/>
                    <a:pt x="1428" y="155"/>
                    <a:pt x="1402" y="110"/>
                  </a:cubicBezTo>
                  <a:cubicBezTo>
                    <a:pt x="1370" y="78"/>
                    <a:pt x="1338" y="46"/>
                    <a:pt x="1306" y="14"/>
                  </a:cubicBezTo>
                  <a:cubicBezTo>
                    <a:pt x="1252" y="4"/>
                    <a:pt x="1198" y="0"/>
                    <a:pt x="1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7504713" y="3139092"/>
              <a:ext cx="150138" cy="69630"/>
            </a:xfrm>
            <a:custGeom>
              <a:avLst/>
              <a:gdLst/>
              <a:ahLst/>
              <a:cxnLst/>
              <a:rect l="l" t="t" r="r" b="b"/>
              <a:pathLst>
                <a:path w="1697" h="787" extrusionOk="0">
                  <a:moveTo>
                    <a:pt x="883" y="1"/>
                  </a:moveTo>
                  <a:cubicBezTo>
                    <a:pt x="787" y="7"/>
                    <a:pt x="685" y="20"/>
                    <a:pt x="589" y="39"/>
                  </a:cubicBezTo>
                  <a:lnTo>
                    <a:pt x="551" y="52"/>
                  </a:lnTo>
                  <a:cubicBezTo>
                    <a:pt x="455" y="78"/>
                    <a:pt x="359" y="122"/>
                    <a:pt x="275" y="186"/>
                  </a:cubicBezTo>
                  <a:cubicBezTo>
                    <a:pt x="231" y="218"/>
                    <a:pt x="192" y="250"/>
                    <a:pt x="160" y="289"/>
                  </a:cubicBezTo>
                  <a:cubicBezTo>
                    <a:pt x="141" y="308"/>
                    <a:pt x="122" y="334"/>
                    <a:pt x="103" y="353"/>
                  </a:cubicBezTo>
                  <a:lnTo>
                    <a:pt x="39" y="436"/>
                  </a:lnTo>
                  <a:lnTo>
                    <a:pt x="26" y="442"/>
                  </a:lnTo>
                  <a:cubicBezTo>
                    <a:pt x="7" y="455"/>
                    <a:pt x="0" y="487"/>
                    <a:pt x="19" y="506"/>
                  </a:cubicBezTo>
                  <a:cubicBezTo>
                    <a:pt x="45" y="532"/>
                    <a:pt x="71" y="558"/>
                    <a:pt x="96" y="583"/>
                  </a:cubicBezTo>
                  <a:cubicBezTo>
                    <a:pt x="122" y="602"/>
                    <a:pt x="154" y="622"/>
                    <a:pt x="179" y="641"/>
                  </a:cubicBezTo>
                  <a:cubicBezTo>
                    <a:pt x="237" y="686"/>
                    <a:pt x="301" y="718"/>
                    <a:pt x="371" y="737"/>
                  </a:cubicBezTo>
                  <a:cubicBezTo>
                    <a:pt x="435" y="756"/>
                    <a:pt x="499" y="775"/>
                    <a:pt x="563" y="782"/>
                  </a:cubicBezTo>
                  <a:cubicBezTo>
                    <a:pt x="602" y="785"/>
                    <a:pt x="640" y="786"/>
                    <a:pt x="679" y="786"/>
                  </a:cubicBezTo>
                  <a:cubicBezTo>
                    <a:pt x="717" y="786"/>
                    <a:pt x="755" y="785"/>
                    <a:pt x="794" y="782"/>
                  </a:cubicBezTo>
                  <a:cubicBezTo>
                    <a:pt x="858" y="775"/>
                    <a:pt x="922" y="762"/>
                    <a:pt x="979" y="750"/>
                  </a:cubicBezTo>
                  <a:cubicBezTo>
                    <a:pt x="1056" y="724"/>
                    <a:pt x="1133" y="705"/>
                    <a:pt x="1203" y="673"/>
                  </a:cubicBezTo>
                  <a:cubicBezTo>
                    <a:pt x="1267" y="641"/>
                    <a:pt x="1331" y="609"/>
                    <a:pt x="1389" y="577"/>
                  </a:cubicBezTo>
                  <a:cubicBezTo>
                    <a:pt x="1421" y="558"/>
                    <a:pt x="1447" y="538"/>
                    <a:pt x="1472" y="519"/>
                  </a:cubicBezTo>
                  <a:cubicBezTo>
                    <a:pt x="1491" y="494"/>
                    <a:pt x="1511" y="487"/>
                    <a:pt x="1530" y="468"/>
                  </a:cubicBezTo>
                  <a:lnTo>
                    <a:pt x="1555" y="449"/>
                  </a:lnTo>
                  <a:cubicBezTo>
                    <a:pt x="1587" y="430"/>
                    <a:pt x="1613" y="404"/>
                    <a:pt x="1645" y="378"/>
                  </a:cubicBezTo>
                  <a:cubicBezTo>
                    <a:pt x="1651" y="372"/>
                    <a:pt x="1658" y="366"/>
                    <a:pt x="1664" y="359"/>
                  </a:cubicBezTo>
                  <a:cubicBezTo>
                    <a:pt x="1671" y="340"/>
                    <a:pt x="1683" y="321"/>
                    <a:pt x="1690" y="302"/>
                  </a:cubicBezTo>
                  <a:cubicBezTo>
                    <a:pt x="1696" y="276"/>
                    <a:pt x="1690" y="244"/>
                    <a:pt x="1677" y="218"/>
                  </a:cubicBezTo>
                  <a:cubicBezTo>
                    <a:pt x="1671" y="206"/>
                    <a:pt x="1664" y="193"/>
                    <a:pt x="1651" y="174"/>
                  </a:cubicBezTo>
                  <a:cubicBezTo>
                    <a:pt x="1645" y="167"/>
                    <a:pt x="1632" y="154"/>
                    <a:pt x="1619" y="142"/>
                  </a:cubicBezTo>
                  <a:cubicBezTo>
                    <a:pt x="1594" y="122"/>
                    <a:pt x="1568" y="110"/>
                    <a:pt x="1536" y="97"/>
                  </a:cubicBezTo>
                  <a:cubicBezTo>
                    <a:pt x="1498" y="84"/>
                    <a:pt x="1459" y="71"/>
                    <a:pt x="1421" y="58"/>
                  </a:cubicBezTo>
                  <a:cubicBezTo>
                    <a:pt x="1344" y="39"/>
                    <a:pt x="1261" y="26"/>
                    <a:pt x="1178" y="20"/>
                  </a:cubicBezTo>
                  <a:cubicBezTo>
                    <a:pt x="1082" y="7"/>
                    <a:pt x="979" y="1"/>
                    <a:pt x="883" y="1"/>
                  </a:cubicBezTo>
                  <a:close/>
                </a:path>
              </a:pathLst>
            </a:custGeom>
            <a:solidFill>
              <a:srgbClr val="FD9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7786138" y="2923401"/>
              <a:ext cx="203929" cy="207651"/>
            </a:xfrm>
            <a:custGeom>
              <a:avLst/>
              <a:gdLst/>
              <a:ahLst/>
              <a:cxnLst/>
              <a:rect l="l" t="t" r="r" b="b"/>
              <a:pathLst>
                <a:path w="2305" h="2347" extrusionOk="0">
                  <a:moveTo>
                    <a:pt x="973" y="0"/>
                  </a:moveTo>
                  <a:lnTo>
                    <a:pt x="973" y="0"/>
                  </a:lnTo>
                  <a:cubicBezTo>
                    <a:pt x="1024" y="64"/>
                    <a:pt x="1063" y="135"/>
                    <a:pt x="1088" y="211"/>
                  </a:cubicBezTo>
                  <a:cubicBezTo>
                    <a:pt x="1107" y="263"/>
                    <a:pt x="1120" y="314"/>
                    <a:pt x="1133" y="371"/>
                  </a:cubicBezTo>
                  <a:cubicBezTo>
                    <a:pt x="1139" y="423"/>
                    <a:pt x="1146" y="474"/>
                    <a:pt x="1146" y="531"/>
                  </a:cubicBezTo>
                  <a:cubicBezTo>
                    <a:pt x="1139" y="755"/>
                    <a:pt x="1082" y="979"/>
                    <a:pt x="967" y="1178"/>
                  </a:cubicBezTo>
                  <a:cubicBezTo>
                    <a:pt x="903" y="1287"/>
                    <a:pt x="832" y="1383"/>
                    <a:pt x="755" y="1472"/>
                  </a:cubicBezTo>
                  <a:cubicBezTo>
                    <a:pt x="672" y="1562"/>
                    <a:pt x="589" y="1645"/>
                    <a:pt x="493" y="1715"/>
                  </a:cubicBezTo>
                  <a:cubicBezTo>
                    <a:pt x="397" y="1786"/>
                    <a:pt x="301" y="1837"/>
                    <a:pt x="192" y="1882"/>
                  </a:cubicBezTo>
                  <a:cubicBezTo>
                    <a:pt x="141" y="1907"/>
                    <a:pt x="90" y="1920"/>
                    <a:pt x="38" y="1939"/>
                  </a:cubicBezTo>
                  <a:lnTo>
                    <a:pt x="0" y="1946"/>
                  </a:lnTo>
                  <a:cubicBezTo>
                    <a:pt x="238" y="2217"/>
                    <a:pt x="560" y="2347"/>
                    <a:pt x="880" y="2347"/>
                  </a:cubicBezTo>
                  <a:cubicBezTo>
                    <a:pt x="1301" y="2347"/>
                    <a:pt x="1718" y="2122"/>
                    <a:pt x="1933" y="1696"/>
                  </a:cubicBezTo>
                  <a:cubicBezTo>
                    <a:pt x="2304" y="954"/>
                    <a:pt x="1805" y="64"/>
                    <a:pt x="9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7735710" y="2921985"/>
              <a:ext cx="163763" cy="177038"/>
            </a:xfrm>
            <a:custGeom>
              <a:avLst/>
              <a:gdLst/>
              <a:ahLst/>
              <a:cxnLst/>
              <a:rect l="l" t="t" r="r" b="b"/>
              <a:pathLst>
                <a:path w="1851" h="2001" extrusionOk="0">
                  <a:moveTo>
                    <a:pt x="1434" y="1"/>
                  </a:moveTo>
                  <a:cubicBezTo>
                    <a:pt x="1340" y="1"/>
                    <a:pt x="1247" y="12"/>
                    <a:pt x="1159" y="35"/>
                  </a:cubicBezTo>
                  <a:cubicBezTo>
                    <a:pt x="346" y="240"/>
                    <a:pt x="0" y="1213"/>
                    <a:pt x="506" y="1885"/>
                  </a:cubicBezTo>
                  <a:cubicBezTo>
                    <a:pt x="538" y="1923"/>
                    <a:pt x="570" y="1962"/>
                    <a:pt x="602" y="2000"/>
                  </a:cubicBezTo>
                  <a:lnTo>
                    <a:pt x="736" y="2000"/>
                  </a:lnTo>
                  <a:cubicBezTo>
                    <a:pt x="756" y="2000"/>
                    <a:pt x="794" y="1987"/>
                    <a:pt x="826" y="1981"/>
                  </a:cubicBezTo>
                  <a:lnTo>
                    <a:pt x="845" y="1981"/>
                  </a:lnTo>
                  <a:lnTo>
                    <a:pt x="922" y="1955"/>
                  </a:lnTo>
                  <a:cubicBezTo>
                    <a:pt x="980" y="1930"/>
                    <a:pt x="1044" y="1898"/>
                    <a:pt x="1095" y="1866"/>
                  </a:cubicBezTo>
                  <a:cubicBezTo>
                    <a:pt x="1140" y="1840"/>
                    <a:pt x="1178" y="1815"/>
                    <a:pt x="1223" y="1789"/>
                  </a:cubicBezTo>
                  <a:cubicBezTo>
                    <a:pt x="1306" y="1719"/>
                    <a:pt x="1383" y="1642"/>
                    <a:pt x="1453" y="1559"/>
                  </a:cubicBezTo>
                  <a:cubicBezTo>
                    <a:pt x="1556" y="1424"/>
                    <a:pt x="1645" y="1271"/>
                    <a:pt x="1716" y="1117"/>
                  </a:cubicBezTo>
                  <a:cubicBezTo>
                    <a:pt x="1773" y="983"/>
                    <a:pt x="1818" y="842"/>
                    <a:pt x="1837" y="695"/>
                  </a:cubicBezTo>
                  <a:cubicBezTo>
                    <a:pt x="1850" y="611"/>
                    <a:pt x="1850" y="528"/>
                    <a:pt x="1844" y="445"/>
                  </a:cubicBezTo>
                  <a:cubicBezTo>
                    <a:pt x="1837" y="381"/>
                    <a:pt x="1818" y="317"/>
                    <a:pt x="1799" y="259"/>
                  </a:cubicBezTo>
                  <a:cubicBezTo>
                    <a:pt x="1761" y="163"/>
                    <a:pt x="1703" y="80"/>
                    <a:pt x="1620" y="16"/>
                  </a:cubicBezTo>
                  <a:cubicBezTo>
                    <a:pt x="1558" y="6"/>
                    <a:pt x="1496" y="1"/>
                    <a:pt x="1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7899380" y="2775124"/>
              <a:ext cx="95727" cy="89448"/>
            </a:xfrm>
            <a:custGeom>
              <a:avLst/>
              <a:gdLst/>
              <a:ahLst/>
              <a:cxnLst/>
              <a:rect l="l" t="t" r="r" b="b"/>
              <a:pathLst>
                <a:path w="1082" h="1011" extrusionOk="0">
                  <a:moveTo>
                    <a:pt x="95" y="1"/>
                  </a:moveTo>
                  <a:cubicBezTo>
                    <a:pt x="88" y="1"/>
                    <a:pt x="80" y="3"/>
                    <a:pt x="71" y="6"/>
                  </a:cubicBezTo>
                  <a:cubicBezTo>
                    <a:pt x="64" y="6"/>
                    <a:pt x="58" y="6"/>
                    <a:pt x="51" y="12"/>
                  </a:cubicBezTo>
                  <a:lnTo>
                    <a:pt x="58" y="6"/>
                  </a:lnTo>
                  <a:lnTo>
                    <a:pt x="58" y="6"/>
                  </a:lnTo>
                  <a:cubicBezTo>
                    <a:pt x="39" y="19"/>
                    <a:pt x="19" y="38"/>
                    <a:pt x="13" y="57"/>
                  </a:cubicBezTo>
                  <a:cubicBezTo>
                    <a:pt x="0" y="115"/>
                    <a:pt x="39" y="166"/>
                    <a:pt x="96" y="172"/>
                  </a:cubicBezTo>
                  <a:lnTo>
                    <a:pt x="160" y="172"/>
                  </a:lnTo>
                  <a:cubicBezTo>
                    <a:pt x="231" y="185"/>
                    <a:pt x="301" y="211"/>
                    <a:pt x="365" y="236"/>
                  </a:cubicBezTo>
                  <a:cubicBezTo>
                    <a:pt x="435" y="268"/>
                    <a:pt x="499" y="307"/>
                    <a:pt x="563" y="351"/>
                  </a:cubicBezTo>
                  <a:cubicBezTo>
                    <a:pt x="659" y="428"/>
                    <a:pt x="743" y="524"/>
                    <a:pt x="819" y="620"/>
                  </a:cubicBezTo>
                  <a:cubicBezTo>
                    <a:pt x="896" y="729"/>
                    <a:pt x="960" y="844"/>
                    <a:pt x="1005" y="966"/>
                  </a:cubicBezTo>
                  <a:cubicBezTo>
                    <a:pt x="1005" y="972"/>
                    <a:pt x="1005" y="979"/>
                    <a:pt x="1005" y="979"/>
                  </a:cubicBezTo>
                  <a:cubicBezTo>
                    <a:pt x="1011" y="998"/>
                    <a:pt x="1031" y="1011"/>
                    <a:pt x="1050" y="1011"/>
                  </a:cubicBezTo>
                  <a:cubicBezTo>
                    <a:pt x="1069" y="1004"/>
                    <a:pt x="1082" y="985"/>
                    <a:pt x="1075" y="966"/>
                  </a:cubicBezTo>
                  <a:cubicBezTo>
                    <a:pt x="992" y="742"/>
                    <a:pt x="871" y="543"/>
                    <a:pt x="717" y="364"/>
                  </a:cubicBezTo>
                  <a:cubicBezTo>
                    <a:pt x="634" y="281"/>
                    <a:pt x="551" y="204"/>
                    <a:pt x="455" y="140"/>
                  </a:cubicBezTo>
                  <a:cubicBezTo>
                    <a:pt x="352" y="76"/>
                    <a:pt x="237" y="31"/>
                    <a:pt x="115" y="6"/>
                  </a:cubicBezTo>
                  <a:cubicBezTo>
                    <a:pt x="109" y="3"/>
                    <a:pt x="103" y="1"/>
                    <a:pt x="95" y="1"/>
                  </a:cubicBezTo>
                  <a:close/>
                </a:path>
              </a:pathLst>
            </a:custGeom>
            <a:solidFill>
              <a:srgbClr val="30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7"/>
            <p:cNvSpPr/>
            <p:nvPr/>
          </p:nvSpPr>
          <p:spPr>
            <a:xfrm>
              <a:off x="7315120" y="2680637"/>
              <a:ext cx="136955" cy="51846"/>
            </a:xfrm>
            <a:custGeom>
              <a:avLst/>
              <a:gdLst/>
              <a:ahLst/>
              <a:cxnLst/>
              <a:rect l="l" t="t" r="r" b="b"/>
              <a:pathLst>
                <a:path w="1548" h="586" extrusionOk="0">
                  <a:moveTo>
                    <a:pt x="1241" y="0"/>
                  </a:moveTo>
                  <a:cubicBezTo>
                    <a:pt x="1189" y="0"/>
                    <a:pt x="1138" y="4"/>
                    <a:pt x="1087" y="11"/>
                  </a:cubicBezTo>
                  <a:cubicBezTo>
                    <a:pt x="1023" y="24"/>
                    <a:pt x="959" y="30"/>
                    <a:pt x="895" y="50"/>
                  </a:cubicBezTo>
                  <a:lnTo>
                    <a:pt x="857" y="56"/>
                  </a:lnTo>
                  <a:cubicBezTo>
                    <a:pt x="799" y="69"/>
                    <a:pt x="741" y="88"/>
                    <a:pt x="684" y="107"/>
                  </a:cubicBezTo>
                  <a:lnTo>
                    <a:pt x="684" y="114"/>
                  </a:lnTo>
                  <a:cubicBezTo>
                    <a:pt x="434" y="197"/>
                    <a:pt x="210" y="338"/>
                    <a:pt x="25" y="530"/>
                  </a:cubicBezTo>
                  <a:cubicBezTo>
                    <a:pt x="0" y="554"/>
                    <a:pt x="24" y="585"/>
                    <a:pt x="51" y="585"/>
                  </a:cubicBezTo>
                  <a:cubicBezTo>
                    <a:pt x="59" y="585"/>
                    <a:pt x="68" y="582"/>
                    <a:pt x="76" y="574"/>
                  </a:cubicBezTo>
                  <a:cubicBezTo>
                    <a:pt x="108" y="542"/>
                    <a:pt x="140" y="510"/>
                    <a:pt x="178" y="485"/>
                  </a:cubicBezTo>
                  <a:cubicBezTo>
                    <a:pt x="268" y="421"/>
                    <a:pt x="364" y="363"/>
                    <a:pt x="466" y="325"/>
                  </a:cubicBezTo>
                  <a:lnTo>
                    <a:pt x="466" y="325"/>
                  </a:lnTo>
                  <a:lnTo>
                    <a:pt x="453" y="331"/>
                  </a:lnTo>
                  <a:cubicBezTo>
                    <a:pt x="524" y="299"/>
                    <a:pt x="601" y="274"/>
                    <a:pt x="677" y="248"/>
                  </a:cubicBezTo>
                  <a:cubicBezTo>
                    <a:pt x="761" y="229"/>
                    <a:pt x="850" y="210"/>
                    <a:pt x="933" y="197"/>
                  </a:cubicBezTo>
                  <a:lnTo>
                    <a:pt x="914" y="197"/>
                  </a:lnTo>
                  <a:cubicBezTo>
                    <a:pt x="1010" y="184"/>
                    <a:pt x="1100" y="178"/>
                    <a:pt x="1196" y="178"/>
                  </a:cubicBezTo>
                  <a:lnTo>
                    <a:pt x="1458" y="178"/>
                  </a:lnTo>
                  <a:cubicBezTo>
                    <a:pt x="1535" y="165"/>
                    <a:pt x="1548" y="56"/>
                    <a:pt x="1477" y="24"/>
                  </a:cubicBezTo>
                  <a:cubicBezTo>
                    <a:pt x="1400" y="9"/>
                    <a:pt x="1320" y="0"/>
                    <a:pt x="1241" y="0"/>
                  </a:cubicBezTo>
                  <a:close/>
                </a:path>
              </a:pathLst>
            </a:custGeom>
            <a:solidFill>
              <a:srgbClr val="30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7"/>
            <p:cNvSpPr/>
            <p:nvPr/>
          </p:nvSpPr>
          <p:spPr>
            <a:xfrm>
              <a:off x="7465078" y="3075128"/>
              <a:ext cx="222597" cy="138286"/>
            </a:xfrm>
            <a:custGeom>
              <a:avLst/>
              <a:gdLst/>
              <a:ahLst/>
              <a:cxnLst/>
              <a:rect l="l" t="t" r="r" b="b"/>
              <a:pathLst>
                <a:path w="2516" h="1563" extrusionOk="0">
                  <a:moveTo>
                    <a:pt x="1530" y="788"/>
                  </a:moveTo>
                  <a:cubicBezTo>
                    <a:pt x="1639" y="801"/>
                    <a:pt x="1747" y="826"/>
                    <a:pt x="1856" y="858"/>
                  </a:cubicBezTo>
                  <a:cubicBezTo>
                    <a:pt x="1901" y="877"/>
                    <a:pt x="1939" y="897"/>
                    <a:pt x="1978" y="916"/>
                  </a:cubicBezTo>
                  <a:cubicBezTo>
                    <a:pt x="2016" y="935"/>
                    <a:pt x="2055" y="961"/>
                    <a:pt x="2093" y="986"/>
                  </a:cubicBezTo>
                  <a:lnTo>
                    <a:pt x="2125" y="1012"/>
                  </a:lnTo>
                  <a:cubicBezTo>
                    <a:pt x="2112" y="1037"/>
                    <a:pt x="2093" y="1063"/>
                    <a:pt x="2074" y="1082"/>
                  </a:cubicBezTo>
                  <a:cubicBezTo>
                    <a:pt x="2042" y="1121"/>
                    <a:pt x="2003" y="1153"/>
                    <a:pt x="1971" y="1191"/>
                  </a:cubicBezTo>
                  <a:cubicBezTo>
                    <a:pt x="1927" y="1229"/>
                    <a:pt x="1882" y="1261"/>
                    <a:pt x="1831" y="1293"/>
                  </a:cubicBezTo>
                  <a:cubicBezTo>
                    <a:pt x="1792" y="1319"/>
                    <a:pt x="1754" y="1345"/>
                    <a:pt x="1703" y="1370"/>
                  </a:cubicBezTo>
                  <a:cubicBezTo>
                    <a:pt x="1651" y="1396"/>
                    <a:pt x="1600" y="1421"/>
                    <a:pt x="1543" y="1441"/>
                  </a:cubicBezTo>
                  <a:lnTo>
                    <a:pt x="1472" y="1460"/>
                  </a:lnTo>
                  <a:lnTo>
                    <a:pt x="1421" y="1466"/>
                  </a:lnTo>
                  <a:lnTo>
                    <a:pt x="1427" y="1466"/>
                  </a:lnTo>
                  <a:cubicBezTo>
                    <a:pt x="1383" y="1473"/>
                    <a:pt x="1338" y="1479"/>
                    <a:pt x="1299" y="1485"/>
                  </a:cubicBezTo>
                  <a:lnTo>
                    <a:pt x="1159" y="1485"/>
                  </a:lnTo>
                  <a:cubicBezTo>
                    <a:pt x="1107" y="1479"/>
                    <a:pt x="1050" y="1473"/>
                    <a:pt x="999" y="1466"/>
                  </a:cubicBezTo>
                  <a:cubicBezTo>
                    <a:pt x="954" y="1453"/>
                    <a:pt x="909" y="1441"/>
                    <a:pt x="864" y="1428"/>
                  </a:cubicBezTo>
                  <a:cubicBezTo>
                    <a:pt x="826" y="1415"/>
                    <a:pt x="787" y="1396"/>
                    <a:pt x="743" y="1377"/>
                  </a:cubicBezTo>
                  <a:cubicBezTo>
                    <a:pt x="711" y="1357"/>
                    <a:pt x="679" y="1338"/>
                    <a:pt x="647" y="1319"/>
                  </a:cubicBezTo>
                  <a:cubicBezTo>
                    <a:pt x="615" y="1293"/>
                    <a:pt x="583" y="1274"/>
                    <a:pt x="551" y="1249"/>
                  </a:cubicBezTo>
                  <a:lnTo>
                    <a:pt x="519" y="1217"/>
                  </a:lnTo>
                  <a:cubicBezTo>
                    <a:pt x="538" y="1191"/>
                    <a:pt x="551" y="1165"/>
                    <a:pt x="570" y="1140"/>
                  </a:cubicBezTo>
                  <a:cubicBezTo>
                    <a:pt x="589" y="1114"/>
                    <a:pt x="608" y="1089"/>
                    <a:pt x="627" y="1069"/>
                  </a:cubicBezTo>
                  <a:cubicBezTo>
                    <a:pt x="647" y="1044"/>
                    <a:pt x="672" y="1025"/>
                    <a:pt x="698" y="1005"/>
                  </a:cubicBezTo>
                  <a:cubicBezTo>
                    <a:pt x="723" y="986"/>
                    <a:pt x="755" y="961"/>
                    <a:pt x="787" y="941"/>
                  </a:cubicBezTo>
                  <a:cubicBezTo>
                    <a:pt x="819" y="922"/>
                    <a:pt x="851" y="903"/>
                    <a:pt x="883" y="890"/>
                  </a:cubicBezTo>
                  <a:cubicBezTo>
                    <a:pt x="947" y="865"/>
                    <a:pt x="1011" y="839"/>
                    <a:pt x="1075" y="826"/>
                  </a:cubicBezTo>
                  <a:lnTo>
                    <a:pt x="1152" y="807"/>
                  </a:lnTo>
                  <a:cubicBezTo>
                    <a:pt x="1216" y="801"/>
                    <a:pt x="1274" y="794"/>
                    <a:pt x="1331" y="788"/>
                  </a:cubicBezTo>
                  <a:close/>
                  <a:moveTo>
                    <a:pt x="0" y="0"/>
                  </a:moveTo>
                  <a:cubicBezTo>
                    <a:pt x="0" y="289"/>
                    <a:pt x="64" y="577"/>
                    <a:pt x="173" y="839"/>
                  </a:cubicBezTo>
                  <a:lnTo>
                    <a:pt x="160" y="839"/>
                  </a:lnTo>
                  <a:cubicBezTo>
                    <a:pt x="224" y="973"/>
                    <a:pt x="301" y="1095"/>
                    <a:pt x="403" y="1210"/>
                  </a:cubicBezTo>
                  <a:cubicBezTo>
                    <a:pt x="448" y="1255"/>
                    <a:pt x="499" y="1306"/>
                    <a:pt x="551" y="1345"/>
                  </a:cubicBezTo>
                  <a:cubicBezTo>
                    <a:pt x="615" y="1389"/>
                    <a:pt x="679" y="1428"/>
                    <a:pt x="749" y="1460"/>
                  </a:cubicBezTo>
                  <a:cubicBezTo>
                    <a:pt x="819" y="1492"/>
                    <a:pt x="896" y="1517"/>
                    <a:pt x="973" y="1530"/>
                  </a:cubicBezTo>
                  <a:cubicBezTo>
                    <a:pt x="1056" y="1549"/>
                    <a:pt x="1139" y="1562"/>
                    <a:pt x="1229" y="1562"/>
                  </a:cubicBezTo>
                  <a:cubicBezTo>
                    <a:pt x="1319" y="1556"/>
                    <a:pt x="1408" y="1549"/>
                    <a:pt x="1491" y="1524"/>
                  </a:cubicBezTo>
                  <a:cubicBezTo>
                    <a:pt x="1562" y="1505"/>
                    <a:pt x="1626" y="1485"/>
                    <a:pt x="1683" y="1460"/>
                  </a:cubicBezTo>
                  <a:cubicBezTo>
                    <a:pt x="1754" y="1428"/>
                    <a:pt x="1818" y="1389"/>
                    <a:pt x="1882" y="1351"/>
                  </a:cubicBezTo>
                  <a:cubicBezTo>
                    <a:pt x="1952" y="1300"/>
                    <a:pt x="2016" y="1249"/>
                    <a:pt x="2074" y="1191"/>
                  </a:cubicBezTo>
                  <a:cubicBezTo>
                    <a:pt x="2131" y="1133"/>
                    <a:pt x="2176" y="1076"/>
                    <a:pt x="2221" y="1018"/>
                  </a:cubicBezTo>
                  <a:cubicBezTo>
                    <a:pt x="2272" y="948"/>
                    <a:pt x="2317" y="877"/>
                    <a:pt x="2355" y="801"/>
                  </a:cubicBezTo>
                  <a:cubicBezTo>
                    <a:pt x="2375" y="756"/>
                    <a:pt x="2400" y="705"/>
                    <a:pt x="2419" y="653"/>
                  </a:cubicBezTo>
                  <a:cubicBezTo>
                    <a:pt x="2439" y="602"/>
                    <a:pt x="2458" y="551"/>
                    <a:pt x="2471" y="500"/>
                  </a:cubicBezTo>
                  <a:cubicBezTo>
                    <a:pt x="2483" y="449"/>
                    <a:pt x="2496" y="391"/>
                    <a:pt x="2503" y="327"/>
                  </a:cubicBezTo>
                  <a:cubicBezTo>
                    <a:pt x="2509" y="256"/>
                    <a:pt x="2515" y="186"/>
                    <a:pt x="2515" y="122"/>
                  </a:cubicBezTo>
                  <a:cubicBezTo>
                    <a:pt x="2515" y="109"/>
                    <a:pt x="2515" y="103"/>
                    <a:pt x="2509" y="96"/>
                  </a:cubicBezTo>
                  <a:lnTo>
                    <a:pt x="2509" y="90"/>
                  </a:lnTo>
                  <a:cubicBezTo>
                    <a:pt x="2375" y="148"/>
                    <a:pt x="2227" y="186"/>
                    <a:pt x="2087" y="218"/>
                  </a:cubicBezTo>
                  <a:cubicBezTo>
                    <a:pt x="1857" y="258"/>
                    <a:pt x="1627" y="283"/>
                    <a:pt x="1397" y="283"/>
                  </a:cubicBezTo>
                  <a:cubicBezTo>
                    <a:pt x="1371" y="283"/>
                    <a:pt x="1345" y="283"/>
                    <a:pt x="1319" y="282"/>
                  </a:cubicBezTo>
                  <a:cubicBezTo>
                    <a:pt x="1063" y="276"/>
                    <a:pt x="807" y="250"/>
                    <a:pt x="557" y="192"/>
                  </a:cubicBezTo>
                  <a:cubicBezTo>
                    <a:pt x="365" y="148"/>
                    <a:pt x="179" y="84"/>
                    <a:pt x="0" y="0"/>
                  </a:cubicBezTo>
                  <a:close/>
                </a:path>
              </a:pathLst>
            </a:custGeom>
            <a:solidFill>
              <a:srgbClr val="3021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7"/>
            <p:cNvSpPr/>
            <p:nvPr/>
          </p:nvSpPr>
          <p:spPr>
            <a:xfrm>
              <a:off x="7512056" y="2960735"/>
              <a:ext cx="98028" cy="73700"/>
            </a:xfrm>
            <a:custGeom>
              <a:avLst/>
              <a:gdLst/>
              <a:ahLst/>
              <a:cxnLst/>
              <a:rect l="l" t="t" r="r" b="b"/>
              <a:pathLst>
                <a:path w="1108" h="833" extrusionOk="0">
                  <a:moveTo>
                    <a:pt x="967" y="1"/>
                  </a:moveTo>
                  <a:lnTo>
                    <a:pt x="973" y="7"/>
                  </a:lnTo>
                  <a:cubicBezTo>
                    <a:pt x="954" y="13"/>
                    <a:pt x="941" y="26"/>
                    <a:pt x="941" y="45"/>
                  </a:cubicBezTo>
                  <a:lnTo>
                    <a:pt x="941" y="109"/>
                  </a:lnTo>
                  <a:cubicBezTo>
                    <a:pt x="941" y="129"/>
                    <a:pt x="941" y="148"/>
                    <a:pt x="935" y="167"/>
                  </a:cubicBezTo>
                  <a:cubicBezTo>
                    <a:pt x="928" y="186"/>
                    <a:pt x="928" y="205"/>
                    <a:pt x="922" y="225"/>
                  </a:cubicBezTo>
                  <a:cubicBezTo>
                    <a:pt x="916" y="250"/>
                    <a:pt x="909" y="269"/>
                    <a:pt x="896" y="295"/>
                  </a:cubicBezTo>
                  <a:cubicBezTo>
                    <a:pt x="884" y="327"/>
                    <a:pt x="871" y="346"/>
                    <a:pt x="858" y="372"/>
                  </a:cubicBezTo>
                  <a:cubicBezTo>
                    <a:pt x="839" y="404"/>
                    <a:pt x="820" y="429"/>
                    <a:pt x="800" y="461"/>
                  </a:cubicBezTo>
                  <a:cubicBezTo>
                    <a:pt x="717" y="404"/>
                    <a:pt x="634" y="365"/>
                    <a:pt x="544" y="340"/>
                  </a:cubicBezTo>
                  <a:cubicBezTo>
                    <a:pt x="493" y="321"/>
                    <a:pt x="436" y="308"/>
                    <a:pt x="378" y="308"/>
                  </a:cubicBezTo>
                  <a:cubicBezTo>
                    <a:pt x="346" y="308"/>
                    <a:pt x="320" y="308"/>
                    <a:pt x="295" y="314"/>
                  </a:cubicBezTo>
                  <a:lnTo>
                    <a:pt x="269" y="321"/>
                  </a:lnTo>
                  <a:cubicBezTo>
                    <a:pt x="250" y="321"/>
                    <a:pt x="237" y="327"/>
                    <a:pt x="224" y="333"/>
                  </a:cubicBezTo>
                  <a:cubicBezTo>
                    <a:pt x="199" y="340"/>
                    <a:pt x="173" y="353"/>
                    <a:pt x="154" y="372"/>
                  </a:cubicBezTo>
                  <a:cubicBezTo>
                    <a:pt x="128" y="385"/>
                    <a:pt x="109" y="404"/>
                    <a:pt x="96" y="423"/>
                  </a:cubicBezTo>
                  <a:cubicBezTo>
                    <a:pt x="52" y="481"/>
                    <a:pt x="20" y="538"/>
                    <a:pt x="7" y="609"/>
                  </a:cubicBezTo>
                  <a:cubicBezTo>
                    <a:pt x="0" y="615"/>
                    <a:pt x="0" y="628"/>
                    <a:pt x="7" y="634"/>
                  </a:cubicBezTo>
                  <a:cubicBezTo>
                    <a:pt x="13" y="641"/>
                    <a:pt x="20" y="647"/>
                    <a:pt x="26" y="653"/>
                  </a:cubicBezTo>
                  <a:lnTo>
                    <a:pt x="52" y="653"/>
                  </a:lnTo>
                  <a:cubicBezTo>
                    <a:pt x="64" y="647"/>
                    <a:pt x="71" y="641"/>
                    <a:pt x="77" y="628"/>
                  </a:cubicBezTo>
                  <a:cubicBezTo>
                    <a:pt x="84" y="602"/>
                    <a:pt x="90" y="583"/>
                    <a:pt x="96" y="564"/>
                  </a:cubicBezTo>
                  <a:cubicBezTo>
                    <a:pt x="109" y="532"/>
                    <a:pt x="122" y="506"/>
                    <a:pt x="141" y="481"/>
                  </a:cubicBezTo>
                  <a:cubicBezTo>
                    <a:pt x="154" y="461"/>
                    <a:pt x="173" y="449"/>
                    <a:pt x="192" y="429"/>
                  </a:cubicBezTo>
                  <a:cubicBezTo>
                    <a:pt x="205" y="423"/>
                    <a:pt x="224" y="410"/>
                    <a:pt x="237" y="404"/>
                  </a:cubicBezTo>
                  <a:cubicBezTo>
                    <a:pt x="250" y="397"/>
                    <a:pt x="263" y="397"/>
                    <a:pt x="282" y="391"/>
                  </a:cubicBezTo>
                  <a:cubicBezTo>
                    <a:pt x="295" y="391"/>
                    <a:pt x="308" y="385"/>
                    <a:pt x="320" y="385"/>
                  </a:cubicBezTo>
                  <a:cubicBezTo>
                    <a:pt x="336" y="381"/>
                    <a:pt x="354" y="380"/>
                    <a:pt x="372" y="380"/>
                  </a:cubicBezTo>
                  <a:cubicBezTo>
                    <a:pt x="389" y="380"/>
                    <a:pt x="407" y="381"/>
                    <a:pt x="423" y="385"/>
                  </a:cubicBezTo>
                  <a:cubicBezTo>
                    <a:pt x="480" y="391"/>
                    <a:pt x="538" y="410"/>
                    <a:pt x="589" y="436"/>
                  </a:cubicBezTo>
                  <a:cubicBezTo>
                    <a:pt x="672" y="468"/>
                    <a:pt x="749" y="513"/>
                    <a:pt x="820" y="570"/>
                  </a:cubicBezTo>
                  <a:cubicBezTo>
                    <a:pt x="884" y="615"/>
                    <a:pt x="935" y="673"/>
                    <a:pt x="980" y="730"/>
                  </a:cubicBezTo>
                  <a:cubicBezTo>
                    <a:pt x="999" y="756"/>
                    <a:pt x="1018" y="781"/>
                    <a:pt x="1031" y="813"/>
                  </a:cubicBezTo>
                  <a:cubicBezTo>
                    <a:pt x="1037" y="826"/>
                    <a:pt x="1056" y="833"/>
                    <a:pt x="1076" y="833"/>
                  </a:cubicBezTo>
                  <a:cubicBezTo>
                    <a:pt x="1101" y="813"/>
                    <a:pt x="1108" y="794"/>
                    <a:pt x="1101" y="775"/>
                  </a:cubicBezTo>
                  <a:cubicBezTo>
                    <a:pt x="1044" y="673"/>
                    <a:pt x="967" y="583"/>
                    <a:pt x="871" y="513"/>
                  </a:cubicBezTo>
                  <a:lnTo>
                    <a:pt x="852" y="500"/>
                  </a:lnTo>
                  <a:cubicBezTo>
                    <a:pt x="884" y="461"/>
                    <a:pt x="909" y="429"/>
                    <a:pt x="935" y="391"/>
                  </a:cubicBezTo>
                  <a:cubicBezTo>
                    <a:pt x="954" y="353"/>
                    <a:pt x="967" y="321"/>
                    <a:pt x="980" y="282"/>
                  </a:cubicBezTo>
                  <a:cubicBezTo>
                    <a:pt x="1012" y="205"/>
                    <a:pt x="1018" y="122"/>
                    <a:pt x="1018" y="39"/>
                  </a:cubicBezTo>
                  <a:cubicBezTo>
                    <a:pt x="1018" y="20"/>
                    <a:pt x="999" y="1"/>
                    <a:pt x="980" y="1"/>
                  </a:cubicBezTo>
                  <a:close/>
                </a:path>
              </a:pathLst>
            </a:custGeom>
            <a:solidFill>
              <a:srgbClr val="68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6825174" y="3133166"/>
              <a:ext cx="122977" cy="120768"/>
            </a:xfrm>
            <a:custGeom>
              <a:avLst/>
              <a:gdLst/>
              <a:ahLst/>
              <a:cxnLst/>
              <a:rect l="l" t="t" r="r" b="b"/>
              <a:pathLst>
                <a:path w="1390" h="1365" extrusionOk="0">
                  <a:moveTo>
                    <a:pt x="699" y="0"/>
                  </a:moveTo>
                  <a:cubicBezTo>
                    <a:pt x="529" y="0"/>
                    <a:pt x="366" y="64"/>
                    <a:pt x="237" y="180"/>
                  </a:cubicBezTo>
                  <a:cubicBezTo>
                    <a:pt x="103" y="302"/>
                    <a:pt x="26" y="474"/>
                    <a:pt x="20" y="654"/>
                  </a:cubicBezTo>
                  <a:cubicBezTo>
                    <a:pt x="1" y="1012"/>
                    <a:pt x="295" y="1364"/>
                    <a:pt x="666" y="1364"/>
                  </a:cubicBezTo>
                  <a:cubicBezTo>
                    <a:pt x="674" y="1364"/>
                    <a:pt x="681" y="1364"/>
                    <a:pt x="689" y="1364"/>
                  </a:cubicBezTo>
                  <a:cubicBezTo>
                    <a:pt x="860" y="1364"/>
                    <a:pt x="1030" y="1295"/>
                    <a:pt x="1159" y="1185"/>
                  </a:cubicBezTo>
                  <a:cubicBezTo>
                    <a:pt x="1287" y="1063"/>
                    <a:pt x="1370" y="890"/>
                    <a:pt x="1377" y="711"/>
                  </a:cubicBezTo>
                  <a:cubicBezTo>
                    <a:pt x="1390" y="353"/>
                    <a:pt x="1095" y="1"/>
                    <a:pt x="724" y="1"/>
                  </a:cubicBezTo>
                  <a:cubicBezTo>
                    <a:pt x="716" y="0"/>
                    <a:pt x="708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27"/>
          <p:cNvGrpSpPr/>
          <p:nvPr/>
        </p:nvGrpSpPr>
        <p:grpSpPr>
          <a:xfrm>
            <a:off x="-321163" y="2081706"/>
            <a:ext cx="2591745" cy="2739959"/>
            <a:chOff x="86622" y="1846575"/>
            <a:chExt cx="2591745" cy="2739959"/>
          </a:xfrm>
        </p:grpSpPr>
        <p:sp>
          <p:nvSpPr>
            <p:cNvPr id="340" name="Google Shape;340;p27"/>
            <p:cNvSpPr/>
            <p:nvPr/>
          </p:nvSpPr>
          <p:spPr>
            <a:xfrm>
              <a:off x="296099" y="2223315"/>
              <a:ext cx="645188" cy="674942"/>
            </a:xfrm>
            <a:custGeom>
              <a:avLst/>
              <a:gdLst/>
              <a:ahLst/>
              <a:cxnLst/>
              <a:rect l="l" t="t" r="r" b="b"/>
              <a:pathLst>
                <a:path w="6939" h="7259" extrusionOk="0">
                  <a:moveTo>
                    <a:pt x="3623" y="0"/>
                  </a:moveTo>
                  <a:lnTo>
                    <a:pt x="3630" y="6"/>
                  </a:lnTo>
                  <a:cubicBezTo>
                    <a:pt x="3470" y="6"/>
                    <a:pt x="3310" y="32"/>
                    <a:pt x="3156" y="83"/>
                  </a:cubicBezTo>
                  <a:cubicBezTo>
                    <a:pt x="2958" y="147"/>
                    <a:pt x="2772" y="250"/>
                    <a:pt x="2618" y="384"/>
                  </a:cubicBezTo>
                  <a:cubicBezTo>
                    <a:pt x="2458" y="518"/>
                    <a:pt x="2337" y="685"/>
                    <a:pt x="2254" y="877"/>
                  </a:cubicBezTo>
                  <a:cubicBezTo>
                    <a:pt x="2177" y="1069"/>
                    <a:pt x="2158" y="1274"/>
                    <a:pt x="2190" y="1479"/>
                  </a:cubicBezTo>
                  <a:cubicBezTo>
                    <a:pt x="2209" y="1568"/>
                    <a:pt x="2234" y="1664"/>
                    <a:pt x="2273" y="1747"/>
                  </a:cubicBezTo>
                  <a:cubicBezTo>
                    <a:pt x="1985" y="1498"/>
                    <a:pt x="1690" y="1370"/>
                    <a:pt x="1402" y="1370"/>
                  </a:cubicBezTo>
                  <a:cubicBezTo>
                    <a:pt x="1358" y="1370"/>
                    <a:pt x="1306" y="1376"/>
                    <a:pt x="1262" y="1383"/>
                  </a:cubicBezTo>
                  <a:cubicBezTo>
                    <a:pt x="1063" y="1415"/>
                    <a:pt x="871" y="1504"/>
                    <a:pt x="718" y="1632"/>
                  </a:cubicBezTo>
                  <a:cubicBezTo>
                    <a:pt x="551" y="1779"/>
                    <a:pt x="410" y="1952"/>
                    <a:pt x="308" y="2144"/>
                  </a:cubicBezTo>
                  <a:cubicBezTo>
                    <a:pt x="199" y="2343"/>
                    <a:pt x="116" y="2554"/>
                    <a:pt x="71" y="2778"/>
                  </a:cubicBezTo>
                  <a:cubicBezTo>
                    <a:pt x="20" y="2989"/>
                    <a:pt x="1" y="3207"/>
                    <a:pt x="20" y="3431"/>
                  </a:cubicBezTo>
                  <a:cubicBezTo>
                    <a:pt x="39" y="3629"/>
                    <a:pt x="103" y="3821"/>
                    <a:pt x="206" y="3994"/>
                  </a:cubicBezTo>
                  <a:cubicBezTo>
                    <a:pt x="308" y="4160"/>
                    <a:pt x="462" y="4282"/>
                    <a:pt x="647" y="4346"/>
                  </a:cubicBezTo>
                  <a:cubicBezTo>
                    <a:pt x="724" y="4371"/>
                    <a:pt x="807" y="4391"/>
                    <a:pt x="897" y="4397"/>
                  </a:cubicBezTo>
                  <a:cubicBezTo>
                    <a:pt x="878" y="4410"/>
                    <a:pt x="858" y="4429"/>
                    <a:pt x="846" y="4442"/>
                  </a:cubicBezTo>
                  <a:cubicBezTo>
                    <a:pt x="788" y="4499"/>
                    <a:pt x="743" y="4563"/>
                    <a:pt x="711" y="4627"/>
                  </a:cubicBezTo>
                  <a:cubicBezTo>
                    <a:pt x="686" y="4698"/>
                    <a:pt x="666" y="4762"/>
                    <a:pt x="660" y="4832"/>
                  </a:cubicBezTo>
                  <a:cubicBezTo>
                    <a:pt x="660" y="4871"/>
                    <a:pt x="660" y="4903"/>
                    <a:pt x="660" y="4935"/>
                  </a:cubicBezTo>
                  <a:cubicBezTo>
                    <a:pt x="666" y="4973"/>
                    <a:pt x="673" y="5012"/>
                    <a:pt x="686" y="5050"/>
                  </a:cubicBezTo>
                  <a:cubicBezTo>
                    <a:pt x="724" y="5184"/>
                    <a:pt x="794" y="5312"/>
                    <a:pt x="903" y="5408"/>
                  </a:cubicBezTo>
                  <a:cubicBezTo>
                    <a:pt x="1012" y="5517"/>
                    <a:pt x="1146" y="5588"/>
                    <a:pt x="1294" y="5626"/>
                  </a:cubicBezTo>
                  <a:cubicBezTo>
                    <a:pt x="1358" y="5639"/>
                    <a:pt x="1428" y="5645"/>
                    <a:pt x="1492" y="5645"/>
                  </a:cubicBezTo>
                  <a:cubicBezTo>
                    <a:pt x="1562" y="5645"/>
                    <a:pt x="1639" y="5632"/>
                    <a:pt x="1710" y="5613"/>
                  </a:cubicBezTo>
                  <a:cubicBezTo>
                    <a:pt x="1748" y="5607"/>
                    <a:pt x="1780" y="5594"/>
                    <a:pt x="1818" y="5581"/>
                  </a:cubicBezTo>
                  <a:lnTo>
                    <a:pt x="1818" y="5581"/>
                  </a:lnTo>
                  <a:cubicBezTo>
                    <a:pt x="1799" y="5600"/>
                    <a:pt x="1786" y="5626"/>
                    <a:pt x="1780" y="5645"/>
                  </a:cubicBezTo>
                  <a:cubicBezTo>
                    <a:pt x="1722" y="5773"/>
                    <a:pt x="1690" y="5908"/>
                    <a:pt x="1697" y="6048"/>
                  </a:cubicBezTo>
                  <a:cubicBezTo>
                    <a:pt x="1703" y="6176"/>
                    <a:pt x="1742" y="6311"/>
                    <a:pt x="1799" y="6426"/>
                  </a:cubicBezTo>
                  <a:cubicBezTo>
                    <a:pt x="1857" y="6554"/>
                    <a:pt x="1940" y="6669"/>
                    <a:pt x="2036" y="6765"/>
                  </a:cubicBezTo>
                  <a:cubicBezTo>
                    <a:pt x="2087" y="6823"/>
                    <a:pt x="2138" y="6868"/>
                    <a:pt x="2196" y="6912"/>
                  </a:cubicBezTo>
                  <a:cubicBezTo>
                    <a:pt x="2254" y="6964"/>
                    <a:pt x="2318" y="7002"/>
                    <a:pt x="2382" y="7040"/>
                  </a:cubicBezTo>
                  <a:cubicBezTo>
                    <a:pt x="2510" y="7117"/>
                    <a:pt x="2644" y="7175"/>
                    <a:pt x="2791" y="7213"/>
                  </a:cubicBezTo>
                  <a:cubicBezTo>
                    <a:pt x="2906" y="7245"/>
                    <a:pt x="3022" y="7258"/>
                    <a:pt x="3143" y="7258"/>
                  </a:cubicBezTo>
                  <a:cubicBezTo>
                    <a:pt x="3329" y="7258"/>
                    <a:pt x="3508" y="7220"/>
                    <a:pt x="3675" y="7143"/>
                  </a:cubicBezTo>
                  <a:cubicBezTo>
                    <a:pt x="3841" y="7066"/>
                    <a:pt x="3995" y="6957"/>
                    <a:pt x="4116" y="6816"/>
                  </a:cubicBezTo>
                  <a:cubicBezTo>
                    <a:pt x="4225" y="6752"/>
                    <a:pt x="4334" y="6676"/>
                    <a:pt x="4462" y="6586"/>
                  </a:cubicBezTo>
                  <a:cubicBezTo>
                    <a:pt x="4571" y="6509"/>
                    <a:pt x="4673" y="6432"/>
                    <a:pt x="4782" y="6356"/>
                  </a:cubicBezTo>
                  <a:cubicBezTo>
                    <a:pt x="4967" y="6215"/>
                    <a:pt x="5147" y="6068"/>
                    <a:pt x="5319" y="5908"/>
                  </a:cubicBezTo>
                  <a:cubicBezTo>
                    <a:pt x="5678" y="5581"/>
                    <a:pt x="5998" y="5216"/>
                    <a:pt x="6273" y="4820"/>
                  </a:cubicBezTo>
                  <a:cubicBezTo>
                    <a:pt x="6542" y="4423"/>
                    <a:pt x="6740" y="3987"/>
                    <a:pt x="6855" y="3527"/>
                  </a:cubicBezTo>
                  <a:cubicBezTo>
                    <a:pt x="6907" y="3290"/>
                    <a:pt x="6939" y="3059"/>
                    <a:pt x="6939" y="2823"/>
                  </a:cubicBezTo>
                  <a:cubicBezTo>
                    <a:pt x="6939" y="2701"/>
                    <a:pt x="6926" y="2579"/>
                    <a:pt x="6913" y="2458"/>
                  </a:cubicBezTo>
                  <a:cubicBezTo>
                    <a:pt x="6900" y="2375"/>
                    <a:pt x="6888" y="2291"/>
                    <a:pt x="6862" y="2208"/>
                  </a:cubicBezTo>
                  <a:cubicBezTo>
                    <a:pt x="6817" y="2061"/>
                    <a:pt x="6753" y="1927"/>
                    <a:pt x="6676" y="1799"/>
                  </a:cubicBezTo>
                  <a:cubicBezTo>
                    <a:pt x="6593" y="1664"/>
                    <a:pt x="6491" y="1536"/>
                    <a:pt x="6382" y="1415"/>
                  </a:cubicBezTo>
                  <a:cubicBezTo>
                    <a:pt x="6273" y="1299"/>
                    <a:pt x="6151" y="1191"/>
                    <a:pt x="6023" y="1095"/>
                  </a:cubicBezTo>
                  <a:cubicBezTo>
                    <a:pt x="5902" y="1011"/>
                    <a:pt x="5774" y="941"/>
                    <a:pt x="5633" y="896"/>
                  </a:cubicBezTo>
                  <a:cubicBezTo>
                    <a:pt x="5537" y="864"/>
                    <a:pt x="5441" y="845"/>
                    <a:pt x="5339" y="845"/>
                  </a:cubicBezTo>
                  <a:lnTo>
                    <a:pt x="5307" y="845"/>
                  </a:lnTo>
                  <a:cubicBezTo>
                    <a:pt x="5255" y="845"/>
                    <a:pt x="5204" y="858"/>
                    <a:pt x="5159" y="870"/>
                  </a:cubicBezTo>
                  <a:cubicBezTo>
                    <a:pt x="5108" y="883"/>
                    <a:pt x="5057" y="909"/>
                    <a:pt x="5012" y="934"/>
                  </a:cubicBezTo>
                  <a:cubicBezTo>
                    <a:pt x="4916" y="992"/>
                    <a:pt x="4839" y="1075"/>
                    <a:pt x="4782" y="1171"/>
                  </a:cubicBezTo>
                  <a:cubicBezTo>
                    <a:pt x="4775" y="1184"/>
                    <a:pt x="4769" y="1197"/>
                    <a:pt x="4763" y="1210"/>
                  </a:cubicBezTo>
                  <a:cubicBezTo>
                    <a:pt x="4756" y="1050"/>
                    <a:pt x="4731" y="896"/>
                    <a:pt x="4679" y="742"/>
                  </a:cubicBezTo>
                  <a:cubicBezTo>
                    <a:pt x="4558" y="333"/>
                    <a:pt x="4193" y="38"/>
                    <a:pt x="3764" y="6"/>
                  </a:cubicBezTo>
                  <a:cubicBezTo>
                    <a:pt x="3719" y="0"/>
                    <a:pt x="3675" y="0"/>
                    <a:pt x="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1176216" y="1846575"/>
              <a:ext cx="596374" cy="547001"/>
            </a:xfrm>
            <a:custGeom>
              <a:avLst/>
              <a:gdLst/>
              <a:ahLst/>
              <a:cxnLst/>
              <a:rect l="l" t="t" r="r" b="b"/>
              <a:pathLst>
                <a:path w="6414" h="5883" extrusionOk="0">
                  <a:moveTo>
                    <a:pt x="4020" y="1"/>
                  </a:moveTo>
                  <a:lnTo>
                    <a:pt x="4020" y="7"/>
                  </a:lnTo>
                  <a:cubicBezTo>
                    <a:pt x="3975" y="7"/>
                    <a:pt x="3937" y="7"/>
                    <a:pt x="3892" y="13"/>
                  </a:cubicBezTo>
                  <a:cubicBezTo>
                    <a:pt x="3707" y="26"/>
                    <a:pt x="3521" y="97"/>
                    <a:pt x="3367" y="205"/>
                  </a:cubicBezTo>
                  <a:cubicBezTo>
                    <a:pt x="3329" y="231"/>
                    <a:pt x="3297" y="263"/>
                    <a:pt x="3265" y="295"/>
                  </a:cubicBezTo>
                  <a:cubicBezTo>
                    <a:pt x="3073" y="487"/>
                    <a:pt x="2964" y="762"/>
                    <a:pt x="2939" y="1114"/>
                  </a:cubicBezTo>
                  <a:cubicBezTo>
                    <a:pt x="2907" y="1037"/>
                    <a:pt x="2868" y="954"/>
                    <a:pt x="2817" y="884"/>
                  </a:cubicBezTo>
                  <a:cubicBezTo>
                    <a:pt x="2702" y="730"/>
                    <a:pt x="2555" y="609"/>
                    <a:pt x="2375" y="532"/>
                  </a:cubicBezTo>
                  <a:cubicBezTo>
                    <a:pt x="2241" y="473"/>
                    <a:pt x="2100" y="441"/>
                    <a:pt x="1955" y="441"/>
                  </a:cubicBezTo>
                  <a:cubicBezTo>
                    <a:pt x="1941" y="441"/>
                    <a:pt x="1928" y="442"/>
                    <a:pt x="1915" y="442"/>
                  </a:cubicBezTo>
                  <a:lnTo>
                    <a:pt x="1812" y="442"/>
                  </a:lnTo>
                  <a:cubicBezTo>
                    <a:pt x="1620" y="461"/>
                    <a:pt x="1428" y="513"/>
                    <a:pt x="1255" y="602"/>
                  </a:cubicBezTo>
                  <a:cubicBezTo>
                    <a:pt x="1121" y="673"/>
                    <a:pt x="999" y="762"/>
                    <a:pt x="897" y="865"/>
                  </a:cubicBezTo>
                  <a:cubicBezTo>
                    <a:pt x="865" y="897"/>
                    <a:pt x="839" y="929"/>
                    <a:pt x="807" y="961"/>
                  </a:cubicBezTo>
                  <a:cubicBezTo>
                    <a:pt x="545" y="1262"/>
                    <a:pt x="500" y="1697"/>
                    <a:pt x="692" y="2055"/>
                  </a:cubicBezTo>
                  <a:cubicBezTo>
                    <a:pt x="756" y="2183"/>
                    <a:pt x="846" y="2305"/>
                    <a:pt x="942" y="2414"/>
                  </a:cubicBezTo>
                  <a:cubicBezTo>
                    <a:pt x="929" y="2414"/>
                    <a:pt x="916" y="2407"/>
                    <a:pt x="903" y="2401"/>
                  </a:cubicBezTo>
                  <a:cubicBezTo>
                    <a:pt x="846" y="2388"/>
                    <a:pt x="788" y="2382"/>
                    <a:pt x="730" y="2382"/>
                  </a:cubicBezTo>
                  <a:cubicBezTo>
                    <a:pt x="634" y="2382"/>
                    <a:pt x="538" y="2407"/>
                    <a:pt x="455" y="2452"/>
                  </a:cubicBezTo>
                  <a:cubicBezTo>
                    <a:pt x="417" y="2478"/>
                    <a:pt x="378" y="2503"/>
                    <a:pt x="340" y="2535"/>
                  </a:cubicBezTo>
                  <a:lnTo>
                    <a:pt x="321" y="2554"/>
                  </a:lnTo>
                  <a:cubicBezTo>
                    <a:pt x="257" y="2618"/>
                    <a:pt x="199" y="2695"/>
                    <a:pt x="161" y="2778"/>
                  </a:cubicBezTo>
                  <a:cubicBezTo>
                    <a:pt x="97" y="2900"/>
                    <a:pt x="58" y="3034"/>
                    <a:pt x="39" y="3169"/>
                  </a:cubicBezTo>
                  <a:cubicBezTo>
                    <a:pt x="7" y="3316"/>
                    <a:pt x="1" y="3470"/>
                    <a:pt x="7" y="3617"/>
                  </a:cubicBezTo>
                  <a:cubicBezTo>
                    <a:pt x="14" y="3770"/>
                    <a:pt x="33" y="3918"/>
                    <a:pt x="65" y="4065"/>
                  </a:cubicBezTo>
                  <a:cubicBezTo>
                    <a:pt x="97" y="4199"/>
                    <a:pt x="148" y="4334"/>
                    <a:pt x="212" y="4455"/>
                  </a:cubicBezTo>
                  <a:cubicBezTo>
                    <a:pt x="250" y="4526"/>
                    <a:pt x="295" y="4590"/>
                    <a:pt x="346" y="4654"/>
                  </a:cubicBezTo>
                  <a:cubicBezTo>
                    <a:pt x="410" y="4743"/>
                    <a:pt x="487" y="4826"/>
                    <a:pt x="570" y="4910"/>
                  </a:cubicBezTo>
                  <a:cubicBezTo>
                    <a:pt x="724" y="5063"/>
                    <a:pt x="897" y="5204"/>
                    <a:pt x="1089" y="5319"/>
                  </a:cubicBezTo>
                  <a:cubicBezTo>
                    <a:pt x="1473" y="5550"/>
                    <a:pt x="1889" y="5703"/>
                    <a:pt x="2331" y="5787"/>
                  </a:cubicBezTo>
                  <a:cubicBezTo>
                    <a:pt x="2676" y="5851"/>
                    <a:pt x="3022" y="5883"/>
                    <a:pt x="3374" y="5883"/>
                  </a:cubicBezTo>
                  <a:cubicBezTo>
                    <a:pt x="3476" y="5883"/>
                    <a:pt x="3579" y="5883"/>
                    <a:pt x="3675" y="5876"/>
                  </a:cubicBezTo>
                  <a:cubicBezTo>
                    <a:pt x="3892" y="5863"/>
                    <a:pt x="4116" y="5844"/>
                    <a:pt x="4327" y="5812"/>
                  </a:cubicBezTo>
                  <a:lnTo>
                    <a:pt x="4635" y="5767"/>
                  </a:lnTo>
                  <a:lnTo>
                    <a:pt x="4679" y="5761"/>
                  </a:lnTo>
                  <a:cubicBezTo>
                    <a:pt x="4840" y="5735"/>
                    <a:pt x="4961" y="5710"/>
                    <a:pt x="5070" y="5678"/>
                  </a:cubicBezTo>
                  <a:lnTo>
                    <a:pt x="5147" y="5678"/>
                  </a:lnTo>
                  <a:cubicBezTo>
                    <a:pt x="5294" y="5678"/>
                    <a:pt x="5441" y="5652"/>
                    <a:pt x="5582" y="5601"/>
                  </a:cubicBezTo>
                  <a:cubicBezTo>
                    <a:pt x="5742" y="5543"/>
                    <a:pt x="5883" y="5447"/>
                    <a:pt x="6004" y="5326"/>
                  </a:cubicBezTo>
                  <a:cubicBezTo>
                    <a:pt x="6081" y="5249"/>
                    <a:pt x="6152" y="5159"/>
                    <a:pt x="6209" y="5063"/>
                  </a:cubicBezTo>
                  <a:cubicBezTo>
                    <a:pt x="6280" y="4942"/>
                    <a:pt x="6331" y="4814"/>
                    <a:pt x="6369" y="4679"/>
                  </a:cubicBezTo>
                  <a:cubicBezTo>
                    <a:pt x="6382" y="4615"/>
                    <a:pt x="6395" y="4545"/>
                    <a:pt x="6408" y="4474"/>
                  </a:cubicBezTo>
                  <a:cubicBezTo>
                    <a:pt x="6414" y="4404"/>
                    <a:pt x="6414" y="4340"/>
                    <a:pt x="6414" y="4270"/>
                  </a:cubicBezTo>
                  <a:cubicBezTo>
                    <a:pt x="6414" y="4142"/>
                    <a:pt x="6388" y="4014"/>
                    <a:pt x="6344" y="3892"/>
                  </a:cubicBezTo>
                  <a:cubicBezTo>
                    <a:pt x="6305" y="3770"/>
                    <a:pt x="6241" y="3662"/>
                    <a:pt x="6158" y="3572"/>
                  </a:cubicBezTo>
                  <a:cubicBezTo>
                    <a:pt x="6075" y="3476"/>
                    <a:pt x="5966" y="3406"/>
                    <a:pt x="5844" y="3361"/>
                  </a:cubicBezTo>
                  <a:cubicBezTo>
                    <a:pt x="5819" y="3348"/>
                    <a:pt x="5800" y="3342"/>
                    <a:pt x="5774" y="3335"/>
                  </a:cubicBezTo>
                  <a:cubicBezTo>
                    <a:pt x="5806" y="3322"/>
                    <a:pt x="5838" y="3310"/>
                    <a:pt x="5870" y="3290"/>
                  </a:cubicBezTo>
                  <a:cubicBezTo>
                    <a:pt x="5928" y="3258"/>
                    <a:pt x="5985" y="3214"/>
                    <a:pt x="6030" y="3169"/>
                  </a:cubicBezTo>
                  <a:cubicBezTo>
                    <a:pt x="6075" y="3124"/>
                    <a:pt x="6113" y="3079"/>
                    <a:pt x="6145" y="3028"/>
                  </a:cubicBezTo>
                  <a:cubicBezTo>
                    <a:pt x="6222" y="2906"/>
                    <a:pt x="6260" y="2766"/>
                    <a:pt x="6267" y="2625"/>
                  </a:cubicBezTo>
                  <a:cubicBezTo>
                    <a:pt x="6267" y="2490"/>
                    <a:pt x="6235" y="2356"/>
                    <a:pt x="6171" y="2241"/>
                  </a:cubicBezTo>
                  <a:cubicBezTo>
                    <a:pt x="6152" y="2209"/>
                    <a:pt x="6132" y="2183"/>
                    <a:pt x="6113" y="2151"/>
                  </a:cubicBezTo>
                  <a:cubicBezTo>
                    <a:pt x="6088" y="2132"/>
                    <a:pt x="6068" y="2106"/>
                    <a:pt x="6043" y="2087"/>
                  </a:cubicBezTo>
                  <a:cubicBezTo>
                    <a:pt x="5992" y="2042"/>
                    <a:pt x="5934" y="2010"/>
                    <a:pt x="5876" y="1985"/>
                  </a:cubicBezTo>
                  <a:cubicBezTo>
                    <a:pt x="5806" y="1959"/>
                    <a:pt x="5742" y="1946"/>
                    <a:pt x="5672" y="1946"/>
                  </a:cubicBezTo>
                  <a:lnTo>
                    <a:pt x="5601" y="1946"/>
                  </a:lnTo>
                  <a:cubicBezTo>
                    <a:pt x="5652" y="1889"/>
                    <a:pt x="5697" y="1818"/>
                    <a:pt x="5736" y="1748"/>
                  </a:cubicBezTo>
                  <a:cubicBezTo>
                    <a:pt x="5812" y="1588"/>
                    <a:pt x="5832" y="1402"/>
                    <a:pt x="5793" y="1223"/>
                  </a:cubicBezTo>
                  <a:cubicBezTo>
                    <a:pt x="5748" y="1044"/>
                    <a:pt x="5659" y="871"/>
                    <a:pt x="5537" y="730"/>
                  </a:cubicBezTo>
                  <a:cubicBezTo>
                    <a:pt x="5403" y="570"/>
                    <a:pt x="5249" y="436"/>
                    <a:pt x="5076" y="327"/>
                  </a:cubicBezTo>
                  <a:cubicBezTo>
                    <a:pt x="4897" y="218"/>
                    <a:pt x="4705" y="129"/>
                    <a:pt x="4500" y="71"/>
                  </a:cubicBezTo>
                  <a:cubicBezTo>
                    <a:pt x="4340" y="26"/>
                    <a:pt x="4180" y="1"/>
                    <a:pt x="40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1175658" y="1888229"/>
              <a:ext cx="213761" cy="495862"/>
            </a:xfrm>
            <a:custGeom>
              <a:avLst/>
              <a:gdLst/>
              <a:ahLst/>
              <a:cxnLst/>
              <a:rect l="l" t="t" r="r" b="b"/>
              <a:pathLst>
                <a:path w="2299" h="5333" extrusionOk="0">
                  <a:moveTo>
                    <a:pt x="1767" y="1"/>
                  </a:moveTo>
                  <a:lnTo>
                    <a:pt x="1767" y="1"/>
                  </a:lnTo>
                  <a:cubicBezTo>
                    <a:pt x="1588" y="20"/>
                    <a:pt x="1421" y="71"/>
                    <a:pt x="1261" y="154"/>
                  </a:cubicBezTo>
                  <a:cubicBezTo>
                    <a:pt x="1127" y="218"/>
                    <a:pt x="1005" y="308"/>
                    <a:pt x="896" y="410"/>
                  </a:cubicBezTo>
                  <a:cubicBezTo>
                    <a:pt x="871" y="442"/>
                    <a:pt x="839" y="474"/>
                    <a:pt x="813" y="506"/>
                  </a:cubicBezTo>
                  <a:cubicBezTo>
                    <a:pt x="692" y="653"/>
                    <a:pt x="615" y="826"/>
                    <a:pt x="589" y="1012"/>
                  </a:cubicBezTo>
                  <a:cubicBezTo>
                    <a:pt x="564" y="1217"/>
                    <a:pt x="596" y="1422"/>
                    <a:pt x="692" y="1607"/>
                  </a:cubicBezTo>
                  <a:cubicBezTo>
                    <a:pt x="762" y="1735"/>
                    <a:pt x="845" y="1857"/>
                    <a:pt x="948" y="1966"/>
                  </a:cubicBezTo>
                  <a:cubicBezTo>
                    <a:pt x="935" y="1959"/>
                    <a:pt x="922" y="1953"/>
                    <a:pt x="916" y="1953"/>
                  </a:cubicBezTo>
                  <a:cubicBezTo>
                    <a:pt x="858" y="1940"/>
                    <a:pt x="794" y="1927"/>
                    <a:pt x="736" y="1927"/>
                  </a:cubicBezTo>
                  <a:cubicBezTo>
                    <a:pt x="692" y="1927"/>
                    <a:pt x="647" y="1934"/>
                    <a:pt x="602" y="1946"/>
                  </a:cubicBezTo>
                  <a:cubicBezTo>
                    <a:pt x="551" y="1959"/>
                    <a:pt x="506" y="1978"/>
                    <a:pt x="461" y="1998"/>
                  </a:cubicBezTo>
                  <a:cubicBezTo>
                    <a:pt x="416" y="2023"/>
                    <a:pt x="378" y="2049"/>
                    <a:pt x="346" y="2081"/>
                  </a:cubicBezTo>
                  <a:lnTo>
                    <a:pt x="320" y="2100"/>
                  </a:lnTo>
                  <a:cubicBezTo>
                    <a:pt x="256" y="2170"/>
                    <a:pt x="205" y="2247"/>
                    <a:pt x="160" y="2330"/>
                  </a:cubicBezTo>
                  <a:cubicBezTo>
                    <a:pt x="103" y="2452"/>
                    <a:pt x="58" y="2586"/>
                    <a:pt x="39" y="2721"/>
                  </a:cubicBezTo>
                  <a:cubicBezTo>
                    <a:pt x="13" y="2868"/>
                    <a:pt x="0" y="3022"/>
                    <a:pt x="7" y="3169"/>
                  </a:cubicBezTo>
                  <a:cubicBezTo>
                    <a:pt x="13" y="3322"/>
                    <a:pt x="32" y="3470"/>
                    <a:pt x="64" y="3617"/>
                  </a:cubicBezTo>
                  <a:cubicBezTo>
                    <a:pt x="96" y="3751"/>
                    <a:pt x="148" y="3886"/>
                    <a:pt x="212" y="4007"/>
                  </a:cubicBezTo>
                  <a:cubicBezTo>
                    <a:pt x="250" y="4078"/>
                    <a:pt x="295" y="4148"/>
                    <a:pt x="346" y="4206"/>
                  </a:cubicBezTo>
                  <a:cubicBezTo>
                    <a:pt x="416" y="4295"/>
                    <a:pt x="493" y="4385"/>
                    <a:pt x="570" y="4462"/>
                  </a:cubicBezTo>
                  <a:cubicBezTo>
                    <a:pt x="730" y="4615"/>
                    <a:pt x="903" y="4756"/>
                    <a:pt x="1089" y="4871"/>
                  </a:cubicBezTo>
                  <a:cubicBezTo>
                    <a:pt x="1466" y="5095"/>
                    <a:pt x="1876" y="5249"/>
                    <a:pt x="2298" y="5332"/>
                  </a:cubicBezTo>
                  <a:cubicBezTo>
                    <a:pt x="2221" y="5249"/>
                    <a:pt x="2145" y="5172"/>
                    <a:pt x="2081" y="5095"/>
                  </a:cubicBezTo>
                  <a:cubicBezTo>
                    <a:pt x="1863" y="4846"/>
                    <a:pt x="1684" y="4571"/>
                    <a:pt x="1549" y="4270"/>
                  </a:cubicBezTo>
                  <a:cubicBezTo>
                    <a:pt x="1479" y="4129"/>
                    <a:pt x="1428" y="3975"/>
                    <a:pt x="1389" y="3828"/>
                  </a:cubicBezTo>
                  <a:cubicBezTo>
                    <a:pt x="1345" y="3674"/>
                    <a:pt x="1319" y="3527"/>
                    <a:pt x="1306" y="3367"/>
                  </a:cubicBezTo>
                  <a:cubicBezTo>
                    <a:pt x="1293" y="3220"/>
                    <a:pt x="1300" y="3066"/>
                    <a:pt x="1319" y="2913"/>
                  </a:cubicBezTo>
                  <a:cubicBezTo>
                    <a:pt x="1345" y="2759"/>
                    <a:pt x="1383" y="2606"/>
                    <a:pt x="1441" y="2465"/>
                  </a:cubicBezTo>
                  <a:cubicBezTo>
                    <a:pt x="1498" y="2311"/>
                    <a:pt x="1581" y="2170"/>
                    <a:pt x="1671" y="2036"/>
                  </a:cubicBezTo>
                  <a:cubicBezTo>
                    <a:pt x="1722" y="1966"/>
                    <a:pt x="1773" y="1902"/>
                    <a:pt x="1831" y="1838"/>
                  </a:cubicBezTo>
                  <a:cubicBezTo>
                    <a:pt x="1882" y="1780"/>
                    <a:pt x="1933" y="1722"/>
                    <a:pt x="1991" y="1678"/>
                  </a:cubicBezTo>
                  <a:cubicBezTo>
                    <a:pt x="1914" y="1665"/>
                    <a:pt x="1850" y="1658"/>
                    <a:pt x="1799" y="1652"/>
                  </a:cubicBezTo>
                  <a:cubicBezTo>
                    <a:pt x="1729" y="1639"/>
                    <a:pt x="1658" y="1620"/>
                    <a:pt x="1594" y="1594"/>
                  </a:cubicBezTo>
                  <a:cubicBezTo>
                    <a:pt x="1537" y="1575"/>
                    <a:pt x="1485" y="1550"/>
                    <a:pt x="1434" y="1511"/>
                  </a:cubicBezTo>
                  <a:cubicBezTo>
                    <a:pt x="1389" y="1486"/>
                    <a:pt x="1351" y="1454"/>
                    <a:pt x="1313" y="1415"/>
                  </a:cubicBezTo>
                  <a:cubicBezTo>
                    <a:pt x="1281" y="1377"/>
                    <a:pt x="1249" y="1332"/>
                    <a:pt x="1223" y="1287"/>
                  </a:cubicBezTo>
                  <a:cubicBezTo>
                    <a:pt x="1204" y="1242"/>
                    <a:pt x="1185" y="1198"/>
                    <a:pt x="1172" y="1153"/>
                  </a:cubicBezTo>
                  <a:cubicBezTo>
                    <a:pt x="1146" y="1057"/>
                    <a:pt x="1146" y="954"/>
                    <a:pt x="1159" y="852"/>
                  </a:cubicBezTo>
                  <a:cubicBezTo>
                    <a:pt x="1178" y="743"/>
                    <a:pt x="1217" y="634"/>
                    <a:pt x="1268" y="532"/>
                  </a:cubicBezTo>
                  <a:cubicBezTo>
                    <a:pt x="1319" y="423"/>
                    <a:pt x="1389" y="327"/>
                    <a:pt x="1473" y="237"/>
                  </a:cubicBezTo>
                  <a:cubicBezTo>
                    <a:pt x="1562" y="148"/>
                    <a:pt x="1658" y="65"/>
                    <a:pt x="1767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7"/>
            <p:cNvSpPr/>
            <p:nvPr/>
          </p:nvSpPr>
          <p:spPr>
            <a:xfrm>
              <a:off x="296099" y="2354226"/>
              <a:ext cx="404742" cy="544026"/>
            </a:xfrm>
            <a:custGeom>
              <a:avLst/>
              <a:gdLst/>
              <a:ahLst/>
              <a:cxnLst/>
              <a:rect l="l" t="t" r="r" b="b"/>
              <a:pathLst>
                <a:path w="4353" h="5851" extrusionOk="0">
                  <a:moveTo>
                    <a:pt x="1102" y="0"/>
                  </a:moveTo>
                  <a:cubicBezTo>
                    <a:pt x="1100" y="1"/>
                    <a:pt x="1099" y="2"/>
                    <a:pt x="1098" y="3"/>
                  </a:cubicBezTo>
                  <a:lnTo>
                    <a:pt x="1098" y="3"/>
                  </a:lnTo>
                  <a:cubicBezTo>
                    <a:pt x="1101" y="2"/>
                    <a:pt x="1105" y="1"/>
                    <a:pt x="1108" y="0"/>
                  </a:cubicBezTo>
                  <a:close/>
                  <a:moveTo>
                    <a:pt x="1098" y="3"/>
                  </a:moveTo>
                  <a:cubicBezTo>
                    <a:pt x="955" y="48"/>
                    <a:pt x="824" y="124"/>
                    <a:pt x="711" y="224"/>
                  </a:cubicBezTo>
                  <a:cubicBezTo>
                    <a:pt x="545" y="365"/>
                    <a:pt x="404" y="538"/>
                    <a:pt x="302" y="730"/>
                  </a:cubicBezTo>
                  <a:cubicBezTo>
                    <a:pt x="193" y="928"/>
                    <a:pt x="110" y="1139"/>
                    <a:pt x="65" y="1363"/>
                  </a:cubicBezTo>
                  <a:cubicBezTo>
                    <a:pt x="14" y="1575"/>
                    <a:pt x="1" y="1799"/>
                    <a:pt x="14" y="2016"/>
                  </a:cubicBezTo>
                  <a:cubicBezTo>
                    <a:pt x="33" y="2221"/>
                    <a:pt x="97" y="2413"/>
                    <a:pt x="199" y="2586"/>
                  </a:cubicBezTo>
                  <a:cubicBezTo>
                    <a:pt x="302" y="2746"/>
                    <a:pt x="455" y="2874"/>
                    <a:pt x="641" y="2938"/>
                  </a:cubicBezTo>
                  <a:cubicBezTo>
                    <a:pt x="724" y="2963"/>
                    <a:pt x="807" y="2983"/>
                    <a:pt x="890" y="2989"/>
                  </a:cubicBezTo>
                  <a:cubicBezTo>
                    <a:pt x="871" y="3002"/>
                    <a:pt x="852" y="3015"/>
                    <a:pt x="839" y="3027"/>
                  </a:cubicBezTo>
                  <a:cubicBezTo>
                    <a:pt x="782" y="3085"/>
                    <a:pt x="743" y="3149"/>
                    <a:pt x="711" y="3219"/>
                  </a:cubicBezTo>
                  <a:cubicBezTo>
                    <a:pt x="679" y="3283"/>
                    <a:pt x="660" y="3354"/>
                    <a:pt x="654" y="3424"/>
                  </a:cubicBezTo>
                  <a:cubicBezTo>
                    <a:pt x="654" y="3456"/>
                    <a:pt x="654" y="3488"/>
                    <a:pt x="654" y="3527"/>
                  </a:cubicBezTo>
                  <a:cubicBezTo>
                    <a:pt x="660" y="3565"/>
                    <a:pt x="666" y="3604"/>
                    <a:pt x="679" y="3636"/>
                  </a:cubicBezTo>
                  <a:cubicBezTo>
                    <a:pt x="718" y="3776"/>
                    <a:pt x="794" y="3904"/>
                    <a:pt x="897" y="4000"/>
                  </a:cubicBezTo>
                  <a:cubicBezTo>
                    <a:pt x="1006" y="4109"/>
                    <a:pt x="1146" y="4180"/>
                    <a:pt x="1294" y="4218"/>
                  </a:cubicBezTo>
                  <a:cubicBezTo>
                    <a:pt x="1358" y="4231"/>
                    <a:pt x="1422" y="4237"/>
                    <a:pt x="1492" y="4237"/>
                  </a:cubicBezTo>
                  <a:cubicBezTo>
                    <a:pt x="1562" y="4237"/>
                    <a:pt x="1639" y="4224"/>
                    <a:pt x="1710" y="4205"/>
                  </a:cubicBezTo>
                  <a:cubicBezTo>
                    <a:pt x="1748" y="4199"/>
                    <a:pt x="1780" y="4186"/>
                    <a:pt x="1818" y="4167"/>
                  </a:cubicBezTo>
                  <a:lnTo>
                    <a:pt x="1818" y="4167"/>
                  </a:lnTo>
                  <a:cubicBezTo>
                    <a:pt x="1799" y="4186"/>
                    <a:pt x="1780" y="4212"/>
                    <a:pt x="1774" y="4237"/>
                  </a:cubicBezTo>
                  <a:cubicBezTo>
                    <a:pt x="1716" y="4359"/>
                    <a:pt x="1690" y="4500"/>
                    <a:pt x="1690" y="4634"/>
                  </a:cubicBezTo>
                  <a:cubicBezTo>
                    <a:pt x="1697" y="4768"/>
                    <a:pt x="1735" y="4896"/>
                    <a:pt x="1793" y="5018"/>
                  </a:cubicBezTo>
                  <a:cubicBezTo>
                    <a:pt x="1850" y="5140"/>
                    <a:pt x="1934" y="5255"/>
                    <a:pt x="2030" y="5357"/>
                  </a:cubicBezTo>
                  <a:cubicBezTo>
                    <a:pt x="2081" y="5408"/>
                    <a:pt x="2132" y="5460"/>
                    <a:pt x="2190" y="5504"/>
                  </a:cubicBezTo>
                  <a:cubicBezTo>
                    <a:pt x="2247" y="5549"/>
                    <a:pt x="2311" y="5594"/>
                    <a:pt x="2375" y="5632"/>
                  </a:cubicBezTo>
                  <a:cubicBezTo>
                    <a:pt x="2503" y="5709"/>
                    <a:pt x="2638" y="5767"/>
                    <a:pt x="2785" y="5805"/>
                  </a:cubicBezTo>
                  <a:cubicBezTo>
                    <a:pt x="2900" y="5837"/>
                    <a:pt x="3022" y="5850"/>
                    <a:pt x="3137" y="5850"/>
                  </a:cubicBezTo>
                  <a:cubicBezTo>
                    <a:pt x="3323" y="5850"/>
                    <a:pt x="3502" y="5812"/>
                    <a:pt x="3668" y="5735"/>
                  </a:cubicBezTo>
                  <a:cubicBezTo>
                    <a:pt x="3841" y="5658"/>
                    <a:pt x="3988" y="5549"/>
                    <a:pt x="4110" y="5408"/>
                  </a:cubicBezTo>
                  <a:cubicBezTo>
                    <a:pt x="4187" y="5364"/>
                    <a:pt x="4263" y="5312"/>
                    <a:pt x="4353" y="5248"/>
                  </a:cubicBezTo>
                  <a:cubicBezTo>
                    <a:pt x="4263" y="5248"/>
                    <a:pt x="4193" y="5255"/>
                    <a:pt x="4129" y="5255"/>
                  </a:cubicBezTo>
                  <a:cubicBezTo>
                    <a:pt x="4027" y="5255"/>
                    <a:pt x="3924" y="5248"/>
                    <a:pt x="3828" y="5236"/>
                  </a:cubicBezTo>
                  <a:cubicBezTo>
                    <a:pt x="3732" y="5223"/>
                    <a:pt x="3630" y="5204"/>
                    <a:pt x="3540" y="5178"/>
                  </a:cubicBezTo>
                  <a:cubicBezTo>
                    <a:pt x="3444" y="5152"/>
                    <a:pt x="3355" y="5114"/>
                    <a:pt x="3265" y="5069"/>
                  </a:cubicBezTo>
                  <a:cubicBezTo>
                    <a:pt x="3098" y="4986"/>
                    <a:pt x="2951" y="4871"/>
                    <a:pt x="2830" y="4724"/>
                  </a:cubicBezTo>
                  <a:cubicBezTo>
                    <a:pt x="2772" y="4653"/>
                    <a:pt x="2721" y="4576"/>
                    <a:pt x="2676" y="4500"/>
                  </a:cubicBezTo>
                  <a:cubicBezTo>
                    <a:pt x="2631" y="4416"/>
                    <a:pt x="2593" y="4333"/>
                    <a:pt x="2561" y="4250"/>
                  </a:cubicBezTo>
                  <a:cubicBezTo>
                    <a:pt x="2433" y="3924"/>
                    <a:pt x="2420" y="3565"/>
                    <a:pt x="2510" y="3232"/>
                  </a:cubicBezTo>
                  <a:lnTo>
                    <a:pt x="2510" y="3232"/>
                  </a:lnTo>
                  <a:cubicBezTo>
                    <a:pt x="2433" y="3290"/>
                    <a:pt x="2350" y="3341"/>
                    <a:pt x="2260" y="3386"/>
                  </a:cubicBezTo>
                  <a:cubicBezTo>
                    <a:pt x="2222" y="3399"/>
                    <a:pt x="2177" y="3412"/>
                    <a:pt x="2138" y="3418"/>
                  </a:cubicBezTo>
                  <a:cubicBezTo>
                    <a:pt x="2100" y="3431"/>
                    <a:pt x="2068" y="3431"/>
                    <a:pt x="2030" y="3431"/>
                  </a:cubicBezTo>
                  <a:lnTo>
                    <a:pt x="2023" y="3431"/>
                  </a:lnTo>
                  <a:cubicBezTo>
                    <a:pt x="1921" y="3431"/>
                    <a:pt x="1825" y="3405"/>
                    <a:pt x="1742" y="3354"/>
                  </a:cubicBezTo>
                  <a:cubicBezTo>
                    <a:pt x="1716" y="3335"/>
                    <a:pt x="1690" y="3316"/>
                    <a:pt x="1665" y="3296"/>
                  </a:cubicBezTo>
                  <a:cubicBezTo>
                    <a:pt x="1614" y="3251"/>
                    <a:pt x="1575" y="3200"/>
                    <a:pt x="1543" y="3136"/>
                  </a:cubicBezTo>
                  <a:cubicBezTo>
                    <a:pt x="1505" y="3072"/>
                    <a:pt x="1486" y="3008"/>
                    <a:pt x="1466" y="2931"/>
                  </a:cubicBezTo>
                  <a:cubicBezTo>
                    <a:pt x="1454" y="2861"/>
                    <a:pt x="1447" y="2778"/>
                    <a:pt x="1454" y="2701"/>
                  </a:cubicBezTo>
                  <a:cubicBezTo>
                    <a:pt x="1466" y="2618"/>
                    <a:pt x="1486" y="2535"/>
                    <a:pt x="1511" y="2458"/>
                  </a:cubicBezTo>
                  <a:cubicBezTo>
                    <a:pt x="1530" y="2413"/>
                    <a:pt x="1550" y="2368"/>
                    <a:pt x="1575" y="2330"/>
                  </a:cubicBezTo>
                  <a:cubicBezTo>
                    <a:pt x="1588" y="2304"/>
                    <a:pt x="1607" y="2272"/>
                    <a:pt x="1626" y="2247"/>
                  </a:cubicBezTo>
                  <a:lnTo>
                    <a:pt x="1626" y="2247"/>
                  </a:lnTo>
                  <a:cubicBezTo>
                    <a:pt x="1550" y="2259"/>
                    <a:pt x="1473" y="2266"/>
                    <a:pt x="1396" y="2266"/>
                  </a:cubicBezTo>
                  <a:lnTo>
                    <a:pt x="1351" y="2266"/>
                  </a:lnTo>
                  <a:cubicBezTo>
                    <a:pt x="1262" y="2266"/>
                    <a:pt x="1178" y="2253"/>
                    <a:pt x="1095" y="2221"/>
                  </a:cubicBezTo>
                  <a:cubicBezTo>
                    <a:pt x="1018" y="2195"/>
                    <a:pt x="948" y="2157"/>
                    <a:pt x="884" y="2112"/>
                  </a:cubicBezTo>
                  <a:cubicBezTo>
                    <a:pt x="852" y="2087"/>
                    <a:pt x="826" y="2067"/>
                    <a:pt x="801" y="2035"/>
                  </a:cubicBezTo>
                  <a:cubicBezTo>
                    <a:pt x="775" y="2010"/>
                    <a:pt x="750" y="1978"/>
                    <a:pt x="724" y="1952"/>
                  </a:cubicBezTo>
                  <a:cubicBezTo>
                    <a:pt x="615" y="1779"/>
                    <a:pt x="545" y="1581"/>
                    <a:pt x="538" y="1376"/>
                  </a:cubicBezTo>
                  <a:cubicBezTo>
                    <a:pt x="532" y="1267"/>
                    <a:pt x="538" y="1159"/>
                    <a:pt x="551" y="1050"/>
                  </a:cubicBezTo>
                  <a:cubicBezTo>
                    <a:pt x="583" y="819"/>
                    <a:pt x="654" y="602"/>
                    <a:pt x="769" y="397"/>
                  </a:cubicBezTo>
                  <a:cubicBezTo>
                    <a:pt x="826" y="301"/>
                    <a:pt x="890" y="211"/>
                    <a:pt x="967" y="128"/>
                  </a:cubicBezTo>
                  <a:cubicBezTo>
                    <a:pt x="1011" y="85"/>
                    <a:pt x="1054" y="41"/>
                    <a:pt x="1098" y="3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7"/>
            <p:cNvSpPr/>
            <p:nvPr/>
          </p:nvSpPr>
          <p:spPr>
            <a:xfrm>
              <a:off x="647179" y="2507730"/>
              <a:ext cx="339377" cy="711855"/>
            </a:xfrm>
            <a:custGeom>
              <a:avLst/>
              <a:gdLst/>
              <a:ahLst/>
              <a:cxnLst/>
              <a:rect l="l" t="t" r="r" b="b"/>
              <a:pathLst>
                <a:path w="3650" h="7656" extrusionOk="0">
                  <a:moveTo>
                    <a:pt x="2279" y="0"/>
                  </a:moveTo>
                  <a:cubicBezTo>
                    <a:pt x="2119" y="7"/>
                    <a:pt x="1953" y="32"/>
                    <a:pt x="1799" y="71"/>
                  </a:cubicBezTo>
                  <a:cubicBezTo>
                    <a:pt x="1511" y="148"/>
                    <a:pt x="1249" y="282"/>
                    <a:pt x="1025" y="468"/>
                  </a:cubicBezTo>
                  <a:cubicBezTo>
                    <a:pt x="916" y="557"/>
                    <a:pt x="814" y="660"/>
                    <a:pt x="724" y="775"/>
                  </a:cubicBezTo>
                  <a:cubicBezTo>
                    <a:pt x="539" y="999"/>
                    <a:pt x="398" y="1255"/>
                    <a:pt x="289" y="1530"/>
                  </a:cubicBezTo>
                  <a:cubicBezTo>
                    <a:pt x="180" y="1812"/>
                    <a:pt x="103" y="2113"/>
                    <a:pt x="59" y="2413"/>
                  </a:cubicBezTo>
                  <a:cubicBezTo>
                    <a:pt x="14" y="2714"/>
                    <a:pt x="1" y="3021"/>
                    <a:pt x="14" y="3329"/>
                  </a:cubicBezTo>
                  <a:cubicBezTo>
                    <a:pt x="20" y="3623"/>
                    <a:pt x="59" y="3917"/>
                    <a:pt x="123" y="4205"/>
                  </a:cubicBezTo>
                  <a:cubicBezTo>
                    <a:pt x="219" y="4628"/>
                    <a:pt x="366" y="5037"/>
                    <a:pt x="558" y="5421"/>
                  </a:cubicBezTo>
                  <a:cubicBezTo>
                    <a:pt x="756" y="5818"/>
                    <a:pt x="1006" y="6183"/>
                    <a:pt x="1300" y="6510"/>
                  </a:cubicBezTo>
                  <a:cubicBezTo>
                    <a:pt x="1403" y="6625"/>
                    <a:pt x="1518" y="6734"/>
                    <a:pt x="1646" y="6855"/>
                  </a:cubicBezTo>
                  <a:cubicBezTo>
                    <a:pt x="1755" y="6958"/>
                    <a:pt x="1870" y="7054"/>
                    <a:pt x="1985" y="7143"/>
                  </a:cubicBezTo>
                  <a:cubicBezTo>
                    <a:pt x="2113" y="7246"/>
                    <a:pt x="2254" y="7342"/>
                    <a:pt x="2395" y="7425"/>
                  </a:cubicBezTo>
                  <a:cubicBezTo>
                    <a:pt x="2535" y="7508"/>
                    <a:pt x="2683" y="7578"/>
                    <a:pt x="2836" y="7623"/>
                  </a:cubicBezTo>
                  <a:cubicBezTo>
                    <a:pt x="2913" y="7642"/>
                    <a:pt x="2990" y="7655"/>
                    <a:pt x="3073" y="7655"/>
                  </a:cubicBezTo>
                  <a:cubicBezTo>
                    <a:pt x="3131" y="7655"/>
                    <a:pt x="3188" y="7649"/>
                    <a:pt x="3246" y="7630"/>
                  </a:cubicBezTo>
                  <a:cubicBezTo>
                    <a:pt x="3316" y="7610"/>
                    <a:pt x="3380" y="7578"/>
                    <a:pt x="3432" y="7540"/>
                  </a:cubicBezTo>
                  <a:cubicBezTo>
                    <a:pt x="3483" y="7502"/>
                    <a:pt x="3528" y="7450"/>
                    <a:pt x="3553" y="7399"/>
                  </a:cubicBezTo>
                  <a:cubicBezTo>
                    <a:pt x="3617" y="7271"/>
                    <a:pt x="3649" y="7130"/>
                    <a:pt x="3643" y="6990"/>
                  </a:cubicBezTo>
                  <a:cubicBezTo>
                    <a:pt x="3643" y="6830"/>
                    <a:pt x="3630" y="6670"/>
                    <a:pt x="3592" y="6510"/>
                  </a:cubicBezTo>
                  <a:cubicBezTo>
                    <a:pt x="3560" y="6350"/>
                    <a:pt x="3521" y="6190"/>
                    <a:pt x="3483" y="6049"/>
                  </a:cubicBezTo>
                  <a:cubicBezTo>
                    <a:pt x="3476" y="6017"/>
                    <a:pt x="3464" y="5985"/>
                    <a:pt x="3457" y="5953"/>
                  </a:cubicBezTo>
                  <a:cubicBezTo>
                    <a:pt x="3432" y="5870"/>
                    <a:pt x="3412" y="5793"/>
                    <a:pt x="3393" y="5710"/>
                  </a:cubicBezTo>
                  <a:cubicBezTo>
                    <a:pt x="3374" y="5633"/>
                    <a:pt x="3361" y="5562"/>
                    <a:pt x="3342" y="5486"/>
                  </a:cubicBezTo>
                  <a:lnTo>
                    <a:pt x="3310" y="5345"/>
                  </a:lnTo>
                  <a:cubicBezTo>
                    <a:pt x="3297" y="5261"/>
                    <a:pt x="3278" y="5185"/>
                    <a:pt x="3259" y="5108"/>
                  </a:cubicBezTo>
                  <a:lnTo>
                    <a:pt x="3233" y="4993"/>
                  </a:lnTo>
                  <a:lnTo>
                    <a:pt x="3227" y="4954"/>
                  </a:lnTo>
                  <a:cubicBezTo>
                    <a:pt x="3169" y="4698"/>
                    <a:pt x="3112" y="4442"/>
                    <a:pt x="3054" y="4180"/>
                  </a:cubicBezTo>
                  <a:lnTo>
                    <a:pt x="3028" y="4071"/>
                  </a:lnTo>
                  <a:lnTo>
                    <a:pt x="3015" y="4033"/>
                  </a:lnTo>
                  <a:lnTo>
                    <a:pt x="3009" y="3988"/>
                  </a:lnTo>
                  <a:cubicBezTo>
                    <a:pt x="2907" y="3546"/>
                    <a:pt x="2804" y="3085"/>
                    <a:pt x="2702" y="2637"/>
                  </a:cubicBezTo>
                  <a:cubicBezTo>
                    <a:pt x="2670" y="2465"/>
                    <a:pt x="2631" y="2298"/>
                    <a:pt x="2599" y="2132"/>
                  </a:cubicBezTo>
                  <a:lnTo>
                    <a:pt x="2593" y="2081"/>
                  </a:lnTo>
                  <a:lnTo>
                    <a:pt x="2587" y="2061"/>
                  </a:lnTo>
                  <a:cubicBezTo>
                    <a:pt x="2529" y="1786"/>
                    <a:pt x="2471" y="1504"/>
                    <a:pt x="2407" y="1223"/>
                  </a:cubicBezTo>
                  <a:cubicBezTo>
                    <a:pt x="2324" y="858"/>
                    <a:pt x="2203" y="493"/>
                    <a:pt x="2055" y="148"/>
                  </a:cubicBezTo>
                  <a:lnTo>
                    <a:pt x="2068" y="148"/>
                  </a:lnTo>
                  <a:cubicBezTo>
                    <a:pt x="2119" y="141"/>
                    <a:pt x="2171" y="135"/>
                    <a:pt x="2222" y="135"/>
                  </a:cubicBezTo>
                  <a:lnTo>
                    <a:pt x="2267" y="135"/>
                  </a:lnTo>
                  <a:cubicBezTo>
                    <a:pt x="2286" y="135"/>
                    <a:pt x="2299" y="128"/>
                    <a:pt x="2311" y="116"/>
                  </a:cubicBezTo>
                  <a:cubicBezTo>
                    <a:pt x="2324" y="109"/>
                    <a:pt x="2331" y="90"/>
                    <a:pt x="2337" y="77"/>
                  </a:cubicBezTo>
                  <a:cubicBezTo>
                    <a:pt x="2337" y="58"/>
                    <a:pt x="2331" y="45"/>
                    <a:pt x="2318" y="32"/>
                  </a:cubicBezTo>
                  <a:cubicBezTo>
                    <a:pt x="2305" y="20"/>
                    <a:pt x="2292" y="13"/>
                    <a:pt x="2279" y="7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7"/>
            <p:cNvSpPr/>
            <p:nvPr/>
          </p:nvSpPr>
          <p:spPr>
            <a:xfrm>
              <a:off x="646621" y="2523815"/>
              <a:ext cx="326174" cy="696327"/>
            </a:xfrm>
            <a:custGeom>
              <a:avLst/>
              <a:gdLst/>
              <a:ahLst/>
              <a:cxnLst/>
              <a:rect l="l" t="t" r="r" b="b"/>
              <a:pathLst>
                <a:path w="3508" h="7489" extrusionOk="0">
                  <a:moveTo>
                    <a:pt x="1511" y="0"/>
                  </a:moveTo>
                  <a:lnTo>
                    <a:pt x="1511" y="0"/>
                  </a:lnTo>
                  <a:cubicBezTo>
                    <a:pt x="1473" y="19"/>
                    <a:pt x="1434" y="39"/>
                    <a:pt x="1389" y="58"/>
                  </a:cubicBezTo>
                  <a:lnTo>
                    <a:pt x="1383" y="58"/>
                  </a:lnTo>
                  <a:cubicBezTo>
                    <a:pt x="1255" y="122"/>
                    <a:pt x="1140" y="205"/>
                    <a:pt x="1025" y="295"/>
                  </a:cubicBezTo>
                  <a:cubicBezTo>
                    <a:pt x="916" y="391"/>
                    <a:pt x="820" y="493"/>
                    <a:pt x="730" y="602"/>
                  </a:cubicBezTo>
                  <a:cubicBezTo>
                    <a:pt x="545" y="826"/>
                    <a:pt x="397" y="1082"/>
                    <a:pt x="295" y="1357"/>
                  </a:cubicBezTo>
                  <a:cubicBezTo>
                    <a:pt x="186" y="1645"/>
                    <a:pt x="109" y="1940"/>
                    <a:pt x="65" y="2240"/>
                  </a:cubicBezTo>
                  <a:cubicBezTo>
                    <a:pt x="20" y="2548"/>
                    <a:pt x="1" y="2855"/>
                    <a:pt x="13" y="3162"/>
                  </a:cubicBezTo>
                  <a:cubicBezTo>
                    <a:pt x="26" y="3456"/>
                    <a:pt x="58" y="3751"/>
                    <a:pt x="122" y="4039"/>
                  </a:cubicBezTo>
                  <a:cubicBezTo>
                    <a:pt x="218" y="4455"/>
                    <a:pt x="365" y="4864"/>
                    <a:pt x="564" y="5255"/>
                  </a:cubicBezTo>
                  <a:cubicBezTo>
                    <a:pt x="762" y="5645"/>
                    <a:pt x="1012" y="6010"/>
                    <a:pt x="1306" y="6343"/>
                  </a:cubicBezTo>
                  <a:cubicBezTo>
                    <a:pt x="1402" y="6452"/>
                    <a:pt x="1517" y="6567"/>
                    <a:pt x="1652" y="6689"/>
                  </a:cubicBezTo>
                  <a:cubicBezTo>
                    <a:pt x="1761" y="6791"/>
                    <a:pt x="1876" y="6887"/>
                    <a:pt x="1991" y="6977"/>
                  </a:cubicBezTo>
                  <a:cubicBezTo>
                    <a:pt x="2119" y="7079"/>
                    <a:pt x="2260" y="7175"/>
                    <a:pt x="2401" y="7258"/>
                  </a:cubicBezTo>
                  <a:cubicBezTo>
                    <a:pt x="2535" y="7341"/>
                    <a:pt x="2682" y="7405"/>
                    <a:pt x="2836" y="7450"/>
                  </a:cubicBezTo>
                  <a:cubicBezTo>
                    <a:pt x="2919" y="7476"/>
                    <a:pt x="3002" y="7482"/>
                    <a:pt x="3085" y="7489"/>
                  </a:cubicBezTo>
                  <a:cubicBezTo>
                    <a:pt x="3143" y="7489"/>
                    <a:pt x="3201" y="7476"/>
                    <a:pt x="3258" y="7463"/>
                  </a:cubicBezTo>
                  <a:cubicBezTo>
                    <a:pt x="3322" y="7444"/>
                    <a:pt x="3386" y="7412"/>
                    <a:pt x="3444" y="7367"/>
                  </a:cubicBezTo>
                  <a:cubicBezTo>
                    <a:pt x="3470" y="7354"/>
                    <a:pt x="3489" y="7329"/>
                    <a:pt x="3508" y="7309"/>
                  </a:cubicBezTo>
                  <a:cubicBezTo>
                    <a:pt x="3073" y="7066"/>
                    <a:pt x="2663" y="6785"/>
                    <a:pt x="2279" y="6471"/>
                  </a:cubicBezTo>
                  <a:cubicBezTo>
                    <a:pt x="2100" y="6324"/>
                    <a:pt x="1933" y="6164"/>
                    <a:pt x="1780" y="5991"/>
                  </a:cubicBezTo>
                  <a:cubicBezTo>
                    <a:pt x="1639" y="5831"/>
                    <a:pt x="1505" y="5671"/>
                    <a:pt x="1383" y="5492"/>
                  </a:cubicBezTo>
                  <a:cubicBezTo>
                    <a:pt x="1146" y="5152"/>
                    <a:pt x="948" y="4781"/>
                    <a:pt x="801" y="4384"/>
                  </a:cubicBezTo>
                  <a:cubicBezTo>
                    <a:pt x="647" y="4000"/>
                    <a:pt x="551" y="3597"/>
                    <a:pt x="506" y="3188"/>
                  </a:cubicBezTo>
                  <a:cubicBezTo>
                    <a:pt x="455" y="2784"/>
                    <a:pt x="468" y="2368"/>
                    <a:pt x="532" y="1972"/>
                  </a:cubicBezTo>
                  <a:cubicBezTo>
                    <a:pt x="564" y="1767"/>
                    <a:pt x="615" y="1575"/>
                    <a:pt x="679" y="1383"/>
                  </a:cubicBezTo>
                  <a:cubicBezTo>
                    <a:pt x="743" y="1191"/>
                    <a:pt x="820" y="1005"/>
                    <a:pt x="916" y="819"/>
                  </a:cubicBezTo>
                  <a:cubicBezTo>
                    <a:pt x="1012" y="640"/>
                    <a:pt x="1127" y="461"/>
                    <a:pt x="1255" y="295"/>
                  </a:cubicBezTo>
                  <a:cubicBezTo>
                    <a:pt x="1338" y="192"/>
                    <a:pt x="1421" y="96"/>
                    <a:pt x="1511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7"/>
            <p:cNvSpPr/>
            <p:nvPr/>
          </p:nvSpPr>
          <p:spPr>
            <a:xfrm>
              <a:off x="1871310" y="2641615"/>
              <a:ext cx="173873" cy="264900"/>
            </a:xfrm>
            <a:custGeom>
              <a:avLst/>
              <a:gdLst/>
              <a:ahLst/>
              <a:cxnLst/>
              <a:rect l="l" t="t" r="r" b="b"/>
              <a:pathLst>
                <a:path w="1870" h="2849" extrusionOk="0">
                  <a:moveTo>
                    <a:pt x="666" y="0"/>
                  </a:moveTo>
                  <a:cubicBezTo>
                    <a:pt x="564" y="0"/>
                    <a:pt x="468" y="13"/>
                    <a:pt x="372" y="45"/>
                  </a:cubicBezTo>
                  <a:lnTo>
                    <a:pt x="352" y="52"/>
                  </a:lnTo>
                  <a:cubicBezTo>
                    <a:pt x="333" y="52"/>
                    <a:pt x="314" y="58"/>
                    <a:pt x="301" y="71"/>
                  </a:cubicBezTo>
                  <a:cubicBezTo>
                    <a:pt x="218" y="103"/>
                    <a:pt x="141" y="141"/>
                    <a:pt x="71" y="186"/>
                  </a:cubicBezTo>
                  <a:cubicBezTo>
                    <a:pt x="39" y="199"/>
                    <a:pt x="26" y="237"/>
                    <a:pt x="45" y="263"/>
                  </a:cubicBezTo>
                  <a:cubicBezTo>
                    <a:pt x="58" y="282"/>
                    <a:pt x="77" y="295"/>
                    <a:pt x="103" y="295"/>
                  </a:cubicBezTo>
                  <a:cubicBezTo>
                    <a:pt x="116" y="295"/>
                    <a:pt x="128" y="289"/>
                    <a:pt x="135" y="289"/>
                  </a:cubicBezTo>
                  <a:lnTo>
                    <a:pt x="180" y="263"/>
                  </a:lnTo>
                  <a:lnTo>
                    <a:pt x="180" y="263"/>
                  </a:lnTo>
                  <a:cubicBezTo>
                    <a:pt x="71" y="474"/>
                    <a:pt x="13" y="717"/>
                    <a:pt x="7" y="961"/>
                  </a:cubicBezTo>
                  <a:cubicBezTo>
                    <a:pt x="0" y="1287"/>
                    <a:pt x="77" y="1613"/>
                    <a:pt x="231" y="1901"/>
                  </a:cubicBezTo>
                  <a:cubicBezTo>
                    <a:pt x="320" y="2074"/>
                    <a:pt x="436" y="2228"/>
                    <a:pt x="576" y="2356"/>
                  </a:cubicBezTo>
                  <a:cubicBezTo>
                    <a:pt x="647" y="2420"/>
                    <a:pt x="724" y="2477"/>
                    <a:pt x="807" y="2529"/>
                  </a:cubicBezTo>
                  <a:cubicBezTo>
                    <a:pt x="890" y="2580"/>
                    <a:pt x="986" y="2625"/>
                    <a:pt x="1076" y="2657"/>
                  </a:cubicBezTo>
                  <a:cubicBezTo>
                    <a:pt x="1044" y="2669"/>
                    <a:pt x="1012" y="2682"/>
                    <a:pt x="980" y="2695"/>
                  </a:cubicBezTo>
                  <a:lnTo>
                    <a:pt x="948" y="2708"/>
                  </a:lnTo>
                  <a:lnTo>
                    <a:pt x="909" y="2721"/>
                  </a:lnTo>
                  <a:cubicBezTo>
                    <a:pt x="896" y="2727"/>
                    <a:pt x="884" y="2727"/>
                    <a:pt x="871" y="2727"/>
                  </a:cubicBezTo>
                  <a:lnTo>
                    <a:pt x="864" y="2727"/>
                  </a:lnTo>
                  <a:cubicBezTo>
                    <a:pt x="845" y="2733"/>
                    <a:pt x="832" y="2740"/>
                    <a:pt x="826" y="2753"/>
                  </a:cubicBezTo>
                  <a:cubicBezTo>
                    <a:pt x="813" y="2765"/>
                    <a:pt x="813" y="2785"/>
                    <a:pt x="813" y="2804"/>
                  </a:cubicBezTo>
                  <a:cubicBezTo>
                    <a:pt x="826" y="2829"/>
                    <a:pt x="852" y="2849"/>
                    <a:pt x="884" y="2849"/>
                  </a:cubicBezTo>
                  <a:lnTo>
                    <a:pt x="896" y="2849"/>
                  </a:lnTo>
                  <a:cubicBezTo>
                    <a:pt x="916" y="2842"/>
                    <a:pt x="941" y="2842"/>
                    <a:pt x="961" y="2836"/>
                  </a:cubicBezTo>
                  <a:lnTo>
                    <a:pt x="1005" y="2817"/>
                  </a:lnTo>
                  <a:cubicBezTo>
                    <a:pt x="1037" y="2804"/>
                    <a:pt x="1069" y="2791"/>
                    <a:pt x="1108" y="2778"/>
                  </a:cubicBezTo>
                  <a:cubicBezTo>
                    <a:pt x="1159" y="2753"/>
                    <a:pt x="1217" y="2721"/>
                    <a:pt x="1268" y="2689"/>
                  </a:cubicBezTo>
                  <a:cubicBezTo>
                    <a:pt x="1319" y="2657"/>
                    <a:pt x="1370" y="2618"/>
                    <a:pt x="1415" y="2573"/>
                  </a:cubicBezTo>
                  <a:cubicBezTo>
                    <a:pt x="1460" y="2535"/>
                    <a:pt x="1498" y="2490"/>
                    <a:pt x="1537" y="2445"/>
                  </a:cubicBezTo>
                  <a:cubicBezTo>
                    <a:pt x="1684" y="2266"/>
                    <a:pt x="1773" y="2049"/>
                    <a:pt x="1812" y="1825"/>
                  </a:cubicBezTo>
                  <a:cubicBezTo>
                    <a:pt x="1869" y="1466"/>
                    <a:pt x="1825" y="1108"/>
                    <a:pt x="1677" y="781"/>
                  </a:cubicBezTo>
                  <a:cubicBezTo>
                    <a:pt x="1633" y="673"/>
                    <a:pt x="1581" y="577"/>
                    <a:pt x="1511" y="481"/>
                  </a:cubicBezTo>
                  <a:cubicBezTo>
                    <a:pt x="1389" y="301"/>
                    <a:pt x="1223" y="160"/>
                    <a:pt x="1025" y="71"/>
                  </a:cubicBezTo>
                  <a:cubicBezTo>
                    <a:pt x="929" y="26"/>
                    <a:pt x="820" y="0"/>
                    <a:pt x="704" y="0"/>
                  </a:cubicBezTo>
                  <a:close/>
                </a:path>
              </a:pathLst>
            </a:custGeom>
            <a:solidFill>
              <a:srgbClr val="E7A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7"/>
            <p:cNvSpPr/>
            <p:nvPr/>
          </p:nvSpPr>
          <p:spPr>
            <a:xfrm>
              <a:off x="1906455" y="2677876"/>
              <a:ext cx="56625" cy="94189"/>
            </a:xfrm>
            <a:custGeom>
              <a:avLst/>
              <a:gdLst/>
              <a:ahLst/>
              <a:cxnLst/>
              <a:rect l="l" t="t" r="r" b="b"/>
              <a:pathLst>
                <a:path w="609" h="1013" extrusionOk="0">
                  <a:moveTo>
                    <a:pt x="570" y="1"/>
                  </a:moveTo>
                  <a:cubicBezTo>
                    <a:pt x="557" y="1"/>
                    <a:pt x="557" y="1"/>
                    <a:pt x="551" y="7"/>
                  </a:cubicBezTo>
                  <a:lnTo>
                    <a:pt x="544" y="14"/>
                  </a:lnTo>
                  <a:cubicBezTo>
                    <a:pt x="461" y="52"/>
                    <a:pt x="384" y="103"/>
                    <a:pt x="314" y="167"/>
                  </a:cubicBezTo>
                  <a:cubicBezTo>
                    <a:pt x="243" y="231"/>
                    <a:pt x="179" y="308"/>
                    <a:pt x="134" y="391"/>
                  </a:cubicBezTo>
                  <a:cubicBezTo>
                    <a:pt x="83" y="475"/>
                    <a:pt x="51" y="571"/>
                    <a:pt x="26" y="667"/>
                  </a:cubicBezTo>
                  <a:cubicBezTo>
                    <a:pt x="19" y="718"/>
                    <a:pt x="13" y="763"/>
                    <a:pt x="6" y="814"/>
                  </a:cubicBezTo>
                  <a:cubicBezTo>
                    <a:pt x="0" y="865"/>
                    <a:pt x="0" y="910"/>
                    <a:pt x="6" y="961"/>
                  </a:cubicBezTo>
                  <a:cubicBezTo>
                    <a:pt x="6" y="993"/>
                    <a:pt x="32" y="1012"/>
                    <a:pt x="64" y="1012"/>
                  </a:cubicBezTo>
                  <a:cubicBezTo>
                    <a:pt x="90" y="1012"/>
                    <a:pt x="115" y="987"/>
                    <a:pt x="115" y="955"/>
                  </a:cubicBezTo>
                  <a:cubicBezTo>
                    <a:pt x="109" y="897"/>
                    <a:pt x="115" y="839"/>
                    <a:pt x="122" y="775"/>
                  </a:cubicBezTo>
                  <a:lnTo>
                    <a:pt x="122" y="795"/>
                  </a:lnTo>
                  <a:cubicBezTo>
                    <a:pt x="128" y="699"/>
                    <a:pt x="154" y="609"/>
                    <a:pt x="186" y="519"/>
                  </a:cubicBezTo>
                  <a:cubicBezTo>
                    <a:pt x="186" y="513"/>
                    <a:pt x="186" y="513"/>
                    <a:pt x="186" y="513"/>
                  </a:cubicBezTo>
                  <a:cubicBezTo>
                    <a:pt x="198" y="475"/>
                    <a:pt x="211" y="443"/>
                    <a:pt x="230" y="404"/>
                  </a:cubicBezTo>
                  <a:cubicBezTo>
                    <a:pt x="256" y="366"/>
                    <a:pt x="275" y="327"/>
                    <a:pt x="307" y="295"/>
                  </a:cubicBezTo>
                  <a:lnTo>
                    <a:pt x="307" y="302"/>
                  </a:lnTo>
                  <a:cubicBezTo>
                    <a:pt x="339" y="244"/>
                    <a:pt x="384" y="199"/>
                    <a:pt x="435" y="161"/>
                  </a:cubicBezTo>
                  <a:lnTo>
                    <a:pt x="429" y="161"/>
                  </a:lnTo>
                  <a:lnTo>
                    <a:pt x="435" y="155"/>
                  </a:lnTo>
                  <a:cubicBezTo>
                    <a:pt x="480" y="116"/>
                    <a:pt x="531" y="91"/>
                    <a:pt x="583" y="65"/>
                  </a:cubicBezTo>
                  <a:cubicBezTo>
                    <a:pt x="602" y="52"/>
                    <a:pt x="608" y="33"/>
                    <a:pt x="595" y="20"/>
                  </a:cubicBezTo>
                  <a:cubicBezTo>
                    <a:pt x="589" y="7"/>
                    <a:pt x="583" y="1"/>
                    <a:pt x="576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796592" y="2374402"/>
              <a:ext cx="1182520" cy="1168294"/>
            </a:xfrm>
            <a:custGeom>
              <a:avLst/>
              <a:gdLst/>
              <a:ahLst/>
              <a:cxnLst/>
              <a:rect l="l" t="t" r="r" b="b"/>
              <a:pathLst>
                <a:path w="12718" h="12565" extrusionOk="0">
                  <a:moveTo>
                    <a:pt x="6823" y="1"/>
                  </a:moveTo>
                  <a:cubicBezTo>
                    <a:pt x="6324" y="1"/>
                    <a:pt x="5831" y="65"/>
                    <a:pt x="5345" y="180"/>
                  </a:cubicBezTo>
                  <a:cubicBezTo>
                    <a:pt x="5050" y="250"/>
                    <a:pt x="4762" y="340"/>
                    <a:pt x="4474" y="455"/>
                  </a:cubicBezTo>
                  <a:cubicBezTo>
                    <a:pt x="4199" y="564"/>
                    <a:pt x="3924" y="692"/>
                    <a:pt x="3661" y="839"/>
                  </a:cubicBezTo>
                  <a:cubicBezTo>
                    <a:pt x="3181" y="1114"/>
                    <a:pt x="2727" y="1428"/>
                    <a:pt x="2305" y="1793"/>
                  </a:cubicBezTo>
                  <a:cubicBezTo>
                    <a:pt x="1869" y="2164"/>
                    <a:pt x="1472" y="2580"/>
                    <a:pt x="1127" y="3034"/>
                  </a:cubicBezTo>
                  <a:cubicBezTo>
                    <a:pt x="781" y="3489"/>
                    <a:pt x="506" y="3982"/>
                    <a:pt x="301" y="4513"/>
                  </a:cubicBezTo>
                  <a:cubicBezTo>
                    <a:pt x="96" y="5031"/>
                    <a:pt x="0" y="5582"/>
                    <a:pt x="0" y="6139"/>
                  </a:cubicBezTo>
                  <a:cubicBezTo>
                    <a:pt x="7" y="6484"/>
                    <a:pt x="58" y="6830"/>
                    <a:pt x="148" y="7163"/>
                  </a:cubicBezTo>
                  <a:cubicBezTo>
                    <a:pt x="148" y="7176"/>
                    <a:pt x="148" y="7188"/>
                    <a:pt x="154" y="7195"/>
                  </a:cubicBezTo>
                  <a:cubicBezTo>
                    <a:pt x="352" y="7624"/>
                    <a:pt x="589" y="8033"/>
                    <a:pt x="858" y="8417"/>
                  </a:cubicBezTo>
                  <a:cubicBezTo>
                    <a:pt x="788" y="8456"/>
                    <a:pt x="724" y="8500"/>
                    <a:pt x="666" y="8558"/>
                  </a:cubicBezTo>
                  <a:cubicBezTo>
                    <a:pt x="602" y="8616"/>
                    <a:pt x="551" y="8673"/>
                    <a:pt x="506" y="8744"/>
                  </a:cubicBezTo>
                  <a:cubicBezTo>
                    <a:pt x="468" y="8801"/>
                    <a:pt x="436" y="8859"/>
                    <a:pt x="410" y="8916"/>
                  </a:cubicBezTo>
                  <a:cubicBezTo>
                    <a:pt x="384" y="8974"/>
                    <a:pt x="365" y="9032"/>
                    <a:pt x="352" y="9096"/>
                  </a:cubicBezTo>
                  <a:cubicBezTo>
                    <a:pt x="301" y="9332"/>
                    <a:pt x="333" y="9576"/>
                    <a:pt x="442" y="9793"/>
                  </a:cubicBezTo>
                  <a:cubicBezTo>
                    <a:pt x="551" y="10024"/>
                    <a:pt x="717" y="10228"/>
                    <a:pt x="922" y="10388"/>
                  </a:cubicBezTo>
                  <a:cubicBezTo>
                    <a:pt x="1018" y="10472"/>
                    <a:pt x="1127" y="10548"/>
                    <a:pt x="1242" y="10612"/>
                  </a:cubicBezTo>
                  <a:cubicBezTo>
                    <a:pt x="1364" y="10677"/>
                    <a:pt x="1485" y="10728"/>
                    <a:pt x="1607" y="10766"/>
                  </a:cubicBezTo>
                  <a:cubicBezTo>
                    <a:pt x="1754" y="10811"/>
                    <a:pt x="1908" y="10830"/>
                    <a:pt x="2055" y="10837"/>
                  </a:cubicBezTo>
                  <a:cubicBezTo>
                    <a:pt x="2157" y="10837"/>
                    <a:pt x="2253" y="10824"/>
                    <a:pt x="2349" y="10798"/>
                  </a:cubicBezTo>
                  <a:cubicBezTo>
                    <a:pt x="2407" y="10785"/>
                    <a:pt x="2465" y="10766"/>
                    <a:pt x="2522" y="10741"/>
                  </a:cubicBezTo>
                  <a:cubicBezTo>
                    <a:pt x="2580" y="10715"/>
                    <a:pt x="2637" y="10689"/>
                    <a:pt x="2695" y="10651"/>
                  </a:cubicBezTo>
                  <a:cubicBezTo>
                    <a:pt x="2797" y="10580"/>
                    <a:pt x="2887" y="10497"/>
                    <a:pt x="2964" y="10401"/>
                  </a:cubicBezTo>
                  <a:cubicBezTo>
                    <a:pt x="3053" y="10459"/>
                    <a:pt x="3149" y="10510"/>
                    <a:pt x="3252" y="10561"/>
                  </a:cubicBezTo>
                  <a:cubicBezTo>
                    <a:pt x="4058" y="10971"/>
                    <a:pt x="4941" y="11189"/>
                    <a:pt x="5838" y="11214"/>
                  </a:cubicBezTo>
                  <a:lnTo>
                    <a:pt x="6273" y="11214"/>
                  </a:lnTo>
                  <a:cubicBezTo>
                    <a:pt x="6324" y="11214"/>
                    <a:pt x="6375" y="11208"/>
                    <a:pt x="6420" y="11201"/>
                  </a:cubicBezTo>
                  <a:lnTo>
                    <a:pt x="6439" y="11201"/>
                  </a:lnTo>
                  <a:cubicBezTo>
                    <a:pt x="6497" y="11201"/>
                    <a:pt x="6554" y="11195"/>
                    <a:pt x="6618" y="11195"/>
                  </a:cubicBezTo>
                  <a:lnTo>
                    <a:pt x="6638" y="11195"/>
                  </a:lnTo>
                  <a:cubicBezTo>
                    <a:pt x="6714" y="11195"/>
                    <a:pt x="6785" y="11201"/>
                    <a:pt x="6849" y="11214"/>
                  </a:cubicBezTo>
                  <a:cubicBezTo>
                    <a:pt x="6894" y="11227"/>
                    <a:pt x="6932" y="11240"/>
                    <a:pt x="6970" y="11259"/>
                  </a:cubicBezTo>
                  <a:cubicBezTo>
                    <a:pt x="7015" y="11285"/>
                    <a:pt x="7047" y="11310"/>
                    <a:pt x="7079" y="11342"/>
                  </a:cubicBezTo>
                  <a:cubicBezTo>
                    <a:pt x="7111" y="11374"/>
                    <a:pt x="7137" y="11406"/>
                    <a:pt x="7162" y="11445"/>
                  </a:cubicBezTo>
                  <a:cubicBezTo>
                    <a:pt x="7188" y="11496"/>
                    <a:pt x="7207" y="11547"/>
                    <a:pt x="7226" y="11598"/>
                  </a:cubicBezTo>
                  <a:cubicBezTo>
                    <a:pt x="7252" y="11694"/>
                    <a:pt x="7265" y="11790"/>
                    <a:pt x="7265" y="11886"/>
                  </a:cubicBezTo>
                  <a:cubicBezTo>
                    <a:pt x="7265" y="12021"/>
                    <a:pt x="7252" y="12149"/>
                    <a:pt x="7226" y="12277"/>
                  </a:cubicBezTo>
                  <a:cubicBezTo>
                    <a:pt x="7220" y="12289"/>
                    <a:pt x="7220" y="12309"/>
                    <a:pt x="7226" y="12328"/>
                  </a:cubicBezTo>
                  <a:cubicBezTo>
                    <a:pt x="7233" y="12341"/>
                    <a:pt x="7246" y="12353"/>
                    <a:pt x="7258" y="12360"/>
                  </a:cubicBezTo>
                  <a:lnTo>
                    <a:pt x="7278" y="12360"/>
                  </a:lnTo>
                  <a:cubicBezTo>
                    <a:pt x="7290" y="12360"/>
                    <a:pt x="7297" y="12360"/>
                    <a:pt x="7303" y="12353"/>
                  </a:cubicBezTo>
                  <a:cubicBezTo>
                    <a:pt x="7316" y="12353"/>
                    <a:pt x="7322" y="12347"/>
                    <a:pt x="7329" y="12341"/>
                  </a:cubicBezTo>
                  <a:cubicBezTo>
                    <a:pt x="7412" y="12405"/>
                    <a:pt x="7508" y="12449"/>
                    <a:pt x="7610" y="12488"/>
                  </a:cubicBezTo>
                  <a:cubicBezTo>
                    <a:pt x="7745" y="12533"/>
                    <a:pt x="7886" y="12558"/>
                    <a:pt x="8026" y="12565"/>
                  </a:cubicBezTo>
                  <a:lnTo>
                    <a:pt x="8110" y="12565"/>
                  </a:lnTo>
                  <a:cubicBezTo>
                    <a:pt x="8231" y="12565"/>
                    <a:pt x="8346" y="12552"/>
                    <a:pt x="8462" y="12526"/>
                  </a:cubicBezTo>
                  <a:cubicBezTo>
                    <a:pt x="8602" y="12501"/>
                    <a:pt x="8737" y="12449"/>
                    <a:pt x="8859" y="12379"/>
                  </a:cubicBezTo>
                  <a:cubicBezTo>
                    <a:pt x="8955" y="12321"/>
                    <a:pt x="9044" y="12245"/>
                    <a:pt x="9108" y="12155"/>
                  </a:cubicBezTo>
                  <a:cubicBezTo>
                    <a:pt x="9147" y="12110"/>
                    <a:pt x="9172" y="12059"/>
                    <a:pt x="9198" y="12008"/>
                  </a:cubicBezTo>
                  <a:cubicBezTo>
                    <a:pt x="9223" y="11957"/>
                    <a:pt x="9243" y="11899"/>
                    <a:pt x="9249" y="11841"/>
                  </a:cubicBezTo>
                  <a:cubicBezTo>
                    <a:pt x="9255" y="11829"/>
                    <a:pt x="9249" y="11816"/>
                    <a:pt x="9243" y="11803"/>
                  </a:cubicBezTo>
                  <a:cubicBezTo>
                    <a:pt x="9243" y="11790"/>
                    <a:pt x="9236" y="11771"/>
                    <a:pt x="9223" y="11765"/>
                  </a:cubicBezTo>
                  <a:lnTo>
                    <a:pt x="9204" y="11733"/>
                  </a:lnTo>
                  <a:cubicBezTo>
                    <a:pt x="9127" y="11630"/>
                    <a:pt x="9063" y="11528"/>
                    <a:pt x="9012" y="11413"/>
                  </a:cubicBezTo>
                  <a:cubicBezTo>
                    <a:pt x="8980" y="11329"/>
                    <a:pt x="8955" y="11240"/>
                    <a:pt x="8942" y="11150"/>
                  </a:cubicBezTo>
                  <a:cubicBezTo>
                    <a:pt x="8935" y="11093"/>
                    <a:pt x="8935" y="11029"/>
                    <a:pt x="8942" y="10971"/>
                  </a:cubicBezTo>
                  <a:cubicBezTo>
                    <a:pt x="8948" y="10913"/>
                    <a:pt x="8961" y="10862"/>
                    <a:pt x="8980" y="10811"/>
                  </a:cubicBezTo>
                  <a:cubicBezTo>
                    <a:pt x="9006" y="10766"/>
                    <a:pt x="9025" y="10728"/>
                    <a:pt x="9057" y="10689"/>
                  </a:cubicBezTo>
                  <a:cubicBezTo>
                    <a:pt x="9108" y="10625"/>
                    <a:pt x="9172" y="10561"/>
                    <a:pt x="9236" y="10516"/>
                  </a:cubicBezTo>
                  <a:cubicBezTo>
                    <a:pt x="9422" y="10382"/>
                    <a:pt x="9614" y="10273"/>
                    <a:pt x="9825" y="10177"/>
                  </a:cubicBezTo>
                  <a:cubicBezTo>
                    <a:pt x="9876" y="10152"/>
                    <a:pt x="9934" y="10126"/>
                    <a:pt x="9991" y="10100"/>
                  </a:cubicBezTo>
                  <a:cubicBezTo>
                    <a:pt x="10132" y="10036"/>
                    <a:pt x="10279" y="9972"/>
                    <a:pt x="10414" y="9896"/>
                  </a:cubicBezTo>
                  <a:cubicBezTo>
                    <a:pt x="10459" y="9870"/>
                    <a:pt x="10491" y="9844"/>
                    <a:pt x="10535" y="9812"/>
                  </a:cubicBezTo>
                  <a:cubicBezTo>
                    <a:pt x="10599" y="9774"/>
                    <a:pt x="10657" y="9736"/>
                    <a:pt x="10721" y="9697"/>
                  </a:cubicBezTo>
                  <a:cubicBezTo>
                    <a:pt x="10836" y="9614"/>
                    <a:pt x="10951" y="9537"/>
                    <a:pt x="11054" y="9454"/>
                  </a:cubicBezTo>
                  <a:cubicBezTo>
                    <a:pt x="11278" y="9288"/>
                    <a:pt x="11483" y="9108"/>
                    <a:pt x="11668" y="8910"/>
                  </a:cubicBezTo>
                  <a:cubicBezTo>
                    <a:pt x="11860" y="8712"/>
                    <a:pt x="12027" y="8494"/>
                    <a:pt x="12174" y="8264"/>
                  </a:cubicBezTo>
                  <a:cubicBezTo>
                    <a:pt x="12308" y="8046"/>
                    <a:pt x="12417" y="7809"/>
                    <a:pt x="12500" y="7566"/>
                  </a:cubicBezTo>
                  <a:cubicBezTo>
                    <a:pt x="12648" y="7105"/>
                    <a:pt x="12718" y="6625"/>
                    <a:pt x="12712" y="6145"/>
                  </a:cubicBezTo>
                  <a:cubicBezTo>
                    <a:pt x="12705" y="5639"/>
                    <a:pt x="12635" y="5134"/>
                    <a:pt x="12507" y="4641"/>
                  </a:cubicBezTo>
                  <a:cubicBezTo>
                    <a:pt x="12263" y="3739"/>
                    <a:pt x="11867" y="2887"/>
                    <a:pt x="11329" y="2119"/>
                  </a:cubicBezTo>
                  <a:cubicBezTo>
                    <a:pt x="11111" y="1806"/>
                    <a:pt x="10855" y="1511"/>
                    <a:pt x="10580" y="1242"/>
                  </a:cubicBezTo>
                  <a:cubicBezTo>
                    <a:pt x="10567" y="1230"/>
                    <a:pt x="10555" y="1223"/>
                    <a:pt x="10535" y="1223"/>
                  </a:cubicBezTo>
                  <a:cubicBezTo>
                    <a:pt x="10523" y="1223"/>
                    <a:pt x="10510" y="1230"/>
                    <a:pt x="10497" y="1236"/>
                  </a:cubicBezTo>
                  <a:cubicBezTo>
                    <a:pt x="10382" y="1172"/>
                    <a:pt x="10267" y="1095"/>
                    <a:pt x="10151" y="1025"/>
                  </a:cubicBezTo>
                  <a:cubicBezTo>
                    <a:pt x="10017" y="942"/>
                    <a:pt x="9876" y="852"/>
                    <a:pt x="9735" y="769"/>
                  </a:cubicBezTo>
                  <a:cubicBezTo>
                    <a:pt x="8942" y="314"/>
                    <a:pt x="8052" y="58"/>
                    <a:pt x="7143" y="14"/>
                  </a:cubicBezTo>
                  <a:cubicBezTo>
                    <a:pt x="7034" y="7"/>
                    <a:pt x="6932" y="7"/>
                    <a:pt x="6823" y="7"/>
                  </a:cubicBezTo>
                  <a:lnTo>
                    <a:pt x="6823" y="1"/>
                  </a:lnTo>
                  <a:close/>
                </a:path>
              </a:pathLst>
            </a:custGeom>
            <a:solidFill>
              <a:srgbClr val="FB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806076" y="2373193"/>
              <a:ext cx="1078475" cy="501813"/>
            </a:xfrm>
            <a:custGeom>
              <a:avLst/>
              <a:gdLst/>
              <a:ahLst/>
              <a:cxnLst/>
              <a:rect l="l" t="t" r="r" b="b"/>
              <a:pathLst>
                <a:path w="11599" h="5397" extrusionOk="0">
                  <a:moveTo>
                    <a:pt x="6715" y="1"/>
                  </a:moveTo>
                  <a:lnTo>
                    <a:pt x="6721" y="14"/>
                  </a:lnTo>
                  <a:cubicBezTo>
                    <a:pt x="6222" y="14"/>
                    <a:pt x="5729" y="71"/>
                    <a:pt x="5243" y="193"/>
                  </a:cubicBezTo>
                  <a:cubicBezTo>
                    <a:pt x="4948" y="263"/>
                    <a:pt x="4654" y="353"/>
                    <a:pt x="4372" y="462"/>
                  </a:cubicBezTo>
                  <a:cubicBezTo>
                    <a:pt x="4097" y="577"/>
                    <a:pt x="3822" y="705"/>
                    <a:pt x="3559" y="852"/>
                  </a:cubicBezTo>
                  <a:cubicBezTo>
                    <a:pt x="3079" y="1121"/>
                    <a:pt x="2619" y="1441"/>
                    <a:pt x="2203" y="1799"/>
                  </a:cubicBezTo>
                  <a:cubicBezTo>
                    <a:pt x="1761" y="2171"/>
                    <a:pt x="1370" y="2587"/>
                    <a:pt x="1025" y="3047"/>
                  </a:cubicBezTo>
                  <a:cubicBezTo>
                    <a:pt x="679" y="3496"/>
                    <a:pt x="404" y="3988"/>
                    <a:pt x="199" y="4520"/>
                  </a:cubicBezTo>
                  <a:cubicBezTo>
                    <a:pt x="116" y="4731"/>
                    <a:pt x="52" y="4948"/>
                    <a:pt x="1" y="5172"/>
                  </a:cubicBezTo>
                  <a:cubicBezTo>
                    <a:pt x="212" y="5224"/>
                    <a:pt x="430" y="5262"/>
                    <a:pt x="654" y="5300"/>
                  </a:cubicBezTo>
                  <a:cubicBezTo>
                    <a:pt x="750" y="5313"/>
                    <a:pt x="852" y="5326"/>
                    <a:pt x="948" y="5339"/>
                  </a:cubicBezTo>
                  <a:cubicBezTo>
                    <a:pt x="1217" y="5371"/>
                    <a:pt x="1479" y="5390"/>
                    <a:pt x="1729" y="5396"/>
                  </a:cubicBezTo>
                  <a:lnTo>
                    <a:pt x="1870" y="5396"/>
                  </a:lnTo>
                  <a:cubicBezTo>
                    <a:pt x="2068" y="5396"/>
                    <a:pt x="2273" y="5384"/>
                    <a:pt x="2478" y="5364"/>
                  </a:cubicBezTo>
                  <a:cubicBezTo>
                    <a:pt x="2740" y="5339"/>
                    <a:pt x="2996" y="5275"/>
                    <a:pt x="3246" y="5185"/>
                  </a:cubicBezTo>
                  <a:cubicBezTo>
                    <a:pt x="3374" y="5134"/>
                    <a:pt x="3495" y="5064"/>
                    <a:pt x="3604" y="4987"/>
                  </a:cubicBezTo>
                  <a:cubicBezTo>
                    <a:pt x="3681" y="4929"/>
                    <a:pt x="3745" y="4865"/>
                    <a:pt x="3803" y="4788"/>
                  </a:cubicBezTo>
                  <a:cubicBezTo>
                    <a:pt x="3899" y="4667"/>
                    <a:pt x="3963" y="4520"/>
                    <a:pt x="3988" y="4360"/>
                  </a:cubicBezTo>
                  <a:cubicBezTo>
                    <a:pt x="4001" y="4251"/>
                    <a:pt x="4001" y="4142"/>
                    <a:pt x="3988" y="4033"/>
                  </a:cubicBezTo>
                  <a:cubicBezTo>
                    <a:pt x="3988" y="4020"/>
                    <a:pt x="3988" y="4014"/>
                    <a:pt x="3988" y="4008"/>
                  </a:cubicBezTo>
                  <a:cubicBezTo>
                    <a:pt x="3988" y="4001"/>
                    <a:pt x="3995" y="4001"/>
                    <a:pt x="4001" y="4001"/>
                  </a:cubicBezTo>
                  <a:lnTo>
                    <a:pt x="4014" y="4001"/>
                  </a:lnTo>
                  <a:lnTo>
                    <a:pt x="4091" y="4040"/>
                  </a:lnTo>
                  <a:cubicBezTo>
                    <a:pt x="4180" y="4078"/>
                    <a:pt x="4270" y="4110"/>
                    <a:pt x="4359" y="4142"/>
                  </a:cubicBezTo>
                  <a:cubicBezTo>
                    <a:pt x="4430" y="4161"/>
                    <a:pt x="4500" y="4180"/>
                    <a:pt x="4564" y="4200"/>
                  </a:cubicBezTo>
                  <a:cubicBezTo>
                    <a:pt x="4711" y="4238"/>
                    <a:pt x="4865" y="4270"/>
                    <a:pt x="5025" y="4296"/>
                  </a:cubicBezTo>
                  <a:cubicBezTo>
                    <a:pt x="5268" y="4328"/>
                    <a:pt x="5512" y="4353"/>
                    <a:pt x="5761" y="4360"/>
                  </a:cubicBezTo>
                  <a:lnTo>
                    <a:pt x="5921" y="4360"/>
                  </a:lnTo>
                  <a:cubicBezTo>
                    <a:pt x="6126" y="4360"/>
                    <a:pt x="6324" y="4347"/>
                    <a:pt x="6529" y="4328"/>
                  </a:cubicBezTo>
                  <a:cubicBezTo>
                    <a:pt x="6849" y="4289"/>
                    <a:pt x="7163" y="4219"/>
                    <a:pt x="7457" y="4104"/>
                  </a:cubicBezTo>
                  <a:cubicBezTo>
                    <a:pt x="7630" y="4040"/>
                    <a:pt x="7784" y="3950"/>
                    <a:pt x="7931" y="3841"/>
                  </a:cubicBezTo>
                  <a:cubicBezTo>
                    <a:pt x="8033" y="3771"/>
                    <a:pt x="8123" y="3681"/>
                    <a:pt x="8200" y="3585"/>
                  </a:cubicBezTo>
                  <a:cubicBezTo>
                    <a:pt x="8328" y="3419"/>
                    <a:pt x="8411" y="3220"/>
                    <a:pt x="8443" y="3015"/>
                  </a:cubicBezTo>
                  <a:cubicBezTo>
                    <a:pt x="8456" y="2939"/>
                    <a:pt x="8462" y="2862"/>
                    <a:pt x="8462" y="2779"/>
                  </a:cubicBezTo>
                  <a:cubicBezTo>
                    <a:pt x="8462" y="2772"/>
                    <a:pt x="8468" y="2766"/>
                    <a:pt x="8481" y="2766"/>
                  </a:cubicBezTo>
                  <a:cubicBezTo>
                    <a:pt x="8481" y="2763"/>
                    <a:pt x="8481" y="2761"/>
                    <a:pt x="8482" y="2761"/>
                  </a:cubicBezTo>
                  <a:cubicBezTo>
                    <a:pt x="8483" y="2761"/>
                    <a:pt x="8484" y="2763"/>
                    <a:pt x="8488" y="2766"/>
                  </a:cubicBezTo>
                  <a:cubicBezTo>
                    <a:pt x="8596" y="2830"/>
                    <a:pt x="8712" y="2887"/>
                    <a:pt x="8833" y="2939"/>
                  </a:cubicBezTo>
                  <a:cubicBezTo>
                    <a:pt x="8949" y="2990"/>
                    <a:pt x="9064" y="3035"/>
                    <a:pt x="9185" y="3067"/>
                  </a:cubicBezTo>
                  <a:cubicBezTo>
                    <a:pt x="9422" y="3137"/>
                    <a:pt x="9665" y="3169"/>
                    <a:pt x="9915" y="3176"/>
                  </a:cubicBezTo>
                  <a:lnTo>
                    <a:pt x="9966" y="3176"/>
                  </a:lnTo>
                  <a:cubicBezTo>
                    <a:pt x="10075" y="3176"/>
                    <a:pt x="10190" y="3169"/>
                    <a:pt x="10299" y="3156"/>
                  </a:cubicBezTo>
                  <a:cubicBezTo>
                    <a:pt x="10440" y="3137"/>
                    <a:pt x="10574" y="3112"/>
                    <a:pt x="10715" y="3079"/>
                  </a:cubicBezTo>
                  <a:cubicBezTo>
                    <a:pt x="10849" y="3041"/>
                    <a:pt x="10984" y="2996"/>
                    <a:pt x="11112" y="2945"/>
                  </a:cubicBezTo>
                  <a:cubicBezTo>
                    <a:pt x="11214" y="2907"/>
                    <a:pt x="11317" y="2855"/>
                    <a:pt x="11419" y="2804"/>
                  </a:cubicBezTo>
                  <a:cubicBezTo>
                    <a:pt x="11477" y="2772"/>
                    <a:pt x="11541" y="2740"/>
                    <a:pt x="11598" y="2708"/>
                  </a:cubicBezTo>
                  <a:cubicBezTo>
                    <a:pt x="11483" y="2503"/>
                    <a:pt x="11355" y="2305"/>
                    <a:pt x="11221" y="2113"/>
                  </a:cubicBezTo>
                  <a:cubicBezTo>
                    <a:pt x="11003" y="1799"/>
                    <a:pt x="10747" y="1505"/>
                    <a:pt x="10472" y="1236"/>
                  </a:cubicBezTo>
                  <a:cubicBezTo>
                    <a:pt x="10459" y="1223"/>
                    <a:pt x="10446" y="1217"/>
                    <a:pt x="10427" y="1217"/>
                  </a:cubicBezTo>
                  <a:cubicBezTo>
                    <a:pt x="10414" y="1217"/>
                    <a:pt x="10395" y="1223"/>
                    <a:pt x="10382" y="1236"/>
                  </a:cubicBezTo>
                  <a:lnTo>
                    <a:pt x="10075" y="1038"/>
                  </a:lnTo>
                  <a:lnTo>
                    <a:pt x="10043" y="1019"/>
                  </a:lnTo>
                  <a:cubicBezTo>
                    <a:pt x="9889" y="923"/>
                    <a:pt x="9761" y="839"/>
                    <a:pt x="9627" y="763"/>
                  </a:cubicBezTo>
                  <a:cubicBezTo>
                    <a:pt x="9365" y="615"/>
                    <a:pt x="9083" y="481"/>
                    <a:pt x="8795" y="372"/>
                  </a:cubicBezTo>
                  <a:cubicBezTo>
                    <a:pt x="8232" y="161"/>
                    <a:pt x="7636" y="39"/>
                    <a:pt x="7035" y="7"/>
                  </a:cubicBezTo>
                  <a:cubicBezTo>
                    <a:pt x="6907" y="1"/>
                    <a:pt x="6804" y="1"/>
                    <a:pt x="6715" y="1"/>
                  </a:cubicBezTo>
                  <a:close/>
                </a:path>
              </a:pathLst>
            </a:custGeom>
            <a:solidFill>
              <a:srgbClr val="F1A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/>
            <p:nvPr/>
          </p:nvSpPr>
          <p:spPr>
            <a:xfrm>
              <a:off x="851356" y="3191477"/>
              <a:ext cx="189307" cy="112878"/>
            </a:xfrm>
            <a:custGeom>
              <a:avLst/>
              <a:gdLst/>
              <a:ahLst/>
              <a:cxnLst/>
              <a:rect l="l" t="t" r="r" b="b"/>
              <a:pathLst>
                <a:path w="2036" h="1214" extrusionOk="0">
                  <a:moveTo>
                    <a:pt x="749" y="0"/>
                  </a:moveTo>
                  <a:cubicBezTo>
                    <a:pt x="704" y="7"/>
                    <a:pt x="659" y="20"/>
                    <a:pt x="608" y="32"/>
                  </a:cubicBezTo>
                  <a:cubicBezTo>
                    <a:pt x="563" y="45"/>
                    <a:pt x="519" y="64"/>
                    <a:pt x="474" y="84"/>
                  </a:cubicBezTo>
                  <a:cubicBezTo>
                    <a:pt x="384" y="128"/>
                    <a:pt x="301" y="180"/>
                    <a:pt x="231" y="244"/>
                  </a:cubicBezTo>
                  <a:cubicBezTo>
                    <a:pt x="160" y="308"/>
                    <a:pt x="103" y="384"/>
                    <a:pt x="64" y="468"/>
                  </a:cubicBezTo>
                  <a:cubicBezTo>
                    <a:pt x="19" y="557"/>
                    <a:pt x="0" y="653"/>
                    <a:pt x="13" y="749"/>
                  </a:cubicBezTo>
                  <a:cubicBezTo>
                    <a:pt x="13" y="762"/>
                    <a:pt x="19" y="768"/>
                    <a:pt x="32" y="768"/>
                  </a:cubicBezTo>
                  <a:cubicBezTo>
                    <a:pt x="45" y="768"/>
                    <a:pt x="51" y="756"/>
                    <a:pt x="51" y="749"/>
                  </a:cubicBezTo>
                  <a:cubicBezTo>
                    <a:pt x="51" y="724"/>
                    <a:pt x="51" y="704"/>
                    <a:pt x="51" y="685"/>
                  </a:cubicBezTo>
                  <a:cubicBezTo>
                    <a:pt x="51" y="640"/>
                    <a:pt x="64" y="602"/>
                    <a:pt x="77" y="557"/>
                  </a:cubicBezTo>
                  <a:cubicBezTo>
                    <a:pt x="90" y="519"/>
                    <a:pt x="109" y="480"/>
                    <a:pt x="128" y="442"/>
                  </a:cubicBezTo>
                  <a:cubicBezTo>
                    <a:pt x="160" y="404"/>
                    <a:pt x="192" y="365"/>
                    <a:pt x="231" y="327"/>
                  </a:cubicBezTo>
                  <a:cubicBezTo>
                    <a:pt x="275" y="288"/>
                    <a:pt x="327" y="250"/>
                    <a:pt x="378" y="224"/>
                  </a:cubicBezTo>
                  <a:cubicBezTo>
                    <a:pt x="416" y="205"/>
                    <a:pt x="455" y="186"/>
                    <a:pt x="487" y="173"/>
                  </a:cubicBezTo>
                  <a:cubicBezTo>
                    <a:pt x="557" y="148"/>
                    <a:pt x="627" y="135"/>
                    <a:pt x="698" y="128"/>
                  </a:cubicBezTo>
                  <a:cubicBezTo>
                    <a:pt x="698" y="148"/>
                    <a:pt x="698" y="160"/>
                    <a:pt x="704" y="180"/>
                  </a:cubicBezTo>
                  <a:cubicBezTo>
                    <a:pt x="711" y="218"/>
                    <a:pt x="723" y="250"/>
                    <a:pt x="736" y="288"/>
                  </a:cubicBezTo>
                  <a:cubicBezTo>
                    <a:pt x="762" y="359"/>
                    <a:pt x="794" y="436"/>
                    <a:pt x="839" y="500"/>
                  </a:cubicBezTo>
                  <a:cubicBezTo>
                    <a:pt x="877" y="570"/>
                    <a:pt x="928" y="640"/>
                    <a:pt x="980" y="704"/>
                  </a:cubicBezTo>
                  <a:cubicBezTo>
                    <a:pt x="1037" y="768"/>
                    <a:pt x="1095" y="826"/>
                    <a:pt x="1159" y="884"/>
                  </a:cubicBezTo>
                  <a:cubicBezTo>
                    <a:pt x="1223" y="935"/>
                    <a:pt x="1287" y="986"/>
                    <a:pt x="1357" y="1031"/>
                  </a:cubicBezTo>
                  <a:cubicBezTo>
                    <a:pt x="1421" y="1076"/>
                    <a:pt x="1492" y="1108"/>
                    <a:pt x="1568" y="1140"/>
                  </a:cubicBezTo>
                  <a:cubicBezTo>
                    <a:pt x="1680" y="1188"/>
                    <a:pt x="1805" y="1213"/>
                    <a:pt x="1928" y="1213"/>
                  </a:cubicBezTo>
                  <a:cubicBezTo>
                    <a:pt x="1954" y="1213"/>
                    <a:pt x="1979" y="1212"/>
                    <a:pt x="2004" y="1210"/>
                  </a:cubicBezTo>
                  <a:cubicBezTo>
                    <a:pt x="2036" y="1210"/>
                    <a:pt x="2036" y="1159"/>
                    <a:pt x="2004" y="1159"/>
                  </a:cubicBezTo>
                  <a:lnTo>
                    <a:pt x="1997" y="1159"/>
                  </a:lnTo>
                  <a:cubicBezTo>
                    <a:pt x="1975" y="1162"/>
                    <a:pt x="1951" y="1164"/>
                    <a:pt x="1927" y="1164"/>
                  </a:cubicBezTo>
                  <a:cubicBezTo>
                    <a:pt x="1903" y="1164"/>
                    <a:pt x="1879" y="1162"/>
                    <a:pt x="1856" y="1159"/>
                  </a:cubicBezTo>
                  <a:cubicBezTo>
                    <a:pt x="1780" y="1146"/>
                    <a:pt x="1709" y="1127"/>
                    <a:pt x="1639" y="1095"/>
                  </a:cubicBezTo>
                  <a:lnTo>
                    <a:pt x="1632" y="1095"/>
                  </a:lnTo>
                  <a:cubicBezTo>
                    <a:pt x="1543" y="1056"/>
                    <a:pt x="1453" y="1005"/>
                    <a:pt x="1376" y="941"/>
                  </a:cubicBezTo>
                  <a:lnTo>
                    <a:pt x="1370" y="935"/>
                  </a:lnTo>
                  <a:cubicBezTo>
                    <a:pt x="1274" y="858"/>
                    <a:pt x="1178" y="762"/>
                    <a:pt x="1101" y="666"/>
                  </a:cubicBezTo>
                  <a:cubicBezTo>
                    <a:pt x="1024" y="557"/>
                    <a:pt x="954" y="442"/>
                    <a:pt x="903" y="320"/>
                  </a:cubicBezTo>
                  <a:cubicBezTo>
                    <a:pt x="871" y="244"/>
                    <a:pt x="845" y="160"/>
                    <a:pt x="832" y="77"/>
                  </a:cubicBezTo>
                  <a:lnTo>
                    <a:pt x="832" y="58"/>
                  </a:lnTo>
                  <a:cubicBezTo>
                    <a:pt x="826" y="45"/>
                    <a:pt x="819" y="32"/>
                    <a:pt x="813" y="26"/>
                  </a:cubicBezTo>
                  <a:lnTo>
                    <a:pt x="807" y="26"/>
                  </a:lnTo>
                  <a:cubicBezTo>
                    <a:pt x="807" y="26"/>
                    <a:pt x="800" y="20"/>
                    <a:pt x="800" y="13"/>
                  </a:cubicBezTo>
                  <a:cubicBezTo>
                    <a:pt x="787" y="7"/>
                    <a:pt x="775" y="0"/>
                    <a:pt x="755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979292" y="3278968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7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1003652" y="3293193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79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1865917" y="3015938"/>
              <a:ext cx="489912" cy="565411"/>
            </a:xfrm>
            <a:custGeom>
              <a:avLst/>
              <a:gdLst/>
              <a:ahLst/>
              <a:cxnLst/>
              <a:rect l="l" t="t" r="r" b="b"/>
              <a:pathLst>
                <a:path w="5269" h="6081" extrusionOk="0">
                  <a:moveTo>
                    <a:pt x="4097" y="0"/>
                  </a:moveTo>
                  <a:lnTo>
                    <a:pt x="4097" y="7"/>
                  </a:lnTo>
                  <a:cubicBezTo>
                    <a:pt x="4071" y="7"/>
                    <a:pt x="4052" y="20"/>
                    <a:pt x="4039" y="39"/>
                  </a:cubicBezTo>
                  <a:cubicBezTo>
                    <a:pt x="3847" y="404"/>
                    <a:pt x="3630" y="768"/>
                    <a:pt x="3393" y="1127"/>
                  </a:cubicBezTo>
                  <a:lnTo>
                    <a:pt x="3399" y="1120"/>
                  </a:lnTo>
                  <a:lnTo>
                    <a:pt x="3406" y="1114"/>
                  </a:lnTo>
                  <a:lnTo>
                    <a:pt x="3406" y="1114"/>
                  </a:lnTo>
                  <a:cubicBezTo>
                    <a:pt x="2875" y="1908"/>
                    <a:pt x="2267" y="2644"/>
                    <a:pt x="1588" y="3322"/>
                  </a:cubicBezTo>
                  <a:cubicBezTo>
                    <a:pt x="1371" y="3540"/>
                    <a:pt x="1147" y="3757"/>
                    <a:pt x="916" y="3956"/>
                  </a:cubicBezTo>
                  <a:lnTo>
                    <a:pt x="910" y="3962"/>
                  </a:lnTo>
                  <a:cubicBezTo>
                    <a:pt x="807" y="4039"/>
                    <a:pt x="705" y="4122"/>
                    <a:pt x="615" y="4212"/>
                  </a:cubicBezTo>
                  <a:lnTo>
                    <a:pt x="551" y="4263"/>
                  </a:lnTo>
                  <a:cubicBezTo>
                    <a:pt x="538" y="4269"/>
                    <a:pt x="526" y="4282"/>
                    <a:pt x="526" y="4301"/>
                  </a:cubicBezTo>
                  <a:cubicBezTo>
                    <a:pt x="430" y="4397"/>
                    <a:pt x="346" y="4500"/>
                    <a:pt x="270" y="4615"/>
                  </a:cubicBezTo>
                  <a:cubicBezTo>
                    <a:pt x="180" y="4737"/>
                    <a:pt x="110" y="4871"/>
                    <a:pt x="58" y="5012"/>
                  </a:cubicBezTo>
                  <a:cubicBezTo>
                    <a:pt x="14" y="5140"/>
                    <a:pt x="1" y="5274"/>
                    <a:pt x="20" y="5409"/>
                  </a:cubicBezTo>
                  <a:cubicBezTo>
                    <a:pt x="33" y="5473"/>
                    <a:pt x="52" y="5537"/>
                    <a:pt x="84" y="5601"/>
                  </a:cubicBezTo>
                  <a:cubicBezTo>
                    <a:pt x="116" y="5665"/>
                    <a:pt x="161" y="5722"/>
                    <a:pt x="212" y="5767"/>
                  </a:cubicBezTo>
                  <a:cubicBezTo>
                    <a:pt x="276" y="5825"/>
                    <a:pt x="340" y="5876"/>
                    <a:pt x="417" y="5914"/>
                  </a:cubicBezTo>
                  <a:cubicBezTo>
                    <a:pt x="500" y="5965"/>
                    <a:pt x="590" y="5997"/>
                    <a:pt x="679" y="6029"/>
                  </a:cubicBezTo>
                  <a:cubicBezTo>
                    <a:pt x="782" y="6061"/>
                    <a:pt x="897" y="6081"/>
                    <a:pt x="1006" y="6081"/>
                  </a:cubicBezTo>
                  <a:cubicBezTo>
                    <a:pt x="1063" y="6081"/>
                    <a:pt x="1121" y="6074"/>
                    <a:pt x="1179" y="6068"/>
                  </a:cubicBezTo>
                  <a:cubicBezTo>
                    <a:pt x="1345" y="6036"/>
                    <a:pt x="1511" y="5978"/>
                    <a:pt x="1659" y="5895"/>
                  </a:cubicBezTo>
                  <a:cubicBezTo>
                    <a:pt x="1819" y="5812"/>
                    <a:pt x="1959" y="5709"/>
                    <a:pt x="2094" y="5594"/>
                  </a:cubicBezTo>
                  <a:cubicBezTo>
                    <a:pt x="2235" y="5473"/>
                    <a:pt x="2369" y="5338"/>
                    <a:pt x="2497" y="5204"/>
                  </a:cubicBezTo>
                  <a:cubicBezTo>
                    <a:pt x="2599" y="5089"/>
                    <a:pt x="2708" y="4961"/>
                    <a:pt x="2843" y="4801"/>
                  </a:cubicBezTo>
                  <a:cubicBezTo>
                    <a:pt x="2939" y="4679"/>
                    <a:pt x="3035" y="4564"/>
                    <a:pt x="3131" y="4442"/>
                  </a:cubicBezTo>
                  <a:lnTo>
                    <a:pt x="3175" y="4391"/>
                  </a:lnTo>
                  <a:cubicBezTo>
                    <a:pt x="3700" y="3738"/>
                    <a:pt x="4308" y="2951"/>
                    <a:pt x="4776" y="2061"/>
                  </a:cubicBezTo>
                  <a:cubicBezTo>
                    <a:pt x="4968" y="1703"/>
                    <a:pt x="5121" y="1325"/>
                    <a:pt x="5249" y="941"/>
                  </a:cubicBezTo>
                  <a:cubicBezTo>
                    <a:pt x="5256" y="935"/>
                    <a:pt x="5262" y="922"/>
                    <a:pt x="5268" y="909"/>
                  </a:cubicBezTo>
                  <a:cubicBezTo>
                    <a:pt x="5268" y="903"/>
                    <a:pt x="5268" y="896"/>
                    <a:pt x="5268" y="884"/>
                  </a:cubicBezTo>
                  <a:cubicBezTo>
                    <a:pt x="5268" y="884"/>
                    <a:pt x="5268" y="877"/>
                    <a:pt x="5268" y="877"/>
                  </a:cubicBezTo>
                  <a:cubicBezTo>
                    <a:pt x="5268" y="858"/>
                    <a:pt x="5268" y="845"/>
                    <a:pt x="5256" y="832"/>
                  </a:cubicBezTo>
                  <a:cubicBezTo>
                    <a:pt x="5249" y="820"/>
                    <a:pt x="5236" y="807"/>
                    <a:pt x="5224" y="807"/>
                  </a:cubicBezTo>
                  <a:cubicBezTo>
                    <a:pt x="4987" y="410"/>
                    <a:pt x="4609" y="128"/>
                    <a:pt x="4161" y="13"/>
                  </a:cubicBezTo>
                  <a:lnTo>
                    <a:pt x="4135" y="13"/>
                  </a:lnTo>
                  <a:cubicBezTo>
                    <a:pt x="4129" y="13"/>
                    <a:pt x="4129" y="7"/>
                    <a:pt x="4123" y="7"/>
                  </a:cubicBezTo>
                  <a:cubicBezTo>
                    <a:pt x="4116" y="0"/>
                    <a:pt x="4103" y="0"/>
                    <a:pt x="4097" y="0"/>
                  </a:cubicBezTo>
                  <a:close/>
                </a:path>
              </a:pathLst>
            </a:custGeom>
            <a:solidFill>
              <a:srgbClr val="FB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/>
            <p:nvPr/>
          </p:nvSpPr>
          <p:spPr>
            <a:xfrm>
              <a:off x="1352965" y="3326572"/>
              <a:ext cx="739191" cy="374988"/>
            </a:xfrm>
            <a:custGeom>
              <a:avLst/>
              <a:gdLst/>
              <a:ahLst/>
              <a:cxnLst/>
              <a:rect l="l" t="t" r="r" b="b"/>
              <a:pathLst>
                <a:path w="7950" h="4033" extrusionOk="0">
                  <a:moveTo>
                    <a:pt x="4590" y="2944"/>
                  </a:moveTo>
                  <a:cubicBezTo>
                    <a:pt x="4615" y="3015"/>
                    <a:pt x="4647" y="3092"/>
                    <a:pt x="4679" y="3156"/>
                  </a:cubicBezTo>
                  <a:cubicBezTo>
                    <a:pt x="4724" y="3252"/>
                    <a:pt x="4763" y="3328"/>
                    <a:pt x="4807" y="3405"/>
                  </a:cubicBezTo>
                  <a:cubicBezTo>
                    <a:pt x="4871" y="3527"/>
                    <a:pt x="4955" y="3642"/>
                    <a:pt x="5044" y="3751"/>
                  </a:cubicBezTo>
                  <a:cubicBezTo>
                    <a:pt x="5025" y="3738"/>
                    <a:pt x="5006" y="3732"/>
                    <a:pt x="4987" y="3725"/>
                  </a:cubicBezTo>
                  <a:lnTo>
                    <a:pt x="4942" y="3712"/>
                  </a:lnTo>
                  <a:cubicBezTo>
                    <a:pt x="4679" y="3616"/>
                    <a:pt x="4423" y="3488"/>
                    <a:pt x="4187" y="3335"/>
                  </a:cubicBezTo>
                  <a:cubicBezTo>
                    <a:pt x="4321" y="3245"/>
                    <a:pt x="4443" y="3136"/>
                    <a:pt x="4545" y="3008"/>
                  </a:cubicBezTo>
                  <a:cubicBezTo>
                    <a:pt x="4558" y="2989"/>
                    <a:pt x="4577" y="2970"/>
                    <a:pt x="4590" y="2944"/>
                  </a:cubicBezTo>
                  <a:close/>
                  <a:moveTo>
                    <a:pt x="5684" y="0"/>
                  </a:moveTo>
                  <a:cubicBezTo>
                    <a:pt x="5671" y="7"/>
                    <a:pt x="5659" y="13"/>
                    <a:pt x="5646" y="26"/>
                  </a:cubicBezTo>
                  <a:cubicBezTo>
                    <a:pt x="5390" y="371"/>
                    <a:pt x="5057" y="653"/>
                    <a:pt x="4673" y="845"/>
                  </a:cubicBezTo>
                  <a:lnTo>
                    <a:pt x="4590" y="877"/>
                  </a:lnTo>
                  <a:cubicBezTo>
                    <a:pt x="4583" y="871"/>
                    <a:pt x="4571" y="858"/>
                    <a:pt x="4564" y="858"/>
                  </a:cubicBezTo>
                  <a:cubicBezTo>
                    <a:pt x="4558" y="855"/>
                    <a:pt x="4553" y="853"/>
                    <a:pt x="4549" y="853"/>
                  </a:cubicBezTo>
                  <a:cubicBezTo>
                    <a:pt x="4545" y="853"/>
                    <a:pt x="4542" y="855"/>
                    <a:pt x="4539" y="858"/>
                  </a:cubicBezTo>
                  <a:cubicBezTo>
                    <a:pt x="4532" y="858"/>
                    <a:pt x="4519" y="858"/>
                    <a:pt x="4513" y="864"/>
                  </a:cubicBezTo>
                  <a:cubicBezTo>
                    <a:pt x="4500" y="871"/>
                    <a:pt x="4487" y="884"/>
                    <a:pt x="4481" y="896"/>
                  </a:cubicBezTo>
                  <a:lnTo>
                    <a:pt x="4475" y="916"/>
                  </a:lnTo>
                  <a:lnTo>
                    <a:pt x="4468" y="935"/>
                  </a:lnTo>
                  <a:cubicBezTo>
                    <a:pt x="4436" y="948"/>
                    <a:pt x="4423" y="980"/>
                    <a:pt x="4436" y="1005"/>
                  </a:cubicBezTo>
                  <a:cubicBezTo>
                    <a:pt x="4391" y="1140"/>
                    <a:pt x="4353" y="1280"/>
                    <a:pt x="4340" y="1421"/>
                  </a:cubicBezTo>
                  <a:cubicBezTo>
                    <a:pt x="4244" y="1332"/>
                    <a:pt x="4135" y="1261"/>
                    <a:pt x="4014" y="1216"/>
                  </a:cubicBezTo>
                  <a:cubicBezTo>
                    <a:pt x="3937" y="1191"/>
                    <a:pt x="3867" y="1172"/>
                    <a:pt x="3790" y="1165"/>
                  </a:cubicBezTo>
                  <a:lnTo>
                    <a:pt x="3745" y="1159"/>
                  </a:lnTo>
                  <a:cubicBezTo>
                    <a:pt x="3739" y="1133"/>
                    <a:pt x="3713" y="1114"/>
                    <a:pt x="3687" y="1114"/>
                  </a:cubicBezTo>
                  <a:lnTo>
                    <a:pt x="3675" y="1114"/>
                  </a:lnTo>
                  <a:cubicBezTo>
                    <a:pt x="3598" y="1133"/>
                    <a:pt x="3527" y="1146"/>
                    <a:pt x="3457" y="1152"/>
                  </a:cubicBezTo>
                  <a:lnTo>
                    <a:pt x="3220" y="1152"/>
                  </a:lnTo>
                  <a:lnTo>
                    <a:pt x="3163" y="1146"/>
                  </a:lnTo>
                  <a:cubicBezTo>
                    <a:pt x="3124" y="1146"/>
                    <a:pt x="3086" y="1146"/>
                    <a:pt x="3047" y="1140"/>
                  </a:cubicBezTo>
                  <a:lnTo>
                    <a:pt x="3028" y="1140"/>
                  </a:lnTo>
                  <a:cubicBezTo>
                    <a:pt x="3022" y="1146"/>
                    <a:pt x="3015" y="1159"/>
                    <a:pt x="3022" y="1165"/>
                  </a:cubicBezTo>
                  <a:cubicBezTo>
                    <a:pt x="3028" y="1236"/>
                    <a:pt x="3028" y="1300"/>
                    <a:pt x="3022" y="1364"/>
                  </a:cubicBezTo>
                  <a:cubicBezTo>
                    <a:pt x="3009" y="1415"/>
                    <a:pt x="2996" y="1466"/>
                    <a:pt x="2977" y="1511"/>
                  </a:cubicBezTo>
                  <a:cubicBezTo>
                    <a:pt x="2964" y="1549"/>
                    <a:pt x="2939" y="1581"/>
                    <a:pt x="2919" y="1613"/>
                  </a:cubicBezTo>
                  <a:cubicBezTo>
                    <a:pt x="2894" y="1645"/>
                    <a:pt x="2862" y="1677"/>
                    <a:pt x="2830" y="1703"/>
                  </a:cubicBezTo>
                  <a:cubicBezTo>
                    <a:pt x="2785" y="1735"/>
                    <a:pt x="2740" y="1760"/>
                    <a:pt x="2689" y="1780"/>
                  </a:cubicBezTo>
                  <a:cubicBezTo>
                    <a:pt x="2612" y="1812"/>
                    <a:pt x="2529" y="1837"/>
                    <a:pt x="2452" y="1844"/>
                  </a:cubicBezTo>
                  <a:cubicBezTo>
                    <a:pt x="2394" y="1850"/>
                    <a:pt x="2337" y="1856"/>
                    <a:pt x="2279" y="1856"/>
                  </a:cubicBezTo>
                  <a:cubicBezTo>
                    <a:pt x="2209" y="1856"/>
                    <a:pt x="2145" y="1850"/>
                    <a:pt x="2081" y="1844"/>
                  </a:cubicBezTo>
                  <a:cubicBezTo>
                    <a:pt x="1940" y="1824"/>
                    <a:pt x="1812" y="1786"/>
                    <a:pt x="1684" y="1735"/>
                  </a:cubicBezTo>
                  <a:cubicBezTo>
                    <a:pt x="1588" y="1696"/>
                    <a:pt x="1498" y="1645"/>
                    <a:pt x="1415" y="1581"/>
                  </a:cubicBezTo>
                  <a:cubicBezTo>
                    <a:pt x="1364" y="1549"/>
                    <a:pt x="1326" y="1504"/>
                    <a:pt x="1287" y="1460"/>
                  </a:cubicBezTo>
                  <a:cubicBezTo>
                    <a:pt x="1274" y="1447"/>
                    <a:pt x="1255" y="1440"/>
                    <a:pt x="1242" y="1440"/>
                  </a:cubicBezTo>
                  <a:lnTo>
                    <a:pt x="1204" y="1440"/>
                  </a:lnTo>
                  <a:cubicBezTo>
                    <a:pt x="897" y="1460"/>
                    <a:pt x="596" y="1498"/>
                    <a:pt x="302" y="1562"/>
                  </a:cubicBezTo>
                  <a:cubicBezTo>
                    <a:pt x="282" y="1568"/>
                    <a:pt x="263" y="1581"/>
                    <a:pt x="257" y="1607"/>
                  </a:cubicBezTo>
                  <a:cubicBezTo>
                    <a:pt x="199" y="1639"/>
                    <a:pt x="154" y="1684"/>
                    <a:pt x="116" y="1735"/>
                  </a:cubicBezTo>
                  <a:cubicBezTo>
                    <a:pt x="78" y="1786"/>
                    <a:pt x="52" y="1837"/>
                    <a:pt x="39" y="1901"/>
                  </a:cubicBezTo>
                  <a:cubicBezTo>
                    <a:pt x="20" y="1965"/>
                    <a:pt x="7" y="2029"/>
                    <a:pt x="7" y="2100"/>
                  </a:cubicBezTo>
                  <a:cubicBezTo>
                    <a:pt x="1" y="2240"/>
                    <a:pt x="20" y="2381"/>
                    <a:pt x="58" y="2516"/>
                  </a:cubicBezTo>
                  <a:cubicBezTo>
                    <a:pt x="90" y="2650"/>
                    <a:pt x="135" y="2778"/>
                    <a:pt x="193" y="2906"/>
                  </a:cubicBezTo>
                  <a:cubicBezTo>
                    <a:pt x="250" y="3028"/>
                    <a:pt x="327" y="3143"/>
                    <a:pt x="423" y="3245"/>
                  </a:cubicBezTo>
                  <a:cubicBezTo>
                    <a:pt x="532" y="3360"/>
                    <a:pt x="666" y="3463"/>
                    <a:pt x="814" y="3540"/>
                  </a:cubicBezTo>
                  <a:cubicBezTo>
                    <a:pt x="1121" y="3693"/>
                    <a:pt x="1454" y="3776"/>
                    <a:pt x="1799" y="3796"/>
                  </a:cubicBezTo>
                  <a:cubicBezTo>
                    <a:pt x="1914" y="3808"/>
                    <a:pt x="2036" y="3808"/>
                    <a:pt x="2151" y="3808"/>
                  </a:cubicBezTo>
                  <a:cubicBezTo>
                    <a:pt x="2382" y="3808"/>
                    <a:pt x="2612" y="3796"/>
                    <a:pt x="2843" y="3770"/>
                  </a:cubicBezTo>
                  <a:cubicBezTo>
                    <a:pt x="2919" y="3764"/>
                    <a:pt x="3003" y="3751"/>
                    <a:pt x="3073" y="3744"/>
                  </a:cubicBezTo>
                  <a:cubicBezTo>
                    <a:pt x="3150" y="3732"/>
                    <a:pt x="3233" y="3719"/>
                    <a:pt x="3297" y="3706"/>
                  </a:cubicBezTo>
                  <a:cubicBezTo>
                    <a:pt x="3457" y="3674"/>
                    <a:pt x="3611" y="3623"/>
                    <a:pt x="3764" y="3565"/>
                  </a:cubicBezTo>
                  <a:cubicBezTo>
                    <a:pt x="3873" y="3514"/>
                    <a:pt x="3982" y="3463"/>
                    <a:pt x="4084" y="3405"/>
                  </a:cubicBezTo>
                  <a:cubicBezTo>
                    <a:pt x="4411" y="3623"/>
                    <a:pt x="4769" y="3789"/>
                    <a:pt x="5153" y="3898"/>
                  </a:cubicBezTo>
                  <a:lnTo>
                    <a:pt x="5255" y="3924"/>
                  </a:lnTo>
                  <a:cubicBezTo>
                    <a:pt x="5313" y="3968"/>
                    <a:pt x="5371" y="4000"/>
                    <a:pt x="5441" y="4026"/>
                  </a:cubicBezTo>
                  <a:cubicBezTo>
                    <a:pt x="5441" y="4026"/>
                    <a:pt x="5454" y="4032"/>
                    <a:pt x="5460" y="4032"/>
                  </a:cubicBezTo>
                  <a:cubicBezTo>
                    <a:pt x="5486" y="4032"/>
                    <a:pt x="5505" y="4013"/>
                    <a:pt x="5518" y="3988"/>
                  </a:cubicBezTo>
                  <a:lnTo>
                    <a:pt x="5518" y="3981"/>
                  </a:lnTo>
                  <a:cubicBezTo>
                    <a:pt x="5697" y="4013"/>
                    <a:pt x="5876" y="4026"/>
                    <a:pt x="6062" y="4026"/>
                  </a:cubicBezTo>
                  <a:lnTo>
                    <a:pt x="6222" y="4026"/>
                  </a:lnTo>
                  <a:cubicBezTo>
                    <a:pt x="6401" y="4020"/>
                    <a:pt x="6580" y="3994"/>
                    <a:pt x="6753" y="3949"/>
                  </a:cubicBezTo>
                  <a:cubicBezTo>
                    <a:pt x="6932" y="3904"/>
                    <a:pt x="7099" y="3840"/>
                    <a:pt x="7265" y="3764"/>
                  </a:cubicBezTo>
                  <a:cubicBezTo>
                    <a:pt x="7380" y="3706"/>
                    <a:pt x="7489" y="3642"/>
                    <a:pt x="7598" y="3565"/>
                  </a:cubicBezTo>
                  <a:cubicBezTo>
                    <a:pt x="7700" y="3488"/>
                    <a:pt x="7803" y="3412"/>
                    <a:pt x="7899" y="3316"/>
                  </a:cubicBezTo>
                  <a:lnTo>
                    <a:pt x="7924" y="3284"/>
                  </a:lnTo>
                  <a:lnTo>
                    <a:pt x="7950" y="3258"/>
                  </a:lnTo>
                  <a:cubicBezTo>
                    <a:pt x="7950" y="3200"/>
                    <a:pt x="7950" y="3143"/>
                    <a:pt x="7944" y="3085"/>
                  </a:cubicBezTo>
                  <a:cubicBezTo>
                    <a:pt x="7937" y="3021"/>
                    <a:pt x="7924" y="2957"/>
                    <a:pt x="7912" y="2900"/>
                  </a:cubicBezTo>
                  <a:cubicBezTo>
                    <a:pt x="7886" y="2784"/>
                    <a:pt x="7854" y="2669"/>
                    <a:pt x="7809" y="2560"/>
                  </a:cubicBezTo>
                  <a:cubicBezTo>
                    <a:pt x="7726" y="2330"/>
                    <a:pt x="7617" y="2112"/>
                    <a:pt x="7489" y="1908"/>
                  </a:cubicBezTo>
                  <a:cubicBezTo>
                    <a:pt x="7374" y="1716"/>
                    <a:pt x="7246" y="1530"/>
                    <a:pt x="7124" y="1351"/>
                  </a:cubicBezTo>
                  <a:cubicBezTo>
                    <a:pt x="7035" y="1223"/>
                    <a:pt x="6913" y="1050"/>
                    <a:pt x="6779" y="884"/>
                  </a:cubicBezTo>
                  <a:cubicBezTo>
                    <a:pt x="6632" y="698"/>
                    <a:pt x="6471" y="519"/>
                    <a:pt x="6292" y="365"/>
                  </a:cubicBezTo>
                  <a:cubicBezTo>
                    <a:pt x="6126" y="205"/>
                    <a:pt x="5927" y="90"/>
                    <a:pt x="5716" y="7"/>
                  </a:cubicBezTo>
                  <a:lnTo>
                    <a:pt x="5697" y="7"/>
                  </a:lnTo>
                  <a:lnTo>
                    <a:pt x="57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940613" y="3559198"/>
              <a:ext cx="1118270" cy="1027336"/>
            </a:xfrm>
            <a:custGeom>
              <a:avLst/>
              <a:gdLst/>
              <a:ahLst/>
              <a:cxnLst/>
              <a:rect l="l" t="t" r="r" b="b"/>
              <a:pathLst>
                <a:path w="12027" h="11049" extrusionOk="0">
                  <a:moveTo>
                    <a:pt x="9383" y="1"/>
                  </a:moveTo>
                  <a:lnTo>
                    <a:pt x="9383" y="1"/>
                  </a:lnTo>
                  <a:cubicBezTo>
                    <a:pt x="9385" y="3"/>
                    <a:pt x="9386" y="5"/>
                    <a:pt x="9388" y="7"/>
                  </a:cubicBezTo>
                  <a:lnTo>
                    <a:pt x="9388" y="7"/>
                  </a:lnTo>
                  <a:cubicBezTo>
                    <a:pt x="9388" y="7"/>
                    <a:pt x="9389" y="7"/>
                    <a:pt x="9390" y="7"/>
                  </a:cubicBezTo>
                  <a:lnTo>
                    <a:pt x="9383" y="1"/>
                  </a:lnTo>
                  <a:close/>
                  <a:moveTo>
                    <a:pt x="9388" y="7"/>
                  </a:moveTo>
                  <a:lnTo>
                    <a:pt x="9388" y="7"/>
                  </a:lnTo>
                  <a:cubicBezTo>
                    <a:pt x="9280" y="20"/>
                    <a:pt x="9178" y="33"/>
                    <a:pt x="9070" y="46"/>
                  </a:cubicBezTo>
                  <a:cubicBezTo>
                    <a:pt x="8609" y="110"/>
                    <a:pt x="8122" y="193"/>
                    <a:pt x="7527" y="302"/>
                  </a:cubicBezTo>
                  <a:lnTo>
                    <a:pt x="7143" y="378"/>
                  </a:lnTo>
                  <a:lnTo>
                    <a:pt x="7066" y="398"/>
                  </a:lnTo>
                  <a:lnTo>
                    <a:pt x="6759" y="455"/>
                  </a:lnTo>
                  <a:cubicBezTo>
                    <a:pt x="6503" y="506"/>
                    <a:pt x="6253" y="570"/>
                    <a:pt x="6004" y="641"/>
                  </a:cubicBezTo>
                  <a:cubicBezTo>
                    <a:pt x="5869" y="673"/>
                    <a:pt x="5748" y="711"/>
                    <a:pt x="5633" y="750"/>
                  </a:cubicBezTo>
                  <a:lnTo>
                    <a:pt x="5441" y="807"/>
                  </a:lnTo>
                  <a:lnTo>
                    <a:pt x="5396" y="820"/>
                  </a:lnTo>
                  <a:lnTo>
                    <a:pt x="5383" y="826"/>
                  </a:lnTo>
                  <a:lnTo>
                    <a:pt x="5287" y="858"/>
                  </a:lnTo>
                  <a:lnTo>
                    <a:pt x="5127" y="903"/>
                  </a:lnTo>
                  <a:cubicBezTo>
                    <a:pt x="4973" y="942"/>
                    <a:pt x="4820" y="993"/>
                    <a:pt x="4666" y="1057"/>
                  </a:cubicBezTo>
                  <a:cubicBezTo>
                    <a:pt x="4621" y="1076"/>
                    <a:pt x="4577" y="1095"/>
                    <a:pt x="4532" y="1121"/>
                  </a:cubicBezTo>
                  <a:lnTo>
                    <a:pt x="4506" y="1134"/>
                  </a:lnTo>
                  <a:cubicBezTo>
                    <a:pt x="4506" y="1198"/>
                    <a:pt x="4500" y="1255"/>
                    <a:pt x="4487" y="1313"/>
                  </a:cubicBezTo>
                  <a:cubicBezTo>
                    <a:pt x="4461" y="1505"/>
                    <a:pt x="4404" y="1697"/>
                    <a:pt x="4327" y="1876"/>
                  </a:cubicBezTo>
                  <a:cubicBezTo>
                    <a:pt x="4244" y="2075"/>
                    <a:pt x="4129" y="2267"/>
                    <a:pt x="3994" y="2446"/>
                  </a:cubicBezTo>
                  <a:cubicBezTo>
                    <a:pt x="3866" y="2606"/>
                    <a:pt x="3719" y="2753"/>
                    <a:pt x="3559" y="2881"/>
                  </a:cubicBezTo>
                  <a:cubicBezTo>
                    <a:pt x="3437" y="2977"/>
                    <a:pt x="3303" y="3054"/>
                    <a:pt x="3162" y="3124"/>
                  </a:cubicBezTo>
                  <a:lnTo>
                    <a:pt x="3149" y="3124"/>
                  </a:lnTo>
                  <a:cubicBezTo>
                    <a:pt x="3060" y="3156"/>
                    <a:pt x="2970" y="3188"/>
                    <a:pt x="2874" y="3207"/>
                  </a:cubicBezTo>
                  <a:cubicBezTo>
                    <a:pt x="2855" y="3214"/>
                    <a:pt x="2842" y="3227"/>
                    <a:pt x="2829" y="3246"/>
                  </a:cubicBezTo>
                  <a:cubicBezTo>
                    <a:pt x="2816" y="3252"/>
                    <a:pt x="2804" y="3265"/>
                    <a:pt x="2804" y="3284"/>
                  </a:cubicBezTo>
                  <a:cubicBezTo>
                    <a:pt x="2381" y="4315"/>
                    <a:pt x="2004" y="5339"/>
                    <a:pt x="1684" y="6203"/>
                  </a:cubicBezTo>
                  <a:cubicBezTo>
                    <a:pt x="1588" y="6465"/>
                    <a:pt x="1492" y="6721"/>
                    <a:pt x="1396" y="6984"/>
                  </a:cubicBezTo>
                  <a:lnTo>
                    <a:pt x="1319" y="7208"/>
                  </a:lnTo>
                  <a:cubicBezTo>
                    <a:pt x="1044" y="7963"/>
                    <a:pt x="832" y="8545"/>
                    <a:pt x="608" y="9140"/>
                  </a:cubicBezTo>
                  <a:cubicBezTo>
                    <a:pt x="410" y="9672"/>
                    <a:pt x="231" y="10145"/>
                    <a:pt x="52" y="10593"/>
                  </a:cubicBezTo>
                  <a:cubicBezTo>
                    <a:pt x="45" y="10593"/>
                    <a:pt x="39" y="10593"/>
                    <a:pt x="32" y="10600"/>
                  </a:cubicBezTo>
                  <a:cubicBezTo>
                    <a:pt x="20" y="10606"/>
                    <a:pt x="7" y="10619"/>
                    <a:pt x="7" y="10638"/>
                  </a:cubicBezTo>
                  <a:cubicBezTo>
                    <a:pt x="0" y="10657"/>
                    <a:pt x="7" y="10677"/>
                    <a:pt x="13" y="10689"/>
                  </a:cubicBezTo>
                  <a:cubicBezTo>
                    <a:pt x="26" y="10702"/>
                    <a:pt x="39" y="10709"/>
                    <a:pt x="52" y="10715"/>
                  </a:cubicBezTo>
                  <a:cubicBezTo>
                    <a:pt x="788" y="10824"/>
                    <a:pt x="1536" y="10837"/>
                    <a:pt x="2266" y="10856"/>
                  </a:cubicBezTo>
                  <a:lnTo>
                    <a:pt x="2304" y="10856"/>
                  </a:lnTo>
                  <a:cubicBezTo>
                    <a:pt x="2631" y="10862"/>
                    <a:pt x="3040" y="10869"/>
                    <a:pt x="3437" y="10894"/>
                  </a:cubicBezTo>
                  <a:lnTo>
                    <a:pt x="3764" y="10913"/>
                  </a:lnTo>
                  <a:lnTo>
                    <a:pt x="3770" y="10913"/>
                  </a:lnTo>
                  <a:lnTo>
                    <a:pt x="4020" y="10926"/>
                  </a:lnTo>
                  <a:lnTo>
                    <a:pt x="4609" y="10958"/>
                  </a:lnTo>
                  <a:cubicBezTo>
                    <a:pt x="5396" y="10997"/>
                    <a:pt x="6196" y="11022"/>
                    <a:pt x="6977" y="11029"/>
                  </a:cubicBezTo>
                  <a:cubicBezTo>
                    <a:pt x="7220" y="11029"/>
                    <a:pt x="7470" y="11035"/>
                    <a:pt x="7713" y="11035"/>
                  </a:cubicBezTo>
                  <a:lnTo>
                    <a:pt x="8378" y="11035"/>
                  </a:lnTo>
                  <a:cubicBezTo>
                    <a:pt x="8660" y="11035"/>
                    <a:pt x="8961" y="11035"/>
                    <a:pt x="9210" y="11041"/>
                  </a:cubicBezTo>
                  <a:lnTo>
                    <a:pt x="9294" y="11041"/>
                  </a:lnTo>
                  <a:cubicBezTo>
                    <a:pt x="9530" y="11041"/>
                    <a:pt x="9767" y="11048"/>
                    <a:pt x="10004" y="11048"/>
                  </a:cubicBezTo>
                  <a:cubicBezTo>
                    <a:pt x="10050" y="11048"/>
                    <a:pt x="10097" y="11048"/>
                    <a:pt x="10143" y="11048"/>
                  </a:cubicBezTo>
                  <a:cubicBezTo>
                    <a:pt x="10749" y="11048"/>
                    <a:pt x="11349" y="11009"/>
                    <a:pt x="11950" y="10926"/>
                  </a:cubicBezTo>
                  <a:cubicBezTo>
                    <a:pt x="11969" y="10926"/>
                    <a:pt x="11982" y="10920"/>
                    <a:pt x="11995" y="10907"/>
                  </a:cubicBezTo>
                  <a:cubicBezTo>
                    <a:pt x="12007" y="10894"/>
                    <a:pt x="12014" y="10875"/>
                    <a:pt x="12014" y="10862"/>
                  </a:cubicBezTo>
                  <a:cubicBezTo>
                    <a:pt x="12014" y="10856"/>
                    <a:pt x="12007" y="10849"/>
                    <a:pt x="12007" y="10843"/>
                  </a:cubicBezTo>
                  <a:cubicBezTo>
                    <a:pt x="12020" y="10830"/>
                    <a:pt x="12027" y="10811"/>
                    <a:pt x="12027" y="10792"/>
                  </a:cubicBezTo>
                  <a:cubicBezTo>
                    <a:pt x="11956" y="9371"/>
                    <a:pt x="11783" y="7963"/>
                    <a:pt x="11508" y="6574"/>
                  </a:cubicBezTo>
                  <a:cubicBezTo>
                    <a:pt x="11444" y="6235"/>
                    <a:pt x="11374" y="5883"/>
                    <a:pt x="11297" y="5531"/>
                  </a:cubicBezTo>
                  <a:cubicBezTo>
                    <a:pt x="11227" y="5230"/>
                    <a:pt x="11163" y="4948"/>
                    <a:pt x="11073" y="4571"/>
                  </a:cubicBezTo>
                  <a:cubicBezTo>
                    <a:pt x="10951" y="4039"/>
                    <a:pt x="10798" y="3425"/>
                    <a:pt x="10625" y="2830"/>
                  </a:cubicBezTo>
                  <a:cubicBezTo>
                    <a:pt x="10408" y="2083"/>
                    <a:pt x="10044" y="972"/>
                    <a:pt x="9388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941822" y="3736597"/>
              <a:ext cx="401116" cy="831985"/>
            </a:xfrm>
            <a:custGeom>
              <a:avLst/>
              <a:gdLst/>
              <a:ahLst/>
              <a:cxnLst/>
              <a:rect l="l" t="t" r="r" b="b"/>
              <a:pathLst>
                <a:path w="4314" h="8948" extrusionOk="0">
                  <a:moveTo>
                    <a:pt x="4314" y="0"/>
                  </a:moveTo>
                  <a:lnTo>
                    <a:pt x="4314" y="0"/>
                  </a:lnTo>
                  <a:cubicBezTo>
                    <a:pt x="4231" y="192"/>
                    <a:pt x="4122" y="371"/>
                    <a:pt x="3994" y="538"/>
                  </a:cubicBezTo>
                  <a:lnTo>
                    <a:pt x="3988" y="544"/>
                  </a:lnTo>
                  <a:cubicBezTo>
                    <a:pt x="3866" y="704"/>
                    <a:pt x="3719" y="851"/>
                    <a:pt x="3559" y="979"/>
                  </a:cubicBezTo>
                  <a:cubicBezTo>
                    <a:pt x="3431" y="1075"/>
                    <a:pt x="3296" y="1152"/>
                    <a:pt x="3155" y="1216"/>
                  </a:cubicBezTo>
                  <a:lnTo>
                    <a:pt x="3149" y="1216"/>
                  </a:lnTo>
                  <a:cubicBezTo>
                    <a:pt x="3059" y="1255"/>
                    <a:pt x="2963" y="1280"/>
                    <a:pt x="2867" y="1306"/>
                  </a:cubicBezTo>
                  <a:cubicBezTo>
                    <a:pt x="2848" y="1306"/>
                    <a:pt x="2835" y="1325"/>
                    <a:pt x="2829" y="1344"/>
                  </a:cubicBezTo>
                  <a:cubicBezTo>
                    <a:pt x="2816" y="1351"/>
                    <a:pt x="2803" y="1363"/>
                    <a:pt x="2797" y="1376"/>
                  </a:cubicBezTo>
                  <a:cubicBezTo>
                    <a:pt x="2381" y="2400"/>
                    <a:pt x="1997" y="3431"/>
                    <a:pt x="1677" y="4301"/>
                  </a:cubicBezTo>
                  <a:cubicBezTo>
                    <a:pt x="1607" y="4500"/>
                    <a:pt x="1530" y="4704"/>
                    <a:pt x="1459" y="4903"/>
                  </a:cubicBezTo>
                  <a:lnTo>
                    <a:pt x="1395" y="5076"/>
                  </a:lnTo>
                  <a:lnTo>
                    <a:pt x="1312" y="5306"/>
                  </a:lnTo>
                  <a:cubicBezTo>
                    <a:pt x="1050" y="6023"/>
                    <a:pt x="832" y="6631"/>
                    <a:pt x="608" y="7239"/>
                  </a:cubicBezTo>
                  <a:cubicBezTo>
                    <a:pt x="403" y="7777"/>
                    <a:pt x="224" y="8250"/>
                    <a:pt x="51" y="8692"/>
                  </a:cubicBezTo>
                  <a:cubicBezTo>
                    <a:pt x="45" y="8692"/>
                    <a:pt x="39" y="8692"/>
                    <a:pt x="32" y="8698"/>
                  </a:cubicBezTo>
                  <a:cubicBezTo>
                    <a:pt x="13" y="8705"/>
                    <a:pt x="7" y="8717"/>
                    <a:pt x="0" y="8737"/>
                  </a:cubicBezTo>
                  <a:cubicBezTo>
                    <a:pt x="0" y="8749"/>
                    <a:pt x="0" y="8769"/>
                    <a:pt x="13" y="8788"/>
                  </a:cubicBezTo>
                  <a:cubicBezTo>
                    <a:pt x="19" y="8801"/>
                    <a:pt x="32" y="8807"/>
                    <a:pt x="51" y="8813"/>
                  </a:cubicBezTo>
                  <a:cubicBezTo>
                    <a:pt x="736" y="8903"/>
                    <a:pt x="1421" y="8948"/>
                    <a:pt x="2112" y="8948"/>
                  </a:cubicBezTo>
                  <a:cubicBezTo>
                    <a:pt x="2106" y="8660"/>
                    <a:pt x="2112" y="8372"/>
                    <a:pt x="2131" y="8084"/>
                  </a:cubicBezTo>
                  <a:cubicBezTo>
                    <a:pt x="2157" y="7668"/>
                    <a:pt x="2202" y="7252"/>
                    <a:pt x="2272" y="6842"/>
                  </a:cubicBezTo>
                  <a:cubicBezTo>
                    <a:pt x="2304" y="6637"/>
                    <a:pt x="2343" y="6432"/>
                    <a:pt x="2381" y="6228"/>
                  </a:cubicBezTo>
                  <a:cubicBezTo>
                    <a:pt x="2407" y="6125"/>
                    <a:pt x="2426" y="6029"/>
                    <a:pt x="2445" y="5933"/>
                  </a:cubicBezTo>
                  <a:cubicBezTo>
                    <a:pt x="2471" y="5831"/>
                    <a:pt x="2490" y="5748"/>
                    <a:pt x="2509" y="5652"/>
                  </a:cubicBezTo>
                  <a:cubicBezTo>
                    <a:pt x="2599" y="5293"/>
                    <a:pt x="2701" y="4941"/>
                    <a:pt x="2816" y="4589"/>
                  </a:cubicBezTo>
                  <a:cubicBezTo>
                    <a:pt x="2938" y="4244"/>
                    <a:pt x="3059" y="3904"/>
                    <a:pt x="3194" y="3559"/>
                  </a:cubicBezTo>
                  <a:cubicBezTo>
                    <a:pt x="3328" y="3219"/>
                    <a:pt x="3456" y="2880"/>
                    <a:pt x="3584" y="2541"/>
                  </a:cubicBezTo>
                  <a:cubicBezTo>
                    <a:pt x="3712" y="2202"/>
                    <a:pt x="3834" y="1869"/>
                    <a:pt x="3943" y="1530"/>
                  </a:cubicBezTo>
                  <a:cubicBezTo>
                    <a:pt x="4052" y="1191"/>
                    <a:pt x="4148" y="864"/>
                    <a:pt x="4218" y="519"/>
                  </a:cubicBezTo>
                  <a:cubicBezTo>
                    <a:pt x="4256" y="346"/>
                    <a:pt x="4288" y="173"/>
                    <a:pt x="4314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1289927" y="3886475"/>
              <a:ext cx="17945" cy="33752"/>
            </a:xfrm>
            <a:custGeom>
              <a:avLst/>
              <a:gdLst/>
              <a:ahLst/>
              <a:cxnLst/>
              <a:rect l="l" t="t" r="r" b="b"/>
              <a:pathLst>
                <a:path w="193" h="363" extrusionOk="0">
                  <a:moveTo>
                    <a:pt x="128" y="1"/>
                  </a:moveTo>
                  <a:cubicBezTo>
                    <a:pt x="103" y="1"/>
                    <a:pt x="77" y="20"/>
                    <a:pt x="71" y="52"/>
                  </a:cubicBezTo>
                  <a:cubicBezTo>
                    <a:pt x="52" y="129"/>
                    <a:pt x="26" y="212"/>
                    <a:pt x="0" y="289"/>
                  </a:cubicBezTo>
                  <a:cubicBezTo>
                    <a:pt x="0" y="302"/>
                    <a:pt x="0" y="321"/>
                    <a:pt x="7" y="334"/>
                  </a:cubicBezTo>
                  <a:cubicBezTo>
                    <a:pt x="20" y="347"/>
                    <a:pt x="32" y="359"/>
                    <a:pt x="45" y="359"/>
                  </a:cubicBezTo>
                  <a:cubicBezTo>
                    <a:pt x="51" y="361"/>
                    <a:pt x="56" y="362"/>
                    <a:pt x="60" y="362"/>
                  </a:cubicBezTo>
                  <a:cubicBezTo>
                    <a:pt x="72" y="362"/>
                    <a:pt x="81" y="358"/>
                    <a:pt x="90" y="353"/>
                  </a:cubicBezTo>
                  <a:cubicBezTo>
                    <a:pt x="103" y="347"/>
                    <a:pt x="116" y="334"/>
                    <a:pt x="116" y="315"/>
                  </a:cubicBezTo>
                  <a:cubicBezTo>
                    <a:pt x="148" y="238"/>
                    <a:pt x="167" y="155"/>
                    <a:pt x="186" y="78"/>
                  </a:cubicBezTo>
                  <a:cubicBezTo>
                    <a:pt x="192" y="46"/>
                    <a:pt x="173" y="14"/>
                    <a:pt x="141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1260174" y="3966248"/>
              <a:ext cx="20270" cy="37285"/>
            </a:xfrm>
            <a:custGeom>
              <a:avLst/>
              <a:gdLst/>
              <a:ahLst/>
              <a:cxnLst/>
              <a:rect l="l" t="t" r="r" b="b"/>
              <a:pathLst>
                <a:path w="218" h="401" extrusionOk="0">
                  <a:moveTo>
                    <a:pt x="154" y="1"/>
                  </a:moveTo>
                  <a:cubicBezTo>
                    <a:pt x="128" y="1"/>
                    <a:pt x="103" y="20"/>
                    <a:pt x="96" y="45"/>
                  </a:cubicBezTo>
                  <a:cubicBezTo>
                    <a:pt x="71" y="141"/>
                    <a:pt x="39" y="231"/>
                    <a:pt x="7" y="327"/>
                  </a:cubicBezTo>
                  <a:cubicBezTo>
                    <a:pt x="0" y="340"/>
                    <a:pt x="7" y="359"/>
                    <a:pt x="13" y="372"/>
                  </a:cubicBezTo>
                  <a:cubicBezTo>
                    <a:pt x="19" y="385"/>
                    <a:pt x="39" y="397"/>
                    <a:pt x="51" y="397"/>
                  </a:cubicBezTo>
                  <a:cubicBezTo>
                    <a:pt x="55" y="399"/>
                    <a:pt x="60" y="400"/>
                    <a:pt x="64" y="400"/>
                  </a:cubicBezTo>
                  <a:cubicBezTo>
                    <a:pt x="75" y="400"/>
                    <a:pt x="87" y="396"/>
                    <a:pt x="96" y="391"/>
                  </a:cubicBezTo>
                  <a:cubicBezTo>
                    <a:pt x="109" y="385"/>
                    <a:pt x="122" y="372"/>
                    <a:pt x="122" y="353"/>
                  </a:cubicBezTo>
                  <a:cubicBezTo>
                    <a:pt x="154" y="263"/>
                    <a:pt x="186" y="167"/>
                    <a:pt x="212" y="71"/>
                  </a:cubicBezTo>
                  <a:cubicBezTo>
                    <a:pt x="218" y="39"/>
                    <a:pt x="199" y="7"/>
                    <a:pt x="167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1233490" y="4041280"/>
              <a:ext cx="17201" cy="26964"/>
            </a:xfrm>
            <a:custGeom>
              <a:avLst/>
              <a:gdLst/>
              <a:ahLst/>
              <a:cxnLst/>
              <a:rect l="l" t="t" r="r" b="b"/>
              <a:pathLst>
                <a:path w="185" h="290" extrusionOk="0">
                  <a:moveTo>
                    <a:pt x="127" y="0"/>
                  </a:moveTo>
                  <a:cubicBezTo>
                    <a:pt x="114" y="0"/>
                    <a:pt x="102" y="6"/>
                    <a:pt x="95" y="13"/>
                  </a:cubicBezTo>
                  <a:lnTo>
                    <a:pt x="95" y="6"/>
                  </a:lnTo>
                  <a:cubicBezTo>
                    <a:pt x="82" y="19"/>
                    <a:pt x="70" y="32"/>
                    <a:pt x="63" y="45"/>
                  </a:cubicBezTo>
                  <a:cubicBezTo>
                    <a:pt x="44" y="102"/>
                    <a:pt x="25" y="160"/>
                    <a:pt x="12" y="211"/>
                  </a:cubicBezTo>
                  <a:cubicBezTo>
                    <a:pt x="1" y="260"/>
                    <a:pt x="36" y="289"/>
                    <a:pt x="71" y="289"/>
                  </a:cubicBezTo>
                  <a:cubicBezTo>
                    <a:pt x="95" y="289"/>
                    <a:pt x="119" y="275"/>
                    <a:pt x="127" y="243"/>
                  </a:cubicBezTo>
                  <a:cubicBezTo>
                    <a:pt x="146" y="186"/>
                    <a:pt x="159" y="128"/>
                    <a:pt x="185" y="70"/>
                  </a:cubicBezTo>
                  <a:cubicBezTo>
                    <a:pt x="185" y="58"/>
                    <a:pt x="185" y="45"/>
                    <a:pt x="178" y="32"/>
                  </a:cubicBezTo>
                  <a:cubicBezTo>
                    <a:pt x="166" y="13"/>
                    <a:pt x="153" y="6"/>
                    <a:pt x="140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/>
            <p:nvPr/>
          </p:nvSpPr>
          <p:spPr>
            <a:xfrm>
              <a:off x="1204202" y="4115010"/>
              <a:ext cx="19712" cy="33566"/>
            </a:xfrm>
            <a:custGeom>
              <a:avLst/>
              <a:gdLst/>
              <a:ahLst/>
              <a:cxnLst/>
              <a:rect l="l" t="t" r="r" b="b"/>
              <a:pathLst>
                <a:path w="212" h="361" extrusionOk="0">
                  <a:moveTo>
                    <a:pt x="148" y="1"/>
                  </a:moveTo>
                  <a:cubicBezTo>
                    <a:pt x="135" y="1"/>
                    <a:pt x="122" y="7"/>
                    <a:pt x="116" y="14"/>
                  </a:cubicBezTo>
                  <a:cubicBezTo>
                    <a:pt x="103" y="20"/>
                    <a:pt x="90" y="33"/>
                    <a:pt x="90" y="46"/>
                  </a:cubicBezTo>
                  <a:cubicBezTo>
                    <a:pt x="58" y="129"/>
                    <a:pt x="33" y="206"/>
                    <a:pt x="7" y="289"/>
                  </a:cubicBezTo>
                  <a:cubicBezTo>
                    <a:pt x="1" y="321"/>
                    <a:pt x="20" y="353"/>
                    <a:pt x="52" y="359"/>
                  </a:cubicBezTo>
                  <a:cubicBezTo>
                    <a:pt x="56" y="360"/>
                    <a:pt x="60" y="360"/>
                    <a:pt x="64" y="360"/>
                  </a:cubicBezTo>
                  <a:cubicBezTo>
                    <a:pt x="92" y="360"/>
                    <a:pt x="118" y="342"/>
                    <a:pt x="129" y="314"/>
                  </a:cubicBezTo>
                  <a:cubicBezTo>
                    <a:pt x="148" y="238"/>
                    <a:pt x="173" y="154"/>
                    <a:pt x="205" y="78"/>
                  </a:cubicBezTo>
                  <a:cubicBezTo>
                    <a:pt x="212" y="39"/>
                    <a:pt x="193" y="7"/>
                    <a:pt x="161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1178169" y="4190042"/>
              <a:ext cx="20177" cy="37750"/>
            </a:xfrm>
            <a:custGeom>
              <a:avLst/>
              <a:gdLst/>
              <a:ahLst/>
              <a:cxnLst/>
              <a:rect l="l" t="t" r="r" b="b"/>
              <a:pathLst>
                <a:path w="217" h="406" extrusionOk="0">
                  <a:moveTo>
                    <a:pt x="153" y="0"/>
                  </a:moveTo>
                  <a:cubicBezTo>
                    <a:pt x="140" y="0"/>
                    <a:pt x="133" y="0"/>
                    <a:pt x="121" y="7"/>
                  </a:cubicBezTo>
                  <a:cubicBezTo>
                    <a:pt x="108" y="19"/>
                    <a:pt x="101" y="32"/>
                    <a:pt x="95" y="45"/>
                  </a:cubicBezTo>
                  <a:cubicBezTo>
                    <a:pt x="63" y="141"/>
                    <a:pt x="37" y="231"/>
                    <a:pt x="12" y="327"/>
                  </a:cubicBezTo>
                  <a:cubicBezTo>
                    <a:pt x="1" y="375"/>
                    <a:pt x="39" y="406"/>
                    <a:pt x="76" y="406"/>
                  </a:cubicBezTo>
                  <a:cubicBezTo>
                    <a:pt x="102" y="406"/>
                    <a:pt x="128" y="390"/>
                    <a:pt x="133" y="352"/>
                  </a:cubicBezTo>
                  <a:cubicBezTo>
                    <a:pt x="153" y="263"/>
                    <a:pt x="178" y="167"/>
                    <a:pt x="210" y="71"/>
                  </a:cubicBezTo>
                  <a:cubicBezTo>
                    <a:pt x="217" y="58"/>
                    <a:pt x="210" y="39"/>
                    <a:pt x="204" y="26"/>
                  </a:cubicBezTo>
                  <a:cubicBezTo>
                    <a:pt x="197" y="13"/>
                    <a:pt x="185" y="7"/>
                    <a:pt x="165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1160689" y="4273349"/>
              <a:ext cx="16829" cy="26406"/>
            </a:xfrm>
            <a:custGeom>
              <a:avLst/>
              <a:gdLst/>
              <a:ahLst/>
              <a:cxnLst/>
              <a:rect l="l" t="t" r="r" b="b"/>
              <a:pathLst>
                <a:path w="181" h="284" extrusionOk="0">
                  <a:moveTo>
                    <a:pt x="110" y="0"/>
                  </a:moveTo>
                  <a:cubicBezTo>
                    <a:pt x="85" y="7"/>
                    <a:pt x="59" y="26"/>
                    <a:pt x="53" y="51"/>
                  </a:cubicBezTo>
                  <a:cubicBezTo>
                    <a:pt x="40" y="103"/>
                    <a:pt x="21" y="154"/>
                    <a:pt x="8" y="211"/>
                  </a:cubicBezTo>
                  <a:cubicBezTo>
                    <a:pt x="0" y="256"/>
                    <a:pt x="36" y="283"/>
                    <a:pt x="71" y="283"/>
                  </a:cubicBezTo>
                  <a:cubicBezTo>
                    <a:pt x="97" y="283"/>
                    <a:pt x="121" y="269"/>
                    <a:pt x="129" y="237"/>
                  </a:cubicBezTo>
                  <a:cubicBezTo>
                    <a:pt x="142" y="179"/>
                    <a:pt x="155" y="128"/>
                    <a:pt x="168" y="77"/>
                  </a:cubicBezTo>
                  <a:cubicBezTo>
                    <a:pt x="181" y="45"/>
                    <a:pt x="155" y="13"/>
                    <a:pt x="123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1142931" y="4350054"/>
              <a:ext cx="16736" cy="39424"/>
            </a:xfrm>
            <a:custGeom>
              <a:avLst/>
              <a:gdLst/>
              <a:ahLst/>
              <a:cxnLst/>
              <a:rect l="l" t="t" r="r" b="b"/>
              <a:pathLst>
                <a:path w="180" h="424" extrusionOk="0">
                  <a:moveTo>
                    <a:pt x="116" y="1"/>
                  </a:moveTo>
                  <a:cubicBezTo>
                    <a:pt x="90" y="1"/>
                    <a:pt x="64" y="20"/>
                    <a:pt x="58" y="46"/>
                  </a:cubicBezTo>
                  <a:cubicBezTo>
                    <a:pt x="32" y="142"/>
                    <a:pt x="13" y="244"/>
                    <a:pt x="0" y="346"/>
                  </a:cubicBezTo>
                  <a:cubicBezTo>
                    <a:pt x="0" y="366"/>
                    <a:pt x="0" y="378"/>
                    <a:pt x="13" y="391"/>
                  </a:cubicBezTo>
                  <a:cubicBezTo>
                    <a:pt x="20" y="410"/>
                    <a:pt x="32" y="417"/>
                    <a:pt x="52" y="423"/>
                  </a:cubicBezTo>
                  <a:cubicBezTo>
                    <a:pt x="64" y="423"/>
                    <a:pt x="77" y="423"/>
                    <a:pt x="90" y="410"/>
                  </a:cubicBezTo>
                  <a:cubicBezTo>
                    <a:pt x="109" y="404"/>
                    <a:pt x="116" y="391"/>
                    <a:pt x="122" y="378"/>
                  </a:cubicBezTo>
                  <a:cubicBezTo>
                    <a:pt x="135" y="276"/>
                    <a:pt x="154" y="174"/>
                    <a:pt x="173" y="71"/>
                  </a:cubicBezTo>
                  <a:cubicBezTo>
                    <a:pt x="180" y="39"/>
                    <a:pt x="160" y="7"/>
                    <a:pt x="12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/>
            <p:nvPr/>
          </p:nvSpPr>
          <p:spPr>
            <a:xfrm>
              <a:off x="1131030" y="4438196"/>
              <a:ext cx="16736" cy="41190"/>
            </a:xfrm>
            <a:custGeom>
              <a:avLst/>
              <a:gdLst/>
              <a:ahLst/>
              <a:cxnLst/>
              <a:rect l="l" t="t" r="r" b="b"/>
              <a:pathLst>
                <a:path w="180" h="443" extrusionOk="0">
                  <a:moveTo>
                    <a:pt x="116" y="0"/>
                  </a:moveTo>
                  <a:cubicBezTo>
                    <a:pt x="90" y="0"/>
                    <a:pt x="64" y="26"/>
                    <a:pt x="58" y="51"/>
                  </a:cubicBezTo>
                  <a:lnTo>
                    <a:pt x="58" y="45"/>
                  </a:lnTo>
                  <a:cubicBezTo>
                    <a:pt x="26" y="160"/>
                    <a:pt x="7" y="269"/>
                    <a:pt x="0" y="384"/>
                  </a:cubicBezTo>
                  <a:cubicBezTo>
                    <a:pt x="0" y="419"/>
                    <a:pt x="26" y="443"/>
                    <a:pt x="55" y="443"/>
                  </a:cubicBezTo>
                  <a:cubicBezTo>
                    <a:pt x="58" y="443"/>
                    <a:pt x="61" y="442"/>
                    <a:pt x="64" y="442"/>
                  </a:cubicBezTo>
                  <a:cubicBezTo>
                    <a:pt x="77" y="442"/>
                    <a:pt x="96" y="435"/>
                    <a:pt x="103" y="429"/>
                  </a:cubicBezTo>
                  <a:cubicBezTo>
                    <a:pt x="116" y="416"/>
                    <a:pt x="122" y="397"/>
                    <a:pt x="122" y="384"/>
                  </a:cubicBezTo>
                  <a:cubicBezTo>
                    <a:pt x="122" y="365"/>
                    <a:pt x="122" y="346"/>
                    <a:pt x="128" y="327"/>
                  </a:cubicBezTo>
                  <a:cubicBezTo>
                    <a:pt x="135" y="243"/>
                    <a:pt x="154" y="160"/>
                    <a:pt x="173" y="77"/>
                  </a:cubicBezTo>
                  <a:cubicBezTo>
                    <a:pt x="180" y="39"/>
                    <a:pt x="160" y="7"/>
                    <a:pt x="128" y="0"/>
                  </a:cubicBezTo>
                  <a:close/>
                </a:path>
              </a:pathLst>
            </a:custGeom>
            <a:solidFill>
              <a:srgbClr val="06A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1129263" y="4519643"/>
              <a:ext cx="12552" cy="28731"/>
            </a:xfrm>
            <a:custGeom>
              <a:avLst/>
              <a:gdLst/>
              <a:ahLst/>
              <a:cxnLst/>
              <a:rect l="l" t="t" r="r" b="b"/>
              <a:pathLst>
                <a:path w="135" h="309" extrusionOk="0">
                  <a:moveTo>
                    <a:pt x="77" y="1"/>
                  </a:moveTo>
                  <a:cubicBezTo>
                    <a:pt x="58" y="1"/>
                    <a:pt x="45" y="7"/>
                    <a:pt x="32" y="20"/>
                  </a:cubicBezTo>
                  <a:cubicBezTo>
                    <a:pt x="19" y="27"/>
                    <a:pt x="19" y="46"/>
                    <a:pt x="19" y="59"/>
                  </a:cubicBezTo>
                  <a:cubicBezTo>
                    <a:pt x="13" y="123"/>
                    <a:pt x="7" y="187"/>
                    <a:pt x="0" y="251"/>
                  </a:cubicBezTo>
                  <a:cubicBezTo>
                    <a:pt x="0" y="263"/>
                    <a:pt x="7" y="276"/>
                    <a:pt x="19" y="289"/>
                  </a:cubicBezTo>
                  <a:cubicBezTo>
                    <a:pt x="32" y="302"/>
                    <a:pt x="48" y="308"/>
                    <a:pt x="63" y="308"/>
                  </a:cubicBezTo>
                  <a:cubicBezTo>
                    <a:pt x="79" y="308"/>
                    <a:pt x="93" y="302"/>
                    <a:pt x="103" y="289"/>
                  </a:cubicBezTo>
                  <a:cubicBezTo>
                    <a:pt x="115" y="276"/>
                    <a:pt x="122" y="263"/>
                    <a:pt x="122" y="244"/>
                  </a:cubicBezTo>
                  <a:cubicBezTo>
                    <a:pt x="128" y="187"/>
                    <a:pt x="135" y="123"/>
                    <a:pt x="135" y="59"/>
                  </a:cubicBezTo>
                  <a:cubicBezTo>
                    <a:pt x="135" y="46"/>
                    <a:pt x="128" y="27"/>
                    <a:pt x="122" y="20"/>
                  </a:cubicBezTo>
                  <a:cubicBezTo>
                    <a:pt x="109" y="7"/>
                    <a:pt x="90" y="1"/>
                    <a:pt x="77" y="1"/>
                  </a:cubicBezTo>
                  <a:close/>
                </a:path>
              </a:pathLst>
            </a:custGeom>
            <a:solidFill>
              <a:srgbClr val="06A7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1486294" y="3644922"/>
              <a:ext cx="39331" cy="20735"/>
            </a:xfrm>
            <a:custGeom>
              <a:avLst/>
              <a:gdLst/>
              <a:ahLst/>
              <a:cxnLst/>
              <a:rect l="l" t="t" r="r" b="b"/>
              <a:pathLst>
                <a:path w="423" h="223" extrusionOk="0">
                  <a:moveTo>
                    <a:pt x="333" y="0"/>
                  </a:moveTo>
                  <a:lnTo>
                    <a:pt x="333" y="13"/>
                  </a:lnTo>
                  <a:cubicBezTo>
                    <a:pt x="231" y="39"/>
                    <a:pt x="135" y="71"/>
                    <a:pt x="39" y="109"/>
                  </a:cubicBezTo>
                  <a:cubicBezTo>
                    <a:pt x="26" y="116"/>
                    <a:pt x="13" y="122"/>
                    <a:pt x="7" y="135"/>
                  </a:cubicBezTo>
                  <a:cubicBezTo>
                    <a:pt x="0" y="154"/>
                    <a:pt x="0" y="167"/>
                    <a:pt x="7" y="186"/>
                  </a:cubicBezTo>
                  <a:cubicBezTo>
                    <a:pt x="13" y="199"/>
                    <a:pt x="20" y="212"/>
                    <a:pt x="32" y="218"/>
                  </a:cubicBezTo>
                  <a:cubicBezTo>
                    <a:pt x="42" y="221"/>
                    <a:pt x="50" y="223"/>
                    <a:pt x="58" y="223"/>
                  </a:cubicBezTo>
                  <a:cubicBezTo>
                    <a:pt x="66" y="223"/>
                    <a:pt x="74" y="221"/>
                    <a:pt x="84" y="218"/>
                  </a:cubicBezTo>
                  <a:cubicBezTo>
                    <a:pt x="173" y="180"/>
                    <a:pt x="276" y="148"/>
                    <a:pt x="372" y="122"/>
                  </a:cubicBezTo>
                  <a:cubicBezTo>
                    <a:pt x="404" y="109"/>
                    <a:pt x="423" y="77"/>
                    <a:pt x="410" y="39"/>
                  </a:cubicBezTo>
                  <a:cubicBezTo>
                    <a:pt x="404" y="20"/>
                    <a:pt x="378" y="0"/>
                    <a:pt x="35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1560675" y="3629767"/>
              <a:ext cx="36355" cy="15807"/>
            </a:xfrm>
            <a:custGeom>
              <a:avLst/>
              <a:gdLst/>
              <a:ahLst/>
              <a:cxnLst/>
              <a:rect l="l" t="t" r="r" b="b"/>
              <a:pathLst>
                <a:path w="391" h="170" extrusionOk="0">
                  <a:moveTo>
                    <a:pt x="337" y="1"/>
                  </a:moveTo>
                  <a:cubicBezTo>
                    <a:pt x="334" y="1"/>
                    <a:pt x="331" y="2"/>
                    <a:pt x="327" y="3"/>
                  </a:cubicBezTo>
                  <a:lnTo>
                    <a:pt x="308" y="3"/>
                  </a:lnTo>
                  <a:cubicBezTo>
                    <a:pt x="256" y="16"/>
                    <a:pt x="199" y="29"/>
                    <a:pt x="141" y="35"/>
                  </a:cubicBezTo>
                  <a:lnTo>
                    <a:pt x="64" y="48"/>
                  </a:lnTo>
                  <a:cubicBezTo>
                    <a:pt x="45" y="48"/>
                    <a:pt x="32" y="61"/>
                    <a:pt x="26" y="67"/>
                  </a:cubicBezTo>
                  <a:cubicBezTo>
                    <a:pt x="0" y="93"/>
                    <a:pt x="0" y="131"/>
                    <a:pt x="26" y="157"/>
                  </a:cubicBezTo>
                  <a:cubicBezTo>
                    <a:pt x="32" y="163"/>
                    <a:pt x="52" y="170"/>
                    <a:pt x="64" y="170"/>
                  </a:cubicBezTo>
                  <a:cubicBezTo>
                    <a:pt x="160" y="157"/>
                    <a:pt x="250" y="138"/>
                    <a:pt x="346" y="119"/>
                  </a:cubicBezTo>
                  <a:cubicBezTo>
                    <a:pt x="378" y="106"/>
                    <a:pt x="391" y="74"/>
                    <a:pt x="384" y="42"/>
                  </a:cubicBezTo>
                  <a:cubicBezTo>
                    <a:pt x="378" y="29"/>
                    <a:pt x="372" y="16"/>
                    <a:pt x="352" y="10"/>
                  </a:cubicBezTo>
                  <a:cubicBezTo>
                    <a:pt x="348" y="5"/>
                    <a:pt x="343" y="1"/>
                    <a:pt x="337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/>
            <p:nvPr/>
          </p:nvSpPr>
          <p:spPr>
            <a:xfrm>
              <a:off x="1631430" y="3615170"/>
              <a:ext cx="32264" cy="15156"/>
            </a:xfrm>
            <a:custGeom>
              <a:avLst/>
              <a:gdLst/>
              <a:ahLst/>
              <a:cxnLst/>
              <a:rect l="l" t="t" r="r" b="b"/>
              <a:pathLst>
                <a:path w="347" h="163" extrusionOk="0">
                  <a:moveTo>
                    <a:pt x="283" y="0"/>
                  </a:moveTo>
                  <a:cubicBezTo>
                    <a:pt x="212" y="13"/>
                    <a:pt x="136" y="26"/>
                    <a:pt x="65" y="45"/>
                  </a:cubicBezTo>
                  <a:cubicBezTo>
                    <a:pt x="0" y="69"/>
                    <a:pt x="22" y="163"/>
                    <a:pt x="86" y="163"/>
                  </a:cubicBezTo>
                  <a:cubicBezTo>
                    <a:pt x="91" y="163"/>
                    <a:pt x="97" y="162"/>
                    <a:pt x="104" y="160"/>
                  </a:cubicBezTo>
                  <a:cubicBezTo>
                    <a:pt x="155" y="148"/>
                    <a:pt x="206" y="135"/>
                    <a:pt x="264" y="122"/>
                  </a:cubicBezTo>
                  <a:lnTo>
                    <a:pt x="289" y="116"/>
                  </a:lnTo>
                  <a:cubicBezTo>
                    <a:pt x="308" y="116"/>
                    <a:pt x="321" y="109"/>
                    <a:pt x="334" y="96"/>
                  </a:cubicBezTo>
                  <a:cubicBezTo>
                    <a:pt x="340" y="90"/>
                    <a:pt x="347" y="71"/>
                    <a:pt x="347" y="58"/>
                  </a:cubicBezTo>
                  <a:cubicBezTo>
                    <a:pt x="347" y="39"/>
                    <a:pt x="340" y="26"/>
                    <a:pt x="328" y="13"/>
                  </a:cubicBezTo>
                  <a:cubicBezTo>
                    <a:pt x="321" y="7"/>
                    <a:pt x="308" y="0"/>
                    <a:pt x="289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702929" y="3597040"/>
              <a:ext cx="40539" cy="18038"/>
            </a:xfrm>
            <a:custGeom>
              <a:avLst/>
              <a:gdLst/>
              <a:ahLst/>
              <a:cxnLst/>
              <a:rect l="l" t="t" r="r" b="b"/>
              <a:pathLst>
                <a:path w="436" h="194" extrusionOk="0">
                  <a:moveTo>
                    <a:pt x="378" y="1"/>
                  </a:moveTo>
                  <a:cubicBezTo>
                    <a:pt x="376" y="1"/>
                    <a:pt x="373" y="2"/>
                    <a:pt x="371" y="3"/>
                  </a:cubicBezTo>
                  <a:lnTo>
                    <a:pt x="359" y="3"/>
                  </a:lnTo>
                  <a:cubicBezTo>
                    <a:pt x="250" y="23"/>
                    <a:pt x="147" y="48"/>
                    <a:pt x="45" y="74"/>
                  </a:cubicBezTo>
                  <a:cubicBezTo>
                    <a:pt x="13" y="87"/>
                    <a:pt x="0" y="119"/>
                    <a:pt x="7" y="151"/>
                  </a:cubicBezTo>
                  <a:cubicBezTo>
                    <a:pt x="17" y="176"/>
                    <a:pt x="39" y="193"/>
                    <a:pt x="63" y="193"/>
                  </a:cubicBezTo>
                  <a:cubicBezTo>
                    <a:pt x="70" y="193"/>
                    <a:pt x="77" y="192"/>
                    <a:pt x="83" y="189"/>
                  </a:cubicBezTo>
                  <a:cubicBezTo>
                    <a:pt x="186" y="163"/>
                    <a:pt x="288" y="138"/>
                    <a:pt x="391" y="119"/>
                  </a:cubicBezTo>
                  <a:cubicBezTo>
                    <a:pt x="410" y="112"/>
                    <a:pt x="423" y="99"/>
                    <a:pt x="429" y="87"/>
                  </a:cubicBezTo>
                  <a:cubicBezTo>
                    <a:pt x="435" y="74"/>
                    <a:pt x="435" y="55"/>
                    <a:pt x="429" y="42"/>
                  </a:cubicBezTo>
                  <a:cubicBezTo>
                    <a:pt x="423" y="29"/>
                    <a:pt x="410" y="16"/>
                    <a:pt x="397" y="10"/>
                  </a:cubicBezTo>
                  <a:cubicBezTo>
                    <a:pt x="392" y="5"/>
                    <a:pt x="385" y="1"/>
                    <a:pt x="37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7"/>
            <p:cNvSpPr/>
            <p:nvPr/>
          </p:nvSpPr>
          <p:spPr>
            <a:xfrm>
              <a:off x="1423813" y="3871598"/>
              <a:ext cx="493445" cy="370897"/>
            </a:xfrm>
            <a:custGeom>
              <a:avLst/>
              <a:gdLst/>
              <a:ahLst/>
              <a:cxnLst/>
              <a:rect l="l" t="t" r="r" b="b"/>
              <a:pathLst>
                <a:path w="5307" h="3989" extrusionOk="0">
                  <a:moveTo>
                    <a:pt x="5025" y="1"/>
                  </a:moveTo>
                  <a:lnTo>
                    <a:pt x="5018" y="7"/>
                  </a:lnTo>
                  <a:lnTo>
                    <a:pt x="4993" y="7"/>
                  </a:lnTo>
                  <a:cubicBezTo>
                    <a:pt x="3994" y="257"/>
                    <a:pt x="2983" y="449"/>
                    <a:pt x="1965" y="583"/>
                  </a:cubicBezTo>
                  <a:cubicBezTo>
                    <a:pt x="1696" y="622"/>
                    <a:pt x="1434" y="660"/>
                    <a:pt x="1165" y="692"/>
                  </a:cubicBezTo>
                  <a:cubicBezTo>
                    <a:pt x="807" y="743"/>
                    <a:pt x="442" y="795"/>
                    <a:pt x="77" y="846"/>
                  </a:cubicBezTo>
                  <a:cubicBezTo>
                    <a:pt x="58" y="846"/>
                    <a:pt x="45" y="859"/>
                    <a:pt x="39" y="878"/>
                  </a:cubicBezTo>
                  <a:cubicBezTo>
                    <a:pt x="13" y="884"/>
                    <a:pt x="0" y="903"/>
                    <a:pt x="0" y="929"/>
                  </a:cubicBezTo>
                  <a:cubicBezTo>
                    <a:pt x="32" y="1313"/>
                    <a:pt x="116" y="1691"/>
                    <a:pt x="256" y="2043"/>
                  </a:cubicBezTo>
                  <a:cubicBezTo>
                    <a:pt x="391" y="2401"/>
                    <a:pt x="589" y="2740"/>
                    <a:pt x="839" y="3028"/>
                  </a:cubicBezTo>
                  <a:cubicBezTo>
                    <a:pt x="1088" y="3323"/>
                    <a:pt x="1396" y="3553"/>
                    <a:pt x="1748" y="3713"/>
                  </a:cubicBezTo>
                  <a:cubicBezTo>
                    <a:pt x="2068" y="3854"/>
                    <a:pt x="2420" y="3944"/>
                    <a:pt x="2772" y="3976"/>
                  </a:cubicBezTo>
                  <a:cubicBezTo>
                    <a:pt x="2855" y="3982"/>
                    <a:pt x="2932" y="3988"/>
                    <a:pt x="3015" y="3988"/>
                  </a:cubicBezTo>
                  <a:cubicBezTo>
                    <a:pt x="3271" y="3988"/>
                    <a:pt x="3527" y="3950"/>
                    <a:pt x="3770" y="3873"/>
                  </a:cubicBezTo>
                  <a:cubicBezTo>
                    <a:pt x="4090" y="3777"/>
                    <a:pt x="4378" y="3611"/>
                    <a:pt x="4621" y="3387"/>
                  </a:cubicBezTo>
                  <a:cubicBezTo>
                    <a:pt x="4884" y="3124"/>
                    <a:pt x="5076" y="2804"/>
                    <a:pt x="5178" y="2452"/>
                  </a:cubicBezTo>
                  <a:cubicBezTo>
                    <a:pt x="5242" y="2228"/>
                    <a:pt x="5281" y="1998"/>
                    <a:pt x="5293" y="1767"/>
                  </a:cubicBezTo>
                  <a:cubicBezTo>
                    <a:pt x="5306" y="1537"/>
                    <a:pt x="5293" y="1300"/>
                    <a:pt x="5268" y="1070"/>
                  </a:cubicBezTo>
                  <a:cubicBezTo>
                    <a:pt x="5229" y="724"/>
                    <a:pt x="5165" y="385"/>
                    <a:pt x="5082" y="46"/>
                  </a:cubicBezTo>
                  <a:cubicBezTo>
                    <a:pt x="5076" y="20"/>
                    <a:pt x="5050" y="1"/>
                    <a:pt x="502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7"/>
            <p:cNvSpPr/>
            <p:nvPr/>
          </p:nvSpPr>
          <p:spPr>
            <a:xfrm>
              <a:off x="1441665" y="3973407"/>
              <a:ext cx="16179" cy="32264"/>
            </a:xfrm>
            <a:custGeom>
              <a:avLst/>
              <a:gdLst/>
              <a:ahLst/>
              <a:cxnLst/>
              <a:rect l="l" t="t" r="r" b="b"/>
              <a:pathLst>
                <a:path w="174" h="347" extrusionOk="0">
                  <a:moveTo>
                    <a:pt x="45" y="0"/>
                  </a:moveTo>
                  <a:cubicBezTo>
                    <a:pt x="32" y="7"/>
                    <a:pt x="20" y="20"/>
                    <a:pt x="7" y="32"/>
                  </a:cubicBezTo>
                  <a:cubicBezTo>
                    <a:pt x="0" y="45"/>
                    <a:pt x="0" y="64"/>
                    <a:pt x="0" y="77"/>
                  </a:cubicBezTo>
                  <a:cubicBezTo>
                    <a:pt x="13" y="148"/>
                    <a:pt x="26" y="224"/>
                    <a:pt x="39" y="295"/>
                  </a:cubicBezTo>
                  <a:cubicBezTo>
                    <a:pt x="47" y="331"/>
                    <a:pt x="72" y="346"/>
                    <a:pt x="97" y="346"/>
                  </a:cubicBezTo>
                  <a:cubicBezTo>
                    <a:pt x="135" y="346"/>
                    <a:pt x="173" y="313"/>
                    <a:pt x="154" y="263"/>
                  </a:cubicBezTo>
                  <a:cubicBezTo>
                    <a:pt x="141" y="192"/>
                    <a:pt x="128" y="122"/>
                    <a:pt x="122" y="45"/>
                  </a:cubicBezTo>
                  <a:cubicBezTo>
                    <a:pt x="116" y="32"/>
                    <a:pt x="103" y="20"/>
                    <a:pt x="90" y="7"/>
                  </a:cubicBezTo>
                  <a:cubicBezTo>
                    <a:pt x="84" y="7"/>
                    <a:pt x="71" y="0"/>
                    <a:pt x="58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1460074" y="4040071"/>
              <a:ext cx="19805" cy="31613"/>
            </a:xfrm>
            <a:custGeom>
              <a:avLst/>
              <a:gdLst/>
              <a:ahLst/>
              <a:cxnLst/>
              <a:rect l="l" t="t" r="r" b="b"/>
              <a:pathLst>
                <a:path w="213" h="340" extrusionOk="0">
                  <a:moveTo>
                    <a:pt x="46" y="0"/>
                  </a:moveTo>
                  <a:cubicBezTo>
                    <a:pt x="14" y="13"/>
                    <a:pt x="1" y="45"/>
                    <a:pt x="7" y="77"/>
                  </a:cubicBezTo>
                  <a:cubicBezTo>
                    <a:pt x="33" y="154"/>
                    <a:pt x="65" y="237"/>
                    <a:pt x="103" y="314"/>
                  </a:cubicBezTo>
                  <a:cubicBezTo>
                    <a:pt x="116" y="331"/>
                    <a:pt x="135" y="340"/>
                    <a:pt x="153" y="340"/>
                  </a:cubicBezTo>
                  <a:cubicBezTo>
                    <a:pt x="162" y="340"/>
                    <a:pt x="171" y="337"/>
                    <a:pt x="180" y="333"/>
                  </a:cubicBezTo>
                  <a:cubicBezTo>
                    <a:pt x="193" y="327"/>
                    <a:pt x="206" y="314"/>
                    <a:pt x="212" y="295"/>
                  </a:cubicBezTo>
                  <a:cubicBezTo>
                    <a:pt x="212" y="282"/>
                    <a:pt x="212" y="263"/>
                    <a:pt x="206" y="250"/>
                  </a:cubicBezTo>
                  <a:cubicBezTo>
                    <a:pt x="193" y="224"/>
                    <a:pt x="180" y="199"/>
                    <a:pt x="167" y="173"/>
                  </a:cubicBezTo>
                  <a:cubicBezTo>
                    <a:pt x="154" y="128"/>
                    <a:pt x="135" y="83"/>
                    <a:pt x="122" y="45"/>
                  </a:cubicBezTo>
                  <a:cubicBezTo>
                    <a:pt x="110" y="19"/>
                    <a:pt x="90" y="0"/>
                    <a:pt x="65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>
              <a:off x="1492802" y="4105806"/>
              <a:ext cx="23338" cy="27150"/>
            </a:xfrm>
            <a:custGeom>
              <a:avLst/>
              <a:gdLst/>
              <a:ahLst/>
              <a:cxnLst/>
              <a:rect l="l" t="t" r="r" b="b"/>
              <a:pathLst>
                <a:path w="251" h="292" extrusionOk="0">
                  <a:moveTo>
                    <a:pt x="68" y="1"/>
                  </a:moveTo>
                  <a:cubicBezTo>
                    <a:pt x="58" y="1"/>
                    <a:pt x="48" y="4"/>
                    <a:pt x="39" y="10"/>
                  </a:cubicBezTo>
                  <a:cubicBezTo>
                    <a:pt x="7" y="29"/>
                    <a:pt x="1" y="61"/>
                    <a:pt x="14" y="93"/>
                  </a:cubicBezTo>
                  <a:cubicBezTo>
                    <a:pt x="58" y="157"/>
                    <a:pt x="97" y="215"/>
                    <a:pt x="148" y="279"/>
                  </a:cubicBezTo>
                  <a:cubicBezTo>
                    <a:pt x="161" y="285"/>
                    <a:pt x="174" y="292"/>
                    <a:pt x="193" y="292"/>
                  </a:cubicBezTo>
                  <a:cubicBezTo>
                    <a:pt x="206" y="292"/>
                    <a:pt x="218" y="285"/>
                    <a:pt x="231" y="279"/>
                  </a:cubicBezTo>
                  <a:cubicBezTo>
                    <a:pt x="244" y="266"/>
                    <a:pt x="250" y="247"/>
                    <a:pt x="250" y="234"/>
                  </a:cubicBezTo>
                  <a:cubicBezTo>
                    <a:pt x="250" y="215"/>
                    <a:pt x="244" y="202"/>
                    <a:pt x="231" y="189"/>
                  </a:cubicBezTo>
                  <a:cubicBezTo>
                    <a:pt x="225" y="183"/>
                    <a:pt x="218" y="177"/>
                    <a:pt x="212" y="164"/>
                  </a:cubicBezTo>
                  <a:cubicBezTo>
                    <a:pt x="180" y="125"/>
                    <a:pt x="148" y="74"/>
                    <a:pt x="116" y="29"/>
                  </a:cubicBezTo>
                  <a:cubicBezTo>
                    <a:pt x="108" y="12"/>
                    <a:pt x="88" y="1"/>
                    <a:pt x="6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7"/>
            <p:cNvSpPr/>
            <p:nvPr/>
          </p:nvSpPr>
          <p:spPr>
            <a:xfrm>
              <a:off x="1531480" y="4148110"/>
              <a:ext cx="31706" cy="2947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75" y="1"/>
                  </a:moveTo>
                  <a:cubicBezTo>
                    <a:pt x="72" y="1"/>
                    <a:pt x="68" y="1"/>
                    <a:pt x="65" y="3"/>
                  </a:cubicBezTo>
                  <a:cubicBezTo>
                    <a:pt x="61" y="2"/>
                    <a:pt x="58" y="1"/>
                    <a:pt x="55" y="1"/>
                  </a:cubicBezTo>
                  <a:cubicBezTo>
                    <a:pt x="41" y="1"/>
                    <a:pt x="30" y="11"/>
                    <a:pt x="20" y="16"/>
                  </a:cubicBezTo>
                  <a:cubicBezTo>
                    <a:pt x="1" y="42"/>
                    <a:pt x="1" y="80"/>
                    <a:pt x="20" y="106"/>
                  </a:cubicBezTo>
                  <a:cubicBezTo>
                    <a:pt x="84" y="176"/>
                    <a:pt x="161" y="240"/>
                    <a:pt x="238" y="304"/>
                  </a:cubicBezTo>
                  <a:cubicBezTo>
                    <a:pt x="250" y="310"/>
                    <a:pt x="263" y="317"/>
                    <a:pt x="282" y="317"/>
                  </a:cubicBezTo>
                  <a:cubicBezTo>
                    <a:pt x="295" y="317"/>
                    <a:pt x="314" y="310"/>
                    <a:pt x="321" y="298"/>
                  </a:cubicBezTo>
                  <a:cubicBezTo>
                    <a:pt x="334" y="285"/>
                    <a:pt x="340" y="272"/>
                    <a:pt x="340" y="253"/>
                  </a:cubicBezTo>
                  <a:cubicBezTo>
                    <a:pt x="340" y="240"/>
                    <a:pt x="334" y="221"/>
                    <a:pt x="321" y="214"/>
                  </a:cubicBezTo>
                  <a:cubicBezTo>
                    <a:pt x="244" y="157"/>
                    <a:pt x="167" y="86"/>
                    <a:pt x="103" y="16"/>
                  </a:cubicBezTo>
                  <a:cubicBezTo>
                    <a:pt x="94" y="7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1588010" y="4189391"/>
              <a:ext cx="33473" cy="20456"/>
            </a:xfrm>
            <a:custGeom>
              <a:avLst/>
              <a:gdLst/>
              <a:ahLst/>
              <a:cxnLst/>
              <a:rect l="l" t="t" r="r" b="b"/>
              <a:pathLst>
                <a:path w="360" h="220" extrusionOk="0">
                  <a:moveTo>
                    <a:pt x="71" y="1"/>
                  </a:moveTo>
                  <a:cubicBezTo>
                    <a:pt x="46" y="1"/>
                    <a:pt x="26" y="14"/>
                    <a:pt x="14" y="33"/>
                  </a:cubicBezTo>
                  <a:cubicBezTo>
                    <a:pt x="1" y="65"/>
                    <a:pt x="7" y="97"/>
                    <a:pt x="39" y="116"/>
                  </a:cubicBezTo>
                  <a:cubicBezTo>
                    <a:pt x="116" y="161"/>
                    <a:pt x="199" y="193"/>
                    <a:pt x="282" y="218"/>
                  </a:cubicBezTo>
                  <a:cubicBezTo>
                    <a:pt x="287" y="219"/>
                    <a:pt x="291" y="220"/>
                    <a:pt x="295" y="220"/>
                  </a:cubicBezTo>
                  <a:cubicBezTo>
                    <a:pt x="322" y="220"/>
                    <a:pt x="347" y="201"/>
                    <a:pt x="353" y="174"/>
                  </a:cubicBezTo>
                  <a:cubicBezTo>
                    <a:pt x="359" y="161"/>
                    <a:pt x="353" y="142"/>
                    <a:pt x="347" y="129"/>
                  </a:cubicBezTo>
                  <a:cubicBezTo>
                    <a:pt x="340" y="116"/>
                    <a:pt x="327" y="110"/>
                    <a:pt x="308" y="103"/>
                  </a:cubicBezTo>
                  <a:lnTo>
                    <a:pt x="257" y="84"/>
                  </a:lnTo>
                  <a:cubicBezTo>
                    <a:pt x="206" y="65"/>
                    <a:pt x="148" y="39"/>
                    <a:pt x="97" y="7"/>
                  </a:cubicBezTo>
                  <a:cubicBezTo>
                    <a:pt x="90" y="1"/>
                    <a:pt x="78" y="1"/>
                    <a:pt x="71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1652908" y="4210869"/>
              <a:ext cx="41748" cy="15807"/>
            </a:xfrm>
            <a:custGeom>
              <a:avLst/>
              <a:gdLst/>
              <a:ahLst/>
              <a:cxnLst/>
              <a:rect l="l" t="t" r="r" b="b"/>
              <a:pathLst>
                <a:path w="449" h="170" extrusionOk="0">
                  <a:moveTo>
                    <a:pt x="65" y="0"/>
                  </a:moveTo>
                  <a:cubicBezTo>
                    <a:pt x="39" y="0"/>
                    <a:pt x="13" y="19"/>
                    <a:pt x="7" y="45"/>
                  </a:cubicBezTo>
                  <a:cubicBezTo>
                    <a:pt x="1" y="77"/>
                    <a:pt x="20" y="109"/>
                    <a:pt x="52" y="115"/>
                  </a:cubicBezTo>
                  <a:cubicBezTo>
                    <a:pt x="154" y="141"/>
                    <a:pt x="263" y="160"/>
                    <a:pt x="372" y="167"/>
                  </a:cubicBezTo>
                  <a:cubicBezTo>
                    <a:pt x="375" y="168"/>
                    <a:pt x="380" y="169"/>
                    <a:pt x="384" y="169"/>
                  </a:cubicBezTo>
                  <a:cubicBezTo>
                    <a:pt x="395" y="169"/>
                    <a:pt x="407" y="165"/>
                    <a:pt x="417" y="160"/>
                  </a:cubicBezTo>
                  <a:cubicBezTo>
                    <a:pt x="429" y="154"/>
                    <a:pt x="442" y="141"/>
                    <a:pt x="442" y="122"/>
                  </a:cubicBezTo>
                  <a:cubicBezTo>
                    <a:pt x="449" y="109"/>
                    <a:pt x="442" y="90"/>
                    <a:pt x="436" y="77"/>
                  </a:cubicBezTo>
                  <a:cubicBezTo>
                    <a:pt x="429" y="64"/>
                    <a:pt x="410" y="51"/>
                    <a:pt x="397" y="51"/>
                  </a:cubicBezTo>
                  <a:cubicBezTo>
                    <a:pt x="289" y="39"/>
                    <a:pt x="180" y="26"/>
                    <a:pt x="77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1728126" y="4210869"/>
              <a:ext cx="34403" cy="14970"/>
            </a:xfrm>
            <a:custGeom>
              <a:avLst/>
              <a:gdLst/>
              <a:ahLst/>
              <a:cxnLst/>
              <a:rect l="l" t="t" r="r" b="b"/>
              <a:pathLst>
                <a:path w="370" h="161" extrusionOk="0">
                  <a:moveTo>
                    <a:pt x="280" y="0"/>
                  </a:moveTo>
                  <a:cubicBezTo>
                    <a:pt x="235" y="13"/>
                    <a:pt x="190" y="26"/>
                    <a:pt x="139" y="32"/>
                  </a:cubicBezTo>
                  <a:lnTo>
                    <a:pt x="81" y="45"/>
                  </a:lnTo>
                  <a:cubicBezTo>
                    <a:pt x="0" y="45"/>
                    <a:pt x="4" y="160"/>
                    <a:pt x="75" y="160"/>
                  </a:cubicBezTo>
                  <a:cubicBezTo>
                    <a:pt x="77" y="160"/>
                    <a:pt x="79" y="160"/>
                    <a:pt x="81" y="160"/>
                  </a:cubicBezTo>
                  <a:cubicBezTo>
                    <a:pt x="164" y="154"/>
                    <a:pt x="241" y="135"/>
                    <a:pt x="318" y="115"/>
                  </a:cubicBezTo>
                  <a:cubicBezTo>
                    <a:pt x="350" y="103"/>
                    <a:pt x="369" y="71"/>
                    <a:pt x="356" y="39"/>
                  </a:cubicBezTo>
                  <a:cubicBezTo>
                    <a:pt x="350" y="13"/>
                    <a:pt x="324" y="0"/>
                    <a:pt x="299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1782052" y="4187625"/>
              <a:ext cx="35797" cy="21850"/>
            </a:xfrm>
            <a:custGeom>
              <a:avLst/>
              <a:gdLst/>
              <a:ahLst/>
              <a:cxnLst/>
              <a:rect l="l" t="t" r="r" b="b"/>
              <a:pathLst>
                <a:path w="385" h="235" extrusionOk="0">
                  <a:moveTo>
                    <a:pt x="295" y="1"/>
                  </a:moveTo>
                  <a:cubicBezTo>
                    <a:pt x="282" y="1"/>
                    <a:pt x="276" y="7"/>
                    <a:pt x="263" y="13"/>
                  </a:cubicBezTo>
                  <a:lnTo>
                    <a:pt x="256" y="13"/>
                  </a:lnTo>
                  <a:cubicBezTo>
                    <a:pt x="231" y="26"/>
                    <a:pt x="212" y="45"/>
                    <a:pt x="186" y="58"/>
                  </a:cubicBezTo>
                  <a:cubicBezTo>
                    <a:pt x="141" y="77"/>
                    <a:pt x="96" y="97"/>
                    <a:pt x="45" y="116"/>
                  </a:cubicBezTo>
                  <a:cubicBezTo>
                    <a:pt x="13" y="129"/>
                    <a:pt x="0" y="161"/>
                    <a:pt x="13" y="193"/>
                  </a:cubicBezTo>
                  <a:cubicBezTo>
                    <a:pt x="23" y="218"/>
                    <a:pt x="49" y="235"/>
                    <a:pt x="72" y="235"/>
                  </a:cubicBezTo>
                  <a:cubicBezTo>
                    <a:pt x="78" y="235"/>
                    <a:pt x="85" y="234"/>
                    <a:pt x="90" y="231"/>
                  </a:cubicBezTo>
                  <a:cubicBezTo>
                    <a:pt x="180" y="199"/>
                    <a:pt x="256" y="161"/>
                    <a:pt x="333" y="109"/>
                  </a:cubicBezTo>
                  <a:cubicBezTo>
                    <a:pt x="384" y="77"/>
                    <a:pt x="359" y="1"/>
                    <a:pt x="29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1837931" y="4143182"/>
              <a:ext cx="26313" cy="25941"/>
            </a:xfrm>
            <a:custGeom>
              <a:avLst/>
              <a:gdLst/>
              <a:ahLst/>
              <a:cxnLst/>
              <a:rect l="l" t="t" r="r" b="b"/>
              <a:pathLst>
                <a:path w="283" h="279" extrusionOk="0">
                  <a:moveTo>
                    <a:pt x="216" y="0"/>
                  </a:moveTo>
                  <a:cubicBezTo>
                    <a:pt x="198" y="0"/>
                    <a:pt x="179" y="9"/>
                    <a:pt x="167" y="24"/>
                  </a:cubicBezTo>
                  <a:cubicBezTo>
                    <a:pt x="129" y="75"/>
                    <a:pt x="84" y="127"/>
                    <a:pt x="33" y="184"/>
                  </a:cubicBezTo>
                  <a:cubicBezTo>
                    <a:pt x="0" y="226"/>
                    <a:pt x="39" y="279"/>
                    <a:pt x="83" y="279"/>
                  </a:cubicBezTo>
                  <a:cubicBezTo>
                    <a:pt x="99" y="279"/>
                    <a:pt x="115" y="272"/>
                    <a:pt x="129" y="255"/>
                  </a:cubicBezTo>
                  <a:cubicBezTo>
                    <a:pt x="174" y="203"/>
                    <a:pt x="219" y="152"/>
                    <a:pt x="263" y="95"/>
                  </a:cubicBezTo>
                  <a:cubicBezTo>
                    <a:pt x="283" y="69"/>
                    <a:pt x="276" y="31"/>
                    <a:pt x="251" y="11"/>
                  </a:cubicBezTo>
                  <a:cubicBezTo>
                    <a:pt x="241" y="4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1872519" y="4083491"/>
              <a:ext cx="20270" cy="27801"/>
            </a:xfrm>
            <a:custGeom>
              <a:avLst/>
              <a:gdLst/>
              <a:ahLst/>
              <a:cxnLst/>
              <a:rect l="l" t="t" r="r" b="b"/>
              <a:pathLst>
                <a:path w="218" h="299" extrusionOk="0">
                  <a:moveTo>
                    <a:pt x="147" y="1"/>
                  </a:moveTo>
                  <a:cubicBezTo>
                    <a:pt x="128" y="1"/>
                    <a:pt x="103" y="13"/>
                    <a:pt x="96" y="33"/>
                  </a:cubicBezTo>
                  <a:lnTo>
                    <a:pt x="96" y="39"/>
                  </a:lnTo>
                  <a:cubicBezTo>
                    <a:pt x="77" y="97"/>
                    <a:pt x="45" y="148"/>
                    <a:pt x="19" y="199"/>
                  </a:cubicBezTo>
                  <a:cubicBezTo>
                    <a:pt x="7" y="212"/>
                    <a:pt x="0" y="225"/>
                    <a:pt x="0" y="244"/>
                  </a:cubicBezTo>
                  <a:cubicBezTo>
                    <a:pt x="7" y="257"/>
                    <a:pt x="13" y="276"/>
                    <a:pt x="26" y="282"/>
                  </a:cubicBezTo>
                  <a:cubicBezTo>
                    <a:pt x="37" y="293"/>
                    <a:pt x="51" y="298"/>
                    <a:pt x="64" y="298"/>
                  </a:cubicBezTo>
                  <a:cubicBezTo>
                    <a:pt x="81" y="298"/>
                    <a:pt x="98" y="290"/>
                    <a:pt x="109" y="276"/>
                  </a:cubicBezTo>
                  <a:cubicBezTo>
                    <a:pt x="147" y="212"/>
                    <a:pt x="179" y="154"/>
                    <a:pt x="205" y="84"/>
                  </a:cubicBezTo>
                  <a:cubicBezTo>
                    <a:pt x="218" y="52"/>
                    <a:pt x="205" y="20"/>
                    <a:pt x="173" y="7"/>
                  </a:cubicBezTo>
                  <a:cubicBezTo>
                    <a:pt x="167" y="1"/>
                    <a:pt x="160" y="1"/>
                    <a:pt x="147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1885442" y="4027520"/>
              <a:ext cx="15714" cy="23617"/>
            </a:xfrm>
            <a:custGeom>
              <a:avLst/>
              <a:gdLst/>
              <a:ahLst/>
              <a:cxnLst/>
              <a:rect l="l" t="t" r="r" b="b"/>
              <a:pathLst>
                <a:path w="169" h="254" extrusionOk="0">
                  <a:moveTo>
                    <a:pt x="104" y="1"/>
                  </a:moveTo>
                  <a:cubicBezTo>
                    <a:pt x="79" y="1"/>
                    <a:pt x="53" y="26"/>
                    <a:pt x="47" y="52"/>
                  </a:cubicBezTo>
                  <a:cubicBezTo>
                    <a:pt x="47" y="84"/>
                    <a:pt x="40" y="116"/>
                    <a:pt x="34" y="142"/>
                  </a:cubicBezTo>
                  <a:cubicBezTo>
                    <a:pt x="34" y="154"/>
                    <a:pt x="21" y="161"/>
                    <a:pt x="21" y="174"/>
                  </a:cubicBezTo>
                  <a:cubicBezTo>
                    <a:pt x="1" y="219"/>
                    <a:pt x="39" y="254"/>
                    <a:pt x="77" y="254"/>
                  </a:cubicBezTo>
                  <a:cubicBezTo>
                    <a:pt x="98" y="254"/>
                    <a:pt x="119" y="243"/>
                    <a:pt x="130" y="218"/>
                  </a:cubicBezTo>
                  <a:cubicBezTo>
                    <a:pt x="149" y="174"/>
                    <a:pt x="162" y="122"/>
                    <a:pt x="162" y="71"/>
                  </a:cubicBezTo>
                  <a:cubicBezTo>
                    <a:pt x="168" y="58"/>
                    <a:pt x="162" y="39"/>
                    <a:pt x="156" y="26"/>
                  </a:cubicBezTo>
                  <a:cubicBezTo>
                    <a:pt x="143" y="14"/>
                    <a:pt x="130" y="7"/>
                    <a:pt x="117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1887953" y="3966248"/>
              <a:ext cx="12645" cy="21571"/>
            </a:xfrm>
            <a:custGeom>
              <a:avLst/>
              <a:gdLst/>
              <a:ahLst/>
              <a:cxnLst/>
              <a:rect l="l" t="t" r="r" b="b"/>
              <a:pathLst>
                <a:path w="136" h="232" extrusionOk="0">
                  <a:moveTo>
                    <a:pt x="58" y="1"/>
                  </a:moveTo>
                  <a:cubicBezTo>
                    <a:pt x="26" y="7"/>
                    <a:pt x="1" y="39"/>
                    <a:pt x="1" y="71"/>
                  </a:cubicBezTo>
                  <a:cubicBezTo>
                    <a:pt x="1" y="103"/>
                    <a:pt x="13" y="141"/>
                    <a:pt x="13" y="173"/>
                  </a:cubicBezTo>
                  <a:cubicBezTo>
                    <a:pt x="20" y="205"/>
                    <a:pt x="52" y="231"/>
                    <a:pt x="84" y="231"/>
                  </a:cubicBezTo>
                  <a:cubicBezTo>
                    <a:pt x="116" y="225"/>
                    <a:pt x="135" y="199"/>
                    <a:pt x="135" y="167"/>
                  </a:cubicBezTo>
                  <a:cubicBezTo>
                    <a:pt x="129" y="129"/>
                    <a:pt x="129" y="90"/>
                    <a:pt x="122" y="58"/>
                  </a:cubicBezTo>
                  <a:cubicBezTo>
                    <a:pt x="116" y="26"/>
                    <a:pt x="97" y="1"/>
                    <a:pt x="6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1880236" y="3903210"/>
              <a:ext cx="13761" cy="22780"/>
            </a:xfrm>
            <a:custGeom>
              <a:avLst/>
              <a:gdLst/>
              <a:ahLst/>
              <a:cxnLst/>
              <a:rect l="l" t="t" r="r" b="b"/>
              <a:pathLst>
                <a:path w="148" h="245" extrusionOk="0">
                  <a:moveTo>
                    <a:pt x="39" y="0"/>
                  </a:moveTo>
                  <a:cubicBezTo>
                    <a:pt x="20" y="7"/>
                    <a:pt x="13" y="19"/>
                    <a:pt x="7" y="32"/>
                  </a:cubicBezTo>
                  <a:cubicBezTo>
                    <a:pt x="0" y="51"/>
                    <a:pt x="0" y="64"/>
                    <a:pt x="7" y="83"/>
                  </a:cubicBezTo>
                  <a:cubicBezTo>
                    <a:pt x="13" y="109"/>
                    <a:pt x="20" y="141"/>
                    <a:pt x="26" y="173"/>
                  </a:cubicBezTo>
                  <a:lnTo>
                    <a:pt x="32" y="192"/>
                  </a:lnTo>
                  <a:cubicBezTo>
                    <a:pt x="32" y="205"/>
                    <a:pt x="45" y="224"/>
                    <a:pt x="52" y="231"/>
                  </a:cubicBezTo>
                  <a:cubicBezTo>
                    <a:pt x="64" y="240"/>
                    <a:pt x="78" y="244"/>
                    <a:pt x="92" y="244"/>
                  </a:cubicBezTo>
                  <a:cubicBezTo>
                    <a:pt x="109" y="244"/>
                    <a:pt x="125" y="238"/>
                    <a:pt x="135" y="224"/>
                  </a:cubicBezTo>
                  <a:cubicBezTo>
                    <a:pt x="148" y="211"/>
                    <a:pt x="148" y="199"/>
                    <a:pt x="148" y="179"/>
                  </a:cubicBezTo>
                  <a:cubicBezTo>
                    <a:pt x="135" y="135"/>
                    <a:pt x="128" y="83"/>
                    <a:pt x="109" y="39"/>
                  </a:cubicBezTo>
                  <a:cubicBezTo>
                    <a:pt x="103" y="13"/>
                    <a:pt x="77" y="0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557921" y="3454042"/>
              <a:ext cx="687494" cy="350442"/>
            </a:xfrm>
            <a:custGeom>
              <a:avLst/>
              <a:gdLst/>
              <a:ahLst/>
              <a:cxnLst/>
              <a:rect l="l" t="t" r="r" b="b"/>
              <a:pathLst>
                <a:path w="7394" h="3769" extrusionOk="0">
                  <a:moveTo>
                    <a:pt x="836" y="1"/>
                  </a:moveTo>
                  <a:cubicBezTo>
                    <a:pt x="831" y="1"/>
                    <a:pt x="827" y="2"/>
                    <a:pt x="820" y="5"/>
                  </a:cubicBezTo>
                  <a:cubicBezTo>
                    <a:pt x="731" y="44"/>
                    <a:pt x="647" y="89"/>
                    <a:pt x="564" y="140"/>
                  </a:cubicBezTo>
                  <a:cubicBezTo>
                    <a:pt x="487" y="185"/>
                    <a:pt x="411" y="236"/>
                    <a:pt x="346" y="300"/>
                  </a:cubicBezTo>
                  <a:cubicBezTo>
                    <a:pt x="218" y="421"/>
                    <a:pt x="116" y="569"/>
                    <a:pt x="46" y="735"/>
                  </a:cubicBezTo>
                  <a:cubicBezTo>
                    <a:pt x="14" y="748"/>
                    <a:pt x="1" y="780"/>
                    <a:pt x="7" y="805"/>
                  </a:cubicBezTo>
                  <a:cubicBezTo>
                    <a:pt x="116" y="1125"/>
                    <a:pt x="263" y="1420"/>
                    <a:pt x="455" y="1695"/>
                  </a:cubicBezTo>
                  <a:cubicBezTo>
                    <a:pt x="641" y="1964"/>
                    <a:pt x="865" y="2213"/>
                    <a:pt x="1108" y="2431"/>
                  </a:cubicBezTo>
                  <a:cubicBezTo>
                    <a:pt x="1620" y="2879"/>
                    <a:pt x="2215" y="3218"/>
                    <a:pt x="2855" y="3436"/>
                  </a:cubicBezTo>
                  <a:cubicBezTo>
                    <a:pt x="3041" y="3500"/>
                    <a:pt x="3233" y="3558"/>
                    <a:pt x="3419" y="3602"/>
                  </a:cubicBezTo>
                  <a:cubicBezTo>
                    <a:pt x="3886" y="3718"/>
                    <a:pt x="4366" y="3769"/>
                    <a:pt x="4846" y="3769"/>
                  </a:cubicBezTo>
                  <a:cubicBezTo>
                    <a:pt x="5102" y="3769"/>
                    <a:pt x="5358" y="3750"/>
                    <a:pt x="5614" y="3711"/>
                  </a:cubicBezTo>
                  <a:lnTo>
                    <a:pt x="5684" y="3711"/>
                  </a:lnTo>
                  <a:cubicBezTo>
                    <a:pt x="5780" y="3711"/>
                    <a:pt x="5876" y="3705"/>
                    <a:pt x="5979" y="3686"/>
                  </a:cubicBezTo>
                  <a:cubicBezTo>
                    <a:pt x="6171" y="3654"/>
                    <a:pt x="6356" y="3590"/>
                    <a:pt x="6529" y="3494"/>
                  </a:cubicBezTo>
                  <a:cubicBezTo>
                    <a:pt x="6849" y="3327"/>
                    <a:pt x="7092" y="3058"/>
                    <a:pt x="7227" y="2725"/>
                  </a:cubicBezTo>
                  <a:cubicBezTo>
                    <a:pt x="7291" y="2565"/>
                    <a:pt x="7342" y="2399"/>
                    <a:pt x="7368" y="2233"/>
                  </a:cubicBezTo>
                  <a:cubicBezTo>
                    <a:pt x="7393" y="2066"/>
                    <a:pt x="7387" y="1906"/>
                    <a:pt x="7348" y="1746"/>
                  </a:cubicBezTo>
                  <a:cubicBezTo>
                    <a:pt x="7329" y="1669"/>
                    <a:pt x="7297" y="1605"/>
                    <a:pt x="7259" y="1541"/>
                  </a:cubicBezTo>
                  <a:cubicBezTo>
                    <a:pt x="7208" y="1471"/>
                    <a:pt x="7150" y="1413"/>
                    <a:pt x="7073" y="1369"/>
                  </a:cubicBezTo>
                  <a:cubicBezTo>
                    <a:pt x="7022" y="1337"/>
                    <a:pt x="6971" y="1311"/>
                    <a:pt x="6913" y="1298"/>
                  </a:cubicBezTo>
                  <a:lnTo>
                    <a:pt x="6907" y="1298"/>
                  </a:lnTo>
                  <a:lnTo>
                    <a:pt x="6843" y="1285"/>
                  </a:lnTo>
                  <a:cubicBezTo>
                    <a:pt x="6801" y="1279"/>
                    <a:pt x="6760" y="1276"/>
                    <a:pt x="6718" y="1276"/>
                  </a:cubicBezTo>
                  <a:cubicBezTo>
                    <a:pt x="6676" y="1276"/>
                    <a:pt x="6635" y="1279"/>
                    <a:pt x="6593" y="1285"/>
                  </a:cubicBezTo>
                  <a:cubicBezTo>
                    <a:pt x="6420" y="1317"/>
                    <a:pt x="6248" y="1375"/>
                    <a:pt x="6094" y="1445"/>
                  </a:cubicBezTo>
                  <a:cubicBezTo>
                    <a:pt x="6024" y="1477"/>
                    <a:pt x="5960" y="1509"/>
                    <a:pt x="5889" y="1541"/>
                  </a:cubicBezTo>
                  <a:cubicBezTo>
                    <a:pt x="5812" y="1580"/>
                    <a:pt x="5723" y="1625"/>
                    <a:pt x="5640" y="1657"/>
                  </a:cubicBezTo>
                  <a:lnTo>
                    <a:pt x="5595" y="1676"/>
                  </a:lnTo>
                  <a:cubicBezTo>
                    <a:pt x="5582" y="1676"/>
                    <a:pt x="5569" y="1689"/>
                    <a:pt x="5556" y="1701"/>
                  </a:cubicBezTo>
                  <a:cubicBezTo>
                    <a:pt x="5550" y="1714"/>
                    <a:pt x="5550" y="1733"/>
                    <a:pt x="5556" y="1746"/>
                  </a:cubicBezTo>
                  <a:cubicBezTo>
                    <a:pt x="5550" y="1753"/>
                    <a:pt x="5550" y="1753"/>
                    <a:pt x="5556" y="1759"/>
                  </a:cubicBezTo>
                  <a:cubicBezTo>
                    <a:pt x="5345" y="1823"/>
                    <a:pt x="5134" y="1874"/>
                    <a:pt x="4923" y="1900"/>
                  </a:cubicBezTo>
                  <a:cubicBezTo>
                    <a:pt x="4753" y="1924"/>
                    <a:pt x="4581" y="1935"/>
                    <a:pt x="4409" y="1935"/>
                  </a:cubicBezTo>
                  <a:cubicBezTo>
                    <a:pt x="4264" y="1935"/>
                    <a:pt x="4119" y="1927"/>
                    <a:pt x="3975" y="1913"/>
                  </a:cubicBezTo>
                  <a:cubicBezTo>
                    <a:pt x="3822" y="1893"/>
                    <a:pt x="3668" y="1861"/>
                    <a:pt x="3521" y="1823"/>
                  </a:cubicBezTo>
                  <a:cubicBezTo>
                    <a:pt x="3316" y="1778"/>
                    <a:pt x="3118" y="1714"/>
                    <a:pt x="2926" y="1631"/>
                  </a:cubicBezTo>
                  <a:lnTo>
                    <a:pt x="2932" y="1631"/>
                  </a:lnTo>
                  <a:cubicBezTo>
                    <a:pt x="2529" y="1465"/>
                    <a:pt x="2151" y="1247"/>
                    <a:pt x="1806" y="978"/>
                  </a:cubicBezTo>
                  <a:cubicBezTo>
                    <a:pt x="1467" y="716"/>
                    <a:pt x="1159" y="421"/>
                    <a:pt x="891" y="95"/>
                  </a:cubicBezTo>
                  <a:cubicBezTo>
                    <a:pt x="897" y="82"/>
                    <a:pt x="903" y="63"/>
                    <a:pt x="897" y="44"/>
                  </a:cubicBezTo>
                  <a:cubicBezTo>
                    <a:pt x="891" y="31"/>
                    <a:pt x="884" y="18"/>
                    <a:pt x="865" y="12"/>
                  </a:cubicBezTo>
                  <a:cubicBezTo>
                    <a:pt x="865" y="5"/>
                    <a:pt x="859" y="5"/>
                    <a:pt x="852" y="5"/>
                  </a:cubicBezTo>
                  <a:cubicBezTo>
                    <a:pt x="846" y="2"/>
                    <a:pt x="841" y="1"/>
                    <a:pt x="836" y="1"/>
                  </a:cubicBezTo>
                  <a:close/>
                </a:path>
              </a:pathLst>
            </a:custGeom>
            <a:solidFill>
              <a:srgbClr val="FB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1095327" y="3927012"/>
              <a:ext cx="1302" cy="1860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0" y="0"/>
                  </a:moveTo>
                  <a:lnTo>
                    <a:pt x="7" y="10"/>
                  </a:lnTo>
                  <a:cubicBezTo>
                    <a:pt x="5" y="7"/>
                    <a:pt x="4" y="3"/>
                    <a:pt x="0" y="0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8" y="13"/>
                    <a:pt x="10" y="16"/>
                    <a:pt x="13" y="19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FFD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1025129" y="3501460"/>
              <a:ext cx="338633" cy="427987"/>
            </a:xfrm>
            <a:custGeom>
              <a:avLst/>
              <a:gdLst/>
              <a:ahLst/>
              <a:cxnLst/>
              <a:rect l="l" t="t" r="r" b="b"/>
              <a:pathLst>
                <a:path w="3642" h="4603" extrusionOk="0">
                  <a:moveTo>
                    <a:pt x="3296" y="1"/>
                  </a:moveTo>
                  <a:lnTo>
                    <a:pt x="3290" y="7"/>
                  </a:lnTo>
                  <a:lnTo>
                    <a:pt x="3264" y="7"/>
                  </a:lnTo>
                  <a:cubicBezTo>
                    <a:pt x="3015" y="39"/>
                    <a:pt x="2765" y="52"/>
                    <a:pt x="2554" y="65"/>
                  </a:cubicBezTo>
                  <a:lnTo>
                    <a:pt x="2458" y="65"/>
                  </a:lnTo>
                  <a:lnTo>
                    <a:pt x="2368" y="71"/>
                  </a:lnTo>
                  <a:lnTo>
                    <a:pt x="2279" y="78"/>
                  </a:lnTo>
                  <a:lnTo>
                    <a:pt x="2183" y="84"/>
                  </a:lnTo>
                  <a:cubicBezTo>
                    <a:pt x="1709" y="97"/>
                    <a:pt x="1242" y="161"/>
                    <a:pt x="781" y="270"/>
                  </a:cubicBezTo>
                  <a:cubicBezTo>
                    <a:pt x="717" y="283"/>
                    <a:pt x="647" y="302"/>
                    <a:pt x="563" y="334"/>
                  </a:cubicBezTo>
                  <a:cubicBezTo>
                    <a:pt x="544" y="353"/>
                    <a:pt x="525" y="379"/>
                    <a:pt x="506" y="404"/>
                  </a:cubicBezTo>
                  <a:cubicBezTo>
                    <a:pt x="429" y="507"/>
                    <a:pt x="365" y="615"/>
                    <a:pt x="307" y="731"/>
                  </a:cubicBezTo>
                  <a:cubicBezTo>
                    <a:pt x="250" y="859"/>
                    <a:pt x="199" y="993"/>
                    <a:pt x="154" y="1127"/>
                  </a:cubicBezTo>
                  <a:cubicBezTo>
                    <a:pt x="71" y="1441"/>
                    <a:pt x="19" y="1767"/>
                    <a:pt x="7" y="2087"/>
                  </a:cubicBezTo>
                  <a:cubicBezTo>
                    <a:pt x="0" y="2228"/>
                    <a:pt x="0" y="2369"/>
                    <a:pt x="7" y="2510"/>
                  </a:cubicBezTo>
                  <a:cubicBezTo>
                    <a:pt x="26" y="2856"/>
                    <a:pt x="90" y="3201"/>
                    <a:pt x="199" y="3528"/>
                  </a:cubicBezTo>
                  <a:cubicBezTo>
                    <a:pt x="282" y="3784"/>
                    <a:pt x="403" y="4027"/>
                    <a:pt x="551" y="4251"/>
                  </a:cubicBezTo>
                  <a:cubicBezTo>
                    <a:pt x="602" y="4334"/>
                    <a:pt x="666" y="4411"/>
                    <a:pt x="730" y="4481"/>
                  </a:cubicBezTo>
                  <a:cubicBezTo>
                    <a:pt x="762" y="4526"/>
                    <a:pt x="800" y="4564"/>
                    <a:pt x="839" y="4603"/>
                  </a:cubicBezTo>
                  <a:cubicBezTo>
                    <a:pt x="1050" y="4571"/>
                    <a:pt x="1255" y="4513"/>
                    <a:pt x="1453" y="4424"/>
                  </a:cubicBezTo>
                  <a:cubicBezTo>
                    <a:pt x="1658" y="4334"/>
                    <a:pt x="1850" y="4225"/>
                    <a:pt x="2035" y="4104"/>
                  </a:cubicBezTo>
                  <a:cubicBezTo>
                    <a:pt x="2195" y="3995"/>
                    <a:pt x="2368" y="3880"/>
                    <a:pt x="2567" y="3732"/>
                  </a:cubicBezTo>
                  <a:cubicBezTo>
                    <a:pt x="2746" y="3604"/>
                    <a:pt x="2912" y="3464"/>
                    <a:pt x="3066" y="3310"/>
                  </a:cubicBezTo>
                  <a:cubicBezTo>
                    <a:pt x="3220" y="3156"/>
                    <a:pt x="3354" y="2984"/>
                    <a:pt x="3450" y="2792"/>
                  </a:cubicBezTo>
                  <a:cubicBezTo>
                    <a:pt x="3501" y="2696"/>
                    <a:pt x="3540" y="2600"/>
                    <a:pt x="3565" y="2491"/>
                  </a:cubicBezTo>
                  <a:cubicBezTo>
                    <a:pt x="3591" y="2395"/>
                    <a:pt x="3610" y="2292"/>
                    <a:pt x="3616" y="2196"/>
                  </a:cubicBezTo>
                  <a:cubicBezTo>
                    <a:pt x="3642" y="1991"/>
                    <a:pt x="3642" y="1780"/>
                    <a:pt x="3616" y="1575"/>
                  </a:cubicBezTo>
                  <a:cubicBezTo>
                    <a:pt x="3597" y="1371"/>
                    <a:pt x="3559" y="1159"/>
                    <a:pt x="3501" y="961"/>
                  </a:cubicBezTo>
                  <a:cubicBezTo>
                    <a:pt x="3418" y="667"/>
                    <a:pt x="3290" y="391"/>
                    <a:pt x="3117" y="135"/>
                  </a:cubicBezTo>
                  <a:cubicBezTo>
                    <a:pt x="3175" y="135"/>
                    <a:pt x="3239" y="129"/>
                    <a:pt x="3290" y="123"/>
                  </a:cubicBezTo>
                  <a:cubicBezTo>
                    <a:pt x="3309" y="123"/>
                    <a:pt x="3322" y="110"/>
                    <a:pt x="3328" y="97"/>
                  </a:cubicBezTo>
                  <a:cubicBezTo>
                    <a:pt x="3354" y="65"/>
                    <a:pt x="3335" y="14"/>
                    <a:pt x="32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1667226" y="3396769"/>
              <a:ext cx="217852" cy="425569"/>
            </a:xfrm>
            <a:custGeom>
              <a:avLst/>
              <a:gdLst/>
              <a:ahLst/>
              <a:cxnLst/>
              <a:rect l="l" t="t" r="r" b="b"/>
              <a:pathLst>
                <a:path w="2343" h="4577" extrusionOk="0">
                  <a:moveTo>
                    <a:pt x="1197" y="1"/>
                  </a:moveTo>
                  <a:cubicBezTo>
                    <a:pt x="992" y="7"/>
                    <a:pt x="787" y="39"/>
                    <a:pt x="589" y="97"/>
                  </a:cubicBezTo>
                  <a:cubicBezTo>
                    <a:pt x="397" y="141"/>
                    <a:pt x="211" y="231"/>
                    <a:pt x="51" y="353"/>
                  </a:cubicBezTo>
                  <a:cubicBezTo>
                    <a:pt x="32" y="353"/>
                    <a:pt x="19" y="365"/>
                    <a:pt x="13" y="378"/>
                  </a:cubicBezTo>
                  <a:cubicBezTo>
                    <a:pt x="7" y="391"/>
                    <a:pt x="0" y="410"/>
                    <a:pt x="7" y="429"/>
                  </a:cubicBezTo>
                  <a:cubicBezTo>
                    <a:pt x="186" y="865"/>
                    <a:pt x="346" y="1313"/>
                    <a:pt x="480" y="1767"/>
                  </a:cubicBezTo>
                  <a:cubicBezTo>
                    <a:pt x="602" y="2189"/>
                    <a:pt x="717" y="2644"/>
                    <a:pt x="839" y="3175"/>
                  </a:cubicBezTo>
                  <a:cubicBezTo>
                    <a:pt x="922" y="3559"/>
                    <a:pt x="1005" y="3975"/>
                    <a:pt x="1107" y="4513"/>
                  </a:cubicBezTo>
                  <a:cubicBezTo>
                    <a:pt x="1107" y="4513"/>
                    <a:pt x="1114" y="4519"/>
                    <a:pt x="1114" y="4526"/>
                  </a:cubicBezTo>
                  <a:cubicBezTo>
                    <a:pt x="1120" y="4558"/>
                    <a:pt x="1146" y="4577"/>
                    <a:pt x="1178" y="4577"/>
                  </a:cubicBezTo>
                  <a:cubicBezTo>
                    <a:pt x="1376" y="4577"/>
                    <a:pt x="1581" y="4564"/>
                    <a:pt x="1779" y="4532"/>
                  </a:cubicBezTo>
                  <a:cubicBezTo>
                    <a:pt x="1875" y="4513"/>
                    <a:pt x="1965" y="4481"/>
                    <a:pt x="2055" y="4442"/>
                  </a:cubicBezTo>
                  <a:cubicBezTo>
                    <a:pt x="2151" y="4398"/>
                    <a:pt x="2240" y="4340"/>
                    <a:pt x="2317" y="4263"/>
                  </a:cubicBezTo>
                  <a:cubicBezTo>
                    <a:pt x="2323" y="4257"/>
                    <a:pt x="2330" y="4244"/>
                    <a:pt x="2330" y="4231"/>
                  </a:cubicBezTo>
                  <a:cubicBezTo>
                    <a:pt x="2343" y="4218"/>
                    <a:pt x="2343" y="4199"/>
                    <a:pt x="2343" y="4180"/>
                  </a:cubicBezTo>
                  <a:cubicBezTo>
                    <a:pt x="2279" y="3918"/>
                    <a:pt x="2221" y="3655"/>
                    <a:pt x="2163" y="3393"/>
                  </a:cubicBezTo>
                  <a:lnTo>
                    <a:pt x="2157" y="3367"/>
                  </a:lnTo>
                  <a:lnTo>
                    <a:pt x="2151" y="3341"/>
                  </a:lnTo>
                  <a:lnTo>
                    <a:pt x="2144" y="3322"/>
                  </a:lnTo>
                  <a:cubicBezTo>
                    <a:pt x="1991" y="2631"/>
                    <a:pt x="1824" y="1914"/>
                    <a:pt x="1632" y="1210"/>
                  </a:cubicBezTo>
                  <a:cubicBezTo>
                    <a:pt x="1511" y="788"/>
                    <a:pt x="1389" y="410"/>
                    <a:pt x="1261" y="52"/>
                  </a:cubicBezTo>
                  <a:cubicBezTo>
                    <a:pt x="1255" y="26"/>
                    <a:pt x="122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1292251" y="3462782"/>
              <a:ext cx="217945" cy="425662"/>
            </a:xfrm>
            <a:custGeom>
              <a:avLst/>
              <a:gdLst/>
              <a:ahLst/>
              <a:cxnLst/>
              <a:rect l="l" t="t" r="r" b="b"/>
              <a:pathLst>
                <a:path w="2344" h="4578" extrusionOk="0">
                  <a:moveTo>
                    <a:pt x="1198" y="1"/>
                  </a:moveTo>
                  <a:cubicBezTo>
                    <a:pt x="993" y="7"/>
                    <a:pt x="788" y="39"/>
                    <a:pt x="590" y="97"/>
                  </a:cubicBezTo>
                  <a:cubicBezTo>
                    <a:pt x="391" y="142"/>
                    <a:pt x="212" y="231"/>
                    <a:pt x="52" y="353"/>
                  </a:cubicBezTo>
                  <a:cubicBezTo>
                    <a:pt x="33" y="353"/>
                    <a:pt x="20" y="366"/>
                    <a:pt x="14" y="379"/>
                  </a:cubicBezTo>
                  <a:cubicBezTo>
                    <a:pt x="7" y="391"/>
                    <a:pt x="1" y="411"/>
                    <a:pt x="7" y="430"/>
                  </a:cubicBezTo>
                  <a:cubicBezTo>
                    <a:pt x="187" y="865"/>
                    <a:pt x="347" y="1313"/>
                    <a:pt x="475" y="1767"/>
                  </a:cubicBezTo>
                  <a:cubicBezTo>
                    <a:pt x="603" y="2196"/>
                    <a:pt x="718" y="2657"/>
                    <a:pt x="839" y="3176"/>
                  </a:cubicBezTo>
                  <a:cubicBezTo>
                    <a:pt x="923" y="3560"/>
                    <a:pt x="1006" y="3976"/>
                    <a:pt x="1108" y="4513"/>
                  </a:cubicBezTo>
                  <a:cubicBezTo>
                    <a:pt x="1108" y="4513"/>
                    <a:pt x="1115" y="4520"/>
                    <a:pt x="1115" y="4526"/>
                  </a:cubicBezTo>
                  <a:cubicBezTo>
                    <a:pt x="1121" y="4558"/>
                    <a:pt x="1147" y="4577"/>
                    <a:pt x="1172" y="4577"/>
                  </a:cubicBezTo>
                  <a:cubicBezTo>
                    <a:pt x="1377" y="4577"/>
                    <a:pt x="1575" y="4564"/>
                    <a:pt x="1774" y="4532"/>
                  </a:cubicBezTo>
                  <a:cubicBezTo>
                    <a:pt x="1870" y="4513"/>
                    <a:pt x="1966" y="4481"/>
                    <a:pt x="2055" y="4443"/>
                  </a:cubicBezTo>
                  <a:cubicBezTo>
                    <a:pt x="2151" y="4398"/>
                    <a:pt x="2241" y="4340"/>
                    <a:pt x="2311" y="4264"/>
                  </a:cubicBezTo>
                  <a:cubicBezTo>
                    <a:pt x="2324" y="4257"/>
                    <a:pt x="2331" y="4244"/>
                    <a:pt x="2331" y="4232"/>
                  </a:cubicBezTo>
                  <a:cubicBezTo>
                    <a:pt x="2343" y="4219"/>
                    <a:pt x="2343" y="4200"/>
                    <a:pt x="2343" y="4180"/>
                  </a:cubicBezTo>
                  <a:cubicBezTo>
                    <a:pt x="2273" y="3905"/>
                    <a:pt x="2209" y="3624"/>
                    <a:pt x="2151" y="3342"/>
                  </a:cubicBezTo>
                  <a:cubicBezTo>
                    <a:pt x="1991" y="2638"/>
                    <a:pt x="1831" y="1915"/>
                    <a:pt x="1633" y="1211"/>
                  </a:cubicBezTo>
                  <a:cubicBezTo>
                    <a:pt x="1511" y="788"/>
                    <a:pt x="1390" y="411"/>
                    <a:pt x="1262" y="52"/>
                  </a:cubicBezTo>
                  <a:cubicBezTo>
                    <a:pt x="1255" y="20"/>
                    <a:pt x="1230" y="1"/>
                    <a:pt x="11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1377418" y="3806794"/>
              <a:ext cx="154812" cy="108415"/>
            </a:xfrm>
            <a:custGeom>
              <a:avLst/>
              <a:gdLst/>
              <a:ahLst/>
              <a:cxnLst/>
              <a:rect l="l" t="t" r="r" b="b"/>
              <a:pathLst>
                <a:path w="1665" h="1166" extrusionOk="0">
                  <a:moveTo>
                    <a:pt x="979" y="0"/>
                  </a:moveTo>
                  <a:cubicBezTo>
                    <a:pt x="883" y="0"/>
                    <a:pt x="787" y="13"/>
                    <a:pt x="691" y="32"/>
                  </a:cubicBezTo>
                  <a:cubicBezTo>
                    <a:pt x="448" y="84"/>
                    <a:pt x="231" y="231"/>
                    <a:pt x="83" y="442"/>
                  </a:cubicBezTo>
                  <a:cubicBezTo>
                    <a:pt x="19" y="544"/>
                    <a:pt x="0" y="666"/>
                    <a:pt x="26" y="781"/>
                  </a:cubicBezTo>
                  <a:cubicBezTo>
                    <a:pt x="83" y="1012"/>
                    <a:pt x="346" y="1165"/>
                    <a:pt x="685" y="1165"/>
                  </a:cubicBezTo>
                  <a:cubicBezTo>
                    <a:pt x="775" y="1165"/>
                    <a:pt x="871" y="1152"/>
                    <a:pt x="967" y="1133"/>
                  </a:cubicBezTo>
                  <a:cubicBezTo>
                    <a:pt x="1165" y="1088"/>
                    <a:pt x="1351" y="980"/>
                    <a:pt x="1491" y="832"/>
                  </a:cubicBezTo>
                  <a:cubicBezTo>
                    <a:pt x="1613" y="711"/>
                    <a:pt x="1664" y="544"/>
                    <a:pt x="1632" y="384"/>
                  </a:cubicBezTo>
                  <a:cubicBezTo>
                    <a:pt x="1575" y="154"/>
                    <a:pt x="1312" y="0"/>
                    <a:pt x="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1751091" y="3743663"/>
              <a:ext cx="159554" cy="109066"/>
            </a:xfrm>
            <a:custGeom>
              <a:avLst/>
              <a:gdLst/>
              <a:ahLst/>
              <a:cxnLst/>
              <a:rect l="l" t="t" r="r" b="b"/>
              <a:pathLst>
                <a:path w="1716" h="1173" extrusionOk="0">
                  <a:moveTo>
                    <a:pt x="980" y="1"/>
                  </a:moveTo>
                  <a:cubicBezTo>
                    <a:pt x="884" y="1"/>
                    <a:pt x="794" y="14"/>
                    <a:pt x="698" y="39"/>
                  </a:cubicBezTo>
                  <a:cubicBezTo>
                    <a:pt x="493" y="84"/>
                    <a:pt x="314" y="187"/>
                    <a:pt x="167" y="340"/>
                  </a:cubicBezTo>
                  <a:cubicBezTo>
                    <a:pt x="52" y="455"/>
                    <a:pt x="1" y="622"/>
                    <a:pt x="33" y="788"/>
                  </a:cubicBezTo>
                  <a:cubicBezTo>
                    <a:pt x="90" y="1019"/>
                    <a:pt x="353" y="1172"/>
                    <a:pt x="685" y="1172"/>
                  </a:cubicBezTo>
                  <a:cubicBezTo>
                    <a:pt x="781" y="1172"/>
                    <a:pt x="877" y="1159"/>
                    <a:pt x="973" y="1134"/>
                  </a:cubicBezTo>
                  <a:cubicBezTo>
                    <a:pt x="1415" y="1025"/>
                    <a:pt x="1716" y="692"/>
                    <a:pt x="1639" y="385"/>
                  </a:cubicBezTo>
                  <a:cubicBezTo>
                    <a:pt x="1581" y="155"/>
                    <a:pt x="1319" y="1"/>
                    <a:pt x="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746013" y="2191145"/>
              <a:ext cx="1231334" cy="974244"/>
            </a:xfrm>
            <a:custGeom>
              <a:avLst/>
              <a:gdLst/>
              <a:ahLst/>
              <a:cxnLst/>
              <a:rect l="l" t="t" r="r" b="b"/>
              <a:pathLst>
                <a:path w="13243" h="10478" extrusionOk="0">
                  <a:moveTo>
                    <a:pt x="6510" y="0"/>
                  </a:moveTo>
                  <a:lnTo>
                    <a:pt x="6503" y="7"/>
                  </a:lnTo>
                  <a:cubicBezTo>
                    <a:pt x="6462" y="6"/>
                    <a:pt x="6421" y="6"/>
                    <a:pt x="6380" y="6"/>
                  </a:cubicBezTo>
                  <a:cubicBezTo>
                    <a:pt x="6026" y="6"/>
                    <a:pt x="5675" y="30"/>
                    <a:pt x="5319" y="64"/>
                  </a:cubicBezTo>
                  <a:cubicBezTo>
                    <a:pt x="4877" y="109"/>
                    <a:pt x="4436" y="192"/>
                    <a:pt x="4007" y="308"/>
                  </a:cubicBezTo>
                  <a:cubicBezTo>
                    <a:pt x="3597" y="410"/>
                    <a:pt x="3194" y="557"/>
                    <a:pt x="2817" y="749"/>
                  </a:cubicBezTo>
                  <a:cubicBezTo>
                    <a:pt x="2637" y="839"/>
                    <a:pt x="2458" y="941"/>
                    <a:pt x="2292" y="1056"/>
                  </a:cubicBezTo>
                  <a:cubicBezTo>
                    <a:pt x="2125" y="1172"/>
                    <a:pt x="1965" y="1293"/>
                    <a:pt x="1818" y="1428"/>
                  </a:cubicBezTo>
                  <a:cubicBezTo>
                    <a:pt x="1524" y="1697"/>
                    <a:pt x="1280" y="2017"/>
                    <a:pt x="1095" y="2369"/>
                  </a:cubicBezTo>
                  <a:cubicBezTo>
                    <a:pt x="877" y="2778"/>
                    <a:pt x="743" y="3233"/>
                    <a:pt x="692" y="3693"/>
                  </a:cubicBezTo>
                  <a:cubicBezTo>
                    <a:pt x="692" y="3693"/>
                    <a:pt x="692" y="3700"/>
                    <a:pt x="692" y="3700"/>
                  </a:cubicBezTo>
                  <a:cubicBezTo>
                    <a:pt x="596" y="3892"/>
                    <a:pt x="506" y="4084"/>
                    <a:pt x="436" y="4282"/>
                  </a:cubicBezTo>
                  <a:cubicBezTo>
                    <a:pt x="365" y="4481"/>
                    <a:pt x="301" y="4692"/>
                    <a:pt x="250" y="4922"/>
                  </a:cubicBezTo>
                  <a:cubicBezTo>
                    <a:pt x="135" y="5370"/>
                    <a:pt x="64" y="5825"/>
                    <a:pt x="32" y="6286"/>
                  </a:cubicBezTo>
                  <a:cubicBezTo>
                    <a:pt x="0" y="6740"/>
                    <a:pt x="13" y="7207"/>
                    <a:pt x="71" y="7662"/>
                  </a:cubicBezTo>
                  <a:cubicBezTo>
                    <a:pt x="96" y="7879"/>
                    <a:pt x="141" y="8103"/>
                    <a:pt x="192" y="8314"/>
                  </a:cubicBezTo>
                  <a:cubicBezTo>
                    <a:pt x="224" y="8436"/>
                    <a:pt x="263" y="8564"/>
                    <a:pt x="314" y="8718"/>
                  </a:cubicBezTo>
                  <a:cubicBezTo>
                    <a:pt x="404" y="8993"/>
                    <a:pt x="512" y="9262"/>
                    <a:pt x="640" y="9518"/>
                  </a:cubicBezTo>
                  <a:cubicBezTo>
                    <a:pt x="711" y="9652"/>
                    <a:pt x="794" y="9780"/>
                    <a:pt x="884" y="9908"/>
                  </a:cubicBezTo>
                  <a:cubicBezTo>
                    <a:pt x="967" y="10023"/>
                    <a:pt x="1063" y="10132"/>
                    <a:pt x="1165" y="10228"/>
                  </a:cubicBezTo>
                  <a:cubicBezTo>
                    <a:pt x="1268" y="10318"/>
                    <a:pt x="1376" y="10382"/>
                    <a:pt x="1504" y="10427"/>
                  </a:cubicBezTo>
                  <a:cubicBezTo>
                    <a:pt x="1588" y="10459"/>
                    <a:pt x="1677" y="10478"/>
                    <a:pt x="1773" y="10478"/>
                  </a:cubicBezTo>
                  <a:cubicBezTo>
                    <a:pt x="1812" y="10478"/>
                    <a:pt x="1856" y="10471"/>
                    <a:pt x="1895" y="10465"/>
                  </a:cubicBezTo>
                  <a:cubicBezTo>
                    <a:pt x="1965" y="10452"/>
                    <a:pt x="2042" y="10433"/>
                    <a:pt x="2106" y="10407"/>
                  </a:cubicBezTo>
                  <a:cubicBezTo>
                    <a:pt x="2170" y="10382"/>
                    <a:pt x="2234" y="10350"/>
                    <a:pt x="2292" y="10318"/>
                  </a:cubicBezTo>
                  <a:cubicBezTo>
                    <a:pt x="2407" y="10254"/>
                    <a:pt x="2503" y="10171"/>
                    <a:pt x="2593" y="10075"/>
                  </a:cubicBezTo>
                  <a:cubicBezTo>
                    <a:pt x="2669" y="9979"/>
                    <a:pt x="2733" y="9870"/>
                    <a:pt x="2785" y="9761"/>
                  </a:cubicBezTo>
                  <a:cubicBezTo>
                    <a:pt x="2836" y="9646"/>
                    <a:pt x="2868" y="9518"/>
                    <a:pt x="2893" y="9396"/>
                  </a:cubicBezTo>
                  <a:cubicBezTo>
                    <a:pt x="2932" y="9121"/>
                    <a:pt x="2932" y="8839"/>
                    <a:pt x="2893" y="8564"/>
                  </a:cubicBezTo>
                  <a:cubicBezTo>
                    <a:pt x="2849" y="8263"/>
                    <a:pt x="2778" y="7969"/>
                    <a:pt x="2689" y="7681"/>
                  </a:cubicBezTo>
                  <a:cubicBezTo>
                    <a:pt x="2599" y="7399"/>
                    <a:pt x="2490" y="7124"/>
                    <a:pt x="2375" y="6855"/>
                  </a:cubicBezTo>
                  <a:cubicBezTo>
                    <a:pt x="2285" y="6644"/>
                    <a:pt x="2189" y="6452"/>
                    <a:pt x="2100" y="6273"/>
                  </a:cubicBezTo>
                  <a:lnTo>
                    <a:pt x="2100" y="6273"/>
                  </a:lnTo>
                  <a:cubicBezTo>
                    <a:pt x="2170" y="6324"/>
                    <a:pt x="2241" y="6362"/>
                    <a:pt x="2324" y="6401"/>
                  </a:cubicBezTo>
                  <a:cubicBezTo>
                    <a:pt x="2497" y="6471"/>
                    <a:pt x="2676" y="6522"/>
                    <a:pt x="2861" y="6548"/>
                  </a:cubicBezTo>
                  <a:cubicBezTo>
                    <a:pt x="2970" y="6561"/>
                    <a:pt x="3073" y="6567"/>
                    <a:pt x="3181" y="6567"/>
                  </a:cubicBezTo>
                  <a:cubicBezTo>
                    <a:pt x="3252" y="6567"/>
                    <a:pt x="3329" y="6567"/>
                    <a:pt x="3412" y="6554"/>
                  </a:cubicBezTo>
                  <a:cubicBezTo>
                    <a:pt x="3585" y="6548"/>
                    <a:pt x="3751" y="6497"/>
                    <a:pt x="3911" y="6420"/>
                  </a:cubicBezTo>
                  <a:cubicBezTo>
                    <a:pt x="3994" y="6369"/>
                    <a:pt x="4071" y="6298"/>
                    <a:pt x="4122" y="6209"/>
                  </a:cubicBezTo>
                  <a:cubicBezTo>
                    <a:pt x="4173" y="6126"/>
                    <a:pt x="4205" y="6030"/>
                    <a:pt x="4212" y="5934"/>
                  </a:cubicBezTo>
                  <a:cubicBezTo>
                    <a:pt x="4225" y="5825"/>
                    <a:pt x="4218" y="5716"/>
                    <a:pt x="4193" y="5614"/>
                  </a:cubicBezTo>
                  <a:cubicBezTo>
                    <a:pt x="4180" y="5524"/>
                    <a:pt x="4154" y="5441"/>
                    <a:pt x="4129" y="5358"/>
                  </a:cubicBezTo>
                  <a:lnTo>
                    <a:pt x="4129" y="5358"/>
                  </a:lnTo>
                  <a:cubicBezTo>
                    <a:pt x="4372" y="5454"/>
                    <a:pt x="4621" y="5537"/>
                    <a:pt x="4871" y="5594"/>
                  </a:cubicBezTo>
                  <a:cubicBezTo>
                    <a:pt x="5268" y="5690"/>
                    <a:pt x="5677" y="5742"/>
                    <a:pt x="6081" y="5742"/>
                  </a:cubicBezTo>
                  <a:lnTo>
                    <a:pt x="6266" y="5742"/>
                  </a:lnTo>
                  <a:cubicBezTo>
                    <a:pt x="6618" y="5729"/>
                    <a:pt x="6970" y="5671"/>
                    <a:pt x="7310" y="5582"/>
                  </a:cubicBezTo>
                  <a:cubicBezTo>
                    <a:pt x="7450" y="5537"/>
                    <a:pt x="7585" y="5492"/>
                    <a:pt x="7726" y="5434"/>
                  </a:cubicBezTo>
                  <a:cubicBezTo>
                    <a:pt x="7860" y="5377"/>
                    <a:pt x="7988" y="5306"/>
                    <a:pt x="8110" y="5223"/>
                  </a:cubicBezTo>
                  <a:cubicBezTo>
                    <a:pt x="8225" y="5146"/>
                    <a:pt x="8321" y="5057"/>
                    <a:pt x="8404" y="4948"/>
                  </a:cubicBezTo>
                  <a:cubicBezTo>
                    <a:pt x="8481" y="4839"/>
                    <a:pt x="8532" y="4717"/>
                    <a:pt x="8558" y="4589"/>
                  </a:cubicBezTo>
                  <a:cubicBezTo>
                    <a:pt x="8577" y="4442"/>
                    <a:pt x="8551" y="4295"/>
                    <a:pt x="8500" y="4161"/>
                  </a:cubicBezTo>
                  <a:cubicBezTo>
                    <a:pt x="8474" y="4103"/>
                    <a:pt x="8449" y="4045"/>
                    <a:pt x="8417" y="3994"/>
                  </a:cubicBezTo>
                  <a:lnTo>
                    <a:pt x="8417" y="3994"/>
                  </a:lnTo>
                  <a:cubicBezTo>
                    <a:pt x="8698" y="4141"/>
                    <a:pt x="8993" y="4269"/>
                    <a:pt x="9294" y="4378"/>
                  </a:cubicBezTo>
                  <a:cubicBezTo>
                    <a:pt x="9518" y="4461"/>
                    <a:pt x="9742" y="4525"/>
                    <a:pt x="9972" y="4570"/>
                  </a:cubicBezTo>
                  <a:cubicBezTo>
                    <a:pt x="10203" y="4615"/>
                    <a:pt x="10439" y="4647"/>
                    <a:pt x="10676" y="4653"/>
                  </a:cubicBezTo>
                  <a:lnTo>
                    <a:pt x="10779" y="4653"/>
                  </a:lnTo>
                  <a:cubicBezTo>
                    <a:pt x="10983" y="4653"/>
                    <a:pt x="11188" y="4634"/>
                    <a:pt x="11387" y="4596"/>
                  </a:cubicBezTo>
                  <a:cubicBezTo>
                    <a:pt x="11457" y="4583"/>
                    <a:pt x="11534" y="4570"/>
                    <a:pt x="11604" y="4545"/>
                  </a:cubicBezTo>
                  <a:cubicBezTo>
                    <a:pt x="11662" y="4525"/>
                    <a:pt x="11726" y="4500"/>
                    <a:pt x="11783" y="4474"/>
                  </a:cubicBezTo>
                  <a:cubicBezTo>
                    <a:pt x="11918" y="4410"/>
                    <a:pt x="12046" y="4340"/>
                    <a:pt x="12161" y="4250"/>
                  </a:cubicBezTo>
                  <a:cubicBezTo>
                    <a:pt x="12276" y="4167"/>
                    <a:pt x="12379" y="4071"/>
                    <a:pt x="12468" y="3962"/>
                  </a:cubicBezTo>
                  <a:cubicBezTo>
                    <a:pt x="12519" y="3898"/>
                    <a:pt x="12558" y="3821"/>
                    <a:pt x="12583" y="3745"/>
                  </a:cubicBezTo>
                  <a:cubicBezTo>
                    <a:pt x="12603" y="3674"/>
                    <a:pt x="12596" y="3597"/>
                    <a:pt x="12577" y="3527"/>
                  </a:cubicBezTo>
                  <a:cubicBezTo>
                    <a:pt x="12545" y="3450"/>
                    <a:pt x="12494" y="3380"/>
                    <a:pt x="12430" y="3335"/>
                  </a:cubicBezTo>
                  <a:lnTo>
                    <a:pt x="12417" y="3322"/>
                  </a:lnTo>
                  <a:cubicBezTo>
                    <a:pt x="12519" y="3322"/>
                    <a:pt x="12628" y="3309"/>
                    <a:pt x="12737" y="3284"/>
                  </a:cubicBezTo>
                  <a:cubicBezTo>
                    <a:pt x="12839" y="3258"/>
                    <a:pt x="12935" y="3207"/>
                    <a:pt x="13025" y="3143"/>
                  </a:cubicBezTo>
                  <a:cubicBezTo>
                    <a:pt x="13108" y="3073"/>
                    <a:pt x="13166" y="2977"/>
                    <a:pt x="13198" y="2874"/>
                  </a:cubicBezTo>
                  <a:cubicBezTo>
                    <a:pt x="13230" y="2765"/>
                    <a:pt x="13243" y="2644"/>
                    <a:pt x="13224" y="2535"/>
                  </a:cubicBezTo>
                  <a:cubicBezTo>
                    <a:pt x="13204" y="2439"/>
                    <a:pt x="13179" y="2343"/>
                    <a:pt x="13140" y="2260"/>
                  </a:cubicBezTo>
                  <a:cubicBezTo>
                    <a:pt x="13044" y="2074"/>
                    <a:pt x="12916" y="1908"/>
                    <a:pt x="12756" y="1773"/>
                  </a:cubicBezTo>
                  <a:cubicBezTo>
                    <a:pt x="12577" y="1620"/>
                    <a:pt x="12385" y="1479"/>
                    <a:pt x="12180" y="1370"/>
                  </a:cubicBezTo>
                  <a:cubicBezTo>
                    <a:pt x="11963" y="1242"/>
                    <a:pt x="11745" y="1133"/>
                    <a:pt x="11515" y="1037"/>
                  </a:cubicBezTo>
                  <a:cubicBezTo>
                    <a:pt x="11329" y="954"/>
                    <a:pt x="11131" y="877"/>
                    <a:pt x="10875" y="781"/>
                  </a:cubicBezTo>
                  <a:cubicBezTo>
                    <a:pt x="10759" y="743"/>
                    <a:pt x="10638" y="698"/>
                    <a:pt x="10516" y="653"/>
                  </a:cubicBezTo>
                  <a:lnTo>
                    <a:pt x="10465" y="640"/>
                  </a:lnTo>
                  <a:lnTo>
                    <a:pt x="10382" y="608"/>
                  </a:lnTo>
                  <a:cubicBezTo>
                    <a:pt x="10023" y="487"/>
                    <a:pt x="9659" y="384"/>
                    <a:pt x="9287" y="301"/>
                  </a:cubicBezTo>
                  <a:cubicBezTo>
                    <a:pt x="8871" y="212"/>
                    <a:pt x="8455" y="141"/>
                    <a:pt x="8033" y="90"/>
                  </a:cubicBezTo>
                  <a:cubicBezTo>
                    <a:pt x="7591" y="39"/>
                    <a:pt x="7137" y="7"/>
                    <a:pt x="6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778183" y="2270919"/>
              <a:ext cx="214319" cy="255230"/>
            </a:xfrm>
            <a:custGeom>
              <a:avLst/>
              <a:gdLst/>
              <a:ahLst/>
              <a:cxnLst/>
              <a:rect l="l" t="t" r="r" b="b"/>
              <a:pathLst>
                <a:path w="2305" h="2745" extrusionOk="0">
                  <a:moveTo>
                    <a:pt x="2272" y="0"/>
                  </a:moveTo>
                  <a:cubicBezTo>
                    <a:pt x="2119" y="58"/>
                    <a:pt x="1978" y="128"/>
                    <a:pt x="1837" y="211"/>
                  </a:cubicBezTo>
                  <a:cubicBezTo>
                    <a:pt x="1760" y="256"/>
                    <a:pt x="1683" y="307"/>
                    <a:pt x="1613" y="352"/>
                  </a:cubicBezTo>
                  <a:cubicBezTo>
                    <a:pt x="1536" y="403"/>
                    <a:pt x="1459" y="461"/>
                    <a:pt x="1382" y="519"/>
                  </a:cubicBezTo>
                  <a:cubicBezTo>
                    <a:pt x="1075" y="768"/>
                    <a:pt x="794" y="1050"/>
                    <a:pt x="550" y="1357"/>
                  </a:cubicBezTo>
                  <a:cubicBezTo>
                    <a:pt x="474" y="1459"/>
                    <a:pt x="403" y="1562"/>
                    <a:pt x="333" y="1671"/>
                  </a:cubicBezTo>
                  <a:cubicBezTo>
                    <a:pt x="269" y="1767"/>
                    <a:pt x="211" y="1869"/>
                    <a:pt x="160" y="1978"/>
                  </a:cubicBezTo>
                  <a:cubicBezTo>
                    <a:pt x="115" y="2080"/>
                    <a:pt x="70" y="2189"/>
                    <a:pt x="45" y="2304"/>
                  </a:cubicBezTo>
                  <a:cubicBezTo>
                    <a:pt x="26" y="2355"/>
                    <a:pt x="19" y="2407"/>
                    <a:pt x="13" y="2458"/>
                  </a:cubicBezTo>
                  <a:cubicBezTo>
                    <a:pt x="6" y="2490"/>
                    <a:pt x="6" y="2522"/>
                    <a:pt x="6" y="2554"/>
                  </a:cubicBezTo>
                  <a:cubicBezTo>
                    <a:pt x="0" y="2579"/>
                    <a:pt x="0" y="2599"/>
                    <a:pt x="6" y="2618"/>
                  </a:cubicBezTo>
                  <a:cubicBezTo>
                    <a:pt x="6" y="2624"/>
                    <a:pt x="6" y="2631"/>
                    <a:pt x="6" y="2631"/>
                  </a:cubicBezTo>
                  <a:cubicBezTo>
                    <a:pt x="0" y="2656"/>
                    <a:pt x="6" y="2682"/>
                    <a:pt x="19" y="2701"/>
                  </a:cubicBezTo>
                  <a:cubicBezTo>
                    <a:pt x="35" y="2729"/>
                    <a:pt x="66" y="2744"/>
                    <a:pt x="98" y="2744"/>
                  </a:cubicBezTo>
                  <a:cubicBezTo>
                    <a:pt x="117" y="2744"/>
                    <a:pt x="137" y="2739"/>
                    <a:pt x="154" y="2727"/>
                  </a:cubicBezTo>
                  <a:cubicBezTo>
                    <a:pt x="173" y="2714"/>
                    <a:pt x="186" y="2695"/>
                    <a:pt x="192" y="2669"/>
                  </a:cubicBezTo>
                  <a:lnTo>
                    <a:pt x="192" y="2643"/>
                  </a:lnTo>
                  <a:cubicBezTo>
                    <a:pt x="205" y="2611"/>
                    <a:pt x="218" y="2567"/>
                    <a:pt x="230" y="2535"/>
                  </a:cubicBezTo>
                  <a:cubicBezTo>
                    <a:pt x="250" y="2483"/>
                    <a:pt x="262" y="2432"/>
                    <a:pt x="282" y="2381"/>
                  </a:cubicBezTo>
                  <a:cubicBezTo>
                    <a:pt x="320" y="2279"/>
                    <a:pt x="365" y="2170"/>
                    <a:pt x="403" y="2074"/>
                  </a:cubicBezTo>
                  <a:cubicBezTo>
                    <a:pt x="448" y="1971"/>
                    <a:pt x="499" y="1863"/>
                    <a:pt x="557" y="1760"/>
                  </a:cubicBezTo>
                  <a:cubicBezTo>
                    <a:pt x="608" y="1658"/>
                    <a:pt x="672" y="1562"/>
                    <a:pt x="736" y="1466"/>
                  </a:cubicBezTo>
                  <a:lnTo>
                    <a:pt x="742" y="1459"/>
                  </a:lnTo>
                  <a:cubicBezTo>
                    <a:pt x="973" y="1114"/>
                    <a:pt x="1248" y="794"/>
                    <a:pt x="1555" y="519"/>
                  </a:cubicBezTo>
                  <a:lnTo>
                    <a:pt x="1555" y="525"/>
                  </a:lnTo>
                  <a:cubicBezTo>
                    <a:pt x="1741" y="352"/>
                    <a:pt x="1959" y="198"/>
                    <a:pt x="2189" y="83"/>
                  </a:cubicBezTo>
                  <a:cubicBezTo>
                    <a:pt x="2221" y="64"/>
                    <a:pt x="2253" y="51"/>
                    <a:pt x="2285" y="38"/>
                  </a:cubicBezTo>
                  <a:cubicBezTo>
                    <a:pt x="2304" y="32"/>
                    <a:pt x="2304" y="0"/>
                    <a:pt x="2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1137538" y="2616140"/>
              <a:ext cx="342352" cy="54207"/>
            </a:xfrm>
            <a:custGeom>
              <a:avLst/>
              <a:gdLst/>
              <a:ahLst/>
              <a:cxnLst/>
              <a:rect l="l" t="t" r="r" b="b"/>
              <a:pathLst>
                <a:path w="3682" h="583" extrusionOk="0">
                  <a:moveTo>
                    <a:pt x="3588" y="1"/>
                  </a:moveTo>
                  <a:cubicBezTo>
                    <a:pt x="3585" y="1"/>
                    <a:pt x="3582" y="2"/>
                    <a:pt x="3579" y="6"/>
                  </a:cubicBezTo>
                  <a:cubicBezTo>
                    <a:pt x="3566" y="6"/>
                    <a:pt x="3547" y="6"/>
                    <a:pt x="3534" y="18"/>
                  </a:cubicBezTo>
                  <a:lnTo>
                    <a:pt x="3534" y="12"/>
                  </a:lnTo>
                  <a:cubicBezTo>
                    <a:pt x="3451" y="50"/>
                    <a:pt x="3374" y="89"/>
                    <a:pt x="3291" y="127"/>
                  </a:cubicBezTo>
                  <a:lnTo>
                    <a:pt x="3278" y="134"/>
                  </a:lnTo>
                  <a:lnTo>
                    <a:pt x="3284" y="134"/>
                  </a:lnTo>
                  <a:cubicBezTo>
                    <a:pt x="2964" y="268"/>
                    <a:pt x="2625" y="364"/>
                    <a:pt x="2279" y="422"/>
                  </a:cubicBezTo>
                  <a:lnTo>
                    <a:pt x="2299" y="422"/>
                  </a:lnTo>
                  <a:cubicBezTo>
                    <a:pt x="2107" y="447"/>
                    <a:pt x="1915" y="466"/>
                    <a:pt x="1723" y="466"/>
                  </a:cubicBezTo>
                  <a:cubicBezTo>
                    <a:pt x="1689" y="468"/>
                    <a:pt x="1654" y="468"/>
                    <a:pt x="1620" y="468"/>
                  </a:cubicBezTo>
                  <a:cubicBezTo>
                    <a:pt x="1460" y="468"/>
                    <a:pt x="1298" y="457"/>
                    <a:pt x="1140" y="441"/>
                  </a:cubicBezTo>
                  <a:cubicBezTo>
                    <a:pt x="954" y="422"/>
                    <a:pt x="775" y="390"/>
                    <a:pt x="590" y="351"/>
                  </a:cubicBezTo>
                  <a:cubicBezTo>
                    <a:pt x="404" y="306"/>
                    <a:pt x="218" y="255"/>
                    <a:pt x="33" y="198"/>
                  </a:cubicBezTo>
                  <a:cubicBezTo>
                    <a:pt x="20" y="198"/>
                    <a:pt x="7" y="204"/>
                    <a:pt x="1" y="217"/>
                  </a:cubicBezTo>
                  <a:cubicBezTo>
                    <a:pt x="1" y="230"/>
                    <a:pt x="7" y="242"/>
                    <a:pt x="20" y="249"/>
                  </a:cubicBezTo>
                  <a:cubicBezTo>
                    <a:pt x="135" y="287"/>
                    <a:pt x="250" y="326"/>
                    <a:pt x="366" y="358"/>
                  </a:cubicBezTo>
                  <a:cubicBezTo>
                    <a:pt x="487" y="390"/>
                    <a:pt x="602" y="422"/>
                    <a:pt x="718" y="447"/>
                  </a:cubicBezTo>
                  <a:cubicBezTo>
                    <a:pt x="948" y="499"/>
                    <a:pt x="1185" y="537"/>
                    <a:pt x="1422" y="563"/>
                  </a:cubicBezTo>
                  <a:cubicBezTo>
                    <a:pt x="1558" y="576"/>
                    <a:pt x="1695" y="582"/>
                    <a:pt x="1832" y="582"/>
                  </a:cubicBezTo>
                  <a:cubicBezTo>
                    <a:pt x="2164" y="582"/>
                    <a:pt x="2497" y="544"/>
                    <a:pt x="2823" y="466"/>
                  </a:cubicBezTo>
                  <a:cubicBezTo>
                    <a:pt x="2958" y="434"/>
                    <a:pt x="3092" y="396"/>
                    <a:pt x="3227" y="345"/>
                  </a:cubicBezTo>
                  <a:cubicBezTo>
                    <a:pt x="3291" y="319"/>
                    <a:pt x="3355" y="294"/>
                    <a:pt x="3412" y="268"/>
                  </a:cubicBezTo>
                  <a:cubicBezTo>
                    <a:pt x="3476" y="236"/>
                    <a:pt x="3559" y="204"/>
                    <a:pt x="3623" y="166"/>
                  </a:cubicBezTo>
                  <a:cubicBezTo>
                    <a:pt x="3668" y="140"/>
                    <a:pt x="3681" y="89"/>
                    <a:pt x="3655" y="44"/>
                  </a:cubicBezTo>
                  <a:cubicBezTo>
                    <a:pt x="3643" y="25"/>
                    <a:pt x="3623" y="6"/>
                    <a:pt x="3598" y="6"/>
                  </a:cubicBezTo>
                  <a:cubicBezTo>
                    <a:pt x="3595" y="2"/>
                    <a:pt x="3591" y="1"/>
                    <a:pt x="3588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1293460" y="2586295"/>
              <a:ext cx="139935" cy="30404"/>
            </a:xfrm>
            <a:custGeom>
              <a:avLst/>
              <a:gdLst/>
              <a:ahLst/>
              <a:cxnLst/>
              <a:rect l="l" t="t" r="r" b="b"/>
              <a:pathLst>
                <a:path w="1505" h="327" extrusionOk="0">
                  <a:moveTo>
                    <a:pt x="1434" y="0"/>
                  </a:moveTo>
                  <a:cubicBezTo>
                    <a:pt x="1377" y="32"/>
                    <a:pt x="1313" y="64"/>
                    <a:pt x="1255" y="96"/>
                  </a:cubicBezTo>
                  <a:lnTo>
                    <a:pt x="1262" y="96"/>
                  </a:lnTo>
                  <a:cubicBezTo>
                    <a:pt x="1178" y="128"/>
                    <a:pt x="1095" y="160"/>
                    <a:pt x="1006" y="186"/>
                  </a:cubicBezTo>
                  <a:cubicBezTo>
                    <a:pt x="916" y="211"/>
                    <a:pt x="826" y="231"/>
                    <a:pt x="730" y="243"/>
                  </a:cubicBezTo>
                  <a:cubicBezTo>
                    <a:pt x="600" y="267"/>
                    <a:pt x="467" y="278"/>
                    <a:pt x="335" y="278"/>
                  </a:cubicBezTo>
                  <a:cubicBezTo>
                    <a:pt x="246" y="278"/>
                    <a:pt x="158" y="273"/>
                    <a:pt x="71" y="263"/>
                  </a:cubicBezTo>
                  <a:lnTo>
                    <a:pt x="33" y="256"/>
                  </a:lnTo>
                  <a:cubicBezTo>
                    <a:pt x="20" y="256"/>
                    <a:pt x="7" y="263"/>
                    <a:pt x="7" y="275"/>
                  </a:cubicBezTo>
                  <a:cubicBezTo>
                    <a:pt x="1" y="288"/>
                    <a:pt x="7" y="301"/>
                    <a:pt x="20" y="301"/>
                  </a:cubicBezTo>
                  <a:cubicBezTo>
                    <a:pt x="142" y="320"/>
                    <a:pt x="257" y="327"/>
                    <a:pt x="378" y="327"/>
                  </a:cubicBezTo>
                  <a:cubicBezTo>
                    <a:pt x="506" y="327"/>
                    <a:pt x="634" y="320"/>
                    <a:pt x="762" y="301"/>
                  </a:cubicBezTo>
                  <a:cubicBezTo>
                    <a:pt x="1012" y="269"/>
                    <a:pt x="1255" y="192"/>
                    <a:pt x="1479" y="77"/>
                  </a:cubicBezTo>
                  <a:cubicBezTo>
                    <a:pt x="1498" y="64"/>
                    <a:pt x="1505" y="39"/>
                    <a:pt x="1498" y="19"/>
                  </a:cubicBezTo>
                  <a:cubicBezTo>
                    <a:pt x="1486" y="7"/>
                    <a:pt x="1473" y="0"/>
                    <a:pt x="1460" y="0"/>
                  </a:cubicBezTo>
                  <a:cubicBezTo>
                    <a:pt x="1454" y="0"/>
                    <a:pt x="1447" y="0"/>
                    <a:pt x="1441" y="7"/>
                  </a:cubicBezTo>
                  <a:lnTo>
                    <a:pt x="1434" y="0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1566068" y="2529114"/>
              <a:ext cx="289912" cy="54858"/>
            </a:xfrm>
            <a:custGeom>
              <a:avLst/>
              <a:gdLst/>
              <a:ahLst/>
              <a:cxnLst/>
              <a:rect l="l" t="t" r="r" b="b"/>
              <a:pathLst>
                <a:path w="3118" h="590" extrusionOk="0">
                  <a:moveTo>
                    <a:pt x="64" y="1"/>
                  </a:moveTo>
                  <a:cubicBezTo>
                    <a:pt x="45" y="1"/>
                    <a:pt x="26" y="14"/>
                    <a:pt x="19" y="26"/>
                  </a:cubicBezTo>
                  <a:lnTo>
                    <a:pt x="13" y="26"/>
                  </a:lnTo>
                  <a:cubicBezTo>
                    <a:pt x="0" y="52"/>
                    <a:pt x="6" y="84"/>
                    <a:pt x="32" y="97"/>
                  </a:cubicBezTo>
                  <a:cubicBezTo>
                    <a:pt x="205" y="180"/>
                    <a:pt x="378" y="257"/>
                    <a:pt x="551" y="321"/>
                  </a:cubicBezTo>
                  <a:cubicBezTo>
                    <a:pt x="736" y="391"/>
                    <a:pt x="928" y="449"/>
                    <a:pt x="1127" y="494"/>
                  </a:cubicBezTo>
                  <a:cubicBezTo>
                    <a:pt x="1325" y="545"/>
                    <a:pt x="1523" y="570"/>
                    <a:pt x="1728" y="583"/>
                  </a:cubicBezTo>
                  <a:cubicBezTo>
                    <a:pt x="1788" y="587"/>
                    <a:pt x="1849" y="589"/>
                    <a:pt x="1910" y="589"/>
                  </a:cubicBezTo>
                  <a:cubicBezTo>
                    <a:pt x="2050" y="589"/>
                    <a:pt x="2191" y="578"/>
                    <a:pt x="2330" y="551"/>
                  </a:cubicBezTo>
                  <a:cubicBezTo>
                    <a:pt x="2458" y="532"/>
                    <a:pt x="2579" y="494"/>
                    <a:pt x="2701" y="449"/>
                  </a:cubicBezTo>
                  <a:cubicBezTo>
                    <a:pt x="2765" y="417"/>
                    <a:pt x="2829" y="391"/>
                    <a:pt x="2893" y="359"/>
                  </a:cubicBezTo>
                  <a:cubicBezTo>
                    <a:pt x="2951" y="327"/>
                    <a:pt x="3008" y="289"/>
                    <a:pt x="3059" y="250"/>
                  </a:cubicBezTo>
                  <a:cubicBezTo>
                    <a:pt x="3085" y="231"/>
                    <a:pt x="3098" y="212"/>
                    <a:pt x="3111" y="180"/>
                  </a:cubicBezTo>
                  <a:cubicBezTo>
                    <a:pt x="3117" y="154"/>
                    <a:pt x="3111" y="129"/>
                    <a:pt x="3098" y="103"/>
                  </a:cubicBezTo>
                  <a:cubicBezTo>
                    <a:pt x="3079" y="78"/>
                    <a:pt x="3059" y="58"/>
                    <a:pt x="3027" y="52"/>
                  </a:cubicBezTo>
                  <a:cubicBezTo>
                    <a:pt x="3021" y="50"/>
                    <a:pt x="3013" y="50"/>
                    <a:pt x="3006" y="50"/>
                  </a:cubicBezTo>
                  <a:cubicBezTo>
                    <a:pt x="2986" y="50"/>
                    <a:pt x="2965" y="55"/>
                    <a:pt x="2951" y="65"/>
                  </a:cubicBezTo>
                  <a:cubicBezTo>
                    <a:pt x="2848" y="142"/>
                    <a:pt x="2739" y="199"/>
                    <a:pt x="2624" y="257"/>
                  </a:cubicBezTo>
                  <a:cubicBezTo>
                    <a:pt x="2464" y="321"/>
                    <a:pt x="2298" y="366"/>
                    <a:pt x="2131" y="391"/>
                  </a:cubicBezTo>
                  <a:cubicBezTo>
                    <a:pt x="2010" y="408"/>
                    <a:pt x="1886" y="416"/>
                    <a:pt x="1763" y="416"/>
                  </a:cubicBezTo>
                  <a:cubicBezTo>
                    <a:pt x="1653" y="416"/>
                    <a:pt x="1543" y="410"/>
                    <a:pt x="1434" y="398"/>
                  </a:cubicBezTo>
                  <a:cubicBezTo>
                    <a:pt x="1242" y="378"/>
                    <a:pt x="1056" y="340"/>
                    <a:pt x="864" y="295"/>
                  </a:cubicBezTo>
                  <a:cubicBezTo>
                    <a:pt x="685" y="244"/>
                    <a:pt x="506" y="186"/>
                    <a:pt x="333" y="116"/>
                  </a:cubicBezTo>
                  <a:lnTo>
                    <a:pt x="333" y="116"/>
                  </a:lnTo>
                  <a:lnTo>
                    <a:pt x="346" y="122"/>
                  </a:lnTo>
                  <a:cubicBezTo>
                    <a:pt x="262" y="84"/>
                    <a:pt x="173" y="52"/>
                    <a:pt x="90" y="7"/>
                  </a:cubicBezTo>
                  <a:cubicBezTo>
                    <a:pt x="77" y="7"/>
                    <a:pt x="70" y="1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1134563" y="2186404"/>
              <a:ext cx="678568" cy="102092"/>
            </a:xfrm>
            <a:custGeom>
              <a:avLst/>
              <a:gdLst/>
              <a:ahLst/>
              <a:cxnLst/>
              <a:rect l="l" t="t" r="r" b="b"/>
              <a:pathLst>
                <a:path w="7298" h="1098" extrusionOk="0">
                  <a:moveTo>
                    <a:pt x="2331" y="0"/>
                  </a:moveTo>
                  <a:lnTo>
                    <a:pt x="2324" y="7"/>
                  </a:lnTo>
                  <a:cubicBezTo>
                    <a:pt x="1940" y="7"/>
                    <a:pt x="1550" y="32"/>
                    <a:pt x="1166" y="83"/>
                  </a:cubicBezTo>
                  <a:cubicBezTo>
                    <a:pt x="980" y="109"/>
                    <a:pt x="794" y="141"/>
                    <a:pt x="609" y="179"/>
                  </a:cubicBezTo>
                  <a:cubicBezTo>
                    <a:pt x="519" y="192"/>
                    <a:pt x="430" y="218"/>
                    <a:pt x="340" y="237"/>
                  </a:cubicBezTo>
                  <a:cubicBezTo>
                    <a:pt x="250" y="256"/>
                    <a:pt x="167" y="282"/>
                    <a:pt x="84" y="307"/>
                  </a:cubicBezTo>
                  <a:lnTo>
                    <a:pt x="65" y="314"/>
                  </a:lnTo>
                  <a:cubicBezTo>
                    <a:pt x="46" y="314"/>
                    <a:pt x="26" y="327"/>
                    <a:pt x="20" y="339"/>
                  </a:cubicBezTo>
                  <a:cubicBezTo>
                    <a:pt x="7" y="359"/>
                    <a:pt x="1" y="378"/>
                    <a:pt x="7" y="391"/>
                  </a:cubicBezTo>
                  <a:cubicBezTo>
                    <a:pt x="7" y="410"/>
                    <a:pt x="20" y="429"/>
                    <a:pt x="33" y="442"/>
                  </a:cubicBezTo>
                  <a:cubicBezTo>
                    <a:pt x="52" y="455"/>
                    <a:pt x="71" y="455"/>
                    <a:pt x="90" y="455"/>
                  </a:cubicBezTo>
                  <a:cubicBezTo>
                    <a:pt x="122" y="442"/>
                    <a:pt x="161" y="435"/>
                    <a:pt x="199" y="429"/>
                  </a:cubicBezTo>
                  <a:lnTo>
                    <a:pt x="327" y="403"/>
                  </a:lnTo>
                  <a:cubicBezTo>
                    <a:pt x="417" y="384"/>
                    <a:pt x="500" y="371"/>
                    <a:pt x="590" y="352"/>
                  </a:cubicBezTo>
                  <a:cubicBezTo>
                    <a:pt x="756" y="327"/>
                    <a:pt x="929" y="295"/>
                    <a:pt x="1108" y="275"/>
                  </a:cubicBezTo>
                  <a:cubicBezTo>
                    <a:pt x="1466" y="231"/>
                    <a:pt x="1825" y="205"/>
                    <a:pt x="2190" y="192"/>
                  </a:cubicBezTo>
                  <a:lnTo>
                    <a:pt x="2164" y="192"/>
                  </a:lnTo>
                  <a:cubicBezTo>
                    <a:pt x="2273" y="189"/>
                    <a:pt x="2380" y="187"/>
                    <a:pt x="2487" y="187"/>
                  </a:cubicBezTo>
                  <a:cubicBezTo>
                    <a:pt x="2595" y="187"/>
                    <a:pt x="2702" y="189"/>
                    <a:pt x="2811" y="192"/>
                  </a:cubicBezTo>
                  <a:cubicBezTo>
                    <a:pt x="3028" y="199"/>
                    <a:pt x="3252" y="205"/>
                    <a:pt x="3470" y="218"/>
                  </a:cubicBezTo>
                  <a:cubicBezTo>
                    <a:pt x="3687" y="231"/>
                    <a:pt x="3905" y="250"/>
                    <a:pt x="4123" y="275"/>
                  </a:cubicBezTo>
                  <a:cubicBezTo>
                    <a:pt x="4340" y="295"/>
                    <a:pt x="4558" y="327"/>
                    <a:pt x="4769" y="359"/>
                  </a:cubicBezTo>
                  <a:cubicBezTo>
                    <a:pt x="4916" y="384"/>
                    <a:pt x="5057" y="410"/>
                    <a:pt x="5204" y="442"/>
                  </a:cubicBezTo>
                  <a:cubicBezTo>
                    <a:pt x="5345" y="467"/>
                    <a:pt x="5486" y="499"/>
                    <a:pt x="5627" y="531"/>
                  </a:cubicBezTo>
                  <a:cubicBezTo>
                    <a:pt x="5908" y="602"/>
                    <a:pt x="6196" y="691"/>
                    <a:pt x="6472" y="781"/>
                  </a:cubicBezTo>
                  <a:cubicBezTo>
                    <a:pt x="6753" y="877"/>
                    <a:pt x="7009" y="979"/>
                    <a:pt x="7265" y="1095"/>
                  </a:cubicBezTo>
                  <a:cubicBezTo>
                    <a:pt x="7267" y="1096"/>
                    <a:pt x="7269" y="1097"/>
                    <a:pt x="7271" y="1097"/>
                  </a:cubicBezTo>
                  <a:cubicBezTo>
                    <a:pt x="7278" y="1097"/>
                    <a:pt x="7286" y="1091"/>
                    <a:pt x="7291" y="1082"/>
                  </a:cubicBezTo>
                  <a:cubicBezTo>
                    <a:pt x="7297" y="1075"/>
                    <a:pt x="7291" y="1063"/>
                    <a:pt x="7278" y="1056"/>
                  </a:cubicBezTo>
                  <a:cubicBezTo>
                    <a:pt x="7099" y="979"/>
                    <a:pt x="6920" y="896"/>
                    <a:pt x="6734" y="826"/>
                  </a:cubicBezTo>
                  <a:cubicBezTo>
                    <a:pt x="6548" y="755"/>
                    <a:pt x="6350" y="685"/>
                    <a:pt x="6152" y="621"/>
                  </a:cubicBezTo>
                  <a:cubicBezTo>
                    <a:pt x="6056" y="589"/>
                    <a:pt x="5953" y="557"/>
                    <a:pt x="5851" y="525"/>
                  </a:cubicBezTo>
                  <a:cubicBezTo>
                    <a:pt x="5755" y="499"/>
                    <a:pt x="5652" y="467"/>
                    <a:pt x="5550" y="442"/>
                  </a:cubicBezTo>
                  <a:cubicBezTo>
                    <a:pt x="5339" y="384"/>
                    <a:pt x="5134" y="333"/>
                    <a:pt x="4923" y="288"/>
                  </a:cubicBezTo>
                  <a:cubicBezTo>
                    <a:pt x="4814" y="269"/>
                    <a:pt x="4711" y="243"/>
                    <a:pt x="4603" y="224"/>
                  </a:cubicBezTo>
                  <a:cubicBezTo>
                    <a:pt x="4494" y="205"/>
                    <a:pt x="4385" y="186"/>
                    <a:pt x="4283" y="167"/>
                  </a:cubicBezTo>
                  <a:cubicBezTo>
                    <a:pt x="4180" y="147"/>
                    <a:pt x="4065" y="128"/>
                    <a:pt x="3963" y="115"/>
                  </a:cubicBezTo>
                  <a:cubicBezTo>
                    <a:pt x="3860" y="96"/>
                    <a:pt x="3745" y="83"/>
                    <a:pt x="3636" y="71"/>
                  </a:cubicBezTo>
                  <a:cubicBezTo>
                    <a:pt x="3527" y="58"/>
                    <a:pt x="3419" y="51"/>
                    <a:pt x="3310" y="39"/>
                  </a:cubicBezTo>
                  <a:cubicBezTo>
                    <a:pt x="3201" y="32"/>
                    <a:pt x="3092" y="19"/>
                    <a:pt x="2983" y="13"/>
                  </a:cubicBezTo>
                  <a:cubicBezTo>
                    <a:pt x="2798" y="7"/>
                    <a:pt x="2612" y="0"/>
                    <a:pt x="2427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7"/>
            <p:cNvSpPr/>
            <p:nvPr/>
          </p:nvSpPr>
          <p:spPr>
            <a:xfrm>
              <a:off x="903702" y="2802836"/>
              <a:ext cx="59600" cy="301813"/>
            </a:xfrm>
            <a:custGeom>
              <a:avLst/>
              <a:gdLst/>
              <a:ahLst/>
              <a:cxnLst/>
              <a:rect l="l" t="t" r="r" b="b"/>
              <a:pathLst>
                <a:path w="641" h="3246" extrusionOk="0">
                  <a:moveTo>
                    <a:pt x="26" y="1"/>
                  </a:moveTo>
                  <a:cubicBezTo>
                    <a:pt x="7" y="7"/>
                    <a:pt x="0" y="27"/>
                    <a:pt x="7" y="46"/>
                  </a:cubicBezTo>
                  <a:cubicBezTo>
                    <a:pt x="148" y="308"/>
                    <a:pt x="256" y="583"/>
                    <a:pt x="340" y="871"/>
                  </a:cubicBezTo>
                  <a:cubicBezTo>
                    <a:pt x="385" y="1031"/>
                    <a:pt x="423" y="1198"/>
                    <a:pt x="449" y="1364"/>
                  </a:cubicBezTo>
                  <a:cubicBezTo>
                    <a:pt x="468" y="1531"/>
                    <a:pt x="480" y="1703"/>
                    <a:pt x="487" y="1869"/>
                  </a:cubicBezTo>
                  <a:lnTo>
                    <a:pt x="487" y="1869"/>
                  </a:lnTo>
                  <a:cubicBezTo>
                    <a:pt x="486" y="2192"/>
                    <a:pt x="447" y="2514"/>
                    <a:pt x="365" y="2824"/>
                  </a:cubicBezTo>
                  <a:cubicBezTo>
                    <a:pt x="340" y="2920"/>
                    <a:pt x="308" y="3009"/>
                    <a:pt x="276" y="3105"/>
                  </a:cubicBezTo>
                  <a:cubicBezTo>
                    <a:pt x="263" y="3131"/>
                    <a:pt x="263" y="3163"/>
                    <a:pt x="276" y="3188"/>
                  </a:cubicBezTo>
                  <a:cubicBezTo>
                    <a:pt x="292" y="3227"/>
                    <a:pt x="328" y="3246"/>
                    <a:pt x="365" y="3246"/>
                  </a:cubicBezTo>
                  <a:cubicBezTo>
                    <a:pt x="402" y="3246"/>
                    <a:pt x="439" y="3227"/>
                    <a:pt x="455" y="3188"/>
                  </a:cubicBezTo>
                  <a:cubicBezTo>
                    <a:pt x="532" y="2964"/>
                    <a:pt x="583" y="2734"/>
                    <a:pt x="615" y="2504"/>
                  </a:cubicBezTo>
                  <a:cubicBezTo>
                    <a:pt x="641" y="2273"/>
                    <a:pt x="641" y="2043"/>
                    <a:pt x="621" y="1812"/>
                  </a:cubicBezTo>
                  <a:cubicBezTo>
                    <a:pt x="615" y="1697"/>
                    <a:pt x="596" y="1588"/>
                    <a:pt x="577" y="1473"/>
                  </a:cubicBezTo>
                  <a:cubicBezTo>
                    <a:pt x="557" y="1358"/>
                    <a:pt x="532" y="1249"/>
                    <a:pt x="506" y="1134"/>
                  </a:cubicBezTo>
                  <a:cubicBezTo>
                    <a:pt x="449" y="916"/>
                    <a:pt x="378" y="692"/>
                    <a:pt x="288" y="481"/>
                  </a:cubicBezTo>
                  <a:cubicBezTo>
                    <a:pt x="224" y="327"/>
                    <a:pt x="148" y="174"/>
                    <a:pt x="64" y="20"/>
                  </a:cubicBezTo>
                  <a:cubicBezTo>
                    <a:pt x="58" y="7"/>
                    <a:pt x="52" y="1"/>
                    <a:pt x="39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7"/>
            <p:cNvSpPr/>
            <p:nvPr/>
          </p:nvSpPr>
          <p:spPr>
            <a:xfrm>
              <a:off x="895334" y="2907621"/>
              <a:ext cx="21571" cy="136495"/>
            </a:xfrm>
            <a:custGeom>
              <a:avLst/>
              <a:gdLst/>
              <a:ahLst/>
              <a:cxnLst/>
              <a:rect l="l" t="t" r="r" b="b"/>
              <a:pathLst>
                <a:path w="232" h="1468" extrusionOk="0">
                  <a:moveTo>
                    <a:pt x="33" y="0"/>
                  </a:moveTo>
                  <a:cubicBezTo>
                    <a:pt x="14" y="7"/>
                    <a:pt x="1" y="32"/>
                    <a:pt x="14" y="58"/>
                  </a:cubicBezTo>
                  <a:cubicBezTo>
                    <a:pt x="20" y="84"/>
                    <a:pt x="26" y="103"/>
                    <a:pt x="33" y="128"/>
                  </a:cubicBezTo>
                  <a:cubicBezTo>
                    <a:pt x="84" y="333"/>
                    <a:pt x="116" y="551"/>
                    <a:pt x="116" y="762"/>
                  </a:cubicBezTo>
                  <a:cubicBezTo>
                    <a:pt x="116" y="973"/>
                    <a:pt x="90" y="1185"/>
                    <a:pt x="46" y="1389"/>
                  </a:cubicBezTo>
                  <a:cubicBezTo>
                    <a:pt x="39" y="1409"/>
                    <a:pt x="46" y="1428"/>
                    <a:pt x="58" y="1441"/>
                  </a:cubicBezTo>
                  <a:cubicBezTo>
                    <a:pt x="71" y="1453"/>
                    <a:pt x="84" y="1466"/>
                    <a:pt x="103" y="1466"/>
                  </a:cubicBezTo>
                  <a:cubicBezTo>
                    <a:pt x="107" y="1467"/>
                    <a:pt x="111" y="1467"/>
                    <a:pt x="115" y="1467"/>
                  </a:cubicBezTo>
                  <a:cubicBezTo>
                    <a:pt x="149" y="1467"/>
                    <a:pt x="181" y="1443"/>
                    <a:pt x="186" y="1409"/>
                  </a:cubicBezTo>
                  <a:cubicBezTo>
                    <a:pt x="218" y="1178"/>
                    <a:pt x="231" y="948"/>
                    <a:pt x="225" y="717"/>
                  </a:cubicBezTo>
                  <a:cubicBezTo>
                    <a:pt x="212" y="480"/>
                    <a:pt x="167" y="250"/>
                    <a:pt x="90" y="26"/>
                  </a:cubicBezTo>
                  <a:cubicBezTo>
                    <a:pt x="84" y="7"/>
                    <a:pt x="71" y="0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7"/>
            <p:cNvSpPr/>
            <p:nvPr/>
          </p:nvSpPr>
          <p:spPr>
            <a:xfrm>
              <a:off x="1373234" y="2246466"/>
              <a:ext cx="473826" cy="146629"/>
            </a:xfrm>
            <a:custGeom>
              <a:avLst/>
              <a:gdLst/>
              <a:ahLst/>
              <a:cxnLst/>
              <a:rect l="l" t="t" r="r" b="b"/>
              <a:pathLst>
                <a:path w="5096" h="1577" extrusionOk="0">
                  <a:moveTo>
                    <a:pt x="320" y="1"/>
                  </a:moveTo>
                  <a:cubicBezTo>
                    <a:pt x="224" y="1"/>
                    <a:pt x="122" y="1"/>
                    <a:pt x="26" y="7"/>
                  </a:cubicBezTo>
                  <a:cubicBezTo>
                    <a:pt x="13" y="7"/>
                    <a:pt x="0" y="20"/>
                    <a:pt x="0" y="33"/>
                  </a:cubicBezTo>
                  <a:cubicBezTo>
                    <a:pt x="0" y="45"/>
                    <a:pt x="13" y="52"/>
                    <a:pt x="26" y="52"/>
                  </a:cubicBezTo>
                  <a:cubicBezTo>
                    <a:pt x="91" y="50"/>
                    <a:pt x="156" y="49"/>
                    <a:pt x="221" y="49"/>
                  </a:cubicBezTo>
                  <a:cubicBezTo>
                    <a:pt x="540" y="49"/>
                    <a:pt x="858" y="74"/>
                    <a:pt x="1172" y="122"/>
                  </a:cubicBezTo>
                  <a:lnTo>
                    <a:pt x="1165" y="122"/>
                  </a:lnTo>
                  <a:cubicBezTo>
                    <a:pt x="1568" y="180"/>
                    <a:pt x="1965" y="269"/>
                    <a:pt x="2362" y="391"/>
                  </a:cubicBezTo>
                  <a:cubicBezTo>
                    <a:pt x="2753" y="506"/>
                    <a:pt x="3143" y="647"/>
                    <a:pt x="3521" y="814"/>
                  </a:cubicBezTo>
                  <a:cubicBezTo>
                    <a:pt x="3636" y="865"/>
                    <a:pt x="3757" y="922"/>
                    <a:pt x="3873" y="980"/>
                  </a:cubicBezTo>
                  <a:cubicBezTo>
                    <a:pt x="3988" y="1038"/>
                    <a:pt x="4116" y="1102"/>
                    <a:pt x="4231" y="1166"/>
                  </a:cubicBezTo>
                  <a:cubicBezTo>
                    <a:pt x="4346" y="1230"/>
                    <a:pt x="4461" y="1294"/>
                    <a:pt x="4577" y="1358"/>
                  </a:cubicBezTo>
                  <a:cubicBezTo>
                    <a:pt x="4692" y="1428"/>
                    <a:pt x="4794" y="1492"/>
                    <a:pt x="4903" y="1556"/>
                  </a:cubicBezTo>
                  <a:cubicBezTo>
                    <a:pt x="4924" y="1570"/>
                    <a:pt x="4946" y="1576"/>
                    <a:pt x="4968" y="1576"/>
                  </a:cubicBezTo>
                  <a:cubicBezTo>
                    <a:pt x="5007" y="1576"/>
                    <a:pt x="5043" y="1557"/>
                    <a:pt x="5063" y="1524"/>
                  </a:cubicBezTo>
                  <a:cubicBezTo>
                    <a:pt x="5095" y="1466"/>
                    <a:pt x="5082" y="1396"/>
                    <a:pt x="5025" y="1364"/>
                  </a:cubicBezTo>
                  <a:cubicBezTo>
                    <a:pt x="4884" y="1274"/>
                    <a:pt x="4743" y="1191"/>
                    <a:pt x="4596" y="1114"/>
                  </a:cubicBezTo>
                  <a:cubicBezTo>
                    <a:pt x="4436" y="1031"/>
                    <a:pt x="4276" y="954"/>
                    <a:pt x="4103" y="878"/>
                  </a:cubicBezTo>
                  <a:lnTo>
                    <a:pt x="4077" y="865"/>
                  </a:lnTo>
                  <a:cubicBezTo>
                    <a:pt x="3873" y="775"/>
                    <a:pt x="3668" y="692"/>
                    <a:pt x="3457" y="615"/>
                  </a:cubicBezTo>
                  <a:cubicBezTo>
                    <a:pt x="3245" y="532"/>
                    <a:pt x="3034" y="461"/>
                    <a:pt x="2817" y="397"/>
                  </a:cubicBezTo>
                  <a:cubicBezTo>
                    <a:pt x="2388" y="269"/>
                    <a:pt x="1952" y="167"/>
                    <a:pt x="1511" y="97"/>
                  </a:cubicBezTo>
                  <a:cubicBezTo>
                    <a:pt x="1114" y="33"/>
                    <a:pt x="717" y="1"/>
                    <a:pt x="320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7"/>
            <p:cNvSpPr/>
            <p:nvPr/>
          </p:nvSpPr>
          <p:spPr>
            <a:xfrm>
              <a:off x="2020073" y="2195329"/>
              <a:ext cx="277452" cy="292887"/>
            </a:xfrm>
            <a:custGeom>
              <a:avLst/>
              <a:gdLst/>
              <a:ahLst/>
              <a:cxnLst/>
              <a:rect l="l" t="t" r="r" b="b"/>
              <a:pathLst>
                <a:path w="2984" h="3150" extrusionOk="0">
                  <a:moveTo>
                    <a:pt x="2209" y="2074"/>
                  </a:moveTo>
                  <a:lnTo>
                    <a:pt x="2209" y="2074"/>
                  </a:lnTo>
                  <a:cubicBezTo>
                    <a:pt x="2241" y="2100"/>
                    <a:pt x="2279" y="2132"/>
                    <a:pt x="2311" y="2157"/>
                  </a:cubicBezTo>
                  <a:cubicBezTo>
                    <a:pt x="2311" y="2157"/>
                    <a:pt x="2311" y="2164"/>
                    <a:pt x="2311" y="2164"/>
                  </a:cubicBezTo>
                  <a:lnTo>
                    <a:pt x="2305" y="2170"/>
                  </a:lnTo>
                  <a:lnTo>
                    <a:pt x="2209" y="2074"/>
                  </a:lnTo>
                  <a:close/>
                  <a:moveTo>
                    <a:pt x="1421" y="0"/>
                  </a:moveTo>
                  <a:cubicBezTo>
                    <a:pt x="1396" y="7"/>
                    <a:pt x="1377" y="13"/>
                    <a:pt x="1357" y="19"/>
                  </a:cubicBezTo>
                  <a:cubicBezTo>
                    <a:pt x="1338" y="26"/>
                    <a:pt x="1319" y="32"/>
                    <a:pt x="1306" y="45"/>
                  </a:cubicBezTo>
                  <a:cubicBezTo>
                    <a:pt x="1255" y="71"/>
                    <a:pt x="1210" y="109"/>
                    <a:pt x="1178" y="154"/>
                  </a:cubicBezTo>
                  <a:cubicBezTo>
                    <a:pt x="1140" y="192"/>
                    <a:pt x="1114" y="243"/>
                    <a:pt x="1095" y="288"/>
                  </a:cubicBezTo>
                  <a:cubicBezTo>
                    <a:pt x="1076" y="339"/>
                    <a:pt x="1069" y="391"/>
                    <a:pt x="1069" y="442"/>
                  </a:cubicBezTo>
                  <a:cubicBezTo>
                    <a:pt x="1069" y="557"/>
                    <a:pt x="1095" y="672"/>
                    <a:pt x="1140" y="775"/>
                  </a:cubicBezTo>
                  <a:cubicBezTo>
                    <a:pt x="1191" y="896"/>
                    <a:pt x="1249" y="1018"/>
                    <a:pt x="1325" y="1120"/>
                  </a:cubicBezTo>
                  <a:cubicBezTo>
                    <a:pt x="1409" y="1242"/>
                    <a:pt x="1498" y="1364"/>
                    <a:pt x="1594" y="1472"/>
                  </a:cubicBezTo>
                  <a:cubicBezTo>
                    <a:pt x="1626" y="1511"/>
                    <a:pt x="1665" y="1549"/>
                    <a:pt x="1697" y="1588"/>
                  </a:cubicBezTo>
                  <a:cubicBezTo>
                    <a:pt x="1530" y="1428"/>
                    <a:pt x="1351" y="1280"/>
                    <a:pt x="1165" y="1146"/>
                  </a:cubicBezTo>
                  <a:cubicBezTo>
                    <a:pt x="1063" y="1075"/>
                    <a:pt x="967" y="1011"/>
                    <a:pt x="858" y="947"/>
                  </a:cubicBezTo>
                  <a:cubicBezTo>
                    <a:pt x="813" y="922"/>
                    <a:pt x="762" y="896"/>
                    <a:pt x="705" y="871"/>
                  </a:cubicBezTo>
                  <a:cubicBezTo>
                    <a:pt x="660" y="845"/>
                    <a:pt x="615" y="832"/>
                    <a:pt x="570" y="819"/>
                  </a:cubicBezTo>
                  <a:cubicBezTo>
                    <a:pt x="525" y="800"/>
                    <a:pt x="481" y="794"/>
                    <a:pt x="436" y="787"/>
                  </a:cubicBezTo>
                  <a:cubicBezTo>
                    <a:pt x="410" y="781"/>
                    <a:pt x="391" y="781"/>
                    <a:pt x="365" y="781"/>
                  </a:cubicBezTo>
                  <a:lnTo>
                    <a:pt x="308" y="781"/>
                  </a:lnTo>
                  <a:cubicBezTo>
                    <a:pt x="237" y="787"/>
                    <a:pt x="167" y="819"/>
                    <a:pt x="109" y="877"/>
                  </a:cubicBezTo>
                  <a:cubicBezTo>
                    <a:pt x="39" y="954"/>
                    <a:pt x="1" y="1056"/>
                    <a:pt x="7" y="1165"/>
                  </a:cubicBezTo>
                  <a:cubicBezTo>
                    <a:pt x="13" y="1235"/>
                    <a:pt x="33" y="1300"/>
                    <a:pt x="58" y="1364"/>
                  </a:cubicBezTo>
                  <a:cubicBezTo>
                    <a:pt x="97" y="1428"/>
                    <a:pt x="135" y="1492"/>
                    <a:pt x="180" y="1549"/>
                  </a:cubicBezTo>
                  <a:cubicBezTo>
                    <a:pt x="289" y="1677"/>
                    <a:pt x="404" y="1786"/>
                    <a:pt x="538" y="1882"/>
                  </a:cubicBezTo>
                  <a:cubicBezTo>
                    <a:pt x="647" y="1965"/>
                    <a:pt x="769" y="2048"/>
                    <a:pt x="890" y="2119"/>
                  </a:cubicBezTo>
                  <a:cubicBezTo>
                    <a:pt x="961" y="2164"/>
                    <a:pt x="1025" y="2196"/>
                    <a:pt x="1089" y="2228"/>
                  </a:cubicBezTo>
                  <a:cubicBezTo>
                    <a:pt x="1153" y="2260"/>
                    <a:pt x="1210" y="2285"/>
                    <a:pt x="1281" y="2304"/>
                  </a:cubicBezTo>
                  <a:cubicBezTo>
                    <a:pt x="1268" y="2304"/>
                    <a:pt x="1255" y="2298"/>
                    <a:pt x="1242" y="2298"/>
                  </a:cubicBezTo>
                  <a:cubicBezTo>
                    <a:pt x="1101" y="2285"/>
                    <a:pt x="973" y="2272"/>
                    <a:pt x="852" y="2272"/>
                  </a:cubicBezTo>
                  <a:lnTo>
                    <a:pt x="775" y="2272"/>
                  </a:lnTo>
                  <a:cubicBezTo>
                    <a:pt x="685" y="2272"/>
                    <a:pt x="596" y="2272"/>
                    <a:pt x="513" y="2285"/>
                  </a:cubicBezTo>
                  <a:cubicBezTo>
                    <a:pt x="461" y="2292"/>
                    <a:pt x="417" y="2304"/>
                    <a:pt x="372" y="2317"/>
                  </a:cubicBezTo>
                  <a:cubicBezTo>
                    <a:pt x="327" y="2324"/>
                    <a:pt x="282" y="2343"/>
                    <a:pt x="244" y="2362"/>
                  </a:cubicBezTo>
                  <a:cubicBezTo>
                    <a:pt x="212" y="2381"/>
                    <a:pt x="180" y="2400"/>
                    <a:pt x="148" y="2432"/>
                  </a:cubicBezTo>
                  <a:cubicBezTo>
                    <a:pt x="90" y="2484"/>
                    <a:pt x="65" y="2567"/>
                    <a:pt x="71" y="2644"/>
                  </a:cubicBezTo>
                  <a:cubicBezTo>
                    <a:pt x="71" y="2663"/>
                    <a:pt x="77" y="2688"/>
                    <a:pt x="77" y="2708"/>
                  </a:cubicBezTo>
                  <a:cubicBezTo>
                    <a:pt x="84" y="2740"/>
                    <a:pt x="97" y="2765"/>
                    <a:pt x="109" y="2797"/>
                  </a:cubicBezTo>
                  <a:cubicBezTo>
                    <a:pt x="148" y="2893"/>
                    <a:pt x="218" y="2976"/>
                    <a:pt x="308" y="3034"/>
                  </a:cubicBezTo>
                  <a:cubicBezTo>
                    <a:pt x="404" y="3092"/>
                    <a:pt x="506" y="3130"/>
                    <a:pt x="621" y="3143"/>
                  </a:cubicBezTo>
                  <a:cubicBezTo>
                    <a:pt x="673" y="3149"/>
                    <a:pt x="717" y="3149"/>
                    <a:pt x="769" y="3149"/>
                  </a:cubicBezTo>
                  <a:cubicBezTo>
                    <a:pt x="845" y="3149"/>
                    <a:pt x="922" y="3143"/>
                    <a:pt x="999" y="3136"/>
                  </a:cubicBezTo>
                  <a:cubicBezTo>
                    <a:pt x="1140" y="3117"/>
                    <a:pt x="1281" y="3085"/>
                    <a:pt x="1415" y="3047"/>
                  </a:cubicBezTo>
                  <a:cubicBezTo>
                    <a:pt x="1549" y="3008"/>
                    <a:pt x="1690" y="2957"/>
                    <a:pt x="1825" y="2906"/>
                  </a:cubicBezTo>
                  <a:cubicBezTo>
                    <a:pt x="1946" y="2855"/>
                    <a:pt x="2061" y="2804"/>
                    <a:pt x="2183" y="2746"/>
                  </a:cubicBezTo>
                  <a:cubicBezTo>
                    <a:pt x="2266" y="2708"/>
                    <a:pt x="2324" y="2663"/>
                    <a:pt x="2381" y="2631"/>
                  </a:cubicBezTo>
                  <a:lnTo>
                    <a:pt x="2407" y="2637"/>
                  </a:lnTo>
                  <a:lnTo>
                    <a:pt x="2426" y="2637"/>
                  </a:lnTo>
                  <a:cubicBezTo>
                    <a:pt x="2445" y="2637"/>
                    <a:pt x="2465" y="2644"/>
                    <a:pt x="2490" y="2650"/>
                  </a:cubicBezTo>
                  <a:lnTo>
                    <a:pt x="2541" y="2650"/>
                  </a:lnTo>
                  <a:cubicBezTo>
                    <a:pt x="2567" y="2650"/>
                    <a:pt x="2593" y="2631"/>
                    <a:pt x="2605" y="2605"/>
                  </a:cubicBezTo>
                  <a:lnTo>
                    <a:pt x="2612" y="2599"/>
                  </a:lnTo>
                  <a:cubicBezTo>
                    <a:pt x="2625" y="2592"/>
                    <a:pt x="2637" y="2573"/>
                    <a:pt x="2637" y="2554"/>
                  </a:cubicBezTo>
                  <a:cubicBezTo>
                    <a:pt x="2637" y="2535"/>
                    <a:pt x="2631" y="2516"/>
                    <a:pt x="2618" y="2503"/>
                  </a:cubicBezTo>
                  <a:lnTo>
                    <a:pt x="2573" y="2458"/>
                  </a:lnTo>
                  <a:lnTo>
                    <a:pt x="2561" y="2439"/>
                  </a:lnTo>
                  <a:lnTo>
                    <a:pt x="2541" y="2413"/>
                  </a:lnTo>
                  <a:cubicBezTo>
                    <a:pt x="2548" y="2400"/>
                    <a:pt x="2548" y="2388"/>
                    <a:pt x="2541" y="2375"/>
                  </a:cubicBezTo>
                  <a:lnTo>
                    <a:pt x="2529" y="2311"/>
                  </a:lnTo>
                  <a:cubicBezTo>
                    <a:pt x="2529" y="2298"/>
                    <a:pt x="2522" y="2279"/>
                    <a:pt x="2522" y="2260"/>
                  </a:cubicBezTo>
                  <a:lnTo>
                    <a:pt x="2522" y="2247"/>
                  </a:lnTo>
                  <a:lnTo>
                    <a:pt x="2522" y="2221"/>
                  </a:lnTo>
                  <a:cubicBezTo>
                    <a:pt x="2516" y="2196"/>
                    <a:pt x="2509" y="2170"/>
                    <a:pt x="2509" y="2144"/>
                  </a:cubicBezTo>
                  <a:cubicBezTo>
                    <a:pt x="2567" y="1997"/>
                    <a:pt x="2625" y="1844"/>
                    <a:pt x="2701" y="1639"/>
                  </a:cubicBezTo>
                  <a:cubicBezTo>
                    <a:pt x="2804" y="1364"/>
                    <a:pt x="2887" y="1082"/>
                    <a:pt x="2945" y="800"/>
                  </a:cubicBezTo>
                  <a:cubicBezTo>
                    <a:pt x="2970" y="672"/>
                    <a:pt x="2983" y="544"/>
                    <a:pt x="2983" y="416"/>
                  </a:cubicBezTo>
                  <a:cubicBezTo>
                    <a:pt x="2983" y="359"/>
                    <a:pt x="2977" y="307"/>
                    <a:pt x="2964" y="256"/>
                  </a:cubicBezTo>
                  <a:cubicBezTo>
                    <a:pt x="2951" y="205"/>
                    <a:pt x="2932" y="160"/>
                    <a:pt x="2900" y="122"/>
                  </a:cubicBezTo>
                  <a:cubicBezTo>
                    <a:pt x="2868" y="77"/>
                    <a:pt x="2817" y="39"/>
                    <a:pt x="2759" y="26"/>
                  </a:cubicBezTo>
                  <a:cubicBezTo>
                    <a:pt x="2740" y="19"/>
                    <a:pt x="2721" y="13"/>
                    <a:pt x="2701" y="13"/>
                  </a:cubicBezTo>
                  <a:cubicBezTo>
                    <a:pt x="2650" y="13"/>
                    <a:pt x="2599" y="32"/>
                    <a:pt x="2561" y="64"/>
                  </a:cubicBezTo>
                  <a:cubicBezTo>
                    <a:pt x="2503" y="109"/>
                    <a:pt x="2452" y="167"/>
                    <a:pt x="2420" y="231"/>
                  </a:cubicBezTo>
                  <a:cubicBezTo>
                    <a:pt x="2381" y="295"/>
                    <a:pt x="2349" y="365"/>
                    <a:pt x="2324" y="435"/>
                  </a:cubicBezTo>
                  <a:cubicBezTo>
                    <a:pt x="2253" y="647"/>
                    <a:pt x="2221" y="871"/>
                    <a:pt x="2241" y="1095"/>
                  </a:cubicBezTo>
                  <a:cubicBezTo>
                    <a:pt x="2221" y="1024"/>
                    <a:pt x="2196" y="954"/>
                    <a:pt x="2170" y="883"/>
                  </a:cubicBezTo>
                  <a:cubicBezTo>
                    <a:pt x="2132" y="768"/>
                    <a:pt x="2087" y="653"/>
                    <a:pt x="2036" y="538"/>
                  </a:cubicBezTo>
                  <a:cubicBezTo>
                    <a:pt x="1985" y="435"/>
                    <a:pt x="1927" y="339"/>
                    <a:pt x="1863" y="250"/>
                  </a:cubicBezTo>
                  <a:cubicBezTo>
                    <a:pt x="1837" y="211"/>
                    <a:pt x="1805" y="179"/>
                    <a:pt x="1780" y="147"/>
                  </a:cubicBezTo>
                  <a:cubicBezTo>
                    <a:pt x="1741" y="109"/>
                    <a:pt x="1709" y="83"/>
                    <a:pt x="1671" y="58"/>
                  </a:cubicBezTo>
                  <a:cubicBezTo>
                    <a:pt x="1633" y="39"/>
                    <a:pt x="1594" y="19"/>
                    <a:pt x="1556" y="7"/>
                  </a:cubicBezTo>
                  <a:cubicBezTo>
                    <a:pt x="1530" y="0"/>
                    <a:pt x="1505" y="0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7"/>
            <p:cNvSpPr/>
            <p:nvPr/>
          </p:nvSpPr>
          <p:spPr>
            <a:xfrm>
              <a:off x="2134899" y="2225640"/>
              <a:ext cx="543468" cy="906462"/>
            </a:xfrm>
            <a:custGeom>
              <a:avLst/>
              <a:gdLst/>
              <a:ahLst/>
              <a:cxnLst/>
              <a:rect l="l" t="t" r="r" b="b"/>
              <a:pathLst>
                <a:path w="5845" h="9749" extrusionOk="0">
                  <a:moveTo>
                    <a:pt x="4526" y="0"/>
                  </a:moveTo>
                  <a:cubicBezTo>
                    <a:pt x="4511" y="0"/>
                    <a:pt x="4496" y="0"/>
                    <a:pt x="4481" y="1"/>
                  </a:cubicBezTo>
                  <a:lnTo>
                    <a:pt x="4475" y="1"/>
                  </a:lnTo>
                  <a:cubicBezTo>
                    <a:pt x="4199" y="7"/>
                    <a:pt x="3924" y="39"/>
                    <a:pt x="3662" y="109"/>
                  </a:cubicBezTo>
                  <a:cubicBezTo>
                    <a:pt x="3374" y="180"/>
                    <a:pt x="3092" y="276"/>
                    <a:pt x="2817" y="397"/>
                  </a:cubicBezTo>
                  <a:cubicBezTo>
                    <a:pt x="2542" y="513"/>
                    <a:pt x="2279" y="641"/>
                    <a:pt x="2023" y="794"/>
                  </a:cubicBezTo>
                  <a:cubicBezTo>
                    <a:pt x="1793" y="929"/>
                    <a:pt x="1575" y="1076"/>
                    <a:pt x="1377" y="1242"/>
                  </a:cubicBezTo>
                  <a:cubicBezTo>
                    <a:pt x="1287" y="1313"/>
                    <a:pt x="1210" y="1383"/>
                    <a:pt x="1134" y="1460"/>
                  </a:cubicBezTo>
                  <a:cubicBezTo>
                    <a:pt x="1063" y="1537"/>
                    <a:pt x="1006" y="1614"/>
                    <a:pt x="948" y="1697"/>
                  </a:cubicBezTo>
                  <a:cubicBezTo>
                    <a:pt x="718" y="2055"/>
                    <a:pt x="558" y="2465"/>
                    <a:pt x="494" y="2894"/>
                  </a:cubicBezTo>
                  <a:cubicBezTo>
                    <a:pt x="430" y="3329"/>
                    <a:pt x="410" y="3770"/>
                    <a:pt x="436" y="4212"/>
                  </a:cubicBezTo>
                  <a:cubicBezTo>
                    <a:pt x="436" y="4404"/>
                    <a:pt x="449" y="4602"/>
                    <a:pt x="455" y="4788"/>
                  </a:cubicBezTo>
                  <a:cubicBezTo>
                    <a:pt x="494" y="5307"/>
                    <a:pt x="494" y="5831"/>
                    <a:pt x="462" y="6350"/>
                  </a:cubicBezTo>
                  <a:lnTo>
                    <a:pt x="462" y="6343"/>
                  </a:lnTo>
                  <a:cubicBezTo>
                    <a:pt x="436" y="6683"/>
                    <a:pt x="359" y="7015"/>
                    <a:pt x="244" y="7335"/>
                  </a:cubicBezTo>
                  <a:cubicBezTo>
                    <a:pt x="180" y="7502"/>
                    <a:pt x="103" y="7662"/>
                    <a:pt x="14" y="7815"/>
                  </a:cubicBezTo>
                  <a:cubicBezTo>
                    <a:pt x="7" y="7828"/>
                    <a:pt x="1" y="7847"/>
                    <a:pt x="7" y="7860"/>
                  </a:cubicBezTo>
                  <a:cubicBezTo>
                    <a:pt x="14" y="7873"/>
                    <a:pt x="20" y="7892"/>
                    <a:pt x="33" y="7899"/>
                  </a:cubicBezTo>
                  <a:cubicBezTo>
                    <a:pt x="39" y="7911"/>
                    <a:pt x="39" y="7918"/>
                    <a:pt x="46" y="7924"/>
                  </a:cubicBezTo>
                  <a:cubicBezTo>
                    <a:pt x="58" y="7937"/>
                    <a:pt x="71" y="7943"/>
                    <a:pt x="90" y="7950"/>
                  </a:cubicBezTo>
                  <a:cubicBezTo>
                    <a:pt x="122" y="7956"/>
                    <a:pt x="154" y="7963"/>
                    <a:pt x="193" y="7969"/>
                  </a:cubicBezTo>
                  <a:cubicBezTo>
                    <a:pt x="494" y="8046"/>
                    <a:pt x="782" y="8161"/>
                    <a:pt x="1050" y="8308"/>
                  </a:cubicBezTo>
                  <a:cubicBezTo>
                    <a:pt x="1358" y="8468"/>
                    <a:pt x="1652" y="8654"/>
                    <a:pt x="1934" y="8827"/>
                  </a:cubicBezTo>
                  <a:lnTo>
                    <a:pt x="2203" y="8993"/>
                  </a:lnTo>
                  <a:cubicBezTo>
                    <a:pt x="2369" y="9096"/>
                    <a:pt x="2548" y="9198"/>
                    <a:pt x="2715" y="9294"/>
                  </a:cubicBezTo>
                  <a:lnTo>
                    <a:pt x="2785" y="9332"/>
                  </a:lnTo>
                  <a:cubicBezTo>
                    <a:pt x="3028" y="9473"/>
                    <a:pt x="3227" y="9588"/>
                    <a:pt x="3419" y="9723"/>
                  </a:cubicBezTo>
                  <a:lnTo>
                    <a:pt x="3444" y="9736"/>
                  </a:lnTo>
                  <a:cubicBezTo>
                    <a:pt x="3451" y="9748"/>
                    <a:pt x="3463" y="9748"/>
                    <a:pt x="3476" y="9748"/>
                  </a:cubicBezTo>
                  <a:cubicBezTo>
                    <a:pt x="3495" y="9748"/>
                    <a:pt x="3515" y="9742"/>
                    <a:pt x="3527" y="9723"/>
                  </a:cubicBezTo>
                  <a:cubicBezTo>
                    <a:pt x="3534" y="9716"/>
                    <a:pt x="3534" y="9710"/>
                    <a:pt x="3534" y="9704"/>
                  </a:cubicBezTo>
                  <a:cubicBezTo>
                    <a:pt x="3559" y="9704"/>
                    <a:pt x="3579" y="9691"/>
                    <a:pt x="3591" y="9672"/>
                  </a:cubicBezTo>
                  <a:cubicBezTo>
                    <a:pt x="3764" y="9371"/>
                    <a:pt x="3899" y="9044"/>
                    <a:pt x="3988" y="8712"/>
                  </a:cubicBezTo>
                  <a:cubicBezTo>
                    <a:pt x="4199" y="7975"/>
                    <a:pt x="4283" y="7207"/>
                    <a:pt x="4244" y="6446"/>
                  </a:cubicBezTo>
                  <a:cubicBezTo>
                    <a:pt x="4231" y="6273"/>
                    <a:pt x="4212" y="6100"/>
                    <a:pt x="4187" y="5927"/>
                  </a:cubicBezTo>
                  <a:cubicBezTo>
                    <a:pt x="4161" y="5787"/>
                    <a:pt x="4129" y="5646"/>
                    <a:pt x="4091" y="5511"/>
                  </a:cubicBezTo>
                  <a:cubicBezTo>
                    <a:pt x="4129" y="5511"/>
                    <a:pt x="4167" y="5518"/>
                    <a:pt x="4212" y="5518"/>
                  </a:cubicBezTo>
                  <a:cubicBezTo>
                    <a:pt x="4244" y="5518"/>
                    <a:pt x="4276" y="5518"/>
                    <a:pt x="4315" y="5511"/>
                  </a:cubicBezTo>
                  <a:cubicBezTo>
                    <a:pt x="4430" y="5499"/>
                    <a:pt x="4545" y="5467"/>
                    <a:pt x="4647" y="5422"/>
                  </a:cubicBezTo>
                  <a:cubicBezTo>
                    <a:pt x="4846" y="5332"/>
                    <a:pt x="5019" y="5185"/>
                    <a:pt x="5127" y="4993"/>
                  </a:cubicBezTo>
                  <a:cubicBezTo>
                    <a:pt x="5153" y="4948"/>
                    <a:pt x="5172" y="4903"/>
                    <a:pt x="5185" y="4859"/>
                  </a:cubicBezTo>
                  <a:cubicBezTo>
                    <a:pt x="5204" y="4807"/>
                    <a:pt x="5211" y="4750"/>
                    <a:pt x="5217" y="4699"/>
                  </a:cubicBezTo>
                  <a:cubicBezTo>
                    <a:pt x="5223" y="4590"/>
                    <a:pt x="5198" y="4474"/>
                    <a:pt x="5153" y="4378"/>
                  </a:cubicBezTo>
                  <a:cubicBezTo>
                    <a:pt x="5115" y="4295"/>
                    <a:pt x="5063" y="4225"/>
                    <a:pt x="4993" y="4167"/>
                  </a:cubicBezTo>
                  <a:cubicBezTo>
                    <a:pt x="4923" y="4110"/>
                    <a:pt x="4852" y="4065"/>
                    <a:pt x="4769" y="4026"/>
                  </a:cubicBezTo>
                  <a:cubicBezTo>
                    <a:pt x="4711" y="4001"/>
                    <a:pt x="4647" y="3975"/>
                    <a:pt x="4583" y="3950"/>
                  </a:cubicBezTo>
                  <a:cubicBezTo>
                    <a:pt x="4468" y="3905"/>
                    <a:pt x="4359" y="3847"/>
                    <a:pt x="4257" y="3783"/>
                  </a:cubicBezTo>
                  <a:cubicBezTo>
                    <a:pt x="4219" y="3758"/>
                    <a:pt x="4187" y="3732"/>
                    <a:pt x="4161" y="3700"/>
                  </a:cubicBezTo>
                  <a:cubicBezTo>
                    <a:pt x="4135" y="3668"/>
                    <a:pt x="4116" y="3642"/>
                    <a:pt x="4103" y="3610"/>
                  </a:cubicBezTo>
                  <a:cubicBezTo>
                    <a:pt x="4091" y="3572"/>
                    <a:pt x="4078" y="3540"/>
                    <a:pt x="4071" y="3502"/>
                  </a:cubicBezTo>
                  <a:cubicBezTo>
                    <a:pt x="4065" y="3476"/>
                    <a:pt x="4065" y="3457"/>
                    <a:pt x="4071" y="3431"/>
                  </a:cubicBezTo>
                  <a:cubicBezTo>
                    <a:pt x="4071" y="3412"/>
                    <a:pt x="4078" y="3386"/>
                    <a:pt x="4084" y="3374"/>
                  </a:cubicBezTo>
                  <a:cubicBezTo>
                    <a:pt x="4091" y="3354"/>
                    <a:pt x="4103" y="3335"/>
                    <a:pt x="4110" y="3316"/>
                  </a:cubicBezTo>
                  <a:cubicBezTo>
                    <a:pt x="4135" y="3290"/>
                    <a:pt x="4155" y="3265"/>
                    <a:pt x="4180" y="3246"/>
                  </a:cubicBezTo>
                  <a:cubicBezTo>
                    <a:pt x="4238" y="3201"/>
                    <a:pt x="4295" y="3169"/>
                    <a:pt x="4359" y="3137"/>
                  </a:cubicBezTo>
                  <a:cubicBezTo>
                    <a:pt x="4443" y="3105"/>
                    <a:pt x="4513" y="3073"/>
                    <a:pt x="4590" y="3047"/>
                  </a:cubicBezTo>
                  <a:cubicBezTo>
                    <a:pt x="4667" y="3015"/>
                    <a:pt x="4718" y="2996"/>
                    <a:pt x="4788" y="2964"/>
                  </a:cubicBezTo>
                  <a:cubicBezTo>
                    <a:pt x="4820" y="2951"/>
                    <a:pt x="4852" y="2938"/>
                    <a:pt x="4878" y="2919"/>
                  </a:cubicBezTo>
                  <a:cubicBezTo>
                    <a:pt x="4916" y="2900"/>
                    <a:pt x="4948" y="2881"/>
                    <a:pt x="4980" y="2855"/>
                  </a:cubicBezTo>
                  <a:cubicBezTo>
                    <a:pt x="5076" y="2791"/>
                    <a:pt x="5166" y="2714"/>
                    <a:pt x="5249" y="2631"/>
                  </a:cubicBezTo>
                  <a:cubicBezTo>
                    <a:pt x="5422" y="2465"/>
                    <a:pt x="5556" y="2273"/>
                    <a:pt x="5665" y="2062"/>
                  </a:cubicBezTo>
                  <a:cubicBezTo>
                    <a:pt x="5716" y="1953"/>
                    <a:pt x="5755" y="1844"/>
                    <a:pt x="5787" y="1735"/>
                  </a:cubicBezTo>
                  <a:cubicBezTo>
                    <a:pt x="5819" y="1620"/>
                    <a:pt x="5838" y="1505"/>
                    <a:pt x="5844" y="1390"/>
                  </a:cubicBezTo>
                  <a:cubicBezTo>
                    <a:pt x="5844" y="1300"/>
                    <a:pt x="5844" y="1210"/>
                    <a:pt x="5832" y="1121"/>
                  </a:cubicBezTo>
                  <a:cubicBezTo>
                    <a:pt x="5825" y="1050"/>
                    <a:pt x="5812" y="980"/>
                    <a:pt x="5800" y="909"/>
                  </a:cubicBezTo>
                  <a:cubicBezTo>
                    <a:pt x="5774" y="788"/>
                    <a:pt x="5729" y="673"/>
                    <a:pt x="5665" y="564"/>
                  </a:cubicBezTo>
                  <a:cubicBezTo>
                    <a:pt x="5608" y="468"/>
                    <a:pt x="5537" y="378"/>
                    <a:pt x="5454" y="308"/>
                  </a:cubicBezTo>
                  <a:cubicBezTo>
                    <a:pt x="5377" y="231"/>
                    <a:pt x="5281" y="173"/>
                    <a:pt x="5179" y="129"/>
                  </a:cubicBezTo>
                  <a:cubicBezTo>
                    <a:pt x="4975" y="45"/>
                    <a:pt x="4748" y="0"/>
                    <a:pt x="4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7"/>
            <p:cNvSpPr/>
            <p:nvPr/>
          </p:nvSpPr>
          <p:spPr>
            <a:xfrm>
              <a:off x="2134899" y="2293512"/>
              <a:ext cx="198884" cy="690376"/>
            </a:xfrm>
            <a:custGeom>
              <a:avLst/>
              <a:gdLst/>
              <a:ahLst/>
              <a:cxnLst/>
              <a:rect l="l" t="t" r="r" b="b"/>
              <a:pathLst>
                <a:path w="2139" h="7425" extrusionOk="0">
                  <a:moveTo>
                    <a:pt x="2139" y="0"/>
                  </a:moveTo>
                  <a:cubicBezTo>
                    <a:pt x="2100" y="19"/>
                    <a:pt x="2062" y="39"/>
                    <a:pt x="2030" y="58"/>
                  </a:cubicBezTo>
                  <a:lnTo>
                    <a:pt x="2023" y="64"/>
                  </a:lnTo>
                  <a:cubicBezTo>
                    <a:pt x="1793" y="192"/>
                    <a:pt x="1575" y="346"/>
                    <a:pt x="1370" y="512"/>
                  </a:cubicBezTo>
                  <a:cubicBezTo>
                    <a:pt x="1287" y="576"/>
                    <a:pt x="1210" y="653"/>
                    <a:pt x="1134" y="730"/>
                  </a:cubicBezTo>
                  <a:cubicBezTo>
                    <a:pt x="1063" y="800"/>
                    <a:pt x="999" y="877"/>
                    <a:pt x="948" y="960"/>
                  </a:cubicBezTo>
                  <a:cubicBezTo>
                    <a:pt x="711" y="1325"/>
                    <a:pt x="558" y="1735"/>
                    <a:pt x="494" y="2164"/>
                  </a:cubicBezTo>
                  <a:cubicBezTo>
                    <a:pt x="430" y="2599"/>
                    <a:pt x="410" y="3040"/>
                    <a:pt x="430" y="3482"/>
                  </a:cubicBezTo>
                  <a:cubicBezTo>
                    <a:pt x="436" y="3655"/>
                    <a:pt x="442" y="3834"/>
                    <a:pt x="455" y="4007"/>
                  </a:cubicBezTo>
                  <a:lnTo>
                    <a:pt x="455" y="4020"/>
                  </a:lnTo>
                  <a:lnTo>
                    <a:pt x="455" y="4058"/>
                  </a:lnTo>
                  <a:cubicBezTo>
                    <a:pt x="494" y="4577"/>
                    <a:pt x="494" y="5095"/>
                    <a:pt x="455" y="5613"/>
                  </a:cubicBezTo>
                  <a:cubicBezTo>
                    <a:pt x="430" y="5953"/>
                    <a:pt x="359" y="6285"/>
                    <a:pt x="244" y="6605"/>
                  </a:cubicBezTo>
                  <a:cubicBezTo>
                    <a:pt x="180" y="6772"/>
                    <a:pt x="103" y="6932"/>
                    <a:pt x="14" y="7085"/>
                  </a:cubicBezTo>
                  <a:cubicBezTo>
                    <a:pt x="1" y="7098"/>
                    <a:pt x="1" y="7111"/>
                    <a:pt x="7" y="7130"/>
                  </a:cubicBezTo>
                  <a:cubicBezTo>
                    <a:pt x="7" y="7143"/>
                    <a:pt x="20" y="7156"/>
                    <a:pt x="33" y="7169"/>
                  </a:cubicBezTo>
                  <a:cubicBezTo>
                    <a:pt x="33" y="7175"/>
                    <a:pt x="39" y="7188"/>
                    <a:pt x="46" y="7194"/>
                  </a:cubicBezTo>
                  <a:cubicBezTo>
                    <a:pt x="58" y="7207"/>
                    <a:pt x="71" y="7213"/>
                    <a:pt x="90" y="7220"/>
                  </a:cubicBezTo>
                  <a:cubicBezTo>
                    <a:pt x="122" y="7220"/>
                    <a:pt x="154" y="7233"/>
                    <a:pt x="193" y="7239"/>
                  </a:cubicBezTo>
                  <a:cubicBezTo>
                    <a:pt x="372" y="7284"/>
                    <a:pt x="551" y="7341"/>
                    <a:pt x="724" y="7425"/>
                  </a:cubicBezTo>
                  <a:cubicBezTo>
                    <a:pt x="769" y="7277"/>
                    <a:pt x="807" y="7137"/>
                    <a:pt x="839" y="6989"/>
                  </a:cubicBezTo>
                  <a:lnTo>
                    <a:pt x="839" y="6983"/>
                  </a:lnTo>
                  <a:cubicBezTo>
                    <a:pt x="897" y="6733"/>
                    <a:pt x="942" y="6477"/>
                    <a:pt x="974" y="6221"/>
                  </a:cubicBezTo>
                  <a:cubicBezTo>
                    <a:pt x="999" y="5965"/>
                    <a:pt x="1018" y="5703"/>
                    <a:pt x="1031" y="5447"/>
                  </a:cubicBezTo>
                  <a:cubicBezTo>
                    <a:pt x="1050" y="4922"/>
                    <a:pt x="1044" y="4397"/>
                    <a:pt x="1031" y="3872"/>
                  </a:cubicBezTo>
                  <a:cubicBezTo>
                    <a:pt x="1018" y="3328"/>
                    <a:pt x="1006" y="2784"/>
                    <a:pt x="1031" y="2240"/>
                  </a:cubicBezTo>
                  <a:cubicBezTo>
                    <a:pt x="1038" y="2119"/>
                    <a:pt x="1044" y="1991"/>
                    <a:pt x="1057" y="1869"/>
                  </a:cubicBezTo>
                  <a:cubicBezTo>
                    <a:pt x="1070" y="1760"/>
                    <a:pt x="1089" y="1652"/>
                    <a:pt x="1114" y="1543"/>
                  </a:cubicBezTo>
                  <a:cubicBezTo>
                    <a:pt x="1159" y="1344"/>
                    <a:pt x="1230" y="1152"/>
                    <a:pt x="1319" y="967"/>
                  </a:cubicBezTo>
                  <a:cubicBezTo>
                    <a:pt x="1402" y="788"/>
                    <a:pt x="1511" y="628"/>
                    <a:pt x="1639" y="474"/>
                  </a:cubicBezTo>
                  <a:cubicBezTo>
                    <a:pt x="1761" y="320"/>
                    <a:pt x="1902" y="186"/>
                    <a:pt x="2055" y="58"/>
                  </a:cubicBezTo>
                  <a:cubicBezTo>
                    <a:pt x="2081" y="39"/>
                    <a:pt x="2107" y="19"/>
                    <a:pt x="2139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7"/>
            <p:cNvSpPr/>
            <p:nvPr/>
          </p:nvSpPr>
          <p:spPr>
            <a:xfrm>
              <a:off x="2468220" y="2224989"/>
              <a:ext cx="209484" cy="300697"/>
            </a:xfrm>
            <a:custGeom>
              <a:avLst/>
              <a:gdLst/>
              <a:ahLst/>
              <a:cxnLst/>
              <a:rect l="l" t="t" r="r" b="b"/>
              <a:pathLst>
                <a:path w="2253" h="3234" extrusionOk="0">
                  <a:moveTo>
                    <a:pt x="934" y="1"/>
                  </a:moveTo>
                  <a:cubicBezTo>
                    <a:pt x="919" y="1"/>
                    <a:pt x="904" y="1"/>
                    <a:pt x="890" y="1"/>
                  </a:cubicBezTo>
                  <a:cubicBezTo>
                    <a:pt x="666" y="1"/>
                    <a:pt x="442" y="27"/>
                    <a:pt x="224" y="78"/>
                  </a:cubicBezTo>
                  <a:lnTo>
                    <a:pt x="224" y="84"/>
                  </a:lnTo>
                  <a:cubicBezTo>
                    <a:pt x="192" y="148"/>
                    <a:pt x="166" y="219"/>
                    <a:pt x="147" y="289"/>
                  </a:cubicBezTo>
                  <a:cubicBezTo>
                    <a:pt x="70" y="520"/>
                    <a:pt x="32" y="763"/>
                    <a:pt x="19" y="1006"/>
                  </a:cubicBezTo>
                  <a:cubicBezTo>
                    <a:pt x="0" y="1352"/>
                    <a:pt x="26" y="1704"/>
                    <a:pt x="96" y="2043"/>
                  </a:cubicBezTo>
                  <a:cubicBezTo>
                    <a:pt x="160" y="2337"/>
                    <a:pt x="256" y="2625"/>
                    <a:pt x="397" y="2894"/>
                  </a:cubicBezTo>
                  <a:cubicBezTo>
                    <a:pt x="454" y="3016"/>
                    <a:pt x="525" y="3125"/>
                    <a:pt x="608" y="3233"/>
                  </a:cubicBezTo>
                  <a:cubicBezTo>
                    <a:pt x="659" y="3201"/>
                    <a:pt x="717" y="3169"/>
                    <a:pt x="768" y="3144"/>
                  </a:cubicBezTo>
                  <a:cubicBezTo>
                    <a:pt x="851" y="3105"/>
                    <a:pt x="928" y="3073"/>
                    <a:pt x="998" y="3048"/>
                  </a:cubicBezTo>
                  <a:cubicBezTo>
                    <a:pt x="1062" y="3022"/>
                    <a:pt x="1126" y="2997"/>
                    <a:pt x="1197" y="2971"/>
                  </a:cubicBezTo>
                  <a:lnTo>
                    <a:pt x="1286" y="2926"/>
                  </a:lnTo>
                  <a:cubicBezTo>
                    <a:pt x="1325" y="2907"/>
                    <a:pt x="1357" y="2881"/>
                    <a:pt x="1389" y="2862"/>
                  </a:cubicBezTo>
                  <a:cubicBezTo>
                    <a:pt x="1485" y="2792"/>
                    <a:pt x="1574" y="2721"/>
                    <a:pt x="1658" y="2638"/>
                  </a:cubicBezTo>
                  <a:cubicBezTo>
                    <a:pt x="1831" y="2472"/>
                    <a:pt x="1965" y="2280"/>
                    <a:pt x="2074" y="2069"/>
                  </a:cubicBezTo>
                  <a:cubicBezTo>
                    <a:pt x="2125" y="1960"/>
                    <a:pt x="2163" y="1851"/>
                    <a:pt x="2195" y="1736"/>
                  </a:cubicBezTo>
                  <a:cubicBezTo>
                    <a:pt x="2227" y="1627"/>
                    <a:pt x="2247" y="1505"/>
                    <a:pt x="2253" y="1390"/>
                  </a:cubicBezTo>
                  <a:cubicBezTo>
                    <a:pt x="2253" y="1301"/>
                    <a:pt x="2253" y="1217"/>
                    <a:pt x="2240" y="1128"/>
                  </a:cubicBezTo>
                  <a:cubicBezTo>
                    <a:pt x="2234" y="1057"/>
                    <a:pt x="2221" y="987"/>
                    <a:pt x="2208" y="916"/>
                  </a:cubicBezTo>
                  <a:cubicBezTo>
                    <a:pt x="2183" y="795"/>
                    <a:pt x="2138" y="673"/>
                    <a:pt x="2074" y="564"/>
                  </a:cubicBezTo>
                  <a:cubicBezTo>
                    <a:pt x="2016" y="468"/>
                    <a:pt x="1946" y="379"/>
                    <a:pt x="1863" y="308"/>
                  </a:cubicBezTo>
                  <a:cubicBezTo>
                    <a:pt x="1779" y="238"/>
                    <a:pt x="1690" y="174"/>
                    <a:pt x="1587" y="136"/>
                  </a:cubicBezTo>
                  <a:cubicBezTo>
                    <a:pt x="1383" y="46"/>
                    <a:pt x="1157" y="1"/>
                    <a:pt x="9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7"/>
            <p:cNvSpPr/>
            <p:nvPr/>
          </p:nvSpPr>
          <p:spPr>
            <a:xfrm>
              <a:off x="2543717" y="2589270"/>
              <a:ext cx="76894" cy="140493"/>
            </a:xfrm>
            <a:custGeom>
              <a:avLst/>
              <a:gdLst/>
              <a:ahLst/>
              <a:cxnLst/>
              <a:rect l="l" t="t" r="r" b="b"/>
              <a:pathLst>
                <a:path w="827" h="1511" extrusionOk="0">
                  <a:moveTo>
                    <a:pt x="97" y="0"/>
                  </a:moveTo>
                  <a:cubicBezTo>
                    <a:pt x="71" y="71"/>
                    <a:pt x="52" y="147"/>
                    <a:pt x="39" y="218"/>
                  </a:cubicBezTo>
                  <a:lnTo>
                    <a:pt x="39" y="211"/>
                  </a:lnTo>
                  <a:cubicBezTo>
                    <a:pt x="26" y="307"/>
                    <a:pt x="14" y="397"/>
                    <a:pt x="7" y="487"/>
                  </a:cubicBezTo>
                  <a:lnTo>
                    <a:pt x="7" y="493"/>
                  </a:lnTo>
                  <a:cubicBezTo>
                    <a:pt x="1" y="576"/>
                    <a:pt x="1" y="666"/>
                    <a:pt x="7" y="749"/>
                  </a:cubicBezTo>
                  <a:cubicBezTo>
                    <a:pt x="14" y="832"/>
                    <a:pt x="26" y="916"/>
                    <a:pt x="39" y="999"/>
                  </a:cubicBezTo>
                  <a:cubicBezTo>
                    <a:pt x="58" y="1063"/>
                    <a:pt x="78" y="1133"/>
                    <a:pt x="97" y="1197"/>
                  </a:cubicBezTo>
                  <a:cubicBezTo>
                    <a:pt x="122" y="1261"/>
                    <a:pt x="148" y="1325"/>
                    <a:pt x="180" y="1389"/>
                  </a:cubicBezTo>
                  <a:lnTo>
                    <a:pt x="180" y="1383"/>
                  </a:lnTo>
                  <a:cubicBezTo>
                    <a:pt x="199" y="1428"/>
                    <a:pt x="225" y="1472"/>
                    <a:pt x="250" y="1511"/>
                  </a:cubicBezTo>
                  <a:cubicBezTo>
                    <a:pt x="455" y="1428"/>
                    <a:pt x="622" y="1274"/>
                    <a:pt x="730" y="1088"/>
                  </a:cubicBezTo>
                  <a:cubicBezTo>
                    <a:pt x="756" y="1044"/>
                    <a:pt x="775" y="999"/>
                    <a:pt x="794" y="948"/>
                  </a:cubicBezTo>
                  <a:cubicBezTo>
                    <a:pt x="807" y="896"/>
                    <a:pt x="820" y="845"/>
                    <a:pt x="820" y="788"/>
                  </a:cubicBezTo>
                  <a:cubicBezTo>
                    <a:pt x="826" y="679"/>
                    <a:pt x="807" y="570"/>
                    <a:pt x="756" y="467"/>
                  </a:cubicBezTo>
                  <a:cubicBezTo>
                    <a:pt x="737" y="429"/>
                    <a:pt x="718" y="391"/>
                    <a:pt x="692" y="359"/>
                  </a:cubicBezTo>
                  <a:cubicBezTo>
                    <a:pt x="660" y="320"/>
                    <a:pt x="628" y="288"/>
                    <a:pt x="596" y="256"/>
                  </a:cubicBezTo>
                  <a:cubicBezTo>
                    <a:pt x="526" y="205"/>
                    <a:pt x="455" y="154"/>
                    <a:pt x="372" y="122"/>
                  </a:cubicBezTo>
                  <a:cubicBezTo>
                    <a:pt x="314" y="90"/>
                    <a:pt x="257" y="64"/>
                    <a:pt x="186" y="39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7"/>
            <p:cNvSpPr/>
            <p:nvPr/>
          </p:nvSpPr>
          <p:spPr>
            <a:xfrm>
              <a:off x="2088504" y="2907621"/>
              <a:ext cx="408926" cy="320223"/>
            </a:xfrm>
            <a:custGeom>
              <a:avLst/>
              <a:gdLst/>
              <a:ahLst/>
              <a:cxnLst/>
              <a:rect l="l" t="t" r="r" b="b"/>
              <a:pathLst>
                <a:path w="4398" h="3444" extrusionOk="0">
                  <a:moveTo>
                    <a:pt x="506" y="0"/>
                  </a:moveTo>
                  <a:cubicBezTo>
                    <a:pt x="436" y="58"/>
                    <a:pt x="372" y="128"/>
                    <a:pt x="314" y="199"/>
                  </a:cubicBezTo>
                  <a:lnTo>
                    <a:pt x="308" y="205"/>
                  </a:lnTo>
                  <a:lnTo>
                    <a:pt x="308" y="199"/>
                  </a:lnTo>
                  <a:cubicBezTo>
                    <a:pt x="225" y="308"/>
                    <a:pt x="161" y="423"/>
                    <a:pt x="116" y="544"/>
                  </a:cubicBezTo>
                  <a:cubicBezTo>
                    <a:pt x="65" y="672"/>
                    <a:pt x="33" y="800"/>
                    <a:pt x="13" y="935"/>
                  </a:cubicBezTo>
                  <a:lnTo>
                    <a:pt x="13" y="928"/>
                  </a:lnTo>
                  <a:cubicBezTo>
                    <a:pt x="1" y="1031"/>
                    <a:pt x="1" y="1140"/>
                    <a:pt x="13" y="1242"/>
                  </a:cubicBezTo>
                  <a:cubicBezTo>
                    <a:pt x="26" y="1319"/>
                    <a:pt x="45" y="1396"/>
                    <a:pt x="77" y="1466"/>
                  </a:cubicBezTo>
                  <a:cubicBezTo>
                    <a:pt x="77" y="1479"/>
                    <a:pt x="84" y="1492"/>
                    <a:pt x="90" y="1505"/>
                  </a:cubicBezTo>
                  <a:cubicBezTo>
                    <a:pt x="186" y="1530"/>
                    <a:pt x="276" y="1556"/>
                    <a:pt x="365" y="1594"/>
                  </a:cubicBezTo>
                  <a:lnTo>
                    <a:pt x="359" y="1588"/>
                  </a:lnTo>
                  <a:lnTo>
                    <a:pt x="359" y="1588"/>
                  </a:lnTo>
                  <a:cubicBezTo>
                    <a:pt x="705" y="1729"/>
                    <a:pt x="1037" y="1901"/>
                    <a:pt x="1357" y="2106"/>
                  </a:cubicBezTo>
                  <a:cubicBezTo>
                    <a:pt x="1492" y="2183"/>
                    <a:pt x="1620" y="2273"/>
                    <a:pt x="1754" y="2362"/>
                  </a:cubicBezTo>
                  <a:lnTo>
                    <a:pt x="1805" y="2394"/>
                  </a:lnTo>
                  <a:cubicBezTo>
                    <a:pt x="1972" y="2503"/>
                    <a:pt x="2138" y="2612"/>
                    <a:pt x="2298" y="2733"/>
                  </a:cubicBezTo>
                  <a:lnTo>
                    <a:pt x="2292" y="2721"/>
                  </a:lnTo>
                  <a:lnTo>
                    <a:pt x="2292" y="2721"/>
                  </a:lnTo>
                  <a:cubicBezTo>
                    <a:pt x="2593" y="2945"/>
                    <a:pt x="2887" y="3188"/>
                    <a:pt x="3169" y="3444"/>
                  </a:cubicBezTo>
                  <a:cubicBezTo>
                    <a:pt x="3246" y="3425"/>
                    <a:pt x="3316" y="3405"/>
                    <a:pt x="3386" y="3373"/>
                  </a:cubicBezTo>
                  <a:cubicBezTo>
                    <a:pt x="3540" y="3309"/>
                    <a:pt x="3681" y="3220"/>
                    <a:pt x="3815" y="3124"/>
                  </a:cubicBezTo>
                  <a:cubicBezTo>
                    <a:pt x="3950" y="3015"/>
                    <a:pt x="4071" y="2893"/>
                    <a:pt x="4180" y="2753"/>
                  </a:cubicBezTo>
                  <a:cubicBezTo>
                    <a:pt x="4244" y="2669"/>
                    <a:pt x="4295" y="2567"/>
                    <a:pt x="4340" y="2471"/>
                  </a:cubicBezTo>
                  <a:cubicBezTo>
                    <a:pt x="4353" y="2439"/>
                    <a:pt x="4366" y="2401"/>
                    <a:pt x="4372" y="2362"/>
                  </a:cubicBezTo>
                  <a:cubicBezTo>
                    <a:pt x="4378" y="2330"/>
                    <a:pt x="4385" y="2298"/>
                    <a:pt x="4391" y="2266"/>
                  </a:cubicBezTo>
                  <a:cubicBezTo>
                    <a:pt x="4398" y="2241"/>
                    <a:pt x="4398" y="2209"/>
                    <a:pt x="4398" y="2183"/>
                  </a:cubicBezTo>
                  <a:lnTo>
                    <a:pt x="4398" y="2177"/>
                  </a:lnTo>
                  <a:cubicBezTo>
                    <a:pt x="4276" y="2036"/>
                    <a:pt x="4154" y="1901"/>
                    <a:pt x="4020" y="1773"/>
                  </a:cubicBezTo>
                  <a:cubicBezTo>
                    <a:pt x="3854" y="1613"/>
                    <a:pt x="3674" y="1466"/>
                    <a:pt x="3489" y="1325"/>
                  </a:cubicBezTo>
                  <a:cubicBezTo>
                    <a:pt x="3290" y="1185"/>
                    <a:pt x="3086" y="1050"/>
                    <a:pt x="2932" y="954"/>
                  </a:cubicBezTo>
                  <a:cubicBezTo>
                    <a:pt x="2721" y="832"/>
                    <a:pt x="2529" y="724"/>
                    <a:pt x="2343" y="621"/>
                  </a:cubicBezTo>
                  <a:cubicBezTo>
                    <a:pt x="2023" y="448"/>
                    <a:pt x="1690" y="301"/>
                    <a:pt x="1351" y="186"/>
                  </a:cubicBezTo>
                  <a:cubicBezTo>
                    <a:pt x="1076" y="90"/>
                    <a:pt x="794" y="26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7"/>
            <p:cNvSpPr/>
            <p:nvPr/>
          </p:nvSpPr>
          <p:spPr>
            <a:xfrm>
              <a:off x="2111152" y="2925472"/>
              <a:ext cx="44165" cy="102557"/>
            </a:xfrm>
            <a:custGeom>
              <a:avLst/>
              <a:gdLst/>
              <a:ahLst/>
              <a:cxnLst/>
              <a:rect l="l" t="t" r="r" b="b"/>
              <a:pathLst>
                <a:path w="475" h="1103" extrusionOk="0">
                  <a:moveTo>
                    <a:pt x="404" y="0"/>
                  </a:moveTo>
                  <a:cubicBezTo>
                    <a:pt x="384" y="0"/>
                    <a:pt x="365" y="7"/>
                    <a:pt x="359" y="26"/>
                  </a:cubicBezTo>
                  <a:lnTo>
                    <a:pt x="352" y="26"/>
                  </a:lnTo>
                  <a:cubicBezTo>
                    <a:pt x="237" y="167"/>
                    <a:pt x="154" y="333"/>
                    <a:pt x="90" y="506"/>
                  </a:cubicBezTo>
                  <a:cubicBezTo>
                    <a:pt x="26" y="679"/>
                    <a:pt x="0" y="864"/>
                    <a:pt x="13" y="1050"/>
                  </a:cubicBezTo>
                  <a:cubicBezTo>
                    <a:pt x="19" y="1079"/>
                    <a:pt x="45" y="1102"/>
                    <a:pt x="74" y="1102"/>
                  </a:cubicBezTo>
                  <a:cubicBezTo>
                    <a:pt x="77" y="1102"/>
                    <a:pt x="80" y="1102"/>
                    <a:pt x="84" y="1101"/>
                  </a:cubicBezTo>
                  <a:cubicBezTo>
                    <a:pt x="96" y="1095"/>
                    <a:pt x="116" y="1089"/>
                    <a:pt x="122" y="1076"/>
                  </a:cubicBezTo>
                  <a:cubicBezTo>
                    <a:pt x="135" y="1063"/>
                    <a:pt x="135" y="1044"/>
                    <a:pt x="135" y="1031"/>
                  </a:cubicBezTo>
                  <a:lnTo>
                    <a:pt x="135" y="993"/>
                  </a:lnTo>
                  <a:cubicBezTo>
                    <a:pt x="135" y="890"/>
                    <a:pt x="141" y="788"/>
                    <a:pt x="167" y="685"/>
                  </a:cubicBezTo>
                  <a:cubicBezTo>
                    <a:pt x="199" y="557"/>
                    <a:pt x="244" y="436"/>
                    <a:pt x="308" y="320"/>
                  </a:cubicBezTo>
                  <a:cubicBezTo>
                    <a:pt x="346" y="237"/>
                    <a:pt x="397" y="167"/>
                    <a:pt x="455" y="96"/>
                  </a:cubicBezTo>
                  <a:cubicBezTo>
                    <a:pt x="474" y="64"/>
                    <a:pt x="468" y="26"/>
                    <a:pt x="442" y="7"/>
                  </a:cubicBezTo>
                  <a:cubicBezTo>
                    <a:pt x="429" y="0"/>
                    <a:pt x="416" y="0"/>
                    <a:pt x="404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2161731" y="2948809"/>
              <a:ext cx="55416" cy="99675"/>
            </a:xfrm>
            <a:custGeom>
              <a:avLst/>
              <a:gdLst/>
              <a:ahLst/>
              <a:cxnLst/>
              <a:rect l="l" t="t" r="r" b="b"/>
              <a:pathLst>
                <a:path w="596" h="1072" extrusionOk="0">
                  <a:moveTo>
                    <a:pt x="532" y="1"/>
                  </a:moveTo>
                  <a:cubicBezTo>
                    <a:pt x="515" y="1"/>
                    <a:pt x="498" y="9"/>
                    <a:pt x="487" y="25"/>
                  </a:cubicBezTo>
                  <a:lnTo>
                    <a:pt x="480" y="18"/>
                  </a:lnTo>
                  <a:cubicBezTo>
                    <a:pt x="288" y="319"/>
                    <a:pt x="135" y="645"/>
                    <a:pt x="13" y="985"/>
                  </a:cubicBezTo>
                  <a:cubicBezTo>
                    <a:pt x="0" y="1017"/>
                    <a:pt x="13" y="1055"/>
                    <a:pt x="45" y="1068"/>
                  </a:cubicBezTo>
                  <a:cubicBezTo>
                    <a:pt x="52" y="1071"/>
                    <a:pt x="59" y="1072"/>
                    <a:pt x="66" y="1072"/>
                  </a:cubicBezTo>
                  <a:cubicBezTo>
                    <a:pt x="92" y="1072"/>
                    <a:pt x="118" y="1055"/>
                    <a:pt x="128" y="1030"/>
                  </a:cubicBezTo>
                  <a:cubicBezTo>
                    <a:pt x="212" y="793"/>
                    <a:pt x="314" y="562"/>
                    <a:pt x="429" y="345"/>
                  </a:cubicBezTo>
                  <a:cubicBezTo>
                    <a:pt x="429" y="343"/>
                    <a:pt x="429" y="341"/>
                    <a:pt x="429" y="338"/>
                  </a:cubicBezTo>
                  <a:cubicBezTo>
                    <a:pt x="474" y="255"/>
                    <a:pt x="525" y="172"/>
                    <a:pt x="576" y="89"/>
                  </a:cubicBezTo>
                  <a:cubicBezTo>
                    <a:pt x="596" y="63"/>
                    <a:pt x="589" y="31"/>
                    <a:pt x="564" y="12"/>
                  </a:cubicBezTo>
                  <a:cubicBezTo>
                    <a:pt x="554" y="4"/>
                    <a:pt x="542" y="1"/>
                    <a:pt x="532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2216495" y="2973076"/>
              <a:ext cx="69735" cy="105997"/>
            </a:xfrm>
            <a:custGeom>
              <a:avLst/>
              <a:gdLst/>
              <a:ahLst/>
              <a:cxnLst/>
              <a:rect l="l" t="t" r="r" b="b"/>
              <a:pathLst>
                <a:path w="750" h="1140" extrusionOk="0">
                  <a:moveTo>
                    <a:pt x="679" y="0"/>
                  </a:moveTo>
                  <a:lnTo>
                    <a:pt x="685" y="7"/>
                  </a:lnTo>
                  <a:cubicBezTo>
                    <a:pt x="672" y="7"/>
                    <a:pt x="653" y="20"/>
                    <a:pt x="647" y="32"/>
                  </a:cubicBezTo>
                  <a:cubicBezTo>
                    <a:pt x="455" y="378"/>
                    <a:pt x="224" y="705"/>
                    <a:pt x="19" y="1050"/>
                  </a:cubicBezTo>
                  <a:cubicBezTo>
                    <a:pt x="0" y="1076"/>
                    <a:pt x="7" y="1108"/>
                    <a:pt x="32" y="1133"/>
                  </a:cubicBezTo>
                  <a:cubicBezTo>
                    <a:pt x="41" y="1138"/>
                    <a:pt x="50" y="1140"/>
                    <a:pt x="59" y="1140"/>
                  </a:cubicBezTo>
                  <a:cubicBezTo>
                    <a:pt x="78" y="1140"/>
                    <a:pt x="96" y="1131"/>
                    <a:pt x="109" y="1114"/>
                  </a:cubicBezTo>
                  <a:cubicBezTo>
                    <a:pt x="314" y="775"/>
                    <a:pt x="544" y="442"/>
                    <a:pt x="736" y="96"/>
                  </a:cubicBezTo>
                  <a:cubicBezTo>
                    <a:pt x="749" y="84"/>
                    <a:pt x="749" y="64"/>
                    <a:pt x="749" y="52"/>
                  </a:cubicBezTo>
                  <a:cubicBezTo>
                    <a:pt x="749" y="39"/>
                    <a:pt x="736" y="20"/>
                    <a:pt x="723" y="13"/>
                  </a:cubicBezTo>
                  <a:cubicBezTo>
                    <a:pt x="717" y="7"/>
                    <a:pt x="704" y="0"/>
                    <a:pt x="691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7"/>
            <p:cNvSpPr/>
            <p:nvPr/>
          </p:nvSpPr>
          <p:spPr>
            <a:xfrm>
              <a:off x="2277208" y="3015287"/>
              <a:ext cx="72060" cy="102929"/>
            </a:xfrm>
            <a:custGeom>
              <a:avLst/>
              <a:gdLst/>
              <a:ahLst/>
              <a:cxnLst/>
              <a:rect l="l" t="t" r="r" b="b"/>
              <a:pathLst>
                <a:path w="775" h="1107" extrusionOk="0">
                  <a:moveTo>
                    <a:pt x="704" y="1"/>
                  </a:moveTo>
                  <a:cubicBezTo>
                    <a:pt x="691" y="1"/>
                    <a:pt x="685" y="1"/>
                    <a:pt x="679" y="7"/>
                  </a:cubicBezTo>
                  <a:lnTo>
                    <a:pt x="685" y="14"/>
                  </a:lnTo>
                  <a:cubicBezTo>
                    <a:pt x="666" y="20"/>
                    <a:pt x="659" y="33"/>
                    <a:pt x="653" y="46"/>
                  </a:cubicBezTo>
                  <a:cubicBezTo>
                    <a:pt x="629" y="101"/>
                    <a:pt x="598" y="150"/>
                    <a:pt x="573" y="204"/>
                  </a:cubicBezTo>
                  <a:lnTo>
                    <a:pt x="573" y="204"/>
                  </a:lnTo>
                  <a:cubicBezTo>
                    <a:pt x="408" y="490"/>
                    <a:pt x="223" y="764"/>
                    <a:pt x="13" y="1019"/>
                  </a:cubicBezTo>
                  <a:cubicBezTo>
                    <a:pt x="0" y="1044"/>
                    <a:pt x="6" y="1076"/>
                    <a:pt x="32" y="1095"/>
                  </a:cubicBezTo>
                  <a:cubicBezTo>
                    <a:pt x="42" y="1103"/>
                    <a:pt x="53" y="1107"/>
                    <a:pt x="64" y="1107"/>
                  </a:cubicBezTo>
                  <a:cubicBezTo>
                    <a:pt x="81" y="1107"/>
                    <a:pt x="97" y="1098"/>
                    <a:pt x="109" y="1083"/>
                  </a:cubicBezTo>
                  <a:cubicBezTo>
                    <a:pt x="231" y="929"/>
                    <a:pt x="352" y="775"/>
                    <a:pt x="455" y="609"/>
                  </a:cubicBezTo>
                  <a:cubicBezTo>
                    <a:pt x="570" y="443"/>
                    <a:pt x="672" y="270"/>
                    <a:pt x="755" y="84"/>
                  </a:cubicBezTo>
                  <a:cubicBezTo>
                    <a:pt x="775" y="52"/>
                    <a:pt x="755" y="20"/>
                    <a:pt x="723" y="7"/>
                  </a:cubicBezTo>
                  <a:cubicBezTo>
                    <a:pt x="717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7"/>
            <p:cNvSpPr/>
            <p:nvPr/>
          </p:nvSpPr>
          <p:spPr>
            <a:xfrm>
              <a:off x="2332529" y="3053965"/>
              <a:ext cx="77452" cy="100697"/>
            </a:xfrm>
            <a:custGeom>
              <a:avLst/>
              <a:gdLst/>
              <a:ahLst/>
              <a:cxnLst/>
              <a:rect l="l" t="t" r="r" b="b"/>
              <a:pathLst>
                <a:path w="833" h="1083" extrusionOk="0">
                  <a:moveTo>
                    <a:pt x="768" y="1"/>
                  </a:moveTo>
                  <a:cubicBezTo>
                    <a:pt x="749" y="1"/>
                    <a:pt x="736" y="14"/>
                    <a:pt x="724" y="27"/>
                  </a:cubicBezTo>
                  <a:cubicBezTo>
                    <a:pt x="634" y="187"/>
                    <a:pt x="532" y="347"/>
                    <a:pt x="429" y="500"/>
                  </a:cubicBezTo>
                  <a:cubicBezTo>
                    <a:pt x="314" y="647"/>
                    <a:pt x="199" y="795"/>
                    <a:pt x="71" y="929"/>
                  </a:cubicBezTo>
                  <a:lnTo>
                    <a:pt x="20" y="974"/>
                  </a:lnTo>
                  <a:cubicBezTo>
                    <a:pt x="7" y="987"/>
                    <a:pt x="0" y="999"/>
                    <a:pt x="0" y="1019"/>
                  </a:cubicBezTo>
                  <a:cubicBezTo>
                    <a:pt x="0" y="1031"/>
                    <a:pt x="0" y="1051"/>
                    <a:pt x="13" y="1063"/>
                  </a:cubicBezTo>
                  <a:cubicBezTo>
                    <a:pt x="20" y="1076"/>
                    <a:pt x="39" y="1083"/>
                    <a:pt x="52" y="1083"/>
                  </a:cubicBezTo>
                  <a:cubicBezTo>
                    <a:pt x="71" y="1083"/>
                    <a:pt x="84" y="1083"/>
                    <a:pt x="96" y="1070"/>
                  </a:cubicBezTo>
                  <a:cubicBezTo>
                    <a:pt x="237" y="929"/>
                    <a:pt x="372" y="775"/>
                    <a:pt x="493" y="615"/>
                  </a:cubicBezTo>
                  <a:cubicBezTo>
                    <a:pt x="615" y="449"/>
                    <a:pt x="724" y="276"/>
                    <a:pt x="820" y="97"/>
                  </a:cubicBezTo>
                  <a:cubicBezTo>
                    <a:pt x="832" y="84"/>
                    <a:pt x="832" y="71"/>
                    <a:pt x="832" y="52"/>
                  </a:cubicBezTo>
                  <a:cubicBezTo>
                    <a:pt x="826" y="27"/>
                    <a:pt x="800" y="1"/>
                    <a:pt x="77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7"/>
            <p:cNvSpPr/>
            <p:nvPr/>
          </p:nvSpPr>
          <p:spPr>
            <a:xfrm>
              <a:off x="2380134" y="3106404"/>
              <a:ext cx="83403" cy="85170"/>
            </a:xfrm>
            <a:custGeom>
              <a:avLst/>
              <a:gdLst/>
              <a:ahLst/>
              <a:cxnLst/>
              <a:rect l="l" t="t" r="r" b="b"/>
              <a:pathLst>
                <a:path w="897" h="916" extrusionOk="0">
                  <a:moveTo>
                    <a:pt x="832" y="0"/>
                  </a:moveTo>
                  <a:cubicBezTo>
                    <a:pt x="813" y="0"/>
                    <a:pt x="794" y="7"/>
                    <a:pt x="788" y="26"/>
                  </a:cubicBezTo>
                  <a:lnTo>
                    <a:pt x="788" y="19"/>
                  </a:lnTo>
                  <a:cubicBezTo>
                    <a:pt x="685" y="179"/>
                    <a:pt x="564" y="333"/>
                    <a:pt x="429" y="474"/>
                  </a:cubicBezTo>
                  <a:cubicBezTo>
                    <a:pt x="308" y="602"/>
                    <a:pt x="173" y="711"/>
                    <a:pt x="26" y="807"/>
                  </a:cubicBezTo>
                  <a:cubicBezTo>
                    <a:pt x="0" y="832"/>
                    <a:pt x="0" y="864"/>
                    <a:pt x="20" y="896"/>
                  </a:cubicBezTo>
                  <a:cubicBezTo>
                    <a:pt x="26" y="903"/>
                    <a:pt x="45" y="915"/>
                    <a:pt x="58" y="915"/>
                  </a:cubicBezTo>
                  <a:cubicBezTo>
                    <a:pt x="77" y="915"/>
                    <a:pt x="90" y="909"/>
                    <a:pt x="103" y="903"/>
                  </a:cubicBezTo>
                  <a:cubicBezTo>
                    <a:pt x="416" y="685"/>
                    <a:pt x="679" y="410"/>
                    <a:pt x="884" y="90"/>
                  </a:cubicBezTo>
                  <a:cubicBezTo>
                    <a:pt x="896" y="64"/>
                    <a:pt x="896" y="32"/>
                    <a:pt x="871" y="13"/>
                  </a:cubicBezTo>
                  <a:cubicBezTo>
                    <a:pt x="858" y="0"/>
                    <a:pt x="845" y="0"/>
                    <a:pt x="83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2463386" y="2254183"/>
              <a:ext cx="28731" cy="9298"/>
            </a:xfrm>
            <a:custGeom>
              <a:avLst/>
              <a:gdLst/>
              <a:ahLst/>
              <a:cxnLst/>
              <a:rect l="l" t="t" r="r" b="b"/>
              <a:pathLst>
                <a:path w="309" h="100" extrusionOk="0">
                  <a:moveTo>
                    <a:pt x="154" y="1"/>
                  </a:moveTo>
                  <a:lnTo>
                    <a:pt x="154" y="7"/>
                  </a:lnTo>
                  <a:cubicBezTo>
                    <a:pt x="129" y="7"/>
                    <a:pt x="110" y="14"/>
                    <a:pt x="84" y="20"/>
                  </a:cubicBezTo>
                  <a:cubicBezTo>
                    <a:pt x="58" y="26"/>
                    <a:pt x="39" y="39"/>
                    <a:pt x="14" y="52"/>
                  </a:cubicBezTo>
                  <a:cubicBezTo>
                    <a:pt x="1" y="58"/>
                    <a:pt x="1" y="71"/>
                    <a:pt x="7" y="84"/>
                  </a:cubicBezTo>
                  <a:cubicBezTo>
                    <a:pt x="12" y="93"/>
                    <a:pt x="20" y="99"/>
                    <a:pt x="29" y="99"/>
                  </a:cubicBezTo>
                  <a:cubicBezTo>
                    <a:pt x="32" y="99"/>
                    <a:pt x="36" y="99"/>
                    <a:pt x="39" y="97"/>
                  </a:cubicBezTo>
                  <a:lnTo>
                    <a:pt x="58" y="84"/>
                  </a:lnTo>
                  <a:cubicBezTo>
                    <a:pt x="78" y="78"/>
                    <a:pt x="97" y="71"/>
                    <a:pt x="110" y="65"/>
                  </a:cubicBezTo>
                  <a:cubicBezTo>
                    <a:pt x="129" y="58"/>
                    <a:pt x="142" y="58"/>
                    <a:pt x="161" y="58"/>
                  </a:cubicBezTo>
                  <a:lnTo>
                    <a:pt x="199" y="58"/>
                  </a:lnTo>
                  <a:cubicBezTo>
                    <a:pt x="209" y="55"/>
                    <a:pt x="217" y="54"/>
                    <a:pt x="225" y="54"/>
                  </a:cubicBezTo>
                  <a:cubicBezTo>
                    <a:pt x="233" y="54"/>
                    <a:pt x="241" y="55"/>
                    <a:pt x="250" y="58"/>
                  </a:cubicBezTo>
                  <a:lnTo>
                    <a:pt x="295" y="58"/>
                  </a:lnTo>
                  <a:cubicBezTo>
                    <a:pt x="302" y="52"/>
                    <a:pt x="302" y="46"/>
                    <a:pt x="308" y="39"/>
                  </a:cubicBezTo>
                  <a:cubicBezTo>
                    <a:pt x="308" y="26"/>
                    <a:pt x="302" y="7"/>
                    <a:pt x="289" y="7"/>
                  </a:cubicBezTo>
                  <a:cubicBezTo>
                    <a:pt x="270" y="1"/>
                    <a:pt x="244" y="1"/>
                    <a:pt x="22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7"/>
            <p:cNvSpPr/>
            <p:nvPr/>
          </p:nvSpPr>
          <p:spPr>
            <a:xfrm>
              <a:off x="2463386" y="2276219"/>
              <a:ext cx="18596" cy="7810"/>
            </a:xfrm>
            <a:custGeom>
              <a:avLst/>
              <a:gdLst/>
              <a:ahLst/>
              <a:cxnLst/>
              <a:rect l="l" t="t" r="r" b="b"/>
              <a:pathLst>
                <a:path w="200" h="84" extrusionOk="0">
                  <a:moveTo>
                    <a:pt x="20" y="1"/>
                  </a:moveTo>
                  <a:cubicBezTo>
                    <a:pt x="7" y="1"/>
                    <a:pt x="1" y="7"/>
                    <a:pt x="1" y="20"/>
                  </a:cubicBezTo>
                  <a:lnTo>
                    <a:pt x="1" y="26"/>
                  </a:lnTo>
                  <a:cubicBezTo>
                    <a:pt x="1" y="39"/>
                    <a:pt x="14" y="52"/>
                    <a:pt x="26" y="52"/>
                  </a:cubicBezTo>
                  <a:lnTo>
                    <a:pt x="52" y="52"/>
                  </a:lnTo>
                  <a:cubicBezTo>
                    <a:pt x="71" y="52"/>
                    <a:pt x="84" y="58"/>
                    <a:pt x="103" y="65"/>
                  </a:cubicBezTo>
                  <a:cubicBezTo>
                    <a:pt x="116" y="65"/>
                    <a:pt x="135" y="71"/>
                    <a:pt x="148" y="77"/>
                  </a:cubicBezTo>
                  <a:lnTo>
                    <a:pt x="161" y="84"/>
                  </a:lnTo>
                  <a:lnTo>
                    <a:pt x="180" y="84"/>
                  </a:lnTo>
                  <a:cubicBezTo>
                    <a:pt x="186" y="84"/>
                    <a:pt x="193" y="77"/>
                    <a:pt x="193" y="71"/>
                  </a:cubicBezTo>
                  <a:cubicBezTo>
                    <a:pt x="199" y="65"/>
                    <a:pt x="199" y="58"/>
                    <a:pt x="193" y="52"/>
                  </a:cubicBezTo>
                  <a:cubicBezTo>
                    <a:pt x="193" y="45"/>
                    <a:pt x="186" y="39"/>
                    <a:pt x="180" y="39"/>
                  </a:cubicBezTo>
                  <a:cubicBezTo>
                    <a:pt x="135" y="13"/>
                    <a:pt x="78" y="1"/>
                    <a:pt x="2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7"/>
            <p:cNvSpPr/>
            <p:nvPr/>
          </p:nvSpPr>
          <p:spPr>
            <a:xfrm>
              <a:off x="2449718" y="2325589"/>
              <a:ext cx="31055" cy="16179"/>
            </a:xfrm>
            <a:custGeom>
              <a:avLst/>
              <a:gdLst/>
              <a:ahLst/>
              <a:cxnLst/>
              <a:rect l="l" t="t" r="r" b="b"/>
              <a:pathLst>
                <a:path w="334" h="174" extrusionOk="0">
                  <a:moveTo>
                    <a:pt x="295" y="1"/>
                  </a:moveTo>
                  <a:cubicBezTo>
                    <a:pt x="269" y="1"/>
                    <a:pt x="250" y="7"/>
                    <a:pt x="231" y="7"/>
                  </a:cubicBezTo>
                  <a:cubicBezTo>
                    <a:pt x="205" y="14"/>
                    <a:pt x="186" y="20"/>
                    <a:pt x="161" y="33"/>
                  </a:cubicBezTo>
                  <a:cubicBezTo>
                    <a:pt x="116" y="46"/>
                    <a:pt x="71" y="71"/>
                    <a:pt x="26" y="97"/>
                  </a:cubicBezTo>
                  <a:cubicBezTo>
                    <a:pt x="7" y="110"/>
                    <a:pt x="1" y="135"/>
                    <a:pt x="13" y="155"/>
                  </a:cubicBezTo>
                  <a:cubicBezTo>
                    <a:pt x="22" y="167"/>
                    <a:pt x="35" y="174"/>
                    <a:pt x="49" y="174"/>
                  </a:cubicBezTo>
                  <a:cubicBezTo>
                    <a:pt x="57" y="174"/>
                    <a:pt x="64" y="172"/>
                    <a:pt x="71" y="167"/>
                  </a:cubicBezTo>
                  <a:cubicBezTo>
                    <a:pt x="97" y="155"/>
                    <a:pt x="122" y="135"/>
                    <a:pt x="154" y="123"/>
                  </a:cubicBezTo>
                  <a:cubicBezTo>
                    <a:pt x="173" y="116"/>
                    <a:pt x="199" y="110"/>
                    <a:pt x="225" y="103"/>
                  </a:cubicBezTo>
                  <a:cubicBezTo>
                    <a:pt x="250" y="91"/>
                    <a:pt x="276" y="91"/>
                    <a:pt x="301" y="84"/>
                  </a:cubicBezTo>
                  <a:cubicBezTo>
                    <a:pt x="321" y="78"/>
                    <a:pt x="333" y="65"/>
                    <a:pt x="333" y="46"/>
                  </a:cubicBezTo>
                  <a:cubicBezTo>
                    <a:pt x="333" y="20"/>
                    <a:pt x="321" y="1"/>
                    <a:pt x="29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7"/>
            <p:cNvSpPr/>
            <p:nvPr/>
          </p:nvSpPr>
          <p:spPr>
            <a:xfrm>
              <a:off x="2455111" y="2360176"/>
              <a:ext cx="20921" cy="16086"/>
            </a:xfrm>
            <a:custGeom>
              <a:avLst/>
              <a:gdLst/>
              <a:ahLst/>
              <a:cxnLst/>
              <a:rect l="l" t="t" r="r" b="b"/>
              <a:pathLst>
                <a:path w="225" h="173" extrusionOk="0">
                  <a:moveTo>
                    <a:pt x="173" y="0"/>
                  </a:moveTo>
                  <a:cubicBezTo>
                    <a:pt x="167" y="0"/>
                    <a:pt x="160" y="0"/>
                    <a:pt x="154" y="7"/>
                  </a:cubicBezTo>
                  <a:cubicBezTo>
                    <a:pt x="109" y="32"/>
                    <a:pt x="71" y="58"/>
                    <a:pt x="26" y="90"/>
                  </a:cubicBezTo>
                  <a:cubicBezTo>
                    <a:pt x="7" y="103"/>
                    <a:pt x="0" y="128"/>
                    <a:pt x="13" y="147"/>
                  </a:cubicBezTo>
                  <a:cubicBezTo>
                    <a:pt x="17" y="164"/>
                    <a:pt x="33" y="173"/>
                    <a:pt x="49" y="173"/>
                  </a:cubicBezTo>
                  <a:cubicBezTo>
                    <a:pt x="56" y="173"/>
                    <a:pt x="64" y="171"/>
                    <a:pt x="71" y="167"/>
                  </a:cubicBezTo>
                  <a:cubicBezTo>
                    <a:pt x="115" y="135"/>
                    <a:pt x="154" y="109"/>
                    <a:pt x="199" y="83"/>
                  </a:cubicBezTo>
                  <a:cubicBezTo>
                    <a:pt x="218" y="71"/>
                    <a:pt x="224" y="45"/>
                    <a:pt x="218" y="26"/>
                  </a:cubicBezTo>
                  <a:cubicBezTo>
                    <a:pt x="205" y="7"/>
                    <a:pt x="192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7"/>
            <p:cNvSpPr/>
            <p:nvPr/>
          </p:nvSpPr>
          <p:spPr>
            <a:xfrm>
              <a:off x="2462828" y="2399412"/>
              <a:ext cx="20921" cy="20735"/>
            </a:xfrm>
            <a:custGeom>
              <a:avLst/>
              <a:gdLst/>
              <a:ahLst/>
              <a:cxnLst/>
              <a:rect l="l" t="t" r="r" b="b"/>
              <a:pathLst>
                <a:path w="225" h="223" extrusionOk="0">
                  <a:moveTo>
                    <a:pt x="199" y="1"/>
                  </a:moveTo>
                  <a:cubicBezTo>
                    <a:pt x="192" y="1"/>
                    <a:pt x="186" y="7"/>
                    <a:pt x="180" y="13"/>
                  </a:cubicBezTo>
                  <a:lnTo>
                    <a:pt x="180" y="7"/>
                  </a:lnTo>
                  <a:cubicBezTo>
                    <a:pt x="109" y="58"/>
                    <a:pt x="52" y="116"/>
                    <a:pt x="7" y="180"/>
                  </a:cubicBezTo>
                  <a:cubicBezTo>
                    <a:pt x="0" y="186"/>
                    <a:pt x="0" y="199"/>
                    <a:pt x="7" y="205"/>
                  </a:cubicBezTo>
                  <a:cubicBezTo>
                    <a:pt x="7" y="212"/>
                    <a:pt x="13" y="218"/>
                    <a:pt x="20" y="218"/>
                  </a:cubicBezTo>
                  <a:cubicBezTo>
                    <a:pt x="23" y="221"/>
                    <a:pt x="26" y="223"/>
                    <a:pt x="29" y="223"/>
                  </a:cubicBezTo>
                  <a:cubicBezTo>
                    <a:pt x="32" y="223"/>
                    <a:pt x="36" y="221"/>
                    <a:pt x="39" y="218"/>
                  </a:cubicBezTo>
                  <a:cubicBezTo>
                    <a:pt x="45" y="218"/>
                    <a:pt x="52" y="212"/>
                    <a:pt x="58" y="205"/>
                  </a:cubicBezTo>
                  <a:lnTo>
                    <a:pt x="64" y="199"/>
                  </a:lnTo>
                  <a:lnTo>
                    <a:pt x="64" y="205"/>
                  </a:lnTo>
                  <a:cubicBezTo>
                    <a:pt x="84" y="173"/>
                    <a:pt x="109" y="148"/>
                    <a:pt x="135" y="122"/>
                  </a:cubicBezTo>
                  <a:cubicBezTo>
                    <a:pt x="160" y="97"/>
                    <a:pt x="186" y="71"/>
                    <a:pt x="218" y="45"/>
                  </a:cubicBezTo>
                  <a:cubicBezTo>
                    <a:pt x="224" y="45"/>
                    <a:pt x="224" y="39"/>
                    <a:pt x="224" y="33"/>
                  </a:cubicBezTo>
                  <a:cubicBezTo>
                    <a:pt x="224" y="13"/>
                    <a:pt x="212" y="1"/>
                    <a:pt x="19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7"/>
            <p:cNvSpPr/>
            <p:nvPr/>
          </p:nvSpPr>
          <p:spPr>
            <a:xfrm>
              <a:off x="2475287" y="2441066"/>
              <a:ext cx="19154" cy="30311"/>
            </a:xfrm>
            <a:custGeom>
              <a:avLst/>
              <a:gdLst/>
              <a:ahLst/>
              <a:cxnLst/>
              <a:rect l="l" t="t" r="r" b="b"/>
              <a:pathLst>
                <a:path w="206" h="326" extrusionOk="0">
                  <a:moveTo>
                    <a:pt x="180" y="1"/>
                  </a:moveTo>
                  <a:cubicBezTo>
                    <a:pt x="167" y="1"/>
                    <a:pt x="154" y="7"/>
                    <a:pt x="154" y="20"/>
                  </a:cubicBezTo>
                  <a:lnTo>
                    <a:pt x="154" y="26"/>
                  </a:lnTo>
                  <a:cubicBezTo>
                    <a:pt x="148" y="45"/>
                    <a:pt x="142" y="71"/>
                    <a:pt x="129" y="97"/>
                  </a:cubicBezTo>
                  <a:cubicBezTo>
                    <a:pt x="116" y="122"/>
                    <a:pt x="110" y="141"/>
                    <a:pt x="97" y="167"/>
                  </a:cubicBezTo>
                  <a:cubicBezTo>
                    <a:pt x="84" y="186"/>
                    <a:pt x="65" y="212"/>
                    <a:pt x="52" y="231"/>
                  </a:cubicBezTo>
                  <a:cubicBezTo>
                    <a:pt x="39" y="244"/>
                    <a:pt x="26" y="263"/>
                    <a:pt x="7" y="276"/>
                  </a:cubicBezTo>
                  <a:cubicBezTo>
                    <a:pt x="1" y="289"/>
                    <a:pt x="1" y="308"/>
                    <a:pt x="7" y="321"/>
                  </a:cubicBezTo>
                  <a:cubicBezTo>
                    <a:pt x="14" y="324"/>
                    <a:pt x="22" y="325"/>
                    <a:pt x="30" y="325"/>
                  </a:cubicBezTo>
                  <a:cubicBezTo>
                    <a:pt x="38" y="325"/>
                    <a:pt x="46" y="324"/>
                    <a:pt x="52" y="321"/>
                  </a:cubicBezTo>
                  <a:cubicBezTo>
                    <a:pt x="65" y="301"/>
                    <a:pt x="84" y="282"/>
                    <a:pt x="97" y="263"/>
                  </a:cubicBezTo>
                  <a:cubicBezTo>
                    <a:pt x="110" y="237"/>
                    <a:pt x="129" y="218"/>
                    <a:pt x="142" y="193"/>
                  </a:cubicBezTo>
                  <a:cubicBezTo>
                    <a:pt x="167" y="141"/>
                    <a:pt x="186" y="90"/>
                    <a:pt x="199" y="33"/>
                  </a:cubicBezTo>
                  <a:cubicBezTo>
                    <a:pt x="206" y="20"/>
                    <a:pt x="199" y="7"/>
                    <a:pt x="18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7"/>
            <p:cNvSpPr/>
            <p:nvPr/>
          </p:nvSpPr>
          <p:spPr>
            <a:xfrm>
              <a:off x="2487745" y="2468401"/>
              <a:ext cx="19805" cy="25291"/>
            </a:xfrm>
            <a:custGeom>
              <a:avLst/>
              <a:gdLst/>
              <a:ahLst/>
              <a:cxnLst/>
              <a:rect l="l" t="t" r="r" b="b"/>
              <a:pathLst>
                <a:path w="213" h="272" extrusionOk="0">
                  <a:moveTo>
                    <a:pt x="174" y="1"/>
                  </a:moveTo>
                  <a:cubicBezTo>
                    <a:pt x="161" y="7"/>
                    <a:pt x="155" y="7"/>
                    <a:pt x="155" y="14"/>
                  </a:cubicBezTo>
                  <a:cubicBezTo>
                    <a:pt x="129" y="65"/>
                    <a:pt x="104" y="110"/>
                    <a:pt x="72" y="155"/>
                  </a:cubicBezTo>
                  <a:cubicBezTo>
                    <a:pt x="59" y="174"/>
                    <a:pt x="40" y="199"/>
                    <a:pt x="20" y="219"/>
                  </a:cubicBezTo>
                  <a:cubicBezTo>
                    <a:pt x="0" y="239"/>
                    <a:pt x="24" y="271"/>
                    <a:pt x="47" y="271"/>
                  </a:cubicBezTo>
                  <a:cubicBezTo>
                    <a:pt x="54" y="271"/>
                    <a:pt x="60" y="269"/>
                    <a:pt x="65" y="263"/>
                  </a:cubicBezTo>
                  <a:cubicBezTo>
                    <a:pt x="123" y="199"/>
                    <a:pt x="174" y="129"/>
                    <a:pt x="206" y="46"/>
                  </a:cubicBezTo>
                  <a:cubicBezTo>
                    <a:pt x="212" y="39"/>
                    <a:pt x="212" y="33"/>
                    <a:pt x="206" y="27"/>
                  </a:cubicBezTo>
                  <a:cubicBezTo>
                    <a:pt x="206" y="14"/>
                    <a:pt x="200" y="7"/>
                    <a:pt x="193" y="7"/>
                  </a:cubicBezTo>
                  <a:cubicBezTo>
                    <a:pt x="187" y="1"/>
                    <a:pt x="187" y="1"/>
                    <a:pt x="18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7"/>
            <p:cNvSpPr/>
            <p:nvPr/>
          </p:nvSpPr>
          <p:spPr>
            <a:xfrm>
              <a:off x="2500297" y="2494062"/>
              <a:ext cx="19154" cy="33101"/>
            </a:xfrm>
            <a:custGeom>
              <a:avLst/>
              <a:gdLst/>
              <a:ahLst/>
              <a:cxnLst/>
              <a:rect l="l" t="t" r="r" b="b"/>
              <a:pathLst>
                <a:path w="206" h="356" extrusionOk="0">
                  <a:moveTo>
                    <a:pt x="173" y="0"/>
                  </a:moveTo>
                  <a:cubicBezTo>
                    <a:pt x="167" y="0"/>
                    <a:pt x="154" y="7"/>
                    <a:pt x="148" y="13"/>
                  </a:cubicBezTo>
                  <a:cubicBezTo>
                    <a:pt x="141" y="19"/>
                    <a:pt x="141" y="32"/>
                    <a:pt x="141" y="39"/>
                  </a:cubicBezTo>
                  <a:cubicBezTo>
                    <a:pt x="141" y="43"/>
                    <a:pt x="141" y="51"/>
                    <a:pt x="141" y="58"/>
                  </a:cubicBezTo>
                  <a:cubicBezTo>
                    <a:pt x="135" y="90"/>
                    <a:pt x="122" y="128"/>
                    <a:pt x="109" y="160"/>
                  </a:cubicBezTo>
                  <a:cubicBezTo>
                    <a:pt x="97" y="186"/>
                    <a:pt x="77" y="211"/>
                    <a:pt x="65" y="237"/>
                  </a:cubicBezTo>
                  <a:cubicBezTo>
                    <a:pt x="45" y="256"/>
                    <a:pt x="33" y="275"/>
                    <a:pt x="13" y="288"/>
                  </a:cubicBezTo>
                  <a:cubicBezTo>
                    <a:pt x="1" y="307"/>
                    <a:pt x="1" y="327"/>
                    <a:pt x="13" y="346"/>
                  </a:cubicBezTo>
                  <a:cubicBezTo>
                    <a:pt x="20" y="352"/>
                    <a:pt x="29" y="355"/>
                    <a:pt x="39" y="355"/>
                  </a:cubicBezTo>
                  <a:cubicBezTo>
                    <a:pt x="49" y="355"/>
                    <a:pt x="58" y="352"/>
                    <a:pt x="65" y="346"/>
                  </a:cubicBezTo>
                  <a:cubicBezTo>
                    <a:pt x="103" y="301"/>
                    <a:pt x="141" y="250"/>
                    <a:pt x="167" y="199"/>
                  </a:cubicBezTo>
                  <a:cubicBezTo>
                    <a:pt x="186" y="147"/>
                    <a:pt x="199" y="90"/>
                    <a:pt x="205" y="39"/>
                  </a:cubicBezTo>
                  <a:cubicBezTo>
                    <a:pt x="205" y="19"/>
                    <a:pt x="193" y="0"/>
                    <a:pt x="173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7"/>
            <p:cNvSpPr/>
            <p:nvPr/>
          </p:nvSpPr>
          <p:spPr>
            <a:xfrm>
              <a:off x="2531259" y="2611305"/>
              <a:ext cx="24454" cy="9763"/>
            </a:xfrm>
            <a:custGeom>
              <a:avLst/>
              <a:gdLst/>
              <a:ahLst/>
              <a:cxnLst/>
              <a:rect l="l" t="t" r="r" b="b"/>
              <a:pathLst>
                <a:path w="263" h="105" extrusionOk="0">
                  <a:moveTo>
                    <a:pt x="39" y="0"/>
                  </a:moveTo>
                  <a:cubicBezTo>
                    <a:pt x="20" y="0"/>
                    <a:pt x="7" y="19"/>
                    <a:pt x="7" y="32"/>
                  </a:cubicBezTo>
                  <a:lnTo>
                    <a:pt x="0" y="32"/>
                  </a:lnTo>
                  <a:cubicBezTo>
                    <a:pt x="7" y="51"/>
                    <a:pt x="20" y="64"/>
                    <a:pt x="39" y="70"/>
                  </a:cubicBezTo>
                  <a:lnTo>
                    <a:pt x="103" y="70"/>
                  </a:lnTo>
                  <a:cubicBezTo>
                    <a:pt x="141" y="77"/>
                    <a:pt x="180" y="90"/>
                    <a:pt x="218" y="102"/>
                  </a:cubicBezTo>
                  <a:cubicBezTo>
                    <a:pt x="221" y="104"/>
                    <a:pt x="225" y="104"/>
                    <a:pt x="228" y="104"/>
                  </a:cubicBezTo>
                  <a:cubicBezTo>
                    <a:pt x="244" y="104"/>
                    <a:pt x="258" y="93"/>
                    <a:pt x="263" y="77"/>
                  </a:cubicBezTo>
                  <a:cubicBezTo>
                    <a:pt x="263" y="70"/>
                    <a:pt x="263" y="64"/>
                    <a:pt x="263" y="51"/>
                  </a:cubicBezTo>
                  <a:cubicBezTo>
                    <a:pt x="256" y="45"/>
                    <a:pt x="250" y="38"/>
                    <a:pt x="237" y="38"/>
                  </a:cubicBezTo>
                  <a:cubicBezTo>
                    <a:pt x="205" y="26"/>
                    <a:pt x="180" y="19"/>
                    <a:pt x="148" y="13"/>
                  </a:cubicBezTo>
                  <a:cubicBezTo>
                    <a:pt x="109" y="6"/>
                    <a:pt x="71" y="0"/>
                    <a:pt x="39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>
              <a:off x="2529399" y="2660025"/>
              <a:ext cx="24547" cy="17945"/>
            </a:xfrm>
            <a:custGeom>
              <a:avLst/>
              <a:gdLst/>
              <a:ahLst/>
              <a:cxnLst/>
              <a:rect l="l" t="t" r="r" b="b"/>
              <a:pathLst>
                <a:path w="264" h="193" extrusionOk="0">
                  <a:moveTo>
                    <a:pt x="212" y="1"/>
                  </a:moveTo>
                  <a:cubicBezTo>
                    <a:pt x="200" y="1"/>
                    <a:pt x="193" y="7"/>
                    <a:pt x="187" y="7"/>
                  </a:cubicBezTo>
                  <a:cubicBezTo>
                    <a:pt x="136" y="39"/>
                    <a:pt x="78" y="78"/>
                    <a:pt x="27" y="116"/>
                  </a:cubicBezTo>
                  <a:cubicBezTo>
                    <a:pt x="0" y="148"/>
                    <a:pt x="26" y="193"/>
                    <a:pt x="62" y="193"/>
                  </a:cubicBezTo>
                  <a:cubicBezTo>
                    <a:pt x="69" y="193"/>
                    <a:pt x="77" y="191"/>
                    <a:pt x="84" y="187"/>
                  </a:cubicBezTo>
                  <a:cubicBezTo>
                    <a:pt x="136" y="155"/>
                    <a:pt x="180" y="123"/>
                    <a:pt x="232" y="91"/>
                  </a:cubicBezTo>
                  <a:cubicBezTo>
                    <a:pt x="257" y="78"/>
                    <a:pt x="264" y="46"/>
                    <a:pt x="251" y="27"/>
                  </a:cubicBezTo>
                  <a:cubicBezTo>
                    <a:pt x="244" y="14"/>
                    <a:pt x="225" y="1"/>
                    <a:pt x="212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7"/>
            <p:cNvSpPr/>
            <p:nvPr/>
          </p:nvSpPr>
          <p:spPr>
            <a:xfrm>
              <a:off x="2536651" y="2685686"/>
              <a:ext cx="20270" cy="27057"/>
            </a:xfrm>
            <a:custGeom>
              <a:avLst/>
              <a:gdLst/>
              <a:ahLst/>
              <a:cxnLst/>
              <a:rect l="l" t="t" r="r" b="b"/>
              <a:pathLst>
                <a:path w="218" h="291" extrusionOk="0">
                  <a:moveTo>
                    <a:pt x="179" y="0"/>
                  </a:moveTo>
                  <a:cubicBezTo>
                    <a:pt x="166" y="0"/>
                    <a:pt x="154" y="7"/>
                    <a:pt x="147" y="26"/>
                  </a:cubicBezTo>
                  <a:lnTo>
                    <a:pt x="147" y="19"/>
                  </a:lnTo>
                  <a:cubicBezTo>
                    <a:pt x="147" y="39"/>
                    <a:pt x="141" y="58"/>
                    <a:pt x="134" y="77"/>
                  </a:cubicBezTo>
                  <a:lnTo>
                    <a:pt x="134" y="71"/>
                  </a:lnTo>
                  <a:cubicBezTo>
                    <a:pt x="122" y="96"/>
                    <a:pt x="109" y="122"/>
                    <a:pt x="90" y="147"/>
                  </a:cubicBezTo>
                  <a:cubicBezTo>
                    <a:pt x="77" y="167"/>
                    <a:pt x="58" y="186"/>
                    <a:pt x="32" y="205"/>
                  </a:cubicBezTo>
                  <a:lnTo>
                    <a:pt x="38" y="205"/>
                  </a:lnTo>
                  <a:lnTo>
                    <a:pt x="32" y="211"/>
                  </a:lnTo>
                  <a:lnTo>
                    <a:pt x="19" y="218"/>
                  </a:lnTo>
                  <a:cubicBezTo>
                    <a:pt x="13" y="224"/>
                    <a:pt x="6" y="231"/>
                    <a:pt x="0" y="243"/>
                  </a:cubicBezTo>
                  <a:cubicBezTo>
                    <a:pt x="0" y="250"/>
                    <a:pt x="0" y="263"/>
                    <a:pt x="0" y="275"/>
                  </a:cubicBezTo>
                  <a:cubicBezTo>
                    <a:pt x="6" y="282"/>
                    <a:pt x="19" y="288"/>
                    <a:pt x="26" y="288"/>
                  </a:cubicBezTo>
                  <a:cubicBezTo>
                    <a:pt x="29" y="290"/>
                    <a:pt x="34" y="291"/>
                    <a:pt x="38" y="291"/>
                  </a:cubicBezTo>
                  <a:cubicBezTo>
                    <a:pt x="49" y="291"/>
                    <a:pt x="60" y="286"/>
                    <a:pt x="64" y="282"/>
                  </a:cubicBezTo>
                  <a:cubicBezTo>
                    <a:pt x="102" y="250"/>
                    <a:pt x="134" y="211"/>
                    <a:pt x="160" y="173"/>
                  </a:cubicBezTo>
                  <a:cubicBezTo>
                    <a:pt x="186" y="135"/>
                    <a:pt x="205" y="90"/>
                    <a:pt x="211" y="45"/>
                  </a:cubicBezTo>
                  <a:cubicBezTo>
                    <a:pt x="218" y="26"/>
                    <a:pt x="205" y="7"/>
                    <a:pt x="19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7"/>
            <p:cNvSpPr/>
            <p:nvPr/>
          </p:nvSpPr>
          <p:spPr>
            <a:xfrm>
              <a:off x="2284870" y="2439671"/>
              <a:ext cx="59600" cy="56160"/>
            </a:xfrm>
            <a:custGeom>
              <a:avLst/>
              <a:gdLst/>
              <a:ahLst/>
              <a:cxnLst/>
              <a:rect l="l" t="t" r="r" b="b"/>
              <a:pathLst>
                <a:path w="641" h="604" extrusionOk="0">
                  <a:moveTo>
                    <a:pt x="150" y="1"/>
                  </a:moveTo>
                  <a:cubicBezTo>
                    <a:pt x="118" y="1"/>
                    <a:pt x="91" y="10"/>
                    <a:pt x="71" y="28"/>
                  </a:cubicBezTo>
                  <a:cubicBezTo>
                    <a:pt x="1" y="92"/>
                    <a:pt x="52" y="265"/>
                    <a:pt x="186" y="425"/>
                  </a:cubicBezTo>
                  <a:cubicBezTo>
                    <a:pt x="286" y="539"/>
                    <a:pt x="406" y="603"/>
                    <a:pt x="493" y="603"/>
                  </a:cubicBezTo>
                  <a:cubicBezTo>
                    <a:pt x="524" y="603"/>
                    <a:pt x="550" y="595"/>
                    <a:pt x="570" y="579"/>
                  </a:cubicBezTo>
                  <a:cubicBezTo>
                    <a:pt x="641" y="508"/>
                    <a:pt x="590" y="329"/>
                    <a:pt x="455" y="176"/>
                  </a:cubicBezTo>
                  <a:lnTo>
                    <a:pt x="455" y="182"/>
                  </a:lnTo>
                  <a:cubicBezTo>
                    <a:pt x="356" y="69"/>
                    <a:pt x="237" y="1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7"/>
            <p:cNvSpPr/>
            <p:nvPr/>
          </p:nvSpPr>
          <p:spPr>
            <a:xfrm>
              <a:off x="2364644" y="2351901"/>
              <a:ext cx="59600" cy="56160"/>
            </a:xfrm>
            <a:custGeom>
              <a:avLst/>
              <a:gdLst/>
              <a:ahLst/>
              <a:cxnLst/>
              <a:rect l="l" t="t" r="r" b="b"/>
              <a:pathLst>
                <a:path w="641" h="604" extrusionOk="0">
                  <a:moveTo>
                    <a:pt x="148" y="0"/>
                  </a:moveTo>
                  <a:cubicBezTo>
                    <a:pt x="117" y="0"/>
                    <a:pt x="91" y="8"/>
                    <a:pt x="71" y="25"/>
                  </a:cubicBezTo>
                  <a:cubicBezTo>
                    <a:pt x="0" y="89"/>
                    <a:pt x="52" y="268"/>
                    <a:pt x="186" y="422"/>
                  </a:cubicBezTo>
                  <a:cubicBezTo>
                    <a:pt x="288" y="538"/>
                    <a:pt x="404" y="604"/>
                    <a:pt x="490" y="604"/>
                  </a:cubicBezTo>
                  <a:cubicBezTo>
                    <a:pt x="521" y="604"/>
                    <a:pt x="549" y="595"/>
                    <a:pt x="570" y="576"/>
                  </a:cubicBezTo>
                  <a:cubicBezTo>
                    <a:pt x="640" y="512"/>
                    <a:pt x="589" y="339"/>
                    <a:pt x="455" y="179"/>
                  </a:cubicBezTo>
                  <a:cubicBezTo>
                    <a:pt x="355" y="65"/>
                    <a:pt x="235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7"/>
            <p:cNvSpPr/>
            <p:nvPr/>
          </p:nvSpPr>
          <p:spPr>
            <a:xfrm>
              <a:off x="86622" y="2821339"/>
              <a:ext cx="279219" cy="276244"/>
            </a:xfrm>
            <a:custGeom>
              <a:avLst/>
              <a:gdLst/>
              <a:ahLst/>
              <a:cxnLst/>
              <a:rect l="l" t="t" r="r" b="b"/>
              <a:pathLst>
                <a:path w="3003" h="2971" extrusionOk="0">
                  <a:moveTo>
                    <a:pt x="2011" y="0"/>
                  </a:moveTo>
                  <a:lnTo>
                    <a:pt x="2011" y="7"/>
                  </a:lnTo>
                  <a:lnTo>
                    <a:pt x="1998" y="7"/>
                  </a:lnTo>
                  <a:lnTo>
                    <a:pt x="1985" y="13"/>
                  </a:lnTo>
                  <a:cubicBezTo>
                    <a:pt x="1806" y="58"/>
                    <a:pt x="1639" y="128"/>
                    <a:pt x="1479" y="212"/>
                  </a:cubicBezTo>
                  <a:cubicBezTo>
                    <a:pt x="1306" y="308"/>
                    <a:pt x="1140" y="423"/>
                    <a:pt x="986" y="557"/>
                  </a:cubicBezTo>
                  <a:cubicBezTo>
                    <a:pt x="673" y="820"/>
                    <a:pt x="410" y="1146"/>
                    <a:pt x="218" y="1511"/>
                  </a:cubicBezTo>
                  <a:cubicBezTo>
                    <a:pt x="116" y="1696"/>
                    <a:pt x="46" y="1895"/>
                    <a:pt x="7" y="2100"/>
                  </a:cubicBezTo>
                  <a:cubicBezTo>
                    <a:pt x="1" y="2113"/>
                    <a:pt x="7" y="2132"/>
                    <a:pt x="14" y="2145"/>
                  </a:cubicBezTo>
                  <a:cubicBezTo>
                    <a:pt x="26" y="2157"/>
                    <a:pt x="39" y="2164"/>
                    <a:pt x="58" y="2170"/>
                  </a:cubicBezTo>
                  <a:cubicBezTo>
                    <a:pt x="103" y="2183"/>
                    <a:pt x="142" y="2196"/>
                    <a:pt x="186" y="2209"/>
                  </a:cubicBezTo>
                  <a:lnTo>
                    <a:pt x="199" y="2215"/>
                  </a:lnTo>
                  <a:lnTo>
                    <a:pt x="193" y="2209"/>
                  </a:lnTo>
                  <a:lnTo>
                    <a:pt x="193" y="2209"/>
                  </a:lnTo>
                  <a:cubicBezTo>
                    <a:pt x="705" y="2394"/>
                    <a:pt x="1185" y="2682"/>
                    <a:pt x="1633" y="2964"/>
                  </a:cubicBezTo>
                  <a:cubicBezTo>
                    <a:pt x="1639" y="2964"/>
                    <a:pt x="1652" y="2970"/>
                    <a:pt x="1658" y="2970"/>
                  </a:cubicBezTo>
                  <a:cubicBezTo>
                    <a:pt x="1684" y="2964"/>
                    <a:pt x="1703" y="2951"/>
                    <a:pt x="1710" y="2932"/>
                  </a:cubicBezTo>
                  <a:cubicBezTo>
                    <a:pt x="1716" y="2919"/>
                    <a:pt x="1716" y="2900"/>
                    <a:pt x="1710" y="2887"/>
                  </a:cubicBezTo>
                  <a:cubicBezTo>
                    <a:pt x="1703" y="2874"/>
                    <a:pt x="1697" y="2861"/>
                    <a:pt x="1684" y="2855"/>
                  </a:cubicBezTo>
                  <a:lnTo>
                    <a:pt x="1588" y="2797"/>
                  </a:lnTo>
                  <a:lnTo>
                    <a:pt x="1562" y="2778"/>
                  </a:lnTo>
                  <a:cubicBezTo>
                    <a:pt x="1620" y="2759"/>
                    <a:pt x="1684" y="2733"/>
                    <a:pt x="1742" y="2708"/>
                  </a:cubicBezTo>
                  <a:cubicBezTo>
                    <a:pt x="1831" y="2669"/>
                    <a:pt x="1915" y="2618"/>
                    <a:pt x="1991" y="2554"/>
                  </a:cubicBezTo>
                  <a:cubicBezTo>
                    <a:pt x="2254" y="2337"/>
                    <a:pt x="2478" y="2074"/>
                    <a:pt x="2638" y="1773"/>
                  </a:cubicBezTo>
                  <a:cubicBezTo>
                    <a:pt x="2676" y="1703"/>
                    <a:pt x="2708" y="1626"/>
                    <a:pt x="2740" y="1549"/>
                  </a:cubicBezTo>
                  <a:cubicBezTo>
                    <a:pt x="2753" y="1517"/>
                    <a:pt x="2759" y="1485"/>
                    <a:pt x="2766" y="1453"/>
                  </a:cubicBezTo>
                  <a:cubicBezTo>
                    <a:pt x="2811" y="1504"/>
                    <a:pt x="2855" y="1556"/>
                    <a:pt x="2900" y="1613"/>
                  </a:cubicBezTo>
                  <a:cubicBezTo>
                    <a:pt x="2912" y="1622"/>
                    <a:pt x="2927" y="1627"/>
                    <a:pt x="2942" y="1627"/>
                  </a:cubicBezTo>
                  <a:cubicBezTo>
                    <a:pt x="2959" y="1627"/>
                    <a:pt x="2976" y="1621"/>
                    <a:pt x="2990" y="1607"/>
                  </a:cubicBezTo>
                  <a:cubicBezTo>
                    <a:pt x="2996" y="1594"/>
                    <a:pt x="3003" y="1581"/>
                    <a:pt x="3003" y="1562"/>
                  </a:cubicBezTo>
                  <a:cubicBezTo>
                    <a:pt x="3003" y="1549"/>
                    <a:pt x="2996" y="1530"/>
                    <a:pt x="2983" y="1517"/>
                  </a:cubicBezTo>
                  <a:lnTo>
                    <a:pt x="2964" y="1504"/>
                  </a:lnTo>
                  <a:cubicBezTo>
                    <a:pt x="2907" y="1434"/>
                    <a:pt x="2843" y="1357"/>
                    <a:pt x="2785" y="1280"/>
                  </a:cubicBezTo>
                  <a:cubicBezTo>
                    <a:pt x="2785" y="1274"/>
                    <a:pt x="2779" y="1274"/>
                    <a:pt x="2779" y="1268"/>
                  </a:cubicBezTo>
                  <a:cubicBezTo>
                    <a:pt x="2561" y="986"/>
                    <a:pt x="2375" y="679"/>
                    <a:pt x="2215" y="359"/>
                  </a:cubicBezTo>
                  <a:lnTo>
                    <a:pt x="2209" y="352"/>
                  </a:lnTo>
                  <a:cubicBezTo>
                    <a:pt x="2164" y="250"/>
                    <a:pt x="2119" y="148"/>
                    <a:pt x="2075" y="45"/>
                  </a:cubicBezTo>
                  <a:cubicBezTo>
                    <a:pt x="2062" y="20"/>
                    <a:pt x="2036" y="0"/>
                    <a:pt x="2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7"/>
            <p:cNvSpPr/>
            <p:nvPr/>
          </p:nvSpPr>
          <p:spPr>
            <a:xfrm>
              <a:off x="176531" y="2907063"/>
              <a:ext cx="189865" cy="191353"/>
            </a:xfrm>
            <a:custGeom>
              <a:avLst/>
              <a:gdLst/>
              <a:ahLst/>
              <a:cxnLst/>
              <a:rect l="l" t="t" r="r" b="b"/>
              <a:pathLst>
                <a:path w="2042" h="2058" extrusionOk="0">
                  <a:moveTo>
                    <a:pt x="1562" y="0"/>
                  </a:moveTo>
                  <a:lnTo>
                    <a:pt x="1504" y="26"/>
                  </a:lnTo>
                  <a:lnTo>
                    <a:pt x="1511" y="26"/>
                  </a:lnTo>
                  <a:cubicBezTo>
                    <a:pt x="1274" y="141"/>
                    <a:pt x="1050" y="288"/>
                    <a:pt x="852" y="467"/>
                  </a:cubicBezTo>
                  <a:cubicBezTo>
                    <a:pt x="627" y="659"/>
                    <a:pt x="429" y="883"/>
                    <a:pt x="263" y="1126"/>
                  </a:cubicBezTo>
                  <a:cubicBezTo>
                    <a:pt x="154" y="1293"/>
                    <a:pt x="64" y="1472"/>
                    <a:pt x="0" y="1658"/>
                  </a:cubicBezTo>
                  <a:cubicBezTo>
                    <a:pt x="231" y="1779"/>
                    <a:pt x="448" y="1914"/>
                    <a:pt x="666" y="2048"/>
                  </a:cubicBezTo>
                  <a:cubicBezTo>
                    <a:pt x="670" y="2053"/>
                    <a:pt x="678" y="2057"/>
                    <a:pt x="685" y="2057"/>
                  </a:cubicBezTo>
                  <a:cubicBezTo>
                    <a:pt x="687" y="2057"/>
                    <a:pt x="690" y="2056"/>
                    <a:pt x="691" y="2055"/>
                  </a:cubicBezTo>
                  <a:cubicBezTo>
                    <a:pt x="717" y="2055"/>
                    <a:pt x="736" y="2042"/>
                    <a:pt x="749" y="2023"/>
                  </a:cubicBezTo>
                  <a:cubicBezTo>
                    <a:pt x="755" y="2003"/>
                    <a:pt x="755" y="1991"/>
                    <a:pt x="749" y="1971"/>
                  </a:cubicBezTo>
                  <a:cubicBezTo>
                    <a:pt x="743" y="1959"/>
                    <a:pt x="730" y="1946"/>
                    <a:pt x="717" y="1939"/>
                  </a:cubicBezTo>
                  <a:lnTo>
                    <a:pt x="627" y="1882"/>
                  </a:lnTo>
                  <a:lnTo>
                    <a:pt x="602" y="1863"/>
                  </a:lnTo>
                  <a:cubicBezTo>
                    <a:pt x="666" y="1843"/>
                    <a:pt x="717" y="1824"/>
                    <a:pt x="775" y="1799"/>
                  </a:cubicBezTo>
                  <a:cubicBezTo>
                    <a:pt x="864" y="1760"/>
                    <a:pt x="954" y="1709"/>
                    <a:pt x="1031" y="1645"/>
                  </a:cubicBezTo>
                  <a:cubicBezTo>
                    <a:pt x="1159" y="1543"/>
                    <a:pt x="1274" y="1427"/>
                    <a:pt x="1376" y="1299"/>
                  </a:cubicBezTo>
                  <a:cubicBezTo>
                    <a:pt x="1492" y="1165"/>
                    <a:pt x="1594" y="1018"/>
                    <a:pt x="1677" y="858"/>
                  </a:cubicBezTo>
                  <a:cubicBezTo>
                    <a:pt x="1716" y="787"/>
                    <a:pt x="1748" y="717"/>
                    <a:pt x="1773" y="640"/>
                  </a:cubicBezTo>
                  <a:cubicBezTo>
                    <a:pt x="1786" y="602"/>
                    <a:pt x="1799" y="570"/>
                    <a:pt x="1805" y="538"/>
                  </a:cubicBezTo>
                  <a:cubicBezTo>
                    <a:pt x="1837" y="582"/>
                    <a:pt x="1882" y="634"/>
                    <a:pt x="1933" y="698"/>
                  </a:cubicBezTo>
                  <a:cubicBezTo>
                    <a:pt x="1944" y="709"/>
                    <a:pt x="1959" y="714"/>
                    <a:pt x="1974" y="714"/>
                  </a:cubicBezTo>
                  <a:cubicBezTo>
                    <a:pt x="1993" y="714"/>
                    <a:pt x="2012" y="706"/>
                    <a:pt x="2023" y="691"/>
                  </a:cubicBezTo>
                  <a:cubicBezTo>
                    <a:pt x="2036" y="678"/>
                    <a:pt x="2042" y="666"/>
                    <a:pt x="2036" y="646"/>
                  </a:cubicBezTo>
                  <a:cubicBezTo>
                    <a:pt x="2036" y="634"/>
                    <a:pt x="2029" y="614"/>
                    <a:pt x="2016" y="608"/>
                  </a:cubicBezTo>
                  <a:lnTo>
                    <a:pt x="2004" y="589"/>
                  </a:lnTo>
                  <a:cubicBezTo>
                    <a:pt x="1946" y="525"/>
                    <a:pt x="1882" y="448"/>
                    <a:pt x="1824" y="365"/>
                  </a:cubicBezTo>
                  <a:cubicBezTo>
                    <a:pt x="1818" y="365"/>
                    <a:pt x="1818" y="358"/>
                    <a:pt x="1812" y="352"/>
                  </a:cubicBezTo>
                  <a:cubicBezTo>
                    <a:pt x="1728" y="243"/>
                    <a:pt x="1645" y="122"/>
                    <a:pt x="15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7"/>
            <p:cNvSpPr/>
            <p:nvPr/>
          </p:nvSpPr>
          <p:spPr>
            <a:xfrm>
              <a:off x="176531" y="3021888"/>
              <a:ext cx="98838" cy="76801"/>
            </a:xfrm>
            <a:custGeom>
              <a:avLst/>
              <a:gdLst/>
              <a:ahLst/>
              <a:cxnLst/>
              <a:rect l="l" t="t" r="r" b="b"/>
              <a:pathLst>
                <a:path w="1063" h="826" extrusionOk="0">
                  <a:moveTo>
                    <a:pt x="205" y="0"/>
                  </a:moveTo>
                  <a:cubicBezTo>
                    <a:pt x="128" y="128"/>
                    <a:pt x="64" y="263"/>
                    <a:pt x="7" y="404"/>
                  </a:cubicBezTo>
                  <a:cubicBezTo>
                    <a:pt x="7" y="404"/>
                    <a:pt x="0" y="410"/>
                    <a:pt x="0" y="416"/>
                  </a:cubicBezTo>
                  <a:cubicBezTo>
                    <a:pt x="243" y="551"/>
                    <a:pt x="467" y="692"/>
                    <a:pt x="666" y="813"/>
                  </a:cubicBezTo>
                  <a:cubicBezTo>
                    <a:pt x="672" y="820"/>
                    <a:pt x="685" y="826"/>
                    <a:pt x="698" y="826"/>
                  </a:cubicBezTo>
                  <a:cubicBezTo>
                    <a:pt x="717" y="820"/>
                    <a:pt x="743" y="807"/>
                    <a:pt x="749" y="788"/>
                  </a:cubicBezTo>
                  <a:cubicBezTo>
                    <a:pt x="768" y="756"/>
                    <a:pt x="755" y="717"/>
                    <a:pt x="723" y="704"/>
                  </a:cubicBezTo>
                  <a:lnTo>
                    <a:pt x="634" y="647"/>
                  </a:lnTo>
                  <a:lnTo>
                    <a:pt x="608" y="628"/>
                  </a:lnTo>
                  <a:cubicBezTo>
                    <a:pt x="666" y="608"/>
                    <a:pt x="723" y="589"/>
                    <a:pt x="781" y="564"/>
                  </a:cubicBezTo>
                  <a:cubicBezTo>
                    <a:pt x="871" y="525"/>
                    <a:pt x="960" y="474"/>
                    <a:pt x="1037" y="410"/>
                  </a:cubicBezTo>
                  <a:lnTo>
                    <a:pt x="1063" y="391"/>
                  </a:lnTo>
                  <a:cubicBezTo>
                    <a:pt x="845" y="250"/>
                    <a:pt x="615" y="135"/>
                    <a:pt x="365" y="52"/>
                  </a:cubicBezTo>
                  <a:lnTo>
                    <a:pt x="371" y="52"/>
                  </a:lnTo>
                  <a:cubicBezTo>
                    <a:pt x="320" y="32"/>
                    <a:pt x="263" y="13"/>
                    <a:pt x="211" y="0"/>
                  </a:cubicBezTo>
                  <a:close/>
                </a:path>
              </a:pathLst>
            </a:custGeom>
            <a:solidFill>
              <a:srgbClr val="09B3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7"/>
            <p:cNvSpPr/>
            <p:nvPr/>
          </p:nvSpPr>
          <p:spPr>
            <a:xfrm>
              <a:off x="86622" y="2929005"/>
              <a:ext cx="109066" cy="131009"/>
            </a:xfrm>
            <a:custGeom>
              <a:avLst/>
              <a:gdLst/>
              <a:ahLst/>
              <a:cxnLst/>
              <a:rect l="l" t="t" r="r" b="b"/>
              <a:pathLst>
                <a:path w="1173" h="1409" extrusionOk="0">
                  <a:moveTo>
                    <a:pt x="430" y="1"/>
                  </a:moveTo>
                  <a:cubicBezTo>
                    <a:pt x="346" y="110"/>
                    <a:pt x="276" y="225"/>
                    <a:pt x="212" y="346"/>
                  </a:cubicBezTo>
                  <a:lnTo>
                    <a:pt x="212" y="353"/>
                  </a:lnTo>
                  <a:cubicBezTo>
                    <a:pt x="116" y="538"/>
                    <a:pt x="46" y="737"/>
                    <a:pt x="7" y="942"/>
                  </a:cubicBezTo>
                  <a:cubicBezTo>
                    <a:pt x="1" y="980"/>
                    <a:pt x="20" y="1012"/>
                    <a:pt x="58" y="1019"/>
                  </a:cubicBezTo>
                  <a:cubicBezTo>
                    <a:pt x="103" y="1031"/>
                    <a:pt x="142" y="1044"/>
                    <a:pt x="186" y="1057"/>
                  </a:cubicBezTo>
                  <a:lnTo>
                    <a:pt x="193" y="1057"/>
                  </a:lnTo>
                  <a:cubicBezTo>
                    <a:pt x="462" y="1153"/>
                    <a:pt x="718" y="1275"/>
                    <a:pt x="967" y="1409"/>
                  </a:cubicBezTo>
                  <a:cubicBezTo>
                    <a:pt x="1018" y="1262"/>
                    <a:pt x="1089" y="1121"/>
                    <a:pt x="1172" y="987"/>
                  </a:cubicBezTo>
                  <a:lnTo>
                    <a:pt x="1018" y="948"/>
                  </a:lnTo>
                  <a:cubicBezTo>
                    <a:pt x="929" y="929"/>
                    <a:pt x="846" y="897"/>
                    <a:pt x="756" y="865"/>
                  </a:cubicBezTo>
                  <a:cubicBezTo>
                    <a:pt x="711" y="852"/>
                    <a:pt x="666" y="826"/>
                    <a:pt x="628" y="801"/>
                  </a:cubicBezTo>
                  <a:cubicBezTo>
                    <a:pt x="590" y="782"/>
                    <a:pt x="558" y="756"/>
                    <a:pt x="526" y="724"/>
                  </a:cubicBezTo>
                  <a:cubicBezTo>
                    <a:pt x="494" y="692"/>
                    <a:pt x="462" y="654"/>
                    <a:pt x="436" y="615"/>
                  </a:cubicBezTo>
                  <a:cubicBezTo>
                    <a:pt x="417" y="577"/>
                    <a:pt x="398" y="538"/>
                    <a:pt x="385" y="500"/>
                  </a:cubicBezTo>
                  <a:cubicBezTo>
                    <a:pt x="372" y="462"/>
                    <a:pt x="366" y="417"/>
                    <a:pt x="366" y="372"/>
                  </a:cubicBezTo>
                  <a:cubicBezTo>
                    <a:pt x="359" y="334"/>
                    <a:pt x="359" y="295"/>
                    <a:pt x="366" y="257"/>
                  </a:cubicBezTo>
                  <a:cubicBezTo>
                    <a:pt x="372" y="167"/>
                    <a:pt x="391" y="78"/>
                    <a:pt x="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7"/>
            <p:cNvSpPr/>
            <p:nvPr/>
          </p:nvSpPr>
          <p:spPr>
            <a:xfrm>
              <a:off x="151520" y="2874149"/>
              <a:ext cx="320874" cy="318921"/>
            </a:xfrm>
            <a:custGeom>
              <a:avLst/>
              <a:gdLst/>
              <a:ahLst/>
              <a:cxnLst/>
              <a:rect l="l" t="t" r="r" b="b"/>
              <a:pathLst>
                <a:path w="3451" h="3430" extrusionOk="0">
                  <a:moveTo>
                    <a:pt x="3135" y="0"/>
                  </a:moveTo>
                  <a:cubicBezTo>
                    <a:pt x="2825" y="0"/>
                    <a:pt x="2080" y="558"/>
                    <a:pt x="1345" y="1372"/>
                  </a:cubicBezTo>
                  <a:cubicBezTo>
                    <a:pt x="512" y="2300"/>
                    <a:pt x="0" y="3202"/>
                    <a:pt x="212" y="3394"/>
                  </a:cubicBezTo>
                  <a:cubicBezTo>
                    <a:pt x="238" y="3418"/>
                    <a:pt x="275" y="3430"/>
                    <a:pt x="320" y="3430"/>
                  </a:cubicBezTo>
                  <a:cubicBezTo>
                    <a:pt x="636" y="3430"/>
                    <a:pt x="1379" y="2868"/>
                    <a:pt x="2106" y="2057"/>
                  </a:cubicBezTo>
                  <a:cubicBezTo>
                    <a:pt x="2945" y="1128"/>
                    <a:pt x="3450" y="226"/>
                    <a:pt x="3239" y="34"/>
                  </a:cubicBezTo>
                  <a:cubicBezTo>
                    <a:pt x="3214" y="11"/>
                    <a:pt x="3179" y="0"/>
                    <a:pt x="3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7"/>
            <p:cNvSpPr/>
            <p:nvPr/>
          </p:nvSpPr>
          <p:spPr>
            <a:xfrm>
              <a:off x="184806" y="2903251"/>
              <a:ext cx="264342" cy="263505"/>
            </a:xfrm>
            <a:custGeom>
              <a:avLst/>
              <a:gdLst/>
              <a:ahLst/>
              <a:cxnLst/>
              <a:rect l="l" t="t" r="r" b="b"/>
              <a:pathLst>
                <a:path w="2843" h="2834" extrusionOk="0">
                  <a:moveTo>
                    <a:pt x="2585" y="1"/>
                  </a:moveTo>
                  <a:cubicBezTo>
                    <a:pt x="2579" y="1"/>
                    <a:pt x="2573" y="2"/>
                    <a:pt x="2567" y="3"/>
                  </a:cubicBezTo>
                  <a:cubicBezTo>
                    <a:pt x="2292" y="22"/>
                    <a:pt x="1691" y="483"/>
                    <a:pt x="1108" y="1135"/>
                  </a:cubicBezTo>
                  <a:cubicBezTo>
                    <a:pt x="417" y="1897"/>
                    <a:pt x="1" y="2646"/>
                    <a:pt x="174" y="2800"/>
                  </a:cubicBezTo>
                  <a:cubicBezTo>
                    <a:pt x="195" y="2821"/>
                    <a:pt x="225" y="2833"/>
                    <a:pt x="256" y="2833"/>
                  </a:cubicBezTo>
                  <a:cubicBezTo>
                    <a:pt x="263" y="2833"/>
                    <a:pt x="269" y="2833"/>
                    <a:pt x="276" y="2832"/>
                  </a:cubicBezTo>
                  <a:cubicBezTo>
                    <a:pt x="551" y="2812"/>
                    <a:pt x="1153" y="2352"/>
                    <a:pt x="1735" y="1699"/>
                  </a:cubicBezTo>
                  <a:cubicBezTo>
                    <a:pt x="2427" y="937"/>
                    <a:pt x="2843" y="188"/>
                    <a:pt x="2670" y="28"/>
                  </a:cubicBezTo>
                  <a:cubicBezTo>
                    <a:pt x="2643" y="12"/>
                    <a:pt x="2613" y="1"/>
                    <a:pt x="2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7"/>
            <p:cNvSpPr/>
            <p:nvPr/>
          </p:nvSpPr>
          <p:spPr>
            <a:xfrm>
              <a:off x="228319" y="2930865"/>
              <a:ext cx="511204" cy="720130"/>
            </a:xfrm>
            <a:custGeom>
              <a:avLst/>
              <a:gdLst/>
              <a:ahLst/>
              <a:cxnLst/>
              <a:rect l="l" t="t" r="r" b="b"/>
              <a:pathLst>
                <a:path w="5498" h="7745" extrusionOk="0">
                  <a:moveTo>
                    <a:pt x="3827" y="4013"/>
                  </a:moveTo>
                  <a:cubicBezTo>
                    <a:pt x="3859" y="4013"/>
                    <a:pt x="3898" y="4019"/>
                    <a:pt x="3930" y="4019"/>
                  </a:cubicBezTo>
                  <a:lnTo>
                    <a:pt x="3930" y="4026"/>
                  </a:lnTo>
                  <a:cubicBezTo>
                    <a:pt x="3898" y="4026"/>
                    <a:pt x="3859" y="4019"/>
                    <a:pt x="3827" y="4013"/>
                  </a:cubicBezTo>
                  <a:close/>
                  <a:moveTo>
                    <a:pt x="2541" y="0"/>
                  </a:moveTo>
                  <a:cubicBezTo>
                    <a:pt x="2285" y="13"/>
                    <a:pt x="2035" y="70"/>
                    <a:pt x="1792" y="160"/>
                  </a:cubicBezTo>
                  <a:cubicBezTo>
                    <a:pt x="1639" y="218"/>
                    <a:pt x="1498" y="288"/>
                    <a:pt x="1363" y="371"/>
                  </a:cubicBezTo>
                  <a:cubicBezTo>
                    <a:pt x="1216" y="461"/>
                    <a:pt x="1088" y="557"/>
                    <a:pt x="967" y="672"/>
                  </a:cubicBezTo>
                  <a:cubicBezTo>
                    <a:pt x="839" y="794"/>
                    <a:pt x="723" y="928"/>
                    <a:pt x="627" y="1069"/>
                  </a:cubicBezTo>
                  <a:cubicBezTo>
                    <a:pt x="512" y="1229"/>
                    <a:pt x="416" y="1395"/>
                    <a:pt x="333" y="1575"/>
                  </a:cubicBezTo>
                  <a:cubicBezTo>
                    <a:pt x="250" y="1747"/>
                    <a:pt x="186" y="1927"/>
                    <a:pt x="134" y="2112"/>
                  </a:cubicBezTo>
                  <a:cubicBezTo>
                    <a:pt x="83" y="2298"/>
                    <a:pt x="51" y="2483"/>
                    <a:pt x="32" y="2675"/>
                  </a:cubicBezTo>
                  <a:cubicBezTo>
                    <a:pt x="0" y="3053"/>
                    <a:pt x="13" y="3437"/>
                    <a:pt x="83" y="3808"/>
                  </a:cubicBezTo>
                  <a:cubicBezTo>
                    <a:pt x="154" y="4199"/>
                    <a:pt x="269" y="4576"/>
                    <a:pt x="423" y="4935"/>
                  </a:cubicBezTo>
                  <a:cubicBezTo>
                    <a:pt x="576" y="5306"/>
                    <a:pt x="762" y="5658"/>
                    <a:pt x="979" y="5991"/>
                  </a:cubicBezTo>
                  <a:cubicBezTo>
                    <a:pt x="1197" y="6324"/>
                    <a:pt x="1434" y="6637"/>
                    <a:pt x="1703" y="6925"/>
                  </a:cubicBezTo>
                  <a:cubicBezTo>
                    <a:pt x="1971" y="7226"/>
                    <a:pt x="2272" y="7495"/>
                    <a:pt x="2599" y="7738"/>
                  </a:cubicBezTo>
                  <a:cubicBezTo>
                    <a:pt x="2611" y="7744"/>
                    <a:pt x="2624" y="7744"/>
                    <a:pt x="2637" y="7744"/>
                  </a:cubicBezTo>
                  <a:lnTo>
                    <a:pt x="2650" y="7744"/>
                  </a:lnTo>
                  <a:cubicBezTo>
                    <a:pt x="2650" y="7744"/>
                    <a:pt x="2656" y="7744"/>
                    <a:pt x="2663" y="7738"/>
                  </a:cubicBezTo>
                  <a:lnTo>
                    <a:pt x="2688" y="7738"/>
                  </a:lnTo>
                  <a:cubicBezTo>
                    <a:pt x="2931" y="7712"/>
                    <a:pt x="3143" y="7604"/>
                    <a:pt x="3379" y="7476"/>
                  </a:cubicBezTo>
                  <a:cubicBezTo>
                    <a:pt x="3488" y="7418"/>
                    <a:pt x="3591" y="7360"/>
                    <a:pt x="3687" y="7296"/>
                  </a:cubicBezTo>
                  <a:cubicBezTo>
                    <a:pt x="3943" y="7136"/>
                    <a:pt x="4180" y="6957"/>
                    <a:pt x="4410" y="6765"/>
                  </a:cubicBezTo>
                  <a:cubicBezTo>
                    <a:pt x="4653" y="6560"/>
                    <a:pt x="4877" y="6324"/>
                    <a:pt x="5063" y="6068"/>
                  </a:cubicBezTo>
                  <a:cubicBezTo>
                    <a:pt x="5146" y="5952"/>
                    <a:pt x="5210" y="5831"/>
                    <a:pt x="5261" y="5703"/>
                  </a:cubicBezTo>
                  <a:cubicBezTo>
                    <a:pt x="5306" y="5588"/>
                    <a:pt x="5325" y="5460"/>
                    <a:pt x="5319" y="5338"/>
                  </a:cubicBezTo>
                  <a:cubicBezTo>
                    <a:pt x="5312" y="5248"/>
                    <a:pt x="5287" y="5159"/>
                    <a:pt x="5242" y="5076"/>
                  </a:cubicBezTo>
                  <a:cubicBezTo>
                    <a:pt x="5216" y="5024"/>
                    <a:pt x="5184" y="4980"/>
                    <a:pt x="5146" y="4935"/>
                  </a:cubicBezTo>
                  <a:cubicBezTo>
                    <a:pt x="5108" y="4890"/>
                    <a:pt x="5063" y="4845"/>
                    <a:pt x="5018" y="4800"/>
                  </a:cubicBezTo>
                  <a:cubicBezTo>
                    <a:pt x="4922" y="4717"/>
                    <a:pt x="4813" y="4634"/>
                    <a:pt x="4704" y="4563"/>
                  </a:cubicBezTo>
                  <a:lnTo>
                    <a:pt x="4647" y="4519"/>
                  </a:lnTo>
                  <a:cubicBezTo>
                    <a:pt x="4557" y="4455"/>
                    <a:pt x="4461" y="4397"/>
                    <a:pt x="4378" y="4327"/>
                  </a:cubicBezTo>
                  <a:lnTo>
                    <a:pt x="4378" y="4327"/>
                  </a:lnTo>
                  <a:lnTo>
                    <a:pt x="4391" y="4339"/>
                  </a:lnTo>
                  <a:cubicBezTo>
                    <a:pt x="4282" y="4256"/>
                    <a:pt x="4186" y="4167"/>
                    <a:pt x="4103" y="4064"/>
                  </a:cubicBezTo>
                  <a:lnTo>
                    <a:pt x="4071" y="4013"/>
                  </a:lnTo>
                  <a:lnTo>
                    <a:pt x="4103" y="4013"/>
                  </a:lnTo>
                  <a:cubicBezTo>
                    <a:pt x="4244" y="4007"/>
                    <a:pt x="4384" y="3981"/>
                    <a:pt x="4519" y="3930"/>
                  </a:cubicBezTo>
                  <a:cubicBezTo>
                    <a:pt x="4672" y="3879"/>
                    <a:pt x="4813" y="3802"/>
                    <a:pt x="4935" y="3706"/>
                  </a:cubicBezTo>
                  <a:cubicBezTo>
                    <a:pt x="5056" y="3603"/>
                    <a:pt x="5159" y="3488"/>
                    <a:pt x="5242" y="3360"/>
                  </a:cubicBezTo>
                  <a:cubicBezTo>
                    <a:pt x="5421" y="3066"/>
                    <a:pt x="5498" y="2720"/>
                    <a:pt x="5466" y="2381"/>
                  </a:cubicBezTo>
                  <a:cubicBezTo>
                    <a:pt x="5447" y="2176"/>
                    <a:pt x="5402" y="1984"/>
                    <a:pt x="5332" y="1792"/>
                  </a:cubicBezTo>
                  <a:cubicBezTo>
                    <a:pt x="5274" y="1632"/>
                    <a:pt x="5197" y="1479"/>
                    <a:pt x="5114" y="1338"/>
                  </a:cubicBezTo>
                  <a:cubicBezTo>
                    <a:pt x="4948" y="1056"/>
                    <a:pt x="4730" y="813"/>
                    <a:pt x="4474" y="614"/>
                  </a:cubicBezTo>
                  <a:cubicBezTo>
                    <a:pt x="3968" y="218"/>
                    <a:pt x="3354" y="6"/>
                    <a:pt x="2714" y="6"/>
                  </a:cubicBezTo>
                  <a:lnTo>
                    <a:pt x="2541" y="6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7"/>
            <p:cNvSpPr/>
            <p:nvPr/>
          </p:nvSpPr>
          <p:spPr>
            <a:xfrm>
              <a:off x="227668" y="2937373"/>
              <a:ext cx="322641" cy="714179"/>
            </a:xfrm>
            <a:custGeom>
              <a:avLst/>
              <a:gdLst/>
              <a:ahLst/>
              <a:cxnLst/>
              <a:rect l="l" t="t" r="r" b="b"/>
              <a:pathLst>
                <a:path w="3470" h="7681" extrusionOk="0">
                  <a:moveTo>
                    <a:pt x="2087" y="0"/>
                  </a:moveTo>
                  <a:lnTo>
                    <a:pt x="2087" y="0"/>
                  </a:lnTo>
                  <a:cubicBezTo>
                    <a:pt x="1985" y="26"/>
                    <a:pt x="1889" y="58"/>
                    <a:pt x="1799" y="90"/>
                  </a:cubicBezTo>
                  <a:cubicBezTo>
                    <a:pt x="1646" y="148"/>
                    <a:pt x="1498" y="218"/>
                    <a:pt x="1364" y="301"/>
                  </a:cubicBezTo>
                  <a:cubicBezTo>
                    <a:pt x="1223" y="391"/>
                    <a:pt x="1095" y="487"/>
                    <a:pt x="974" y="602"/>
                  </a:cubicBezTo>
                  <a:cubicBezTo>
                    <a:pt x="846" y="724"/>
                    <a:pt x="730" y="858"/>
                    <a:pt x="628" y="1005"/>
                  </a:cubicBezTo>
                  <a:cubicBezTo>
                    <a:pt x="519" y="1165"/>
                    <a:pt x="417" y="1332"/>
                    <a:pt x="334" y="1511"/>
                  </a:cubicBezTo>
                  <a:cubicBezTo>
                    <a:pt x="257" y="1684"/>
                    <a:pt x="186" y="1863"/>
                    <a:pt x="135" y="2049"/>
                  </a:cubicBezTo>
                  <a:cubicBezTo>
                    <a:pt x="90" y="2234"/>
                    <a:pt x="58" y="2420"/>
                    <a:pt x="39" y="2605"/>
                  </a:cubicBezTo>
                  <a:cubicBezTo>
                    <a:pt x="1" y="2989"/>
                    <a:pt x="20" y="3373"/>
                    <a:pt x="90" y="3745"/>
                  </a:cubicBezTo>
                  <a:cubicBezTo>
                    <a:pt x="161" y="4129"/>
                    <a:pt x="269" y="4506"/>
                    <a:pt x="423" y="4871"/>
                  </a:cubicBezTo>
                  <a:cubicBezTo>
                    <a:pt x="577" y="5242"/>
                    <a:pt x="769" y="5594"/>
                    <a:pt x="986" y="5927"/>
                  </a:cubicBezTo>
                  <a:cubicBezTo>
                    <a:pt x="1198" y="6260"/>
                    <a:pt x="1441" y="6567"/>
                    <a:pt x="1703" y="6862"/>
                  </a:cubicBezTo>
                  <a:cubicBezTo>
                    <a:pt x="1978" y="7162"/>
                    <a:pt x="2279" y="7431"/>
                    <a:pt x="2606" y="7674"/>
                  </a:cubicBezTo>
                  <a:cubicBezTo>
                    <a:pt x="2618" y="7681"/>
                    <a:pt x="2631" y="7681"/>
                    <a:pt x="2644" y="7681"/>
                  </a:cubicBezTo>
                  <a:lnTo>
                    <a:pt x="2657" y="7681"/>
                  </a:lnTo>
                  <a:cubicBezTo>
                    <a:pt x="2657" y="7681"/>
                    <a:pt x="2663" y="7674"/>
                    <a:pt x="2670" y="7674"/>
                  </a:cubicBezTo>
                  <a:lnTo>
                    <a:pt x="2695" y="7674"/>
                  </a:lnTo>
                  <a:cubicBezTo>
                    <a:pt x="2938" y="7642"/>
                    <a:pt x="3150" y="7540"/>
                    <a:pt x="3386" y="7412"/>
                  </a:cubicBezTo>
                  <a:lnTo>
                    <a:pt x="3470" y="7367"/>
                  </a:lnTo>
                  <a:cubicBezTo>
                    <a:pt x="3406" y="7329"/>
                    <a:pt x="3348" y="7284"/>
                    <a:pt x="3290" y="7246"/>
                  </a:cubicBezTo>
                  <a:cubicBezTo>
                    <a:pt x="2964" y="7022"/>
                    <a:pt x="2650" y="6772"/>
                    <a:pt x="2362" y="6503"/>
                  </a:cubicBezTo>
                  <a:cubicBezTo>
                    <a:pt x="2074" y="6234"/>
                    <a:pt x="1818" y="5940"/>
                    <a:pt x="1588" y="5620"/>
                  </a:cubicBezTo>
                  <a:cubicBezTo>
                    <a:pt x="1358" y="5306"/>
                    <a:pt x="1166" y="4967"/>
                    <a:pt x="1018" y="4609"/>
                  </a:cubicBezTo>
                  <a:cubicBezTo>
                    <a:pt x="865" y="4237"/>
                    <a:pt x="756" y="3853"/>
                    <a:pt x="698" y="3457"/>
                  </a:cubicBezTo>
                  <a:cubicBezTo>
                    <a:pt x="666" y="3265"/>
                    <a:pt x="647" y="3073"/>
                    <a:pt x="647" y="2881"/>
                  </a:cubicBezTo>
                  <a:cubicBezTo>
                    <a:pt x="641" y="2516"/>
                    <a:pt x="692" y="2151"/>
                    <a:pt x="788" y="1799"/>
                  </a:cubicBezTo>
                  <a:cubicBezTo>
                    <a:pt x="839" y="1626"/>
                    <a:pt x="903" y="1453"/>
                    <a:pt x="974" y="1287"/>
                  </a:cubicBezTo>
                  <a:cubicBezTo>
                    <a:pt x="1121" y="954"/>
                    <a:pt x="1326" y="653"/>
                    <a:pt x="1582" y="391"/>
                  </a:cubicBezTo>
                  <a:cubicBezTo>
                    <a:pt x="1710" y="269"/>
                    <a:pt x="1844" y="154"/>
                    <a:pt x="1998" y="58"/>
                  </a:cubicBezTo>
                  <a:cubicBezTo>
                    <a:pt x="2023" y="39"/>
                    <a:pt x="2055" y="20"/>
                    <a:pt x="2087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7"/>
            <p:cNvSpPr/>
            <p:nvPr/>
          </p:nvSpPr>
          <p:spPr>
            <a:xfrm>
              <a:off x="387123" y="3235548"/>
              <a:ext cx="147094" cy="224361"/>
            </a:xfrm>
            <a:custGeom>
              <a:avLst/>
              <a:gdLst/>
              <a:ahLst/>
              <a:cxnLst/>
              <a:rect l="l" t="t" r="r" b="b"/>
              <a:pathLst>
                <a:path w="1582" h="2413" extrusionOk="0">
                  <a:moveTo>
                    <a:pt x="1198" y="0"/>
                  </a:moveTo>
                  <a:cubicBezTo>
                    <a:pt x="1185" y="0"/>
                    <a:pt x="1179" y="6"/>
                    <a:pt x="1166" y="13"/>
                  </a:cubicBezTo>
                  <a:lnTo>
                    <a:pt x="1153" y="13"/>
                  </a:lnTo>
                  <a:cubicBezTo>
                    <a:pt x="686" y="122"/>
                    <a:pt x="398" y="518"/>
                    <a:pt x="270" y="742"/>
                  </a:cubicBezTo>
                  <a:cubicBezTo>
                    <a:pt x="65" y="1075"/>
                    <a:pt x="1" y="1466"/>
                    <a:pt x="91" y="1843"/>
                  </a:cubicBezTo>
                  <a:cubicBezTo>
                    <a:pt x="110" y="1933"/>
                    <a:pt x="148" y="2016"/>
                    <a:pt x="199" y="2093"/>
                  </a:cubicBezTo>
                  <a:cubicBezTo>
                    <a:pt x="257" y="2170"/>
                    <a:pt x="321" y="2240"/>
                    <a:pt x="404" y="2291"/>
                  </a:cubicBezTo>
                  <a:cubicBezTo>
                    <a:pt x="481" y="2343"/>
                    <a:pt x="577" y="2381"/>
                    <a:pt x="673" y="2400"/>
                  </a:cubicBezTo>
                  <a:cubicBezTo>
                    <a:pt x="718" y="2413"/>
                    <a:pt x="769" y="2413"/>
                    <a:pt x="814" y="2413"/>
                  </a:cubicBezTo>
                  <a:cubicBezTo>
                    <a:pt x="859" y="2407"/>
                    <a:pt x="903" y="2400"/>
                    <a:pt x="942" y="2387"/>
                  </a:cubicBezTo>
                  <a:cubicBezTo>
                    <a:pt x="1031" y="2362"/>
                    <a:pt x="1115" y="2311"/>
                    <a:pt x="1179" y="2240"/>
                  </a:cubicBezTo>
                  <a:cubicBezTo>
                    <a:pt x="1211" y="2208"/>
                    <a:pt x="1236" y="2170"/>
                    <a:pt x="1262" y="2125"/>
                  </a:cubicBezTo>
                  <a:cubicBezTo>
                    <a:pt x="1287" y="2087"/>
                    <a:pt x="1307" y="2042"/>
                    <a:pt x="1326" y="1997"/>
                  </a:cubicBezTo>
                  <a:cubicBezTo>
                    <a:pt x="1390" y="1811"/>
                    <a:pt x="1422" y="1613"/>
                    <a:pt x="1428" y="1415"/>
                  </a:cubicBezTo>
                  <a:cubicBezTo>
                    <a:pt x="1428" y="1357"/>
                    <a:pt x="1435" y="1299"/>
                    <a:pt x="1435" y="1242"/>
                  </a:cubicBezTo>
                  <a:cubicBezTo>
                    <a:pt x="1441" y="1184"/>
                    <a:pt x="1441" y="1133"/>
                    <a:pt x="1447" y="1082"/>
                  </a:cubicBezTo>
                  <a:cubicBezTo>
                    <a:pt x="1454" y="1030"/>
                    <a:pt x="1460" y="954"/>
                    <a:pt x="1467" y="883"/>
                  </a:cubicBezTo>
                  <a:cubicBezTo>
                    <a:pt x="1473" y="826"/>
                    <a:pt x="1486" y="768"/>
                    <a:pt x="1505" y="704"/>
                  </a:cubicBezTo>
                  <a:lnTo>
                    <a:pt x="1511" y="666"/>
                  </a:lnTo>
                  <a:cubicBezTo>
                    <a:pt x="1537" y="582"/>
                    <a:pt x="1556" y="493"/>
                    <a:pt x="1563" y="403"/>
                  </a:cubicBezTo>
                  <a:cubicBezTo>
                    <a:pt x="1582" y="307"/>
                    <a:pt x="1563" y="205"/>
                    <a:pt x="1511" y="122"/>
                  </a:cubicBezTo>
                  <a:cubicBezTo>
                    <a:pt x="1479" y="83"/>
                    <a:pt x="1441" y="51"/>
                    <a:pt x="1396" y="38"/>
                  </a:cubicBezTo>
                  <a:cubicBezTo>
                    <a:pt x="1332" y="13"/>
                    <a:pt x="1268" y="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7"/>
            <p:cNvSpPr/>
            <p:nvPr/>
          </p:nvSpPr>
          <p:spPr>
            <a:xfrm>
              <a:off x="275272" y="3246240"/>
              <a:ext cx="52441" cy="98280"/>
            </a:xfrm>
            <a:custGeom>
              <a:avLst/>
              <a:gdLst/>
              <a:ahLst/>
              <a:cxnLst/>
              <a:rect l="l" t="t" r="r" b="b"/>
              <a:pathLst>
                <a:path w="564" h="1057" extrusionOk="0">
                  <a:moveTo>
                    <a:pt x="259" y="0"/>
                  </a:moveTo>
                  <a:cubicBezTo>
                    <a:pt x="256" y="0"/>
                    <a:pt x="253" y="0"/>
                    <a:pt x="250" y="0"/>
                  </a:cubicBezTo>
                  <a:cubicBezTo>
                    <a:pt x="186" y="13"/>
                    <a:pt x="129" y="58"/>
                    <a:pt x="103" y="115"/>
                  </a:cubicBezTo>
                  <a:cubicBezTo>
                    <a:pt x="33" y="250"/>
                    <a:pt x="1" y="397"/>
                    <a:pt x="20" y="544"/>
                  </a:cubicBezTo>
                  <a:cubicBezTo>
                    <a:pt x="26" y="653"/>
                    <a:pt x="52" y="755"/>
                    <a:pt x="90" y="851"/>
                  </a:cubicBezTo>
                  <a:cubicBezTo>
                    <a:pt x="128" y="939"/>
                    <a:pt x="202" y="1057"/>
                    <a:pt x="312" y="1057"/>
                  </a:cubicBezTo>
                  <a:cubicBezTo>
                    <a:pt x="315" y="1057"/>
                    <a:pt x="318" y="1056"/>
                    <a:pt x="321" y="1056"/>
                  </a:cubicBezTo>
                  <a:cubicBezTo>
                    <a:pt x="385" y="1043"/>
                    <a:pt x="436" y="1005"/>
                    <a:pt x="468" y="947"/>
                  </a:cubicBezTo>
                  <a:cubicBezTo>
                    <a:pt x="538" y="813"/>
                    <a:pt x="564" y="659"/>
                    <a:pt x="545" y="512"/>
                  </a:cubicBezTo>
                  <a:cubicBezTo>
                    <a:pt x="538" y="410"/>
                    <a:pt x="519" y="301"/>
                    <a:pt x="474" y="205"/>
                  </a:cubicBezTo>
                  <a:cubicBezTo>
                    <a:pt x="437" y="124"/>
                    <a:pt x="369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7"/>
            <p:cNvSpPr/>
            <p:nvPr/>
          </p:nvSpPr>
          <p:spPr>
            <a:xfrm>
              <a:off x="422826" y="3491326"/>
              <a:ext cx="49558" cy="92422"/>
            </a:xfrm>
            <a:custGeom>
              <a:avLst/>
              <a:gdLst/>
              <a:ahLst/>
              <a:cxnLst/>
              <a:rect l="l" t="t" r="r" b="b"/>
              <a:pathLst>
                <a:path w="533" h="994" extrusionOk="0">
                  <a:moveTo>
                    <a:pt x="246" y="1"/>
                  </a:moveTo>
                  <a:cubicBezTo>
                    <a:pt x="243" y="1"/>
                    <a:pt x="241" y="1"/>
                    <a:pt x="238" y="1"/>
                  </a:cubicBezTo>
                  <a:cubicBezTo>
                    <a:pt x="174" y="14"/>
                    <a:pt x="123" y="52"/>
                    <a:pt x="97" y="110"/>
                  </a:cubicBezTo>
                  <a:cubicBezTo>
                    <a:pt x="33" y="238"/>
                    <a:pt x="1" y="372"/>
                    <a:pt x="20" y="513"/>
                  </a:cubicBezTo>
                  <a:cubicBezTo>
                    <a:pt x="20" y="609"/>
                    <a:pt x="46" y="712"/>
                    <a:pt x="84" y="801"/>
                  </a:cubicBezTo>
                  <a:cubicBezTo>
                    <a:pt x="122" y="882"/>
                    <a:pt x="183" y="993"/>
                    <a:pt x="287" y="993"/>
                  </a:cubicBezTo>
                  <a:cubicBezTo>
                    <a:pt x="290" y="993"/>
                    <a:pt x="293" y="993"/>
                    <a:pt x="295" y="993"/>
                  </a:cubicBezTo>
                  <a:cubicBezTo>
                    <a:pt x="353" y="980"/>
                    <a:pt x="411" y="942"/>
                    <a:pt x="436" y="884"/>
                  </a:cubicBezTo>
                  <a:cubicBezTo>
                    <a:pt x="500" y="763"/>
                    <a:pt x="532" y="622"/>
                    <a:pt x="513" y="481"/>
                  </a:cubicBezTo>
                  <a:cubicBezTo>
                    <a:pt x="507" y="385"/>
                    <a:pt x="487" y="283"/>
                    <a:pt x="449" y="193"/>
                  </a:cubicBezTo>
                  <a:cubicBezTo>
                    <a:pt x="412" y="118"/>
                    <a:pt x="35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7"/>
            <p:cNvSpPr/>
            <p:nvPr/>
          </p:nvSpPr>
          <p:spPr>
            <a:xfrm>
              <a:off x="571031" y="3346747"/>
              <a:ext cx="47141" cy="88796"/>
            </a:xfrm>
            <a:custGeom>
              <a:avLst/>
              <a:gdLst/>
              <a:ahLst/>
              <a:cxnLst/>
              <a:rect l="l" t="t" r="r" b="b"/>
              <a:pathLst>
                <a:path w="507" h="955" extrusionOk="0">
                  <a:moveTo>
                    <a:pt x="233" y="1"/>
                  </a:moveTo>
                  <a:cubicBezTo>
                    <a:pt x="230" y="1"/>
                    <a:pt x="228" y="1"/>
                    <a:pt x="225" y="1"/>
                  </a:cubicBezTo>
                  <a:cubicBezTo>
                    <a:pt x="167" y="7"/>
                    <a:pt x="116" y="46"/>
                    <a:pt x="90" y="103"/>
                  </a:cubicBezTo>
                  <a:cubicBezTo>
                    <a:pt x="26" y="219"/>
                    <a:pt x="1" y="359"/>
                    <a:pt x="13" y="494"/>
                  </a:cubicBezTo>
                  <a:cubicBezTo>
                    <a:pt x="20" y="590"/>
                    <a:pt x="39" y="679"/>
                    <a:pt x="77" y="769"/>
                  </a:cubicBezTo>
                  <a:cubicBezTo>
                    <a:pt x="115" y="850"/>
                    <a:pt x="176" y="955"/>
                    <a:pt x="274" y="955"/>
                  </a:cubicBezTo>
                  <a:cubicBezTo>
                    <a:pt x="277" y="955"/>
                    <a:pt x="279" y="955"/>
                    <a:pt x="282" y="955"/>
                  </a:cubicBezTo>
                  <a:cubicBezTo>
                    <a:pt x="340" y="948"/>
                    <a:pt x="391" y="910"/>
                    <a:pt x="417" y="852"/>
                  </a:cubicBezTo>
                  <a:cubicBezTo>
                    <a:pt x="481" y="731"/>
                    <a:pt x="506" y="596"/>
                    <a:pt x="494" y="462"/>
                  </a:cubicBezTo>
                  <a:cubicBezTo>
                    <a:pt x="487" y="366"/>
                    <a:pt x="468" y="270"/>
                    <a:pt x="430" y="180"/>
                  </a:cubicBezTo>
                  <a:cubicBezTo>
                    <a:pt x="392" y="105"/>
                    <a:pt x="33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7"/>
            <p:cNvSpPr/>
            <p:nvPr/>
          </p:nvSpPr>
          <p:spPr>
            <a:xfrm>
              <a:off x="318134" y="2976609"/>
              <a:ext cx="45932" cy="86471"/>
            </a:xfrm>
            <a:custGeom>
              <a:avLst/>
              <a:gdLst/>
              <a:ahLst/>
              <a:cxnLst/>
              <a:rect l="l" t="t" r="r" b="b"/>
              <a:pathLst>
                <a:path w="494" h="930" extrusionOk="0">
                  <a:moveTo>
                    <a:pt x="227" y="1"/>
                  </a:moveTo>
                  <a:cubicBezTo>
                    <a:pt x="224" y="1"/>
                    <a:pt x="221" y="1"/>
                    <a:pt x="218" y="1"/>
                  </a:cubicBezTo>
                  <a:cubicBezTo>
                    <a:pt x="161" y="14"/>
                    <a:pt x="109" y="46"/>
                    <a:pt x="84" y="103"/>
                  </a:cubicBezTo>
                  <a:cubicBezTo>
                    <a:pt x="26" y="218"/>
                    <a:pt x="1" y="346"/>
                    <a:pt x="13" y="481"/>
                  </a:cubicBezTo>
                  <a:cubicBezTo>
                    <a:pt x="20" y="571"/>
                    <a:pt x="39" y="667"/>
                    <a:pt x="77" y="750"/>
                  </a:cubicBezTo>
                  <a:cubicBezTo>
                    <a:pt x="108" y="824"/>
                    <a:pt x="170" y="929"/>
                    <a:pt x="267" y="929"/>
                  </a:cubicBezTo>
                  <a:cubicBezTo>
                    <a:pt x="270" y="929"/>
                    <a:pt x="273" y="929"/>
                    <a:pt x="276" y="929"/>
                  </a:cubicBezTo>
                  <a:cubicBezTo>
                    <a:pt x="333" y="916"/>
                    <a:pt x="385" y="884"/>
                    <a:pt x="404" y="827"/>
                  </a:cubicBezTo>
                  <a:cubicBezTo>
                    <a:pt x="468" y="711"/>
                    <a:pt x="493" y="583"/>
                    <a:pt x="481" y="449"/>
                  </a:cubicBezTo>
                  <a:cubicBezTo>
                    <a:pt x="474" y="359"/>
                    <a:pt x="455" y="263"/>
                    <a:pt x="417" y="180"/>
                  </a:cubicBezTo>
                  <a:cubicBezTo>
                    <a:pt x="385" y="105"/>
                    <a:pt x="324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7"/>
            <p:cNvSpPr/>
            <p:nvPr/>
          </p:nvSpPr>
          <p:spPr>
            <a:xfrm>
              <a:off x="439562" y="3240754"/>
              <a:ext cx="78010" cy="135844"/>
            </a:xfrm>
            <a:custGeom>
              <a:avLst/>
              <a:gdLst/>
              <a:ahLst/>
              <a:cxnLst/>
              <a:rect l="l" t="t" r="r" b="b"/>
              <a:pathLst>
                <a:path w="839" h="1461" extrusionOk="0">
                  <a:moveTo>
                    <a:pt x="732" y="0"/>
                  </a:moveTo>
                  <a:cubicBezTo>
                    <a:pt x="727" y="0"/>
                    <a:pt x="722" y="1"/>
                    <a:pt x="717" y="2"/>
                  </a:cubicBezTo>
                  <a:cubicBezTo>
                    <a:pt x="698" y="2"/>
                    <a:pt x="685" y="8"/>
                    <a:pt x="666" y="14"/>
                  </a:cubicBezTo>
                  <a:cubicBezTo>
                    <a:pt x="615" y="53"/>
                    <a:pt x="563" y="98"/>
                    <a:pt x="512" y="149"/>
                  </a:cubicBezTo>
                  <a:cubicBezTo>
                    <a:pt x="467" y="194"/>
                    <a:pt x="423" y="245"/>
                    <a:pt x="384" y="296"/>
                  </a:cubicBezTo>
                  <a:cubicBezTo>
                    <a:pt x="301" y="405"/>
                    <a:pt x="237" y="520"/>
                    <a:pt x="186" y="642"/>
                  </a:cubicBezTo>
                  <a:cubicBezTo>
                    <a:pt x="135" y="770"/>
                    <a:pt x="90" y="898"/>
                    <a:pt x="64" y="1026"/>
                  </a:cubicBezTo>
                  <a:cubicBezTo>
                    <a:pt x="32" y="1160"/>
                    <a:pt x="13" y="1288"/>
                    <a:pt x="7" y="1423"/>
                  </a:cubicBezTo>
                  <a:cubicBezTo>
                    <a:pt x="0" y="1435"/>
                    <a:pt x="13" y="1455"/>
                    <a:pt x="32" y="1461"/>
                  </a:cubicBezTo>
                  <a:cubicBezTo>
                    <a:pt x="45" y="1461"/>
                    <a:pt x="64" y="1455"/>
                    <a:pt x="71" y="1435"/>
                  </a:cubicBezTo>
                  <a:cubicBezTo>
                    <a:pt x="83" y="1294"/>
                    <a:pt x="115" y="1154"/>
                    <a:pt x="167" y="1026"/>
                  </a:cubicBezTo>
                  <a:cubicBezTo>
                    <a:pt x="192" y="942"/>
                    <a:pt x="224" y="866"/>
                    <a:pt x="263" y="789"/>
                  </a:cubicBezTo>
                  <a:cubicBezTo>
                    <a:pt x="301" y="706"/>
                    <a:pt x="346" y="629"/>
                    <a:pt x="397" y="558"/>
                  </a:cubicBezTo>
                  <a:lnTo>
                    <a:pt x="397" y="558"/>
                  </a:lnTo>
                  <a:cubicBezTo>
                    <a:pt x="397" y="558"/>
                    <a:pt x="391" y="565"/>
                    <a:pt x="384" y="571"/>
                  </a:cubicBezTo>
                  <a:cubicBezTo>
                    <a:pt x="455" y="475"/>
                    <a:pt x="531" y="386"/>
                    <a:pt x="615" y="309"/>
                  </a:cubicBezTo>
                  <a:cubicBezTo>
                    <a:pt x="672" y="264"/>
                    <a:pt x="723" y="226"/>
                    <a:pt x="787" y="194"/>
                  </a:cubicBezTo>
                  <a:cubicBezTo>
                    <a:pt x="813" y="174"/>
                    <a:pt x="826" y="155"/>
                    <a:pt x="832" y="123"/>
                  </a:cubicBezTo>
                  <a:cubicBezTo>
                    <a:pt x="839" y="98"/>
                    <a:pt x="832" y="72"/>
                    <a:pt x="813" y="46"/>
                  </a:cubicBezTo>
                  <a:cubicBezTo>
                    <a:pt x="796" y="19"/>
                    <a:pt x="765" y="0"/>
                    <a:pt x="732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7"/>
            <p:cNvSpPr/>
            <p:nvPr/>
          </p:nvSpPr>
          <p:spPr>
            <a:xfrm>
              <a:off x="457414" y="3027188"/>
              <a:ext cx="282101" cy="277452"/>
            </a:xfrm>
            <a:custGeom>
              <a:avLst/>
              <a:gdLst/>
              <a:ahLst/>
              <a:cxnLst/>
              <a:rect l="l" t="t" r="r" b="b"/>
              <a:pathLst>
                <a:path w="3034" h="2984" extrusionOk="0">
                  <a:moveTo>
                    <a:pt x="2125" y="1"/>
                  </a:moveTo>
                  <a:lnTo>
                    <a:pt x="2125" y="14"/>
                  </a:lnTo>
                  <a:lnTo>
                    <a:pt x="2093" y="14"/>
                  </a:lnTo>
                  <a:cubicBezTo>
                    <a:pt x="1952" y="27"/>
                    <a:pt x="1818" y="59"/>
                    <a:pt x="1690" y="110"/>
                  </a:cubicBezTo>
                  <a:cubicBezTo>
                    <a:pt x="1453" y="199"/>
                    <a:pt x="1235" y="321"/>
                    <a:pt x="1031" y="468"/>
                  </a:cubicBezTo>
                  <a:cubicBezTo>
                    <a:pt x="947" y="532"/>
                    <a:pt x="871" y="596"/>
                    <a:pt x="794" y="667"/>
                  </a:cubicBezTo>
                  <a:cubicBezTo>
                    <a:pt x="691" y="750"/>
                    <a:pt x="602" y="846"/>
                    <a:pt x="519" y="948"/>
                  </a:cubicBezTo>
                  <a:cubicBezTo>
                    <a:pt x="455" y="1025"/>
                    <a:pt x="397" y="1108"/>
                    <a:pt x="346" y="1198"/>
                  </a:cubicBezTo>
                  <a:cubicBezTo>
                    <a:pt x="288" y="1287"/>
                    <a:pt x="243" y="1377"/>
                    <a:pt x="205" y="1467"/>
                  </a:cubicBezTo>
                  <a:cubicBezTo>
                    <a:pt x="154" y="1569"/>
                    <a:pt x="115" y="1678"/>
                    <a:pt x="83" y="1787"/>
                  </a:cubicBezTo>
                  <a:cubicBezTo>
                    <a:pt x="51" y="1895"/>
                    <a:pt x="26" y="2011"/>
                    <a:pt x="7" y="2126"/>
                  </a:cubicBezTo>
                  <a:cubicBezTo>
                    <a:pt x="7" y="2145"/>
                    <a:pt x="7" y="2145"/>
                    <a:pt x="0" y="2151"/>
                  </a:cubicBezTo>
                  <a:cubicBezTo>
                    <a:pt x="7" y="2171"/>
                    <a:pt x="19" y="2190"/>
                    <a:pt x="32" y="2209"/>
                  </a:cubicBezTo>
                  <a:cubicBezTo>
                    <a:pt x="71" y="2267"/>
                    <a:pt x="115" y="2318"/>
                    <a:pt x="160" y="2363"/>
                  </a:cubicBezTo>
                  <a:cubicBezTo>
                    <a:pt x="205" y="2407"/>
                    <a:pt x="250" y="2452"/>
                    <a:pt x="301" y="2491"/>
                  </a:cubicBezTo>
                  <a:cubicBezTo>
                    <a:pt x="448" y="2606"/>
                    <a:pt x="602" y="2702"/>
                    <a:pt x="768" y="2772"/>
                  </a:cubicBezTo>
                  <a:cubicBezTo>
                    <a:pt x="954" y="2855"/>
                    <a:pt x="1152" y="2919"/>
                    <a:pt x="1351" y="2951"/>
                  </a:cubicBezTo>
                  <a:cubicBezTo>
                    <a:pt x="1402" y="2958"/>
                    <a:pt x="1459" y="2964"/>
                    <a:pt x="1511" y="2971"/>
                  </a:cubicBezTo>
                  <a:lnTo>
                    <a:pt x="1530" y="2971"/>
                  </a:lnTo>
                  <a:cubicBezTo>
                    <a:pt x="1556" y="2977"/>
                    <a:pt x="1588" y="2977"/>
                    <a:pt x="1613" y="2983"/>
                  </a:cubicBezTo>
                  <a:cubicBezTo>
                    <a:pt x="1613" y="2977"/>
                    <a:pt x="1613" y="2971"/>
                    <a:pt x="1607" y="2964"/>
                  </a:cubicBezTo>
                  <a:lnTo>
                    <a:pt x="1639" y="2964"/>
                  </a:lnTo>
                  <a:cubicBezTo>
                    <a:pt x="1780" y="2958"/>
                    <a:pt x="1920" y="2932"/>
                    <a:pt x="2055" y="2887"/>
                  </a:cubicBezTo>
                  <a:cubicBezTo>
                    <a:pt x="2356" y="2785"/>
                    <a:pt x="2612" y="2580"/>
                    <a:pt x="2784" y="2311"/>
                  </a:cubicBezTo>
                  <a:cubicBezTo>
                    <a:pt x="2957" y="2017"/>
                    <a:pt x="3034" y="1671"/>
                    <a:pt x="3002" y="1332"/>
                  </a:cubicBezTo>
                  <a:cubicBezTo>
                    <a:pt x="2983" y="1127"/>
                    <a:pt x="2938" y="929"/>
                    <a:pt x="2868" y="743"/>
                  </a:cubicBezTo>
                  <a:cubicBezTo>
                    <a:pt x="2810" y="583"/>
                    <a:pt x="2740" y="430"/>
                    <a:pt x="2650" y="283"/>
                  </a:cubicBezTo>
                  <a:cubicBezTo>
                    <a:pt x="2599" y="206"/>
                    <a:pt x="2548" y="129"/>
                    <a:pt x="2490" y="52"/>
                  </a:cubicBezTo>
                  <a:lnTo>
                    <a:pt x="2445" y="33"/>
                  </a:lnTo>
                  <a:cubicBezTo>
                    <a:pt x="2413" y="27"/>
                    <a:pt x="2381" y="20"/>
                    <a:pt x="2349" y="14"/>
                  </a:cubicBezTo>
                  <a:cubicBezTo>
                    <a:pt x="2311" y="7"/>
                    <a:pt x="2266" y="1"/>
                    <a:pt x="2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7"/>
            <p:cNvSpPr/>
            <p:nvPr/>
          </p:nvSpPr>
          <p:spPr>
            <a:xfrm>
              <a:off x="450812" y="3212862"/>
              <a:ext cx="24547" cy="9019"/>
            </a:xfrm>
            <a:custGeom>
              <a:avLst/>
              <a:gdLst/>
              <a:ahLst/>
              <a:cxnLst/>
              <a:rect l="l" t="t" r="r" b="b"/>
              <a:pathLst>
                <a:path w="264" h="97" extrusionOk="0">
                  <a:moveTo>
                    <a:pt x="20" y="1"/>
                  </a:moveTo>
                  <a:cubicBezTo>
                    <a:pt x="14" y="1"/>
                    <a:pt x="7" y="7"/>
                    <a:pt x="1" y="14"/>
                  </a:cubicBezTo>
                  <a:cubicBezTo>
                    <a:pt x="1" y="26"/>
                    <a:pt x="7" y="33"/>
                    <a:pt x="14" y="39"/>
                  </a:cubicBezTo>
                  <a:cubicBezTo>
                    <a:pt x="52" y="52"/>
                    <a:pt x="90" y="65"/>
                    <a:pt x="122" y="71"/>
                  </a:cubicBezTo>
                  <a:cubicBezTo>
                    <a:pt x="161" y="84"/>
                    <a:pt x="199" y="90"/>
                    <a:pt x="238" y="97"/>
                  </a:cubicBezTo>
                  <a:lnTo>
                    <a:pt x="250" y="97"/>
                  </a:lnTo>
                  <a:cubicBezTo>
                    <a:pt x="257" y="97"/>
                    <a:pt x="263" y="90"/>
                    <a:pt x="263" y="84"/>
                  </a:cubicBezTo>
                  <a:cubicBezTo>
                    <a:pt x="263" y="84"/>
                    <a:pt x="263" y="78"/>
                    <a:pt x="263" y="71"/>
                  </a:cubicBezTo>
                  <a:cubicBezTo>
                    <a:pt x="257" y="65"/>
                    <a:pt x="257" y="65"/>
                    <a:pt x="250" y="58"/>
                  </a:cubicBezTo>
                  <a:cubicBezTo>
                    <a:pt x="174" y="46"/>
                    <a:pt x="97" y="26"/>
                    <a:pt x="26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7"/>
            <p:cNvSpPr/>
            <p:nvPr/>
          </p:nvSpPr>
          <p:spPr>
            <a:xfrm>
              <a:off x="448488" y="3192686"/>
              <a:ext cx="39981" cy="11251"/>
            </a:xfrm>
            <a:custGeom>
              <a:avLst/>
              <a:gdLst/>
              <a:ahLst/>
              <a:cxnLst/>
              <a:rect l="l" t="t" r="r" b="b"/>
              <a:pathLst>
                <a:path w="430" h="121" extrusionOk="0">
                  <a:moveTo>
                    <a:pt x="122" y="0"/>
                  </a:moveTo>
                  <a:cubicBezTo>
                    <a:pt x="90" y="0"/>
                    <a:pt x="58" y="7"/>
                    <a:pt x="26" y="13"/>
                  </a:cubicBezTo>
                  <a:lnTo>
                    <a:pt x="26" y="19"/>
                  </a:lnTo>
                  <a:cubicBezTo>
                    <a:pt x="7" y="19"/>
                    <a:pt x="0" y="39"/>
                    <a:pt x="0" y="58"/>
                  </a:cubicBezTo>
                  <a:cubicBezTo>
                    <a:pt x="5" y="68"/>
                    <a:pt x="19" y="79"/>
                    <a:pt x="31" y="79"/>
                  </a:cubicBezTo>
                  <a:cubicBezTo>
                    <a:pt x="34" y="79"/>
                    <a:pt x="36" y="78"/>
                    <a:pt x="39" y="77"/>
                  </a:cubicBezTo>
                  <a:lnTo>
                    <a:pt x="83" y="71"/>
                  </a:lnTo>
                  <a:lnTo>
                    <a:pt x="224" y="71"/>
                  </a:lnTo>
                  <a:cubicBezTo>
                    <a:pt x="269" y="83"/>
                    <a:pt x="314" y="96"/>
                    <a:pt x="359" y="115"/>
                  </a:cubicBezTo>
                  <a:lnTo>
                    <a:pt x="371" y="115"/>
                  </a:lnTo>
                  <a:cubicBezTo>
                    <a:pt x="375" y="119"/>
                    <a:pt x="379" y="120"/>
                    <a:pt x="385" y="120"/>
                  </a:cubicBezTo>
                  <a:cubicBezTo>
                    <a:pt x="391" y="120"/>
                    <a:pt x="397" y="119"/>
                    <a:pt x="403" y="115"/>
                  </a:cubicBezTo>
                  <a:cubicBezTo>
                    <a:pt x="410" y="115"/>
                    <a:pt x="423" y="109"/>
                    <a:pt x="423" y="103"/>
                  </a:cubicBezTo>
                  <a:cubicBezTo>
                    <a:pt x="429" y="90"/>
                    <a:pt x="429" y="83"/>
                    <a:pt x="429" y="71"/>
                  </a:cubicBezTo>
                  <a:cubicBezTo>
                    <a:pt x="429" y="64"/>
                    <a:pt x="423" y="58"/>
                    <a:pt x="416" y="58"/>
                  </a:cubicBezTo>
                  <a:cubicBezTo>
                    <a:pt x="416" y="51"/>
                    <a:pt x="410" y="45"/>
                    <a:pt x="403" y="45"/>
                  </a:cubicBezTo>
                  <a:cubicBezTo>
                    <a:pt x="371" y="32"/>
                    <a:pt x="339" y="19"/>
                    <a:pt x="307" y="13"/>
                  </a:cubicBezTo>
                  <a:cubicBezTo>
                    <a:pt x="282" y="7"/>
                    <a:pt x="250" y="0"/>
                    <a:pt x="21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7"/>
            <p:cNvSpPr/>
            <p:nvPr/>
          </p:nvSpPr>
          <p:spPr>
            <a:xfrm>
              <a:off x="463364" y="3152148"/>
              <a:ext cx="26220" cy="15621"/>
            </a:xfrm>
            <a:custGeom>
              <a:avLst/>
              <a:gdLst/>
              <a:ahLst/>
              <a:cxnLst/>
              <a:rect l="l" t="t" r="r" b="b"/>
              <a:pathLst>
                <a:path w="282" h="168" extrusionOk="0">
                  <a:moveTo>
                    <a:pt x="39" y="1"/>
                  </a:moveTo>
                  <a:cubicBezTo>
                    <a:pt x="26" y="1"/>
                    <a:pt x="13" y="14"/>
                    <a:pt x="7" y="27"/>
                  </a:cubicBezTo>
                  <a:cubicBezTo>
                    <a:pt x="0" y="46"/>
                    <a:pt x="13" y="65"/>
                    <a:pt x="32" y="71"/>
                  </a:cubicBezTo>
                  <a:cubicBezTo>
                    <a:pt x="58" y="78"/>
                    <a:pt x="83" y="91"/>
                    <a:pt x="109" y="97"/>
                  </a:cubicBezTo>
                  <a:cubicBezTo>
                    <a:pt x="147" y="116"/>
                    <a:pt x="186" y="135"/>
                    <a:pt x="224" y="161"/>
                  </a:cubicBezTo>
                  <a:cubicBezTo>
                    <a:pt x="229" y="166"/>
                    <a:pt x="235" y="168"/>
                    <a:pt x="242" y="168"/>
                  </a:cubicBezTo>
                  <a:cubicBezTo>
                    <a:pt x="254" y="168"/>
                    <a:pt x="267" y="161"/>
                    <a:pt x="275" y="148"/>
                  </a:cubicBezTo>
                  <a:cubicBezTo>
                    <a:pt x="282" y="129"/>
                    <a:pt x="275" y="110"/>
                    <a:pt x="263" y="97"/>
                  </a:cubicBezTo>
                  <a:cubicBezTo>
                    <a:pt x="192" y="59"/>
                    <a:pt x="128" y="27"/>
                    <a:pt x="5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7"/>
            <p:cNvSpPr/>
            <p:nvPr/>
          </p:nvSpPr>
          <p:spPr>
            <a:xfrm>
              <a:off x="512735" y="3087344"/>
              <a:ext cx="28080" cy="16736"/>
            </a:xfrm>
            <a:custGeom>
              <a:avLst/>
              <a:gdLst/>
              <a:ahLst/>
              <a:cxnLst/>
              <a:rect l="l" t="t" r="r" b="b"/>
              <a:pathLst>
                <a:path w="302" h="180" extrusionOk="0">
                  <a:moveTo>
                    <a:pt x="45" y="0"/>
                  </a:moveTo>
                  <a:cubicBezTo>
                    <a:pt x="26" y="0"/>
                    <a:pt x="7" y="13"/>
                    <a:pt x="0" y="32"/>
                  </a:cubicBezTo>
                  <a:lnTo>
                    <a:pt x="7" y="26"/>
                  </a:lnTo>
                  <a:lnTo>
                    <a:pt x="7" y="26"/>
                  </a:lnTo>
                  <a:cubicBezTo>
                    <a:pt x="0" y="52"/>
                    <a:pt x="13" y="77"/>
                    <a:pt x="32" y="84"/>
                  </a:cubicBezTo>
                  <a:cubicBezTo>
                    <a:pt x="64" y="90"/>
                    <a:pt x="96" y="103"/>
                    <a:pt x="128" y="116"/>
                  </a:cubicBezTo>
                  <a:cubicBezTo>
                    <a:pt x="160" y="135"/>
                    <a:pt x="192" y="154"/>
                    <a:pt x="224" y="173"/>
                  </a:cubicBezTo>
                  <a:cubicBezTo>
                    <a:pt x="233" y="177"/>
                    <a:pt x="242" y="180"/>
                    <a:pt x="250" y="180"/>
                  </a:cubicBezTo>
                  <a:cubicBezTo>
                    <a:pt x="266" y="180"/>
                    <a:pt x="280" y="171"/>
                    <a:pt x="288" y="154"/>
                  </a:cubicBezTo>
                  <a:cubicBezTo>
                    <a:pt x="301" y="135"/>
                    <a:pt x="295" y="109"/>
                    <a:pt x="276" y="96"/>
                  </a:cubicBezTo>
                  <a:cubicBezTo>
                    <a:pt x="205" y="52"/>
                    <a:pt x="135" y="20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7"/>
            <p:cNvSpPr/>
            <p:nvPr/>
          </p:nvSpPr>
          <p:spPr>
            <a:xfrm>
              <a:off x="533004" y="3070050"/>
              <a:ext cx="21199" cy="18224"/>
            </a:xfrm>
            <a:custGeom>
              <a:avLst/>
              <a:gdLst/>
              <a:ahLst/>
              <a:cxnLst/>
              <a:rect l="l" t="t" r="r" b="b"/>
              <a:pathLst>
                <a:path w="228" h="196" extrusionOk="0">
                  <a:moveTo>
                    <a:pt x="32" y="1"/>
                  </a:moveTo>
                  <a:cubicBezTo>
                    <a:pt x="19" y="1"/>
                    <a:pt x="13" y="7"/>
                    <a:pt x="6" y="20"/>
                  </a:cubicBezTo>
                  <a:cubicBezTo>
                    <a:pt x="0" y="26"/>
                    <a:pt x="0" y="39"/>
                    <a:pt x="0" y="52"/>
                  </a:cubicBezTo>
                  <a:cubicBezTo>
                    <a:pt x="6" y="65"/>
                    <a:pt x="13" y="71"/>
                    <a:pt x="19" y="78"/>
                  </a:cubicBezTo>
                  <a:lnTo>
                    <a:pt x="45" y="97"/>
                  </a:lnTo>
                  <a:lnTo>
                    <a:pt x="32" y="90"/>
                  </a:lnTo>
                  <a:lnTo>
                    <a:pt x="32" y="90"/>
                  </a:lnTo>
                  <a:cubicBezTo>
                    <a:pt x="70" y="116"/>
                    <a:pt x="102" y="148"/>
                    <a:pt x="141" y="180"/>
                  </a:cubicBezTo>
                  <a:cubicBezTo>
                    <a:pt x="149" y="191"/>
                    <a:pt x="158" y="195"/>
                    <a:pt x="168" y="195"/>
                  </a:cubicBezTo>
                  <a:cubicBezTo>
                    <a:pt x="198" y="195"/>
                    <a:pt x="228" y="151"/>
                    <a:pt x="198" y="122"/>
                  </a:cubicBezTo>
                  <a:cubicBezTo>
                    <a:pt x="154" y="84"/>
                    <a:pt x="109" y="39"/>
                    <a:pt x="64" y="7"/>
                  </a:cubicBezTo>
                  <a:cubicBezTo>
                    <a:pt x="58" y="1"/>
                    <a:pt x="45" y="1"/>
                    <a:pt x="3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7"/>
            <p:cNvSpPr/>
            <p:nvPr/>
          </p:nvSpPr>
          <p:spPr>
            <a:xfrm>
              <a:off x="578190" y="3035556"/>
              <a:ext cx="33380" cy="29568"/>
            </a:xfrm>
            <a:custGeom>
              <a:avLst/>
              <a:gdLst/>
              <a:ahLst/>
              <a:cxnLst/>
              <a:rect l="l" t="t" r="r" b="b"/>
              <a:pathLst>
                <a:path w="359" h="318" extrusionOk="0">
                  <a:moveTo>
                    <a:pt x="39" y="1"/>
                  </a:moveTo>
                  <a:cubicBezTo>
                    <a:pt x="26" y="1"/>
                    <a:pt x="13" y="7"/>
                    <a:pt x="7" y="20"/>
                  </a:cubicBezTo>
                  <a:cubicBezTo>
                    <a:pt x="0" y="33"/>
                    <a:pt x="0" y="58"/>
                    <a:pt x="20" y="71"/>
                  </a:cubicBezTo>
                  <a:cubicBezTo>
                    <a:pt x="58" y="97"/>
                    <a:pt x="96" y="122"/>
                    <a:pt x="128" y="148"/>
                  </a:cubicBezTo>
                  <a:lnTo>
                    <a:pt x="122" y="148"/>
                  </a:lnTo>
                  <a:cubicBezTo>
                    <a:pt x="180" y="193"/>
                    <a:pt x="237" y="244"/>
                    <a:pt x="282" y="308"/>
                  </a:cubicBezTo>
                  <a:cubicBezTo>
                    <a:pt x="289" y="314"/>
                    <a:pt x="298" y="317"/>
                    <a:pt x="309" y="317"/>
                  </a:cubicBezTo>
                  <a:cubicBezTo>
                    <a:pt x="319" y="317"/>
                    <a:pt x="330" y="314"/>
                    <a:pt x="340" y="308"/>
                  </a:cubicBezTo>
                  <a:cubicBezTo>
                    <a:pt x="359" y="289"/>
                    <a:pt x="359" y="263"/>
                    <a:pt x="340" y="244"/>
                  </a:cubicBezTo>
                  <a:cubicBezTo>
                    <a:pt x="263" y="148"/>
                    <a:pt x="167" y="71"/>
                    <a:pt x="58" y="7"/>
                  </a:cubicBezTo>
                  <a:cubicBezTo>
                    <a:pt x="52" y="1"/>
                    <a:pt x="45" y="1"/>
                    <a:pt x="39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7"/>
            <p:cNvSpPr/>
            <p:nvPr/>
          </p:nvSpPr>
          <p:spPr>
            <a:xfrm>
              <a:off x="608501" y="3008593"/>
              <a:ext cx="31055" cy="43236"/>
            </a:xfrm>
            <a:custGeom>
              <a:avLst/>
              <a:gdLst/>
              <a:ahLst/>
              <a:cxnLst/>
              <a:rect l="l" t="t" r="r" b="b"/>
              <a:pathLst>
                <a:path w="334" h="465" extrusionOk="0">
                  <a:moveTo>
                    <a:pt x="63" y="1"/>
                  </a:moveTo>
                  <a:cubicBezTo>
                    <a:pt x="49" y="1"/>
                    <a:pt x="36" y="6"/>
                    <a:pt x="27" y="15"/>
                  </a:cubicBezTo>
                  <a:cubicBezTo>
                    <a:pt x="1" y="34"/>
                    <a:pt x="1" y="67"/>
                    <a:pt x="27" y="86"/>
                  </a:cubicBezTo>
                  <a:cubicBezTo>
                    <a:pt x="52" y="118"/>
                    <a:pt x="78" y="150"/>
                    <a:pt x="103" y="182"/>
                  </a:cubicBezTo>
                  <a:cubicBezTo>
                    <a:pt x="142" y="233"/>
                    <a:pt x="174" y="291"/>
                    <a:pt x="199" y="348"/>
                  </a:cubicBezTo>
                  <a:cubicBezTo>
                    <a:pt x="206" y="374"/>
                    <a:pt x="212" y="399"/>
                    <a:pt x="219" y="425"/>
                  </a:cubicBezTo>
                  <a:cubicBezTo>
                    <a:pt x="230" y="447"/>
                    <a:pt x="250" y="465"/>
                    <a:pt x="277" y="465"/>
                  </a:cubicBezTo>
                  <a:cubicBezTo>
                    <a:pt x="281" y="465"/>
                    <a:pt x="285" y="464"/>
                    <a:pt x="289" y="463"/>
                  </a:cubicBezTo>
                  <a:cubicBezTo>
                    <a:pt x="315" y="457"/>
                    <a:pt x="334" y="425"/>
                    <a:pt x="327" y="399"/>
                  </a:cubicBezTo>
                  <a:cubicBezTo>
                    <a:pt x="289" y="252"/>
                    <a:pt x="206" y="118"/>
                    <a:pt x="103" y="15"/>
                  </a:cubicBezTo>
                  <a:cubicBezTo>
                    <a:pt x="91" y="6"/>
                    <a:pt x="76" y="1"/>
                    <a:pt x="6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7"/>
            <p:cNvSpPr/>
            <p:nvPr/>
          </p:nvSpPr>
          <p:spPr>
            <a:xfrm>
              <a:off x="650805" y="3024864"/>
              <a:ext cx="14319" cy="16179"/>
            </a:xfrm>
            <a:custGeom>
              <a:avLst/>
              <a:gdLst/>
              <a:ahLst/>
              <a:cxnLst/>
              <a:rect l="l" t="t" r="r" b="b"/>
              <a:pathLst>
                <a:path w="154" h="174" extrusionOk="0">
                  <a:moveTo>
                    <a:pt x="45" y="0"/>
                  </a:moveTo>
                  <a:cubicBezTo>
                    <a:pt x="39" y="0"/>
                    <a:pt x="32" y="7"/>
                    <a:pt x="26" y="7"/>
                  </a:cubicBezTo>
                  <a:lnTo>
                    <a:pt x="32" y="7"/>
                  </a:lnTo>
                  <a:cubicBezTo>
                    <a:pt x="20" y="13"/>
                    <a:pt x="13" y="20"/>
                    <a:pt x="7" y="32"/>
                  </a:cubicBezTo>
                  <a:cubicBezTo>
                    <a:pt x="0" y="45"/>
                    <a:pt x="0" y="58"/>
                    <a:pt x="7" y="71"/>
                  </a:cubicBezTo>
                  <a:cubicBezTo>
                    <a:pt x="32" y="96"/>
                    <a:pt x="52" y="128"/>
                    <a:pt x="77" y="160"/>
                  </a:cubicBezTo>
                  <a:cubicBezTo>
                    <a:pt x="84" y="167"/>
                    <a:pt x="96" y="173"/>
                    <a:pt x="109" y="173"/>
                  </a:cubicBezTo>
                  <a:cubicBezTo>
                    <a:pt x="122" y="173"/>
                    <a:pt x="135" y="167"/>
                    <a:pt x="141" y="160"/>
                  </a:cubicBezTo>
                  <a:cubicBezTo>
                    <a:pt x="148" y="154"/>
                    <a:pt x="154" y="141"/>
                    <a:pt x="154" y="128"/>
                  </a:cubicBezTo>
                  <a:cubicBezTo>
                    <a:pt x="154" y="116"/>
                    <a:pt x="148" y="103"/>
                    <a:pt x="141" y="96"/>
                  </a:cubicBezTo>
                  <a:lnTo>
                    <a:pt x="96" y="32"/>
                  </a:lnTo>
                  <a:lnTo>
                    <a:pt x="90" y="26"/>
                  </a:lnTo>
                  <a:cubicBezTo>
                    <a:pt x="84" y="13"/>
                    <a:pt x="71" y="7"/>
                    <a:pt x="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7"/>
            <p:cNvSpPr/>
            <p:nvPr/>
          </p:nvSpPr>
          <p:spPr>
            <a:xfrm>
              <a:off x="419293" y="3351582"/>
              <a:ext cx="377964" cy="376197"/>
            </a:xfrm>
            <a:custGeom>
              <a:avLst/>
              <a:gdLst/>
              <a:ahLst/>
              <a:cxnLst/>
              <a:rect l="l" t="t" r="r" b="b"/>
              <a:pathLst>
                <a:path w="4065" h="4046" extrusionOk="0">
                  <a:moveTo>
                    <a:pt x="2823" y="0"/>
                  </a:moveTo>
                  <a:cubicBezTo>
                    <a:pt x="2804" y="51"/>
                    <a:pt x="2791" y="109"/>
                    <a:pt x="2772" y="160"/>
                  </a:cubicBezTo>
                  <a:cubicBezTo>
                    <a:pt x="2657" y="455"/>
                    <a:pt x="2510" y="730"/>
                    <a:pt x="2330" y="986"/>
                  </a:cubicBezTo>
                  <a:cubicBezTo>
                    <a:pt x="2068" y="1363"/>
                    <a:pt x="1754" y="1709"/>
                    <a:pt x="1409" y="2003"/>
                  </a:cubicBezTo>
                  <a:cubicBezTo>
                    <a:pt x="1063" y="2304"/>
                    <a:pt x="679" y="2554"/>
                    <a:pt x="269" y="2752"/>
                  </a:cubicBezTo>
                  <a:cubicBezTo>
                    <a:pt x="180" y="2797"/>
                    <a:pt x="90" y="2835"/>
                    <a:pt x="1" y="2867"/>
                  </a:cubicBezTo>
                  <a:cubicBezTo>
                    <a:pt x="1" y="2887"/>
                    <a:pt x="7" y="2899"/>
                    <a:pt x="7" y="2919"/>
                  </a:cubicBezTo>
                  <a:cubicBezTo>
                    <a:pt x="20" y="2963"/>
                    <a:pt x="33" y="3008"/>
                    <a:pt x="45" y="3053"/>
                  </a:cubicBezTo>
                  <a:cubicBezTo>
                    <a:pt x="65" y="3098"/>
                    <a:pt x="84" y="3149"/>
                    <a:pt x="103" y="3187"/>
                  </a:cubicBezTo>
                  <a:cubicBezTo>
                    <a:pt x="173" y="3322"/>
                    <a:pt x="257" y="3443"/>
                    <a:pt x="359" y="3559"/>
                  </a:cubicBezTo>
                  <a:cubicBezTo>
                    <a:pt x="468" y="3680"/>
                    <a:pt x="589" y="3789"/>
                    <a:pt x="724" y="3879"/>
                  </a:cubicBezTo>
                  <a:cubicBezTo>
                    <a:pt x="820" y="3943"/>
                    <a:pt x="929" y="3994"/>
                    <a:pt x="1037" y="4032"/>
                  </a:cubicBezTo>
                  <a:lnTo>
                    <a:pt x="1095" y="4045"/>
                  </a:lnTo>
                  <a:cubicBezTo>
                    <a:pt x="1357" y="3968"/>
                    <a:pt x="1613" y="3866"/>
                    <a:pt x="1863" y="3744"/>
                  </a:cubicBezTo>
                  <a:cubicBezTo>
                    <a:pt x="2196" y="3578"/>
                    <a:pt x="2510" y="3367"/>
                    <a:pt x="2798" y="3130"/>
                  </a:cubicBezTo>
                  <a:cubicBezTo>
                    <a:pt x="2945" y="3008"/>
                    <a:pt x="3079" y="2874"/>
                    <a:pt x="3214" y="2739"/>
                  </a:cubicBezTo>
                  <a:cubicBezTo>
                    <a:pt x="3335" y="2599"/>
                    <a:pt x="3450" y="2451"/>
                    <a:pt x="3559" y="2298"/>
                  </a:cubicBezTo>
                  <a:cubicBezTo>
                    <a:pt x="3764" y="1997"/>
                    <a:pt x="3918" y="1664"/>
                    <a:pt x="4007" y="1306"/>
                  </a:cubicBezTo>
                  <a:cubicBezTo>
                    <a:pt x="4033" y="1210"/>
                    <a:pt x="4052" y="1107"/>
                    <a:pt x="4065" y="999"/>
                  </a:cubicBezTo>
                  <a:cubicBezTo>
                    <a:pt x="4033" y="947"/>
                    <a:pt x="4001" y="896"/>
                    <a:pt x="3956" y="839"/>
                  </a:cubicBezTo>
                  <a:cubicBezTo>
                    <a:pt x="3905" y="768"/>
                    <a:pt x="3841" y="691"/>
                    <a:pt x="3777" y="615"/>
                  </a:cubicBezTo>
                  <a:cubicBezTo>
                    <a:pt x="3700" y="531"/>
                    <a:pt x="3617" y="455"/>
                    <a:pt x="3534" y="378"/>
                  </a:cubicBezTo>
                  <a:cubicBezTo>
                    <a:pt x="3450" y="301"/>
                    <a:pt x="3367" y="237"/>
                    <a:pt x="3271" y="173"/>
                  </a:cubicBezTo>
                  <a:cubicBezTo>
                    <a:pt x="3188" y="115"/>
                    <a:pt x="3092" y="70"/>
                    <a:pt x="2996" y="32"/>
                  </a:cubicBezTo>
                  <a:cubicBezTo>
                    <a:pt x="2945" y="19"/>
                    <a:pt x="2887" y="6"/>
                    <a:pt x="2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7"/>
            <p:cNvSpPr/>
            <p:nvPr/>
          </p:nvSpPr>
          <p:spPr>
            <a:xfrm>
              <a:off x="454996" y="3625118"/>
              <a:ext cx="79870" cy="84054"/>
            </a:xfrm>
            <a:custGeom>
              <a:avLst/>
              <a:gdLst/>
              <a:ahLst/>
              <a:cxnLst/>
              <a:rect l="l" t="t" r="r" b="b"/>
              <a:pathLst>
                <a:path w="859" h="904" extrusionOk="0">
                  <a:moveTo>
                    <a:pt x="75" y="1"/>
                  </a:moveTo>
                  <a:cubicBezTo>
                    <a:pt x="71" y="1"/>
                    <a:pt x="68" y="1"/>
                    <a:pt x="65" y="2"/>
                  </a:cubicBezTo>
                  <a:cubicBezTo>
                    <a:pt x="52" y="2"/>
                    <a:pt x="39" y="2"/>
                    <a:pt x="33" y="9"/>
                  </a:cubicBezTo>
                  <a:lnTo>
                    <a:pt x="33" y="15"/>
                  </a:lnTo>
                  <a:cubicBezTo>
                    <a:pt x="20" y="21"/>
                    <a:pt x="7" y="34"/>
                    <a:pt x="7" y="53"/>
                  </a:cubicBezTo>
                  <a:cubicBezTo>
                    <a:pt x="1" y="66"/>
                    <a:pt x="7" y="85"/>
                    <a:pt x="13" y="98"/>
                  </a:cubicBezTo>
                  <a:cubicBezTo>
                    <a:pt x="193" y="418"/>
                    <a:pt x="404" y="757"/>
                    <a:pt x="756" y="898"/>
                  </a:cubicBezTo>
                  <a:cubicBezTo>
                    <a:pt x="765" y="901"/>
                    <a:pt x="773" y="903"/>
                    <a:pt x="781" y="903"/>
                  </a:cubicBezTo>
                  <a:cubicBezTo>
                    <a:pt x="789" y="903"/>
                    <a:pt x="797" y="901"/>
                    <a:pt x="807" y="898"/>
                  </a:cubicBezTo>
                  <a:cubicBezTo>
                    <a:pt x="858" y="879"/>
                    <a:pt x="858" y="809"/>
                    <a:pt x="813" y="789"/>
                  </a:cubicBezTo>
                  <a:cubicBezTo>
                    <a:pt x="756" y="764"/>
                    <a:pt x="705" y="732"/>
                    <a:pt x="653" y="700"/>
                  </a:cubicBezTo>
                  <a:cubicBezTo>
                    <a:pt x="570" y="642"/>
                    <a:pt x="500" y="578"/>
                    <a:pt x="436" y="508"/>
                  </a:cubicBezTo>
                  <a:cubicBezTo>
                    <a:pt x="314" y="361"/>
                    <a:pt x="205" y="194"/>
                    <a:pt x="116" y="28"/>
                  </a:cubicBezTo>
                  <a:cubicBezTo>
                    <a:pt x="105" y="12"/>
                    <a:pt x="90" y="1"/>
                    <a:pt x="7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7"/>
            <p:cNvSpPr/>
            <p:nvPr/>
          </p:nvSpPr>
          <p:spPr>
            <a:xfrm>
              <a:off x="505018" y="3594808"/>
              <a:ext cx="76801" cy="79684"/>
            </a:xfrm>
            <a:custGeom>
              <a:avLst/>
              <a:gdLst/>
              <a:ahLst/>
              <a:cxnLst/>
              <a:rect l="l" t="t" r="r" b="b"/>
              <a:pathLst>
                <a:path w="826" h="857" extrusionOk="0">
                  <a:moveTo>
                    <a:pt x="75" y="0"/>
                  </a:moveTo>
                  <a:cubicBezTo>
                    <a:pt x="71" y="0"/>
                    <a:pt x="68" y="1"/>
                    <a:pt x="64" y="2"/>
                  </a:cubicBezTo>
                  <a:cubicBezTo>
                    <a:pt x="51" y="2"/>
                    <a:pt x="45" y="2"/>
                    <a:pt x="32" y="8"/>
                  </a:cubicBezTo>
                  <a:lnTo>
                    <a:pt x="32" y="15"/>
                  </a:lnTo>
                  <a:cubicBezTo>
                    <a:pt x="7" y="34"/>
                    <a:pt x="0" y="66"/>
                    <a:pt x="19" y="91"/>
                  </a:cubicBezTo>
                  <a:cubicBezTo>
                    <a:pt x="103" y="245"/>
                    <a:pt x="211" y="379"/>
                    <a:pt x="333" y="501"/>
                  </a:cubicBezTo>
                  <a:cubicBezTo>
                    <a:pt x="455" y="623"/>
                    <a:pt x="583" y="738"/>
                    <a:pt x="723" y="840"/>
                  </a:cubicBezTo>
                  <a:cubicBezTo>
                    <a:pt x="735" y="852"/>
                    <a:pt x="747" y="857"/>
                    <a:pt x="760" y="857"/>
                  </a:cubicBezTo>
                  <a:cubicBezTo>
                    <a:pt x="776" y="857"/>
                    <a:pt x="792" y="848"/>
                    <a:pt x="807" y="834"/>
                  </a:cubicBezTo>
                  <a:cubicBezTo>
                    <a:pt x="826" y="815"/>
                    <a:pt x="826" y="776"/>
                    <a:pt x="800" y="751"/>
                  </a:cubicBezTo>
                  <a:cubicBezTo>
                    <a:pt x="634" y="623"/>
                    <a:pt x="474" y="482"/>
                    <a:pt x="327" y="322"/>
                  </a:cubicBezTo>
                  <a:cubicBezTo>
                    <a:pt x="250" y="232"/>
                    <a:pt x="179" y="130"/>
                    <a:pt x="115" y="27"/>
                  </a:cubicBezTo>
                  <a:cubicBezTo>
                    <a:pt x="110" y="12"/>
                    <a:pt x="92" y="0"/>
                    <a:pt x="75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65081" y="3551481"/>
              <a:ext cx="79870" cy="85821"/>
            </a:xfrm>
            <a:custGeom>
              <a:avLst/>
              <a:gdLst/>
              <a:ahLst/>
              <a:cxnLst/>
              <a:rect l="l" t="t" r="r" b="b"/>
              <a:pathLst>
                <a:path w="859" h="923" extrusionOk="0">
                  <a:moveTo>
                    <a:pt x="65" y="1"/>
                  </a:moveTo>
                  <a:cubicBezTo>
                    <a:pt x="45" y="1"/>
                    <a:pt x="33" y="7"/>
                    <a:pt x="20" y="20"/>
                  </a:cubicBezTo>
                  <a:cubicBezTo>
                    <a:pt x="1" y="45"/>
                    <a:pt x="1" y="84"/>
                    <a:pt x="26" y="103"/>
                  </a:cubicBezTo>
                  <a:cubicBezTo>
                    <a:pt x="186" y="250"/>
                    <a:pt x="346" y="404"/>
                    <a:pt x="487" y="564"/>
                  </a:cubicBezTo>
                  <a:cubicBezTo>
                    <a:pt x="577" y="673"/>
                    <a:pt x="666" y="781"/>
                    <a:pt x="743" y="897"/>
                  </a:cubicBezTo>
                  <a:cubicBezTo>
                    <a:pt x="756" y="914"/>
                    <a:pt x="777" y="922"/>
                    <a:pt x="798" y="922"/>
                  </a:cubicBezTo>
                  <a:cubicBezTo>
                    <a:pt x="808" y="922"/>
                    <a:pt x="818" y="920"/>
                    <a:pt x="826" y="916"/>
                  </a:cubicBezTo>
                  <a:cubicBezTo>
                    <a:pt x="852" y="897"/>
                    <a:pt x="858" y="858"/>
                    <a:pt x="839" y="833"/>
                  </a:cubicBezTo>
                  <a:cubicBezTo>
                    <a:pt x="628" y="538"/>
                    <a:pt x="378" y="263"/>
                    <a:pt x="103" y="20"/>
                  </a:cubicBezTo>
                  <a:cubicBezTo>
                    <a:pt x="90" y="7"/>
                    <a:pt x="77" y="1"/>
                    <a:pt x="65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622261" y="3498485"/>
              <a:ext cx="79777" cy="78103"/>
            </a:xfrm>
            <a:custGeom>
              <a:avLst/>
              <a:gdLst/>
              <a:ahLst/>
              <a:cxnLst/>
              <a:rect l="l" t="t" r="r" b="b"/>
              <a:pathLst>
                <a:path w="858" h="840" extrusionOk="0">
                  <a:moveTo>
                    <a:pt x="64" y="1"/>
                  </a:moveTo>
                  <a:cubicBezTo>
                    <a:pt x="39" y="1"/>
                    <a:pt x="19" y="14"/>
                    <a:pt x="13" y="33"/>
                  </a:cubicBezTo>
                  <a:lnTo>
                    <a:pt x="13" y="27"/>
                  </a:lnTo>
                  <a:lnTo>
                    <a:pt x="13" y="27"/>
                  </a:lnTo>
                  <a:cubicBezTo>
                    <a:pt x="0" y="59"/>
                    <a:pt x="13" y="97"/>
                    <a:pt x="39" y="110"/>
                  </a:cubicBezTo>
                  <a:cubicBezTo>
                    <a:pt x="90" y="135"/>
                    <a:pt x="135" y="167"/>
                    <a:pt x="186" y="193"/>
                  </a:cubicBezTo>
                  <a:cubicBezTo>
                    <a:pt x="307" y="283"/>
                    <a:pt x="416" y="379"/>
                    <a:pt x="512" y="494"/>
                  </a:cubicBezTo>
                  <a:cubicBezTo>
                    <a:pt x="602" y="590"/>
                    <a:pt x="679" y="699"/>
                    <a:pt x="749" y="814"/>
                  </a:cubicBezTo>
                  <a:cubicBezTo>
                    <a:pt x="757" y="831"/>
                    <a:pt x="777" y="839"/>
                    <a:pt x="797" y="839"/>
                  </a:cubicBezTo>
                  <a:cubicBezTo>
                    <a:pt x="807" y="839"/>
                    <a:pt x="817" y="837"/>
                    <a:pt x="826" y="833"/>
                  </a:cubicBezTo>
                  <a:cubicBezTo>
                    <a:pt x="851" y="814"/>
                    <a:pt x="858" y="782"/>
                    <a:pt x="845" y="750"/>
                  </a:cubicBezTo>
                  <a:cubicBezTo>
                    <a:pt x="666" y="443"/>
                    <a:pt x="403" y="180"/>
                    <a:pt x="90" y="7"/>
                  </a:cubicBezTo>
                  <a:cubicBezTo>
                    <a:pt x="83" y="1"/>
                    <a:pt x="71" y="1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667448" y="3442606"/>
              <a:ext cx="80428" cy="69828"/>
            </a:xfrm>
            <a:custGeom>
              <a:avLst/>
              <a:gdLst/>
              <a:ahLst/>
              <a:cxnLst/>
              <a:rect l="l" t="t" r="r" b="b"/>
              <a:pathLst>
                <a:path w="865" h="751" extrusionOk="0">
                  <a:moveTo>
                    <a:pt x="65" y="0"/>
                  </a:moveTo>
                  <a:cubicBezTo>
                    <a:pt x="45" y="0"/>
                    <a:pt x="26" y="13"/>
                    <a:pt x="13" y="32"/>
                  </a:cubicBezTo>
                  <a:lnTo>
                    <a:pt x="13" y="39"/>
                  </a:lnTo>
                  <a:cubicBezTo>
                    <a:pt x="1" y="64"/>
                    <a:pt x="13" y="103"/>
                    <a:pt x="45" y="116"/>
                  </a:cubicBezTo>
                  <a:cubicBezTo>
                    <a:pt x="135" y="154"/>
                    <a:pt x="218" y="205"/>
                    <a:pt x="301" y="256"/>
                  </a:cubicBezTo>
                  <a:cubicBezTo>
                    <a:pt x="397" y="320"/>
                    <a:pt x="481" y="397"/>
                    <a:pt x="557" y="487"/>
                  </a:cubicBezTo>
                  <a:cubicBezTo>
                    <a:pt x="621" y="557"/>
                    <a:pt x="685" y="640"/>
                    <a:pt x="737" y="724"/>
                  </a:cubicBezTo>
                  <a:cubicBezTo>
                    <a:pt x="748" y="742"/>
                    <a:pt x="765" y="750"/>
                    <a:pt x="781" y="750"/>
                  </a:cubicBezTo>
                  <a:cubicBezTo>
                    <a:pt x="822" y="750"/>
                    <a:pt x="864" y="705"/>
                    <a:pt x="833" y="660"/>
                  </a:cubicBezTo>
                  <a:cubicBezTo>
                    <a:pt x="749" y="512"/>
                    <a:pt x="647" y="384"/>
                    <a:pt x="525" y="276"/>
                  </a:cubicBezTo>
                  <a:cubicBezTo>
                    <a:pt x="397" y="167"/>
                    <a:pt x="250" y="71"/>
                    <a:pt x="97" y="7"/>
                  </a:cubicBezTo>
                  <a:cubicBezTo>
                    <a:pt x="84" y="0"/>
                    <a:pt x="77" y="0"/>
                    <a:pt x="65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693667" y="3393793"/>
              <a:ext cx="77638" cy="74570"/>
            </a:xfrm>
            <a:custGeom>
              <a:avLst/>
              <a:gdLst/>
              <a:ahLst/>
              <a:cxnLst/>
              <a:rect l="l" t="t" r="r" b="b"/>
              <a:pathLst>
                <a:path w="835" h="802" extrusionOk="0">
                  <a:moveTo>
                    <a:pt x="64" y="1"/>
                  </a:moveTo>
                  <a:cubicBezTo>
                    <a:pt x="39" y="1"/>
                    <a:pt x="19" y="13"/>
                    <a:pt x="13" y="33"/>
                  </a:cubicBezTo>
                  <a:cubicBezTo>
                    <a:pt x="0" y="65"/>
                    <a:pt x="7" y="103"/>
                    <a:pt x="39" y="116"/>
                  </a:cubicBezTo>
                  <a:cubicBezTo>
                    <a:pt x="115" y="148"/>
                    <a:pt x="186" y="193"/>
                    <a:pt x="256" y="237"/>
                  </a:cubicBezTo>
                  <a:cubicBezTo>
                    <a:pt x="346" y="301"/>
                    <a:pt x="435" y="378"/>
                    <a:pt x="512" y="461"/>
                  </a:cubicBezTo>
                  <a:cubicBezTo>
                    <a:pt x="583" y="538"/>
                    <a:pt x="640" y="628"/>
                    <a:pt x="685" y="717"/>
                  </a:cubicBezTo>
                  <a:cubicBezTo>
                    <a:pt x="691" y="730"/>
                    <a:pt x="698" y="749"/>
                    <a:pt x="704" y="762"/>
                  </a:cubicBezTo>
                  <a:cubicBezTo>
                    <a:pt x="711" y="775"/>
                    <a:pt x="723" y="788"/>
                    <a:pt x="736" y="794"/>
                  </a:cubicBezTo>
                  <a:cubicBezTo>
                    <a:pt x="745" y="799"/>
                    <a:pt x="755" y="802"/>
                    <a:pt x="764" y="802"/>
                  </a:cubicBezTo>
                  <a:cubicBezTo>
                    <a:pt x="801" y="802"/>
                    <a:pt x="835" y="765"/>
                    <a:pt x="819" y="724"/>
                  </a:cubicBezTo>
                  <a:cubicBezTo>
                    <a:pt x="781" y="647"/>
                    <a:pt x="743" y="570"/>
                    <a:pt x="691" y="500"/>
                  </a:cubicBezTo>
                  <a:cubicBezTo>
                    <a:pt x="640" y="423"/>
                    <a:pt x="583" y="359"/>
                    <a:pt x="519" y="301"/>
                  </a:cubicBezTo>
                  <a:cubicBezTo>
                    <a:pt x="397" y="180"/>
                    <a:pt x="250" y="77"/>
                    <a:pt x="90" y="7"/>
                  </a:cubicBezTo>
                  <a:cubicBezTo>
                    <a:pt x="83" y="7"/>
                    <a:pt x="71" y="1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319343" y="3117096"/>
              <a:ext cx="46490" cy="63784"/>
            </a:xfrm>
            <a:custGeom>
              <a:avLst/>
              <a:gdLst/>
              <a:ahLst/>
              <a:cxnLst/>
              <a:rect l="l" t="t" r="r" b="b"/>
              <a:pathLst>
                <a:path w="500" h="686" extrusionOk="0">
                  <a:moveTo>
                    <a:pt x="122" y="0"/>
                  </a:moveTo>
                  <a:cubicBezTo>
                    <a:pt x="109" y="0"/>
                    <a:pt x="90" y="0"/>
                    <a:pt x="77" y="7"/>
                  </a:cubicBezTo>
                  <a:cubicBezTo>
                    <a:pt x="52" y="20"/>
                    <a:pt x="32" y="45"/>
                    <a:pt x="26" y="77"/>
                  </a:cubicBezTo>
                  <a:cubicBezTo>
                    <a:pt x="0" y="192"/>
                    <a:pt x="20" y="320"/>
                    <a:pt x="84" y="423"/>
                  </a:cubicBezTo>
                  <a:cubicBezTo>
                    <a:pt x="160" y="576"/>
                    <a:pt x="276" y="685"/>
                    <a:pt x="365" y="685"/>
                  </a:cubicBezTo>
                  <a:cubicBezTo>
                    <a:pt x="378" y="685"/>
                    <a:pt x="397" y="679"/>
                    <a:pt x="410" y="672"/>
                  </a:cubicBezTo>
                  <a:cubicBezTo>
                    <a:pt x="500" y="628"/>
                    <a:pt x="500" y="442"/>
                    <a:pt x="410" y="256"/>
                  </a:cubicBezTo>
                  <a:cubicBezTo>
                    <a:pt x="327" y="103"/>
                    <a:pt x="218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418735" y="3053407"/>
              <a:ext cx="46490" cy="63784"/>
            </a:xfrm>
            <a:custGeom>
              <a:avLst/>
              <a:gdLst/>
              <a:ahLst/>
              <a:cxnLst/>
              <a:rect l="l" t="t" r="r" b="b"/>
              <a:pathLst>
                <a:path w="500" h="686" extrusionOk="0">
                  <a:moveTo>
                    <a:pt x="135" y="1"/>
                  </a:moveTo>
                  <a:cubicBezTo>
                    <a:pt x="122" y="1"/>
                    <a:pt x="103" y="7"/>
                    <a:pt x="90" y="13"/>
                  </a:cubicBezTo>
                  <a:cubicBezTo>
                    <a:pt x="0" y="58"/>
                    <a:pt x="0" y="244"/>
                    <a:pt x="90" y="429"/>
                  </a:cubicBezTo>
                  <a:cubicBezTo>
                    <a:pt x="173" y="583"/>
                    <a:pt x="282" y="685"/>
                    <a:pt x="378" y="685"/>
                  </a:cubicBezTo>
                  <a:cubicBezTo>
                    <a:pt x="391" y="685"/>
                    <a:pt x="403" y="685"/>
                    <a:pt x="416" y="679"/>
                  </a:cubicBezTo>
                  <a:cubicBezTo>
                    <a:pt x="448" y="660"/>
                    <a:pt x="467" y="634"/>
                    <a:pt x="474" y="609"/>
                  </a:cubicBezTo>
                  <a:cubicBezTo>
                    <a:pt x="499" y="487"/>
                    <a:pt x="480" y="365"/>
                    <a:pt x="416" y="263"/>
                  </a:cubicBezTo>
                  <a:cubicBezTo>
                    <a:pt x="339" y="109"/>
                    <a:pt x="224" y="1"/>
                    <a:pt x="1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1651978" y="2773084"/>
              <a:ext cx="164668" cy="204556"/>
            </a:xfrm>
            <a:custGeom>
              <a:avLst/>
              <a:gdLst/>
              <a:ahLst/>
              <a:cxnLst/>
              <a:rect l="l" t="t" r="r" b="b"/>
              <a:pathLst>
                <a:path w="1771" h="2200" extrusionOk="0">
                  <a:moveTo>
                    <a:pt x="1217" y="0"/>
                  </a:moveTo>
                  <a:cubicBezTo>
                    <a:pt x="533" y="0"/>
                    <a:pt x="0" y="637"/>
                    <a:pt x="145" y="1326"/>
                  </a:cubicBezTo>
                  <a:cubicBezTo>
                    <a:pt x="257" y="1861"/>
                    <a:pt x="724" y="2200"/>
                    <a:pt x="1219" y="2200"/>
                  </a:cubicBezTo>
                  <a:cubicBezTo>
                    <a:pt x="1404" y="2200"/>
                    <a:pt x="1594" y="2152"/>
                    <a:pt x="1771" y="2049"/>
                  </a:cubicBezTo>
                  <a:cubicBezTo>
                    <a:pt x="1758" y="2049"/>
                    <a:pt x="1739" y="2049"/>
                    <a:pt x="1726" y="2043"/>
                  </a:cubicBezTo>
                  <a:cubicBezTo>
                    <a:pt x="1707" y="2036"/>
                    <a:pt x="1681" y="2030"/>
                    <a:pt x="1662" y="2023"/>
                  </a:cubicBezTo>
                  <a:cubicBezTo>
                    <a:pt x="1636" y="2011"/>
                    <a:pt x="1611" y="1998"/>
                    <a:pt x="1585" y="1985"/>
                  </a:cubicBezTo>
                  <a:lnTo>
                    <a:pt x="1572" y="1972"/>
                  </a:lnTo>
                  <a:lnTo>
                    <a:pt x="1502" y="1927"/>
                  </a:lnTo>
                  <a:cubicBezTo>
                    <a:pt x="1451" y="1889"/>
                    <a:pt x="1406" y="1851"/>
                    <a:pt x="1367" y="1806"/>
                  </a:cubicBezTo>
                  <a:cubicBezTo>
                    <a:pt x="1335" y="1774"/>
                    <a:pt x="1303" y="1735"/>
                    <a:pt x="1271" y="1697"/>
                  </a:cubicBezTo>
                  <a:cubicBezTo>
                    <a:pt x="1214" y="1620"/>
                    <a:pt x="1163" y="1531"/>
                    <a:pt x="1124" y="1435"/>
                  </a:cubicBezTo>
                  <a:cubicBezTo>
                    <a:pt x="1060" y="1287"/>
                    <a:pt x="1015" y="1134"/>
                    <a:pt x="996" y="974"/>
                  </a:cubicBezTo>
                  <a:cubicBezTo>
                    <a:pt x="977" y="839"/>
                    <a:pt x="977" y="699"/>
                    <a:pt x="990" y="564"/>
                  </a:cubicBezTo>
                  <a:cubicBezTo>
                    <a:pt x="1003" y="487"/>
                    <a:pt x="1022" y="411"/>
                    <a:pt x="1047" y="340"/>
                  </a:cubicBezTo>
                  <a:cubicBezTo>
                    <a:pt x="1067" y="283"/>
                    <a:pt x="1099" y="225"/>
                    <a:pt x="1137" y="180"/>
                  </a:cubicBezTo>
                  <a:cubicBezTo>
                    <a:pt x="1163" y="135"/>
                    <a:pt x="1201" y="103"/>
                    <a:pt x="1239" y="71"/>
                  </a:cubicBezTo>
                  <a:cubicBezTo>
                    <a:pt x="1271" y="52"/>
                    <a:pt x="1303" y="27"/>
                    <a:pt x="1342" y="7"/>
                  </a:cubicBezTo>
                  <a:cubicBezTo>
                    <a:pt x="1300" y="3"/>
                    <a:pt x="1258" y="0"/>
                    <a:pt x="121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504703" y="3138016"/>
              <a:ext cx="150070" cy="63691"/>
            </a:xfrm>
            <a:custGeom>
              <a:avLst/>
              <a:gdLst/>
              <a:ahLst/>
              <a:cxnLst/>
              <a:rect l="l" t="t" r="r" b="b"/>
              <a:pathLst>
                <a:path w="1614" h="685" extrusionOk="0">
                  <a:moveTo>
                    <a:pt x="842" y="1"/>
                  </a:moveTo>
                  <a:cubicBezTo>
                    <a:pt x="820" y="1"/>
                    <a:pt x="798" y="3"/>
                    <a:pt x="775" y="6"/>
                  </a:cubicBezTo>
                  <a:cubicBezTo>
                    <a:pt x="711" y="6"/>
                    <a:pt x="647" y="12"/>
                    <a:pt x="583" y="25"/>
                  </a:cubicBezTo>
                  <a:cubicBezTo>
                    <a:pt x="468" y="44"/>
                    <a:pt x="366" y="76"/>
                    <a:pt x="263" y="121"/>
                  </a:cubicBezTo>
                  <a:cubicBezTo>
                    <a:pt x="218" y="140"/>
                    <a:pt x="180" y="166"/>
                    <a:pt x="142" y="185"/>
                  </a:cubicBezTo>
                  <a:cubicBezTo>
                    <a:pt x="110" y="211"/>
                    <a:pt x="71" y="236"/>
                    <a:pt x="33" y="262"/>
                  </a:cubicBezTo>
                  <a:cubicBezTo>
                    <a:pt x="26" y="275"/>
                    <a:pt x="14" y="287"/>
                    <a:pt x="1" y="294"/>
                  </a:cubicBezTo>
                  <a:cubicBezTo>
                    <a:pt x="20" y="313"/>
                    <a:pt x="26" y="326"/>
                    <a:pt x="58" y="358"/>
                  </a:cubicBezTo>
                  <a:cubicBezTo>
                    <a:pt x="90" y="383"/>
                    <a:pt x="135" y="415"/>
                    <a:pt x="174" y="454"/>
                  </a:cubicBezTo>
                  <a:cubicBezTo>
                    <a:pt x="218" y="486"/>
                    <a:pt x="270" y="518"/>
                    <a:pt x="321" y="543"/>
                  </a:cubicBezTo>
                  <a:cubicBezTo>
                    <a:pt x="359" y="569"/>
                    <a:pt x="404" y="588"/>
                    <a:pt x="449" y="607"/>
                  </a:cubicBezTo>
                  <a:cubicBezTo>
                    <a:pt x="500" y="633"/>
                    <a:pt x="558" y="646"/>
                    <a:pt x="615" y="659"/>
                  </a:cubicBezTo>
                  <a:lnTo>
                    <a:pt x="686" y="678"/>
                  </a:lnTo>
                  <a:lnTo>
                    <a:pt x="737" y="684"/>
                  </a:lnTo>
                  <a:lnTo>
                    <a:pt x="871" y="684"/>
                  </a:lnTo>
                  <a:cubicBezTo>
                    <a:pt x="916" y="684"/>
                    <a:pt x="961" y="684"/>
                    <a:pt x="1006" y="678"/>
                  </a:cubicBezTo>
                  <a:cubicBezTo>
                    <a:pt x="1057" y="665"/>
                    <a:pt x="1108" y="659"/>
                    <a:pt x="1159" y="646"/>
                  </a:cubicBezTo>
                  <a:cubicBezTo>
                    <a:pt x="1204" y="627"/>
                    <a:pt x="1249" y="614"/>
                    <a:pt x="1287" y="595"/>
                  </a:cubicBezTo>
                  <a:cubicBezTo>
                    <a:pt x="1332" y="575"/>
                    <a:pt x="1371" y="556"/>
                    <a:pt x="1403" y="537"/>
                  </a:cubicBezTo>
                  <a:cubicBezTo>
                    <a:pt x="1435" y="518"/>
                    <a:pt x="1467" y="492"/>
                    <a:pt x="1499" y="467"/>
                  </a:cubicBezTo>
                  <a:cubicBezTo>
                    <a:pt x="1531" y="441"/>
                    <a:pt x="1556" y="415"/>
                    <a:pt x="1588" y="390"/>
                  </a:cubicBezTo>
                  <a:lnTo>
                    <a:pt x="1601" y="371"/>
                  </a:lnTo>
                  <a:lnTo>
                    <a:pt x="1614" y="358"/>
                  </a:lnTo>
                  <a:cubicBezTo>
                    <a:pt x="1595" y="332"/>
                    <a:pt x="1582" y="307"/>
                    <a:pt x="1556" y="281"/>
                  </a:cubicBezTo>
                  <a:cubicBezTo>
                    <a:pt x="1537" y="255"/>
                    <a:pt x="1511" y="236"/>
                    <a:pt x="1492" y="217"/>
                  </a:cubicBezTo>
                  <a:cubicBezTo>
                    <a:pt x="1467" y="198"/>
                    <a:pt x="1447" y="179"/>
                    <a:pt x="1422" y="159"/>
                  </a:cubicBezTo>
                  <a:cubicBezTo>
                    <a:pt x="1390" y="140"/>
                    <a:pt x="1358" y="121"/>
                    <a:pt x="1326" y="102"/>
                  </a:cubicBezTo>
                  <a:cubicBezTo>
                    <a:pt x="1294" y="89"/>
                    <a:pt x="1255" y="76"/>
                    <a:pt x="1223" y="63"/>
                  </a:cubicBezTo>
                  <a:cubicBezTo>
                    <a:pt x="1159" y="38"/>
                    <a:pt x="1095" y="25"/>
                    <a:pt x="1031" y="12"/>
                  </a:cubicBezTo>
                  <a:cubicBezTo>
                    <a:pt x="1006" y="12"/>
                    <a:pt x="974" y="6"/>
                    <a:pt x="948" y="6"/>
                  </a:cubicBezTo>
                  <a:lnTo>
                    <a:pt x="910" y="6"/>
                  </a:lnTo>
                  <a:cubicBezTo>
                    <a:pt x="887" y="3"/>
                    <a:pt x="865" y="1"/>
                    <a:pt x="842" y="1"/>
                  </a:cubicBezTo>
                  <a:close/>
                </a:path>
              </a:pathLst>
            </a:custGeom>
            <a:solidFill>
              <a:srgbClr val="FD9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150741" y="2930493"/>
              <a:ext cx="179172" cy="217666"/>
            </a:xfrm>
            <a:custGeom>
              <a:avLst/>
              <a:gdLst/>
              <a:ahLst/>
              <a:cxnLst/>
              <a:rect l="l" t="t" r="r" b="b"/>
              <a:pathLst>
                <a:path w="1927" h="2341" extrusionOk="0">
                  <a:moveTo>
                    <a:pt x="1311" y="0"/>
                  </a:moveTo>
                  <a:cubicBezTo>
                    <a:pt x="564" y="0"/>
                    <a:pt x="1" y="702"/>
                    <a:pt x="179" y="1444"/>
                  </a:cubicBezTo>
                  <a:cubicBezTo>
                    <a:pt x="312" y="1994"/>
                    <a:pt x="802" y="2340"/>
                    <a:pt x="1319" y="2340"/>
                  </a:cubicBezTo>
                  <a:cubicBezTo>
                    <a:pt x="1524" y="2340"/>
                    <a:pt x="1733" y="2286"/>
                    <a:pt x="1926" y="2167"/>
                  </a:cubicBezTo>
                  <a:cubicBezTo>
                    <a:pt x="1907" y="2167"/>
                    <a:pt x="1894" y="2161"/>
                    <a:pt x="1875" y="2161"/>
                  </a:cubicBezTo>
                  <a:cubicBezTo>
                    <a:pt x="1856" y="2155"/>
                    <a:pt x="1837" y="2148"/>
                    <a:pt x="1805" y="2142"/>
                  </a:cubicBezTo>
                  <a:cubicBezTo>
                    <a:pt x="1779" y="2129"/>
                    <a:pt x="1747" y="2116"/>
                    <a:pt x="1721" y="2097"/>
                  </a:cubicBezTo>
                  <a:lnTo>
                    <a:pt x="1709" y="2091"/>
                  </a:lnTo>
                  <a:lnTo>
                    <a:pt x="1632" y="2046"/>
                  </a:lnTo>
                  <a:cubicBezTo>
                    <a:pt x="1581" y="2007"/>
                    <a:pt x="1536" y="1963"/>
                    <a:pt x="1485" y="1918"/>
                  </a:cubicBezTo>
                  <a:cubicBezTo>
                    <a:pt x="1453" y="1886"/>
                    <a:pt x="1414" y="1847"/>
                    <a:pt x="1389" y="1809"/>
                  </a:cubicBezTo>
                  <a:cubicBezTo>
                    <a:pt x="1318" y="1726"/>
                    <a:pt x="1260" y="1630"/>
                    <a:pt x="1216" y="1534"/>
                  </a:cubicBezTo>
                  <a:cubicBezTo>
                    <a:pt x="1145" y="1380"/>
                    <a:pt x="1094" y="1214"/>
                    <a:pt x="1068" y="1041"/>
                  </a:cubicBezTo>
                  <a:cubicBezTo>
                    <a:pt x="1043" y="900"/>
                    <a:pt x="1036" y="753"/>
                    <a:pt x="1049" y="612"/>
                  </a:cubicBezTo>
                  <a:cubicBezTo>
                    <a:pt x="1062" y="529"/>
                    <a:pt x="1075" y="446"/>
                    <a:pt x="1100" y="369"/>
                  </a:cubicBezTo>
                  <a:cubicBezTo>
                    <a:pt x="1126" y="311"/>
                    <a:pt x="1158" y="254"/>
                    <a:pt x="1190" y="196"/>
                  </a:cubicBezTo>
                  <a:cubicBezTo>
                    <a:pt x="1222" y="158"/>
                    <a:pt x="1260" y="119"/>
                    <a:pt x="1299" y="81"/>
                  </a:cubicBezTo>
                  <a:cubicBezTo>
                    <a:pt x="1331" y="49"/>
                    <a:pt x="1369" y="30"/>
                    <a:pt x="1408" y="4"/>
                  </a:cubicBezTo>
                  <a:cubicBezTo>
                    <a:pt x="1375" y="1"/>
                    <a:pt x="1343" y="0"/>
                    <a:pt x="1311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1742723" y="2773084"/>
              <a:ext cx="143561" cy="190609"/>
            </a:xfrm>
            <a:custGeom>
              <a:avLst/>
              <a:gdLst/>
              <a:ahLst/>
              <a:cxnLst/>
              <a:rect l="l" t="t" r="r" b="b"/>
              <a:pathLst>
                <a:path w="1544" h="2050" extrusionOk="0">
                  <a:moveTo>
                    <a:pt x="379" y="1"/>
                  </a:moveTo>
                  <a:cubicBezTo>
                    <a:pt x="340" y="20"/>
                    <a:pt x="295" y="46"/>
                    <a:pt x="263" y="71"/>
                  </a:cubicBezTo>
                  <a:cubicBezTo>
                    <a:pt x="225" y="103"/>
                    <a:pt x="187" y="135"/>
                    <a:pt x="161" y="174"/>
                  </a:cubicBezTo>
                  <a:cubicBezTo>
                    <a:pt x="123" y="225"/>
                    <a:pt x="91" y="276"/>
                    <a:pt x="71" y="334"/>
                  </a:cubicBezTo>
                  <a:cubicBezTo>
                    <a:pt x="46" y="411"/>
                    <a:pt x="27" y="487"/>
                    <a:pt x="14" y="564"/>
                  </a:cubicBezTo>
                  <a:cubicBezTo>
                    <a:pt x="1" y="699"/>
                    <a:pt x="1" y="833"/>
                    <a:pt x="20" y="974"/>
                  </a:cubicBezTo>
                  <a:cubicBezTo>
                    <a:pt x="39" y="1134"/>
                    <a:pt x="84" y="1287"/>
                    <a:pt x="148" y="1435"/>
                  </a:cubicBezTo>
                  <a:cubicBezTo>
                    <a:pt x="187" y="1531"/>
                    <a:pt x="238" y="1620"/>
                    <a:pt x="295" y="1697"/>
                  </a:cubicBezTo>
                  <a:cubicBezTo>
                    <a:pt x="327" y="1735"/>
                    <a:pt x="359" y="1767"/>
                    <a:pt x="391" y="1806"/>
                  </a:cubicBezTo>
                  <a:cubicBezTo>
                    <a:pt x="430" y="1851"/>
                    <a:pt x="475" y="1889"/>
                    <a:pt x="526" y="1927"/>
                  </a:cubicBezTo>
                  <a:cubicBezTo>
                    <a:pt x="545" y="1940"/>
                    <a:pt x="571" y="1959"/>
                    <a:pt x="596" y="1972"/>
                  </a:cubicBezTo>
                  <a:lnTo>
                    <a:pt x="609" y="1979"/>
                  </a:lnTo>
                  <a:cubicBezTo>
                    <a:pt x="635" y="1998"/>
                    <a:pt x="660" y="2004"/>
                    <a:pt x="686" y="2017"/>
                  </a:cubicBezTo>
                  <a:cubicBezTo>
                    <a:pt x="705" y="2030"/>
                    <a:pt x="731" y="2036"/>
                    <a:pt x="750" y="2043"/>
                  </a:cubicBezTo>
                  <a:cubicBezTo>
                    <a:pt x="769" y="2043"/>
                    <a:pt x="788" y="2049"/>
                    <a:pt x="807" y="2049"/>
                  </a:cubicBezTo>
                  <a:cubicBezTo>
                    <a:pt x="846" y="2030"/>
                    <a:pt x="884" y="1998"/>
                    <a:pt x="923" y="1972"/>
                  </a:cubicBezTo>
                  <a:cubicBezTo>
                    <a:pt x="1543" y="1486"/>
                    <a:pt x="1479" y="526"/>
                    <a:pt x="795" y="135"/>
                  </a:cubicBezTo>
                  <a:cubicBezTo>
                    <a:pt x="756" y="116"/>
                    <a:pt x="724" y="97"/>
                    <a:pt x="686" y="84"/>
                  </a:cubicBezTo>
                  <a:lnTo>
                    <a:pt x="686" y="78"/>
                  </a:lnTo>
                  <a:cubicBezTo>
                    <a:pt x="590" y="39"/>
                    <a:pt x="487" y="7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1247065" y="2930865"/>
              <a:ext cx="155370" cy="201767"/>
            </a:xfrm>
            <a:custGeom>
              <a:avLst/>
              <a:gdLst/>
              <a:ahLst/>
              <a:cxnLst/>
              <a:rect l="l" t="t" r="r" b="b"/>
              <a:pathLst>
                <a:path w="1671" h="2170" extrusionOk="0">
                  <a:moveTo>
                    <a:pt x="385" y="0"/>
                  </a:moveTo>
                  <a:cubicBezTo>
                    <a:pt x="340" y="26"/>
                    <a:pt x="301" y="51"/>
                    <a:pt x="263" y="83"/>
                  </a:cubicBezTo>
                  <a:cubicBezTo>
                    <a:pt x="224" y="115"/>
                    <a:pt x="186" y="154"/>
                    <a:pt x="154" y="198"/>
                  </a:cubicBezTo>
                  <a:cubicBezTo>
                    <a:pt x="122" y="250"/>
                    <a:pt x="90" y="307"/>
                    <a:pt x="71" y="371"/>
                  </a:cubicBezTo>
                  <a:cubicBezTo>
                    <a:pt x="39" y="448"/>
                    <a:pt x="20" y="525"/>
                    <a:pt x="13" y="608"/>
                  </a:cubicBezTo>
                  <a:cubicBezTo>
                    <a:pt x="0" y="755"/>
                    <a:pt x="7" y="896"/>
                    <a:pt x="32" y="1043"/>
                  </a:cubicBezTo>
                  <a:cubicBezTo>
                    <a:pt x="58" y="1210"/>
                    <a:pt x="109" y="1376"/>
                    <a:pt x="180" y="1536"/>
                  </a:cubicBezTo>
                  <a:cubicBezTo>
                    <a:pt x="224" y="1632"/>
                    <a:pt x="282" y="1722"/>
                    <a:pt x="353" y="1811"/>
                  </a:cubicBezTo>
                  <a:cubicBezTo>
                    <a:pt x="385" y="1850"/>
                    <a:pt x="417" y="1882"/>
                    <a:pt x="449" y="1920"/>
                  </a:cubicBezTo>
                  <a:cubicBezTo>
                    <a:pt x="500" y="1965"/>
                    <a:pt x="545" y="2003"/>
                    <a:pt x="596" y="2048"/>
                  </a:cubicBezTo>
                  <a:lnTo>
                    <a:pt x="673" y="2093"/>
                  </a:lnTo>
                  <a:lnTo>
                    <a:pt x="685" y="2099"/>
                  </a:lnTo>
                  <a:cubicBezTo>
                    <a:pt x="711" y="2112"/>
                    <a:pt x="749" y="2131"/>
                    <a:pt x="775" y="2138"/>
                  </a:cubicBezTo>
                  <a:cubicBezTo>
                    <a:pt x="794" y="2144"/>
                    <a:pt x="820" y="2151"/>
                    <a:pt x="839" y="2157"/>
                  </a:cubicBezTo>
                  <a:cubicBezTo>
                    <a:pt x="858" y="2163"/>
                    <a:pt x="884" y="2170"/>
                    <a:pt x="903" y="2170"/>
                  </a:cubicBezTo>
                  <a:cubicBezTo>
                    <a:pt x="941" y="2144"/>
                    <a:pt x="986" y="2112"/>
                    <a:pt x="1025" y="2080"/>
                  </a:cubicBezTo>
                  <a:cubicBezTo>
                    <a:pt x="1671" y="1549"/>
                    <a:pt x="1569" y="525"/>
                    <a:pt x="833" y="134"/>
                  </a:cubicBezTo>
                  <a:cubicBezTo>
                    <a:pt x="794" y="115"/>
                    <a:pt x="756" y="96"/>
                    <a:pt x="717" y="77"/>
                  </a:cubicBezTo>
                  <a:lnTo>
                    <a:pt x="717" y="83"/>
                  </a:lnTo>
                  <a:cubicBezTo>
                    <a:pt x="609" y="38"/>
                    <a:pt x="500" y="13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1462492" y="3055174"/>
              <a:ext cx="233938" cy="154068"/>
            </a:xfrm>
            <a:custGeom>
              <a:avLst/>
              <a:gdLst/>
              <a:ahLst/>
              <a:cxnLst/>
              <a:rect l="l" t="t" r="r" b="b"/>
              <a:pathLst>
                <a:path w="2516" h="1657" extrusionOk="0">
                  <a:moveTo>
                    <a:pt x="1415" y="890"/>
                  </a:moveTo>
                  <a:cubicBezTo>
                    <a:pt x="1440" y="890"/>
                    <a:pt x="1466" y="897"/>
                    <a:pt x="1492" y="903"/>
                  </a:cubicBezTo>
                  <a:cubicBezTo>
                    <a:pt x="1556" y="916"/>
                    <a:pt x="1620" y="929"/>
                    <a:pt x="1684" y="948"/>
                  </a:cubicBezTo>
                  <a:cubicBezTo>
                    <a:pt x="1722" y="961"/>
                    <a:pt x="1754" y="974"/>
                    <a:pt x="1786" y="993"/>
                  </a:cubicBezTo>
                  <a:cubicBezTo>
                    <a:pt x="1818" y="1012"/>
                    <a:pt x="1850" y="1031"/>
                    <a:pt x="1882" y="1050"/>
                  </a:cubicBezTo>
                  <a:cubicBezTo>
                    <a:pt x="1908" y="1063"/>
                    <a:pt x="1933" y="1082"/>
                    <a:pt x="1953" y="1108"/>
                  </a:cubicBezTo>
                  <a:cubicBezTo>
                    <a:pt x="1972" y="1127"/>
                    <a:pt x="1997" y="1146"/>
                    <a:pt x="2023" y="1172"/>
                  </a:cubicBezTo>
                  <a:cubicBezTo>
                    <a:pt x="2042" y="1198"/>
                    <a:pt x="2055" y="1217"/>
                    <a:pt x="2074" y="1242"/>
                  </a:cubicBezTo>
                  <a:lnTo>
                    <a:pt x="2061" y="1262"/>
                  </a:lnTo>
                  <a:lnTo>
                    <a:pt x="2049" y="1274"/>
                  </a:lnTo>
                  <a:cubicBezTo>
                    <a:pt x="2023" y="1306"/>
                    <a:pt x="1991" y="1332"/>
                    <a:pt x="1965" y="1358"/>
                  </a:cubicBezTo>
                  <a:cubicBezTo>
                    <a:pt x="1933" y="1377"/>
                    <a:pt x="1901" y="1402"/>
                    <a:pt x="1869" y="1422"/>
                  </a:cubicBezTo>
                  <a:cubicBezTo>
                    <a:pt x="1831" y="1447"/>
                    <a:pt x="1793" y="1466"/>
                    <a:pt x="1754" y="1486"/>
                  </a:cubicBezTo>
                  <a:cubicBezTo>
                    <a:pt x="1709" y="1505"/>
                    <a:pt x="1671" y="1518"/>
                    <a:pt x="1626" y="1530"/>
                  </a:cubicBezTo>
                  <a:cubicBezTo>
                    <a:pt x="1575" y="1543"/>
                    <a:pt x="1524" y="1556"/>
                    <a:pt x="1466" y="1562"/>
                  </a:cubicBezTo>
                  <a:cubicBezTo>
                    <a:pt x="1421" y="1569"/>
                    <a:pt x="1376" y="1575"/>
                    <a:pt x="1332" y="1575"/>
                  </a:cubicBezTo>
                  <a:lnTo>
                    <a:pt x="1255" y="1575"/>
                  </a:lnTo>
                  <a:lnTo>
                    <a:pt x="1204" y="1569"/>
                  </a:lnTo>
                  <a:lnTo>
                    <a:pt x="1152" y="1562"/>
                  </a:lnTo>
                  <a:lnTo>
                    <a:pt x="1076" y="1550"/>
                  </a:lnTo>
                  <a:cubicBezTo>
                    <a:pt x="1024" y="1537"/>
                    <a:pt x="967" y="1518"/>
                    <a:pt x="916" y="1498"/>
                  </a:cubicBezTo>
                  <a:cubicBezTo>
                    <a:pt x="871" y="1479"/>
                    <a:pt x="826" y="1454"/>
                    <a:pt x="781" y="1434"/>
                  </a:cubicBezTo>
                  <a:cubicBezTo>
                    <a:pt x="730" y="1402"/>
                    <a:pt x="685" y="1370"/>
                    <a:pt x="634" y="1338"/>
                  </a:cubicBezTo>
                  <a:cubicBezTo>
                    <a:pt x="596" y="1306"/>
                    <a:pt x="557" y="1274"/>
                    <a:pt x="525" y="1242"/>
                  </a:cubicBezTo>
                  <a:cubicBezTo>
                    <a:pt x="493" y="1217"/>
                    <a:pt x="480" y="1204"/>
                    <a:pt x="468" y="1185"/>
                  </a:cubicBezTo>
                  <a:cubicBezTo>
                    <a:pt x="474" y="1172"/>
                    <a:pt x="487" y="1159"/>
                    <a:pt x="500" y="1153"/>
                  </a:cubicBezTo>
                  <a:cubicBezTo>
                    <a:pt x="532" y="1121"/>
                    <a:pt x="570" y="1095"/>
                    <a:pt x="608" y="1070"/>
                  </a:cubicBezTo>
                  <a:cubicBezTo>
                    <a:pt x="640" y="1050"/>
                    <a:pt x="679" y="1031"/>
                    <a:pt x="724" y="1012"/>
                  </a:cubicBezTo>
                  <a:cubicBezTo>
                    <a:pt x="826" y="961"/>
                    <a:pt x="935" y="929"/>
                    <a:pt x="1044" y="910"/>
                  </a:cubicBezTo>
                  <a:cubicBezTo>
                    <a:pt x="1108" y="903"/>
                    <a:pt x="1172" y="897"/>
                    <a:pt x="1236" y="890"/>
                  </a:cubicBezTo>
                  <a:close/>
                  <a:moveTo>
                    <a:pt x="2484" y="1"/>
                  </a:moveTo>
                  <a:cubicBezTo>
                    <a:pt x="2311" y="97"/>
                    <a:pt x="2132" y="174"/>
                    <a:pt x="1946" y="231"/>
                  </a:cubicBezTo>
                  <a:cubicBezTo>
                    <a:pt x="1703" y="308"/>
                    <a:pt x="1453" y="359"/>
                    <a:pt x="1197" y="385"/>
                  </a:cubicBezTo>
                  <a:cubicBezTo>
                    <a:pt x="1073" y="397"/>
                    <a:pt x="952" y="404"/>
                    <a:pt x="830" y="404"/>
                  </a:cubicBezTo>
                  <a:cubicBezTo>
                    <a:pt x="763" y="404"/>
                    <a:pt x="696" y="402"/>
                    <a:pt x="628" y="398"/>
                  </a:cubicBezTo>
                  <a:cubicBezTo>
                    <a:pt x="564" y="398"/>
                    <a:pt x="500" y="391"/>
                    <a:pt x="436" y="385"/>
                  </a:cubicBezTo>
                  <a:cubicBezTo>
                    <a:pt x="288" y="366"/>
                    <a:pt x="141" y="340"/>
                    <a:pt x="0" y="302"/>
                  </a:cubicBezTo>
                  <a:cubicBezTo>
                    <a:pt x="0" y="308"/>
                    <a:pt x="0" y="321"/>
                    <a:pt x="0" y="327"/>
                  </a:cubicBezTo>
                  <a:cubicBezTo>
                    <a:pt x="7" y="391"/>
                    <a:pt x="13" y="462"/>
                    <a:pt x="32" y="532"/>
                  </a:cubicBezTo>
                  <a:cubicBezTo>
                    <a:pt x="39" y="590"/>
                    <a:pt x="58" y="641"/>
                    <a:pt x="77" y="698"/>
                  </a:cubicBezTo>
                  <a:cubicBezTo>
                    <a:pt x="96" y="750"/>
                    <a:pt x="116" y="801"/>
                    <a:pt x="141" y="846"/>
                  </a:cubicBezTo>
                  <a:cubicBezTo>
                    <a:pt x="160" y="897"/>
                    <a:pt x="186" y="942"/>
                    <a:pt x="218" y="986"/>
                  </a:cubicBezTo>
                  <a:cubicBezTo>
                    <a:pt x="263" y="1063"/>
                    <a:pt x="314" y="1127"/>
                    <a:pt x="365" y="1191"/>
                  </a:cubicBezTo>
                  <a:cubicBezTo>
                    <a:pt x="416" y="1249"/>
                    <a:pt x="468" y="1300"/>
                    <a:pt x="525" y="1351"/>
                  </a:cubicBezTo>
                  <a:cubicBezTo>
                    <a:pt x="589" y="1402"/>
                    <a:pt x="660" y="1454"/>
                    <a:pt x="736" y="1492"/>
                  </a:cubicBezTo>
                  <a:cubicBezTo>
                    <a:pt x="800" y="1530"/>
                    <a:pt x="864" y="1562"/>
                    <a:pt x="935" y="1588"/>
                  </a:cubicBezTo>
                  <a:cubicBezTo>
                    <a:pt x="999" y="1607"/>
                    <a:pt x="1069" y="1626"/>
                    <a:pt x="1133" y="1639"/>
                  </a:cubicBezTo>
                  <a:cubicBezTo>
                    <a:pt x="1172" y="1646"/>
                    <a:pt x="1216" y="1652"/>
                    <a:pt x="1255" y="1652"/>
                  </a:cubicBezTo>
                  <a:cubicBezTo>
                    <a:pt x="1280" y="1655"/>
                    <a:pt x="1304" y="1657"/>
                    <a:pt x="1328" y="1657"/>
                  </a:cubicBezTo>
                  <a:cubicBezTo>
                    <a:pt x="1352" y="1657"/>
                    <a:pt x="1376" y="1655"/>
                    <a:pt x="1402" y="1652"/>
                  </a:cubicBezTo>
                  <a:cubicBezTo>
                    <a:pt x="1485" y="1646"/>
                    <a:pt x="1568" y="1626"/>
                    <a:pt x="1652" y="1607"/>
                  </a:cubicBezTo>
                  <a:cubicBezTo>
                    <a:pt x="1799" y="1562"/>
                    <a:pt x="1940" y="1486"/>
                    <a:pt x="2055" y="1383"/>
                  </a:cubicBezTo>
                  <a:cubicBezTo>
                    <a:pt x="2106" y="1338"/>
                    <a:pt x="2151" y="1287"/>
                    <a:pt x="2189" y="1236"/>
                  </a:cubicBezTo>
                  <a:cubicBezTo>
                    <a:pt x="2279" y="1114"/>
                    <a:pt x="2349" y="986"/>
                    <a:pt x="2394" y="846"/>
                  </a:cubicBezTo>
                  <a:cubicBezTo>
                    <a:pt x="2484" y="570"/>
                    <a:pt x="2516" y="289"/>
                    <a:pt x="2497" y="1"/>
                  </a:cubicBezTo>
                  <a:close/>
                </a:path>
              </a:pathLst>
            </a:custGeom>
            <a:solidFill>
              <a:srgbClr val="432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1671503" y="2640872"/>
              <a:ext cx="146351" cy="45095"/>
            </a:xfrm>
            <a:custGeom>
              <a:avLst/>
              <a:gdLst/>
              <a:ahLst/>
              <a:cxnLst/>
              <a:rect l="l" t="t" r="r" b="b"/>
              <a:pathLst>
                <a:path w="1574" h="485" extrusionOk="0">
                  <a:moveTo>
                    <a:pt x="393" y="0"/>
                  </a:moveTo>
                  <a:cubicBezTo>
                    <a:pt x="283" y="0"/>
                    <a:pt x="176" y="14"/>
                    <a:pt x="69" y="40"/>
                  </a:cubicBezTo>
                  <a:cubicBezTo>
                    <a:pt x="50" y="47"/>
                    <a:pt x="37" y="66"/>
                    <a:pt x="25" y="85"/>
                  </a:cubicBezTo>
                  <a:cubicBezTo>
                    <a:pt x="0" y="134"/>
                    <a:pt x="40" y="201"/>
                    <a:pt x="100" y="201"/>
                  </a:cubicBezTo>
                  <a:cubicBezTo>
                    <a:pt x="102" y="201"/>
                    <a:pt x="105" y="201"/>
                    <a:pt x="108" y="200"/>
                  </a:cubicBezTo>
                  <a:lnTo>
                    <a:pt x="191" y="188"/>
                  </a:lnTo>
                  <a:lnTo>
                    <a:pt x="210" y="188"/>
                  </a:lnTo>
                  <a:cubicBezTo>
                    <a:pt x="261" y="181"/>
                    <a:pt x="313" y="175"/>
                    <a:pt x="370" y="175"/>
                  </a:cubicBezTo>
                  <a:lnTo>
                    <a:pt x="633" y="175"/>
                  </a:lnTo>
                  <a:cubicBezTo>
                    <a:pt x="716" y="181"/>
                    <a:pt x="799" y="188"/>
                    <a:pt x="882" y="207"/>
                  </a:cubicBezTo>
                  <a:cubicBezTo>
                    <a:pt x="959" y="220"/>
                    <a:pt x="1036" y="239"/>
                    <a:pt x="1106" y="258"/>
                  </a:cubicBezTo>
                  <a:cubicBezTo>
                    <a:pt x="1209" y="297"/>
                    <a:pt x="1305" y="341"/>
                    <a:pt x="1401" y="393"/>
                  </a:cubicBezTo>
                  <a:cubicBezTo>
                    <a:pt x="1433" y="418"/>
                    <a:pt x="1471" y="444"/>
                    <a:pt x="1503" y="476"/>
                  </a:cubicBezTo>
                  <a:cubicBezTo>
                    <a:pt x="1509" y="482"/>
                    <a:pt x="1522" y="482"/>
                    <a:pt x="1529" y="482"/>
                  </a:cubicBezTo>
                  <a:cubicBezTo>
                    <a:pt x="1532" y="484"/>
                    <a:pt x="1535" y="485"/>
                    <a:pt x="1539" y="485"/>
                  </a:cubicBezTo>
                  <a:cubicBezTo>
                    <a:pt x="1548" y="485"/>
                    <a:pt x="1556" y="479"/>
                    <a:pt x="1561" y="469"/>
                  </a:cubicBezTo>
                  <a:cubicBezTo>
                    <a:pt x="1573" y="457"/>
                    <a:pt x="1573" y="431"/>
                    <a:pt x="1554" y="418"/>
                  </a:cubicBezTo>
                  <a:cubicBezTo>
                    <a:pt x="1356" y="245"/>
                    <a:pt x="1119" y="124"/>
                    <a:pt x="869" y="66"/>
                  </a:cubicBezTo>
                  <a:cubicBezTo>
                    <a:pt x="812" y="47"/>
                    <a:pt x="748" y="34"/>
                    <a:pt x="690" y="28"/>
                  </a:cubicBezTo>
                  <a:lnTo>
                    <a:pt x="652" y="21"/>
                  </a:lnTo>
                  <a:cubicBezTo>
                    <a:pt x="601" y="15"/>
                    <a:pt x="549" y="8"/>
                    <a:pt x="498" y="8"/>
                  </a:cubicBezTo>
                  <a:lnTo>
                    <a:pt x="460" y="8"/>
                  </a:lnTo>
                  <a:lnTo>
                    <a:pt x="460" y="2"/>
                  </a:lnTo>
                  <a:cubicBezTo>
                    <a:pt x="437" y="1"/>
                    <a:pt x="41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1121546" y="2781452"/>
              <a:ext cx="92887" cy="100697"/>
            </a:xfrm>
            <a:custGeom>
              <a:avLst/>
              <a:gdLst/>
              <a:ahLst/>
              <a:cxnLst/>
              <a:rect l="l" t="t" r="r" b="b"/>
              <a:pathLst>
                <a:path w="999" h="1083" extrusionOk="0">
                  <a:moveTo>
                    <a:pt x="915" y="1"/>
                  </a:moveTo>
                  <a:cubicBezTo>
                    <a:pt x="896" y="1"/>
                    <a:pt x="883" y="1"/>
                    <a:pt x="870" y="7"/>
                  </a:cubicBezTo>
                  <a:cubicBezTo>
                    <a:pt x="755" y="39"/>
                    <a:pt x="646" y="97"/>
                    <a:pt x="550" y="173"/>
                  </a:cubicBezTo>
                  <a:cubicBezTo>
                    <a:pt x="461" y="244"/>
                    <a:pt x="384" y="327"/>
                    <a:pt x="314" y="417"/>
                  </a:cubicBezTo>
                  <a:cubicBezTo>
                    <a:pt x="173" y="602"/>
                    <a:pt x="64" y="813"/>
                    <a:pt x="6" y="1037"/>
                  </a:cubicBezTo>
                  <a:cubicBezTo>
                    <a:pt x="0" y="1044"/>
                    <a:pt x="0" y="1057"/>
                    <a:pt x="6" y="1063"/>
                  </a:cubicBezTo>
                  <a:cubicBezTo>
                    <a:pt x="13" y="1076"/>
                    <a:pt x="26" y="1082"/>
                    <a:pt x="38" y="1082"/>
                  </a:cubicBezTo>
                  <a:cubicBezTo>
                    <a:pt x="58" y="1082"/>
                    <a:pt x="70" y="1069"/>
                    <a:pt x="83" y="1044"/>
                  </a:cubicBezTo>
                  <a:cubicBezTo>
                    <a:pt x="122" y="916"/>
                    <a:pt x="173" y="794"/>
                    <a:pt x="243" y="685"/>
                  </a:cubicBezTo>
                  <a:cubicBezTo>
                    <a:pt x="307" y="577"/>
                    <a:pt x="384" y="481"/>
                    <a:pt x="474" y="397"/>
                  </a:cubicBezTo>
                  <a:cubicBezTo>
                    <a:pt x="531" y="346"/>
                    <a:pt x="589" y="301"/>
                    <a:pt x="659" y="263"/>
                  </a:cubicBezTo>
                  <a:cubicBezTo>
                    <a:pt x="717" y="231"/>
                    <a:pt x="787" y="205"/>
                    <a:pt x="851" y="186"/>
                  </a:cubicBezTo>
                  <a:cubicBezTo>
                    <a:pt x="877" y="180"/>
                    <a:pt x="896" y="173"/>
                    <a:pt x="915" y="173"/>
                  </a:cubicBezTo>
                  <a:cubicBezTo>
                    <a:pt x="947" y="167"/>
                    <a:pt x="966" y="154"/>
                    <a:pt x="986" y="129"/>
                  </a:cubicBezTo>
                  <a:cubicBezTo>
                    <a:pt x="998" y="103"/>
                    <a:pt x="998" y="77"/>
                    <a:pt x="992" y="52"/>
                  </a:cubicBezTo>
                  <a:cubicBezTo>
                    <a:pt x="979" y="33"/>
                    <a:pt x="966" y="13"/>
                    <a:pt x="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1548774" y="2929656"/>
              <a:ext cx="101255" cy="78010"/>
            </a:xfrm>
            <a:custGeom>
              <a:avLst/>
              <a:gdLst/>
              <a:ahLst/>
              <a:cxnLst/>
              <a:rect l="l" t="t" r="r" b="b"/>
              <a:pathLst>
                <a:path w="1089" h="839" extrusionOk="0">
                  <a:moveTo>
                    <a:pt x="64" y="0"/>
                  </a:moveTo>
                  <a:cubicBezTo>
                    <a:pt x="45" y="7"/>
                    <a:pt x="32" y="26"/>
                    <a:pt x="32" y="45"/>
                  </a:cubicBezTo>
                  <a:cubicBezTo>
                    <a:pt x="32" y="128"/>
                    <a:pt x="52" y="211"/>
                    <a:pt x="84" y="288"/>
                  </a:cubicBezTo>
                  <a:cubicBezTo>
                    <a:pt x="103" y="320"/>
                    <a:pt x="122" y="352"/>
                    <a:pt x="141" y="391"/>
                  </a:cubicBezTo>
                  <a:cubicBezTo>
                    <a:pt x="167" y="423"/>
                    <a:pt x="192" y="455"/>
                    <a:pt x="224" y="487"/>
                  </a:cubicBezTo>
                  <a:lnTo>
                    <a:pt x="212" y="499"/>
                  </a:lnTo>
                  <a:cubicBezTo>
                    <a:pt x="122" y="576"/>
                    <a:pt x="52" y="672"/>
                    <a:pt x="7" y="781"/>
                  </a:cubicBezTo>
                  <a:cubicBezTo>
                    <a:pt x="0" y="787"/>
                    <a:pt x="0" y="800"/>
                    <a:pt x="7" y="807"/>
                  </a:cubicBezTo>
                  <a:cubicBezTo>
                    <a:pt x="13" y="826"/>
                    <a:pt x="26" y="832"/>
                    <a:pt x="39" y="839"/>
                  </a:cubicBezTo>
                  <a:cubicBezTo>
                    <a:pt x="58" y="839"/>
                    <a:pt x="77" y="832"/>
                    <a:pt x="84" y="813"/>
                  </a:cubicBezTo>
                  <a:cubicBezTo>
                    <a:pt x="96" y="787"/>
                    <a:pt x="109" y="762"/>
                    <a:pt x="122" y="736"/>
                  </a:cubicBezTo>
                  <a:cubicBezTo>
                    <a:pt x="167" y="672"/>
                    <a:pt x="218" y="615"/>
                    <a:pt x="269" y="563"/>
                  </a:cubicBezTo>
                  <a:cubicBezTo>
                    <a:pt x="340" y="499"/>
                    <a:pt x="410" y="448"/>
                    <a:pt x="487" y="410"/>
                  </a:cubicBezTo>
                  <a:cubicBezTo>
                    <a:pt x="538" y="378"/>
                    <a:pt x="589" y="359"/>
                    <a:pt x="647" y="346"/>
                  </a:cubicBezTo>
                  <a:cubicBezTo>
                    <a:pt x="679" y="339"/>
                    <a:pt x="717" y="333"/>
                    <a:pt x="749" y="333"/>
                  </a:cubicBezTo>
                  <a:lnTo>
                    <a:pt x="788" y="333"/>
                  </a:lnTo>
                  <a:cubicBezTo>
                    <a:pt x="801" y="339"/>
                    <a:pt x="813" y="339"/>
                    <a:pt x="833" y="346"/>
                  </a:cubicBezTo>
                  <a:cubicBezTo>
                    <a:pt x="845" y="352"/>
                    <a:pt x="865" y="359"/>
                    <a:pt x="877" y="365"/>
                  </a:cubicBezTo>
                  <a:cubicBezTo>
                    <a:pt x="897" y="378"/>
                    <a:pt x="916" y="397"/>
                    <a:pt x="929" y="410"/>
                  </a:cubicBezTo>
                  <a:cubicBezTo>
                    <a:pt x="948" y="435"/>
                    <a:pt x="967" y="455"/>
                    <a:pt x="980" y="480"/>
                  </a:cubicBezTo>
                  <a:cubicBezTo>
                    <a:pt x="993" y="506"/>
                    <a:pt x="999" y="525"/>
                    <a:pt x="1005" y="544"/>
                  </a:cubicBezTo>
                  <a:cubicBezTo>
                    <a:pt x="1012" y="557"/>
                    <a:pt x="1025" y="570"/>
                    <a:pt x="1044" y="570"/>
                  </a:cubicBezTo>
                  <a:lnTo>
                    <a:pt x="1057" y="570"/>
                  </a:lnTo>
                  <a:cubicBezTo>
                    <a:pt x="1069" y="570"/>
                    <a:pt x="1076" y="557"/>
                    <a:pt x="1082" y="551"/>
                  </a:cubicBezTo>
                  <a:cubicBezTo>
                    <a:pt x="1089" y="538"/>
                    <a:pt x="1089" y="525"/>
                    <a:pt x="1082" y="519"/>
                  </a:cubicBezTo>
                  <a:cubicBezTo>
                    <a:pt x="1063" y="455"/>
                    <a:pt x="1025" y="397"/>
                    <a:pt x="980" y="346"/>
                  </a:cubicBezTo>
                  <a:cubicBezTo>
                    <a:pt x="961" y="327"/>
                    <a:pt x="941" y="307"/>
                    <a:pt x="916" y="295"/>
                  </a:cubicBezTo>
                  <a:cubicBezTo>
                    <a:pt x="897" y="282"/>
                    <a:pt x="871" y="269"/>
                    <a:pt x="845" y="263"/>
                  </a:cubicBezTo>
                  <a:lnTo>
                    <a:pt x="801" y="256"/>
                  </a:lnTo>
                  <a:cubicBezTo>
                    <a:pt x="794" y="253"/>
                    <a:pt x="789" y="251"/>
                    <a:pt x="785" y="251"/>
                  </a:cubicBezTo>
                  <a:cubicBezTo>
                    <a:pt x="780" y="251"/>
                    <a:pt x="775" y="253"/>
                    <a:pt x="769" y="256"/>
                  </a:cubicBezTo>
                  <a:cubicBezTo>
                    <a:pt x="756" y="253"/>
                    <a:pt x="743" y="251"/>
                    <a:pt x="729" y="251"/>
                  </a:cubicBezTo>
                  <a:cubicBezTo>
                    <a:pt x="716" y="251"/>
                    <a:pt x="701" y="253"/>
                    <a:pt x="685" y="256"/>
                  </a:cubicBezTo>
                  <a:cubicBezTo>
                    <a:pt x="628" y="263"/>
                    <a:pt x="576" y="275"/>
                    <a:pt x="519" y="295"/>
                  </a:cubicBezTo>
                  <a:cubicBezTo>
                    <a:pt x="436" y="333"/>
                    <a:pt x="359" y="378"/>
                    <a:pt x="288" y="442"/>
                  </a:cubicBezTo>
                  <a:cubicBezTo>
                    <a:pt x="263" y="416"/>
                    <a:pt x="237" y="391"/>
                    <a:pt x="218" y="359"/>
                  </a:cubicBezTo>
                  <a:cubicBezTo>
                    <a:pt x="205" y="339"/>
                    <a:pt x="180" y="314"/>
                    <a:pt x="173" y="288"/>
                  </a:cubicBezTo>
                  <a:cubicBezTo>
                    <a:pt x="160" y="269"/>
                    <a:pt x="148" y="237"/>
                    <a:pt x="141" y="218"/>
                  </a:cubicBezTo>
                  <a:cubicBezTo>
                    <a:pt x="135" y="205"/>
                    <a:pt x="128" y="186"/>
                    <a:pt x="122" y="154"/>
                  </a:cubicBezTo>
                  <a:cubicBezTo>
                    <a:pt x="122" y="135"/>
                    <a:pt x="116" y="122"/>
                    <a:pt x="116" y="109"/>
                  </a:cubicBezTo>
                  <a:cubicBezTo>
                    <a:pt x="109" y="83"/>
                    <a:pt x="109" y="64"/>
                    <a:pt x="109" y="45"/>
                  </a:cubicBezTo>
                  <a:cubicBezTo>
                    <a:pt x="109" y="26"/>
                    <a:pt x="90" y="13"/>
                    <a:pt x="77" y="7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7"/>
            <p:cNvSpPr/>
            <p:nvPr/>
          </p:nvSpPr>
          <p:spPr>
            <a:xfrm>
              <a:off x="1683869" y="2768342"/>
              <a:ext cx="169131" cy="56625"/>
            </a:xfrm>
            <a:custGeom>
              <a:avLst/>
              <a:gdLst/>
              <a:ahLst/>
              <a:cxnLst/>
              <a:rect l="l" t="t" r="r" b="b"/>
              <a:pathLst>
                <a:path w="1819" h="609" extrusionOk="0">
                  <a:moveTo>
                    <a:pt x="896" y="1"/>
                  </a:moveTo>
                  <a:cubicBezTo>
                    <a:pt x="544" y="20"/>
                    <a:pt x="212" y="199"/>
                    <a:pt x="0" y="481"/>
                  </a:cubicBezTo>
                  <a:cubicBezTo>
                    <a:pt x="39" y="436"/>
                    <a:pt x="84" y="391"/>
                    <a:pt x="135" y="353"/>
                  </a:cubicBezTo>
                  <a:cubicBezTo>
                    <a:pt x="205" y="295"/>
                    <a:pt x="276" y="250"/>
                    <a:pt x="359" y="212"/>
                  </a:cubicBezTo>
                  <a:cubicBezTo>
                    <a:pt x="404" y="186"/>
                    <a:pt x="448" y="167"/>
                    <a:pt x="500" y="154"/>
                  </a:cubicBezTo>
                  <a:cubicBezTo>
                    <a:pt x="544" y="142"/>
                    <a:pt x="589" y="135"/>
                    <a:pt x="634" y="122"/>
                  </a:cubicBezTo>
                  <a:cubicBezTo>
                    <a:pt x="698" y="115"/>
                    <a:pt x="759" y="112"/>
                    <a:pt x="820" y="112"/>
                  </a:cubicBezTo>
                  <a:cubicBezTo>
                    <a:pt x="863" y="112"/>
                    <a:pt x="905" y="113"/>
                    <a:pt x="948" y="116"/>
                  </a:cubicBezTo>
                  <a:cubicBezTo>
                    <a:pt x="1063" y="129"/>
                    <a:pt x="1172" y="154"/>
                    <a:pt x="1280" y="199"/>
                  </a:cubicBezTo>
                  <a:cubicBezTo>
                    <a:pt x="1325" y="212"/>
                    <a:pt x="1370" y="231"/>
                    <a:pt x="1408" y="257"/>
                  </a:cubicBezTo>
                  <a:cubicBezTo>
                    <a:pt x="1453" y="282"/>
                    <a:pt x="1492" y="308"/>
                    <a:pt x="1530" y="340"/>
                  </a:cubicBezTo>
                  <a:lnTo>
                    <a:pt x="1524" y="334"/>
                  </a:lnTo>
                  <a:lnTo>
                    <a:pt x="1524" y="334"/>
                  </a:lnTo>
                  <a:cubicBezTo>
                    <a:pt x="1620" y="398"/>
                    <a:pt x="1709" y="481"/>
                    <a:pt x="1786" y="570"/>
                  </a:cubicBezTo>
                  <a:cubicBezTo>
                    <a:pt x="1799" y="583"/>
                    <a:pt x="1812" y="596"/>
                    <a:pt x="1818" y="609"/>
                  </a:cubicBezTo>
                  <a:cubicBezTo>
                    <a:pt x="1773" y="513"/>
                    <a:pt x="1716" y="417"/>
                    <a:pt x="1645" y="340"/>
                  </a:cubicBezTo>
                  <a:cubicBezTo>
                    <a:pt x="1581" y="263"/>
                    <a:pt x="1504" y="199"/>
                    <a:pt x="1415" y="148"/>
                  </a:cubicBezTo>
                  <a:cubicBezTo>
                    <a:pt x="1332" y="97"/>
                    <a:pt x="1242" y="58"/>
                    <a:pt x="1152" y="33"/>
                  </a:cubicBezTo>
                  <a:lnTo>
                    <a:pt x="1133" y="26"/>
                  </a:lnTo>
                  <a:cubicBezTo>
                    <a:pt x="1056" y="7"/>
                    <a:pt x="973" y="1"/>
                    <a:pt x="896" y="1"/>
                  </a:cubicBezTo>
                  <a:close/>
                </a:path>
              </a:pathLst>
            </a:custGeom>
            <a:solidFill>
              <a:srgbClr val="432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7"/>
            <p:cNvSpPr/>
            <p:nvPr/>
          </p:nvSpPr>
          <p:spPr>
            <a:xfrm>
              <a:off x="1167291" y="2927982"/>
              <a:ext cx="157787" cy="82101"/>
            </a:xfrm>
            <a:custGeom>
              <a:avLst/>
              <a:gdLst/>
              <a:ahLst/>
              <a:cxnLst/>
              <a:rect l="l" t="t" r="r" b="b"/>
              <a:pathLst>
                <a:path w="1697" h="883" extrusionOk="0">
                  <a:moveTo>
                    <a:pt x="1680" y="161"/>
                  </a:moveTo>
                  <a:lnTo>
                    <a:pt x="1680" y="161"/>
                  </a:lnTo>
                  <a:cubicBezTo>
                    <a:pt x="1685" y="165"/>
                    <a:pt x="1691" y="168"/>
                    <a:pt x="1697" y="172"/>
                  </a:cubicBezTo>
                  <a:lnTo>
                    <a:pt x="1691" y="165"/>
                  </a:lnTo>
                  <a:cubicBezTo>
                    <a:pt x="1687" y="164"/>
                    <a:pt x="1683" y="163"/>
                    <a:pt x="1680" y="161"/>
                  </a:cubicBezTo>
                  <a:close/>
                  <a:moveTo>
                    <a:pt x="1043" y="1"/>
                  </a:moveTo>
                  <a:cubicBezTo>
                    <a:pt x="922" y="1"/>
                    <a:pt x="802" y="21"/>
                    <a:pt x="686" y="57"/>
                  </a:cubicBezTo>
                  <a:cubicBezTo>
                    <a:pt x="513" y="114"/>
                    <a:pt x="353" y="210"/>
                    <a:pt x="231" y="345"/>
                  </a:cubicBezTo>
                  <a:cubicBezTo>
                    <a:pt x="161" y="421"/>
                    <a:pt x="110" y="498"/>
                    <a:pt x="71" y="594"/>
                  </a:cubicBezTo>
                  <a:cubicBezTo>
                    <a:pt x="39" y="684"/>
                    <a:pt x="14" y="780"/>
                    <a:pt x="1" y="882"/>
                  </a:cubicBezTo>
                  <a:cubicBezTo>
                    <a:pt x="33" y="799"/>
                    <a:pt x="65" y="716"/>
                    <a:pt x="110" y="639"/>
                  </a:cubicBezTo>
                  <a:cubicBezTo>
                    <a:pt x="161" y="569"/>
                    <a:pt x="212" y="498"/>
                    <a:pt x="282" y="441"/>
                  </a:cubicBezTo>
                  <a:cubicBezTo>
                    <a:pt x="372" y="357"/>
                    <a:pt x="468" y="287"/>
                    <a:pt x="577" y="229"/>
                  </a:cubicBezTo>
                  <a:lnTo>
                    <a:pt x="577" y="229"/>
                  </a:lnTo>
                  <a:lnTo>
                    <a:pt x="558" y="236"/>
                  </a:lnTo>
                  <a:cubicBezTo>
                    <a:pt x="679" y="172"/>
                    <a:pt x="801" y="127"/>
                    <a:pt x="935" y="95"/>
                  </a:cubicBezTo>
                  <a:cubicBezTo>
                    <a:pt x="1042" y="70"/>
                    <a:pt x="1149" y="57"/>
                    <a:pt x="1256" y="57"/>
                  </a:cubicBezTo>
                  <a:lnTo>
                    <a:pt x="1256" y="57"/>
                  </a:lnTo>
                  <a:cubicBezTo>
                    <a:pt x="1351" y="63"/>
                    <a:pt x="1441" y="76"/>
                    <a:pt x="1531" y="101"/>
                  </a:cubicBezTo>
                  <a:cubicBezTo>
                    <a:pt x="1578" y="119"/>
                    <a:pt x="1631" y="143"/>
                    <a:pt x="1680" y="161"/>
                  </a:cubicBezTo>
                  <a:lnTo>
                    <a:pt x="1680" y="161"/>
                  </a:lnTo>
                  <a:cubicBezTo>
                    <a:pt x="1634" y="134"/>
                    <a:pt x="1589" y="112"/>
                    <a:pt x="1543" y="95"/>
                  </a:cubicBezTo>
                  <a:cubicBezTo>
                    <a:pt x="1435" y="50"/>
                    <a:pt x="1313" y="18"/>
                    <a:pt x="1198" y="12"/>
                  </a:cubicBezTo>
                  <a:cubicBezTo>
                    <a:pt x="1146" y="4"/>
                    <a:pt x="1095" y="1"/>
                    <a:pt x="1043" y="1"/>
                  </a:cubicBezTo>
                  <a:close/>
                </a:path>
              </a:pathLst>
            </a:custGeom>
            <a:solidFill>
              <a:srgbClr val="432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27"/>
          <p:cNvGrpSpPr/>
          <p:nvPr/>
        </p:nvGrpSpPr>
        <p:grpSpPr>
          <a:xfrm>
            <a:off x="-856725" y="4500001"/>
            <a:ext cx="10743775" cy="912870"/>
            <a:chOff x="-856725" y="4500001"/>
            <a:chExt cx="10743775" cy="912870"/>
          </a:xfrm>
        </p:grpSpPr>
        <p:sp>
          <p:nvSpPr>
            <p:cNvPr id="469" name="Google Shape;469;p27"/>
            <p:cNvSpPr/>
            <p:nvPr/>
          </p:nvSpPr>
          <p:spPr>
            <a:xfrm>
              <a:off x="-122622" y="4534225"/>
              <a:ext cx="9357927" cy="878646"/>
            </a:xfrm>
            <a:custGeom>
              <a:avLst/>
              <a:gdLst/>
              <a:ahLst/>
              <a:cxnLst/>
              <a:rect l="l" t="t" r="r" b="b"/>
              <a:pathLst>
                <a:path w="62865" h="7240" extrusionOk="0">
                  <a:moveTo>
                    <a:pt x="0" y="1"/>
                  </a:moveTo>
                  <a:lnTo>
                    <a:pt x="0" y="7239"/>
                  </a:lnTo>
                  <a:lnTo>
                    <a:pt x="62864" y="7239"/>
                  </a:lnTo>
                  <a:lnTo>
                    <a:pt x="62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7"/>
            <p:cNvSpPr/>
            <p:nvPr/>
          </p:nvSpPr>
          <p:spPr>
            <a:xfrm>
              <a:off x="-856725" y="4646473"/>
              <a:ext cx="10743775" cy="540426"/>
            </a:xfrm>
            <a:custGeom>
              <a:avLst/>
              <a:gdLst/>
              <a:ahLst/>
              <a:cxnLst/>
              <a:rect l="l" t="t" r="r" b="b"/>
              <a:pathLst>
                <a:path w="75346" h="3790" extrusionOk="0">
                  <a:moveTo>
                    <a:pt x="51978" y="0"/>
                  </a:moveTo>
                  <a:lnTo>
                    <a:pt x="51978" y="13"/>
                  </a:lnTo>
                  <a:lnTo>
                    <a:pt x="97" y="13"/>
                  </a:lnTo>
                  <a:cubicBezTo>
                    <a:pt x="33" y="282"/>
                    <a:pt x="1" y="557"/>
                    <a:pt x="1" y="832"/>
                  </a:cubicBezTo>
                  <a:cubicBezTo>
                    <a:pt x="7" y="2464"/>
                    <a:pt x="1146" y="3789"/>
                    <a:pt x="2535" y="3789"/>
                  </a:cubicBezTo>
                  <a:lnTo>
                    <a:pt x="2548" y="3789"/>
                  </a:lnTo>
                  <a:cubicBezTo>
                    <a:pt x="3508" y="3789"/>
                    <a:pt x="4398" y="3130"/>
                    <a:pt x="4820" y="2112"/>
                  </a:cubicBezTo>
                  <a:cubicBezTo>
                    <a:pt x="5249" y="3117"/>
                    <a:pt x="6113" y="3744"/>
                    <a:pt x="7073" y="3744"/>
                  </a:cubicBezTo>
                  <a:lnTo>
                    <a:pt x="7086" y="3744"/>
                  </a:lnTo>
                  <a:cubicBezTo>
                    <a:pt x="8200" y="3744"/>
                    <a:pt x="9166" y="2900"/>
                    <a:pt x="9492" y="1651"/>
                  </a:cubicBezTo>
                  <a:cubicBezTo>
                    <a:pt x="9806" y="2900"/>
                    <a:pt x="10804" y="3770"/>
                    <a:pt x="11918" y="3770"/>
                  </a:cubicBezTo>
                  <a:lnTo>
                    <a:pt x="11925" y="3770"/>
                  </a:lnTo>
                  <a:cubicBezTo>
                    <a:pt x="12885" y="3770"/>
                    <a:pt x="13781" y="3111"/>
                    <a:pt x="14197" y="2093"/>
                  </a:cubicBezTo>
                  <a:cubicBezTo>
                    <a:pt x="14625" y="3098"/>
                    <a:pt x="15496" y="3719"/>
                    <a:pt x="16456" y="3719"/>
                  </a:cubicBezTo>
                  <a:lnTo>
                    <a:pt x="16462" y="3719"/>
                  </a:lnTo>
                  <a:cubicBezTo>
                    <a:pt x="17582" y="3719"/>
                    <a:pt x="18574" y="2836"/>
                    <a:pt x="18888" y="1581"/>
                  </a:cubicBezTo>
                  <a:cubicBezTo>
                    <a:pt x="19208" y="2816"/>
                    <a:pt x="20200" y="3680"/>
                    <a:pt x="21307" y="3680"/>
                  </a:cubicBezTo>
                  <a:lnTo>
                    <a:pt x="21314" y="3680"/>
                  </a:lnTo>
                  <a:cubicBezTo>
                    <a:pt x="22274" y="3680"/>
                    <a:pt x="23170" y="3021"/>
                    <a:pt x="23586" y="2003"/>
                  </a:cubicBezTo>
                  <a:cubicBezTo>
                    <a:pt x="24015" y="3008"/>
                    <a:pt x="24879" y="3629"/>
                    <a:pt x="25845" y="3629"/>
                  </a:cubicBezTo>
                  <a:lnTo>
                    <a:pt x="25852" y="3629"/>
                  </a:lnTo>
                  <a:cubicBezTo>
                    <a:pt x="26965" y="3629"/>
                    <a:pt x="27932" y="2784"/>
                    <a:pt x="28265" y="1543"/>
                  </a:cubicBezTo>
                  <a:cubicBezTo>
                    <a:pt x="28572" y="2791"/>
                    <a:pt x="29570" y="3661"/>
                    <a:pt x="30684" y="3661"/>
                  </a:cubicBezTo>
                  <a:lnTo>
                    <a:pt x="30697" y="3661"/>
                  </a:lnTo>
                  <a:cubicBezTo>
                    <a:pt x="31657" y="3661"/>
                    <a:pt x="32546" y="2996"/>
                    <a:pt x="32969" y="1978"/>
                  </a:cubicBezTo>
                  <a:cubicBezTo>
                    <a:pt x="33398" y="2983"/>
                    <a:pt x="34262" y="3610"/>
                    <a:pt x="35222" y="3610"/>
                  </a:cubicBezTo>
                  <a:lnTo>
                    <a:pt x="35235" y="3610"/>
                  </a:lnTo>
                  <a:cubicBezTo>
                    <a:pt x="36393" y="3604"/>
                    <a:pt x="37398" y="2682"/>
                    <a:pt x="37680" y="1363"/>
                  </a:cubicBezTo>
                  <a:cubicBezTo>
                    <a:pt x="38000" y="2605"/>
                    <a:pt x="38992" y="3469"/>
                    <a:pt x="40099" y="3469"/>
                  </a:cubicBezTo>
                  <a:lnTo>
                    <a:pt x="40105" y="3469"/>
                  </a:lnTo>
                  <a:cubicBezTo>
                    <a:pt x="41065" y="3469"/>
                    <a:pt x="41961" y="2804"/>
                    <a:pt x="42377" y="1786"/>
                  </a:cubicBezTo>
                  <a:cubicBezTo>
                    <a:pt x="42813" y="2797"/>
                    <a:pt x="43677" y="3418"/>
                    <a:pt x="44637" y="3418"/>
                  </a:cubicBezTo>
                  <a:lnTo>
                    <a:pt x="44643" y="3418"/>
                  </a:lnTo>
                  <a:cubicBezTo>
                    <a:pt x="45763" y="3418"/>
                    <a:pt x="46723" y="2573"/>
                    <a:pt x="47056" y="1325"/>
                  </a:cubicBezTo>
                  <a:cubicBezTo>
                    <a:pt x="47370" y="2573"/>
                    <a:pt x="48368" y="3450"/>
                    <a:pt x="49482" y="3450"/>
                  </a:cubicBezTo>
                  <a:lnTo>
                    <a:pt x="49488" y="3450"/>
                  </a:lnTo>
                  <a:cubicBezTo>
                    <a:pt x="50448" y="3450"/>
                    <a:pt x="51344" y="2784"/>
                    <a:pt x="51760" y="1767"/>
                  </a:cubicBezTo>
                  <a:cubicBezTo>
                    <a:pt x="52189" y="2772"/>
                    <a:pt x="53053" y="3399"/>
                    <a:pt x="54020" y="3399"/>
                  </a:cubicBezTo>
                  <a:lnTo>
                    <a:pt x="54026" y="3399"/>
                  </a:lnTo>
                  <a:cubicBezTo>
                    <a:pt x="55184" y="3392"/>
                    <a:pt x="56189" y="2471"/>
                    <a:pt x="56471" y="1159"/>
                  </a:cubicBezTo>
                  <a:cubicBezTo>
                    <a:pt x="56797" y="2407"/>
                    <a:pt x="57770" y="3245"/>
                    <a:pt x="58884" y="3245"/>
                  </a:cubicBezTo>
                  <a:lnTo>
                    <a:pt x="58897" y="3245"/>
                  </a:lnTo>
                  <a:cubicBezTo>
                    <a:pt x="59857" y="3245"/>
                    <a:pt x="60746" y="2586"/>
                    <a:pt x="61169" y="1568"/>
                  </a:cubicBezTo>
                  <a:cubicBezTo>
                    <a:pt x="61598" y="2573"/>
                    <a:pt x="62462" y="3200"/>
                    <a:pt x="63422" y="3200"/>
                  </a:cubicBezTo>
                  <a:lnTo>
                    <a:pt x="63435" y="3200"/>
                  </a:lnTo>
                  <a:cubicBezTo>
                    <a:pt x="64548" y="3194"/>
                    <a:pt x="65515" y="2355"/>
                    <a:pt x="65841" y="1107"/>
                  </a:cubicBezTo>
                  <a:cubicBezTo>
                    <a:pt x="66155" y="2355"/>
                    <a:pt x="67153" y="3226"/>
                    <a:pt x="68267" y="3226"/>
                  </a:cubicBezTo>
                  <a:lnTo>
                    <a:pt x="68273" y="3226"/>
                  </a:lnTo>
                  <a:cubicBezTo>
                    <a:pt x="69233" y="3226"/>
                    <a:pt x="70129" y="2567"/>
                    <a:pt x="70545" y="1549"/>
                  </a:cubicBezTo>
                  <a:cubicBezTo>
                    <a:pt x="70974" y="2554"/>
                    <a:pt x="71845" y="3175"/>
                    <a:pt x="72805" y="3175"/>
                  </a:cubicBezTo>
                  <a:lnTo>
                    <a:pt x="72811" y="3175"/>
                  </a:lnTo>
                  <a:cubicBezTo>
                    <a:pt x="73490" y="3175"/>
                    <a:pt x="74123" y="2861"/>
                    <a:pt x="74597" y="2298"/>
                  </a:cubicBezTo>
                  <a:cubicBezTo>
                    <a:pt x="75090" y="1709"/>
                    <a:pt x="75346" y="960"/>
                    <a:pt x="75333" y="199"/>
                  </a:cubicBezTo>
                  <a:cubicBezTo>
                    <a:pt x="75333" y="128"/>
                    <a:pt x="75333" y="64"/>
                    <a:pt x="75326" y="0"/>
                  </a:cubicBezTo>
                  <a:close/>
                </a:path>
              </a:pathLst>
            </a:custGeom>
            <a:solidFill>
              <a:srgbClr val="000000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-213362" y="4539675"/>
              <a:ext cx="9448749" cy="534009"/>
            </a:xfrm>
            <a:custGeom>
              <a:avLst/>
              <a:gdLst/>
              <a:ahLst/>
              <a:cxnLst/>
              <a:rect l="l" t="t" r="r" b="b"/>
              <a:pathLst>
                <a:path w="66264" h="3745" extrusionOk="0">
                  <a:moveTo>
                    <a:pt x="84" y="0"/>
                  </a:moveTo>
                  <a:cubicBezTo>
                    <a:pt x="27" y="250"/>
                    <a:pt x="1" y="506"/>
                    <a:pt x="7" y="762"/>
                  </a:cubicBezTo>
                  <a:cubicBezTo>
                    <a:pt x="14" y="2397"/>
                    <a:pt x="1141" y="3719"/>
                    <a:pt x="2538" y="3719"/>
                  </a:cubicBezTo>
                  <a:cubicBezTo>
                    <a:pt x="2542" y="3719"/>
                    <a:pt x="2545" y="3719"/>
                    <a:pt x="2548" y="3719"/>
                  </a:cubicBezTo>
                  <a:cubicBezTo>
                    <a:pt x="3681" y="3713"/>
                    <a:pt x="4635" y="2836"/>
                    <a:pt x="4955" y="1626"/>
                  </a:cubicBezTo>
                  <a:cubicBezTo>
                    <a:pt x="5267" y="2851"/>
                    <a:pt x="6234" y="3745"/>
                    <a:pt x="7375" y="3745"/>
                  </a:cubicBezTo>
                  <a:cubicBezTo>
                    <a:pt x="7379" y="3745"/>
                    <a:pt x="7383" y="3745"/>
                    <a:pt x="7387" y="3745"/>
                  </a:cubicBezTo>
                  <a:cubicBezTo>
                    <a:pt x="8385" y="3745"/>
                    <a:pt x="9249" y="3060"/>
                    <a:pt x="9659" y="2068"/>
                  </a:cubicBezTo>
                  <a:cubicBezTo>
                    <a:pt x="10073" y="3029"/>
                    <a:pt x="10931" y="3693"/>
                    <a:pt x="11911" y="3693"/>
                  </a:cubicBezTo>
                  <a:cubicBezTo>
                    <a:pt x="11915" y="3693"/>
                    <a:pt x="11920" y="3693"/>
                    <a:pt x="11925" y="3693"/>
                  </a:cubicBezTo>
                  <a:cubicBezTo>
                    <a:pt x="13077" y="3693"/>
                    <a:pt x="14043" y="2784"/>
                    <a:pt x="14344" y="1556"/>
                  </a:cubicBezTo>
                  <a:cubicBezTo>
                    <a:pt x="14663" y="2767"/>
                    <a:pt x="15624" y="3655"/>
                    <a:pt x="16764" y="3655"/>
                  </a:cubicBezTo>
                  <a:cubicBezTo>
                    <a:pt x="16768" y="3655"/>
                    <a:pt x="16772" y="3655"/>
                    <a:pt x="16776" y="3655"/>
                  </a:cubicBezTo>
                  <a:cubicBezTo>
                    <a:pt x="17775" y="3649"/>
                    <a:pt x="18639" y="2964"/>
                    <a:pt x="19048" y="1972"/>
                  </a:cubicBezTo>
                  <a:cubicBezTo>
                    <a:pt x="19462" y="2940"/>
                    <a:pt x="20320" y="3604"/>
                    <a:pt x="21300" y="3604"/>
                  </a:cubicBezTo>
                  <a:cubicBezTo>
                    <a:pt x="21305" y="3604"/>
                    <a:pt x="21309" y="3604"/>
                    <a:pt x="21314" y="3604"/>
                  </a:cubicBezTo>
                  <a:cubicBezTo>
                    <a:pt x="22447" y="3604"/>
                    <a:pt x="23407" y="2720"/>
                    <a:pt x="23721" y="1511"/>
                  </a:cubicBezTo>
                  <a:cubicBezTo>
                    <a:pt x="24033" y="2735"/>
                    <a:pt x="25000" y="3629"/>
                    <a:pt x="26141" y="3629"/>
                  </a:cubicBezTo>
                  <a:cubicBezTo>
                    <a:pt x="26145" y="3629"/>
                    <a:pt x="26149" y="3629"/>
                    <a:pt x="26153" y="3629"/>
                  </a:cubicBezTo>
                  <a:cubicBezTo>
                    <a:pt x="27158" y="3629"/>
                    <a:pt x="28015" y="2944"/>
                    <a:pt x="28425" y="1952"/>
                  </a:cubicBezTo>
                  <a:cubicBezTo>
                    <a:pt x="28845" y="2914"/>
                    <a:pt x="29697" y="3578"/>
                    <a:pt x="30677" y="3578"/>
                  </a:cubicBezTo>
                  <a:cubicBezTo>
                    <a:pt x="30681" y="3578"/>
                    <a:pt x="30686" y="3578"/>
                    <a:pt x="30691" y="3578"/>
                  </a:cubicBezTo>
                  <a:cubicBezTo>
                    <a:pt x="31875" y="3578"/>
                    <a:pt x="32867" y="2618"/>
                    <a:pt x="33136" y="1332"/>
                  </a:cubicBezTo>
                  <a:cubicBezTo>
                    <a:pt x="33454" y="2550"/>
                    <a:pt x="34421" y="3437"/>
                    <a:pt x="35555" y="3437"/>
                  </a:cubicBezTo>
                  <a:cubicBezTo>
                    <a:pt x="35560" y="3437"/>
                    <a:pt x="35564" y="3437"/>
                    <a:pt x="35568" y="3437"/>
                  </a:cubicBezTo>
                  <a:cubicBezTo>
                    <a:pt x="36573" y="3437"/>
                    <a:pt x="37430" y="2752"/>
                    <a:pt x="37840" y="1760"/>
                  </a:cubicBezTo>
                  <a:cubicBezTo>
                    <a:pt x="38254" y="2722"/>
                    <a:pt x="39112" y="3386"/>
                    <a:pt x="40091" y="3386"/>
                  </a:cubicBezTo>
                  <a:cubicBezTo>
                    <a:pt x="40096" y="3386"/>
                    <a:pt x="40101" y="3386"/>
                    <a:pt x="40106" y="3386"/>
                  </a:cubicBezTo>
                  <a:cubicBezTo>
                    <a:pt x="41238" y="3386"/>
                    <a:pt x="42198" y="2509"/>
                    <a:pt x="42518" y="1293"/>
                  </a:cubicBezTo>
                  <a:cubicBezTo>
                    <a:pt x="42825" y="2518"/>
                    <a:pt x="43792" y="3412"/>
                    <a:pt x="44938" y="3412"/>
                  </a:cubicBezTo>
                  <a:cubicBezTo>
                    <a:pt x="44942" y="3412"/>
                    <a:pt x="44946" y="3412"/>
                    <a:pt x="44951" y="3412"/>
                  </a:cubicBezTo>
                  <a:cubicBezTo>
                    <a:pt x="45949" y="3412"/>
                    <a:pt x="46813" y="2727"/>
                    <a:pt x="47216" y="1735"/>
                  </a:cubicBezTo>
                  <a:cubicBezTo>
                    <a:pt x="47637" y="2697"/>
                    <a:pt x="48488" y="3361"/>
                    <a:pt x="49474" y="3361"/>
                  </a:cubicBezTo>
                  <a:cubicBezTo>
                    <a:pt x="49479" y="3361"/>
                    <a:pt x="49484" y="3361"/>
                    <a:pt x="49488" y="3360"/>
                  </a:cubicBezTo>
                  <a:cubicBezTo>
                    <a:pt x="50666" y="3360"/>
                    <a:pt x="51652" y="2407"/>
                    <a:pt x="51927" y="1133"/>
                  </a:cubicBezTo>
                  <a:cubicBezTo>
                    <a:pt x="52246" y="2338"/>
                    <a:pt x="53213" y="3213"/>
                    <a:pt x="54347" y="3213"/>
                  </a:cubicBezTo>
                  <a:cubicBezTo>
                    <a:pt x="54351" y="3213"/>
                    <a:pt x="54355" y="3213"/>
                    <a:pt x="54359" y="3213"/>
                  </a:cubicBezTo>
                  <a:cubicBezTo>
                    <a:pt x="55358" y="3213"/>
                    <a:pt x="56222" y="2522"/>
                    <a:pt x="56625" y="1530"/>
                  </a:cubicBezTo>
                  <a:cubicBezTo>
                    <a:pt x="57047" y="2496"/>
                    <a:pt x="57905" y="3162"/>
                    <a:pt x="58891" y="3162"/>
                  </a:cubicBezTo>
                  <a:cubicBezTo>
                    <a:pt x="60030" y="3162"/>
                    <a:pt x="60983" y="2279"/>
                    <a:pt x="61303" y="1069"/>
                  </a:cubicBezTo>
                  <a:cubicBezTo>
                    <a:pt x="61616" y="2294"/>
                    <a:pt x="62583" y="3188"/>
                    <a:pt x="63723" y="3188"/>
                  </a:cubicBezTo>
                  <a:cubicBezTo>
                    <a:pt x="63727" y="3188"/>
                    <a:pt x="63732" y="3188"/>
                    <a:pt x="63736" y="3188"/>
                  </a:cubicBezTo>
                  <a:cubicBezTo>
                    <a:pt x="65131" y="3181"/>
                    <a:pt x="66264" y="1850"/>
                    <a:pt x="66257" y="218"/>
                  </a:cubicBezTo>
                  <a:cubicBezTo>
                    <a:pt x="66251" y="160"/>
                    <a:pt x="66251" y="77"/>
                    <a:pt x="66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-265601" y="4500001"/>
              <a:ext cx="9526818" cy="115901"/>
            </a:xfrm>
            <a:custGeom>
              <a:avLst/>
              <a:gdLst/>
              <a:ahLst/>
              <a:cxnLst/>
              <a:rect l="l" t="t" r="r" b="b"/>
              <a:pathLst>
                <a:path w="65835" h="801" extrusionOk="0">
                  <a:moveTo>
                    <a:pt x="532" y="1"/>
                  </a:moveTo>
                  <a:cubicBezTo>
                    <a:pt x="0" y="1"/>
                    <a:pt x="0" y="801"/>
                    <a:pt x="532" y="801"/>
                  </a:cubicBezTo>
                  <a:lnTo>
                    <a:pt x="65438" y="801"/>
                  </a:lnTo>
                  <a:cubicBezTo>
                    <a:pt x="65655" y="801"/>
                    <a:pt x="65834" y="622"/>
                    <a:pt x="65834" y="404"/>
                  </a:cubicBezTo>
                  <a:cubicBezTo>
                    <a:pt x="65834" y="180"/>
                    <a:pt x="65655" y="1"/>
                    <a:pt x="65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46D5F33-8C33-06A4-C7BE-E22F32F849E7}"/>
              </a:ext>
            </a:extLst>
          </p:cNvPr>
          <p:cNvSpPr txBox="1"/>
          <p:nvPr/>
        </p:nvSpPr>
        <p:spPr>
          <a:xfrm>
            <a:off x="3531765" y="864066"/>
            <a:ext cx="208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latin typeface="iCiel Smoothy Cursive" panose="00000500000000000000" pitchFamily="2" charset="0"/>
              </a:rPr>
              <a:t>Toán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F5A33-3EEB-F27C-D0CF-7F1ADF3F4FF5}"/>
              </a:ext>
            </a:extLst>
          </p:cNvPr>
          <p:cNvSpPr txBox="1"/>
          <p:nvPr/>
        </p:nvSpPr>
        <p:spPr>
          <a:xfrm>
            <a:off x="1731527" y="1793724"/>
            <a:ext cx="5436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VN-Whimsy" panose="02040603050506020204" pitchFamily="18" charset="0"/>
              </a:rPr>
              <a:t>LUYỆN TẬP VỀ CÁC PHÉP TÍNH VỚI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VN-Whimsy" panose="02040603050506020204" pitchFamily="18" charset="0"/>
              </a:rPr>
              <a:t>SỐ ĐO THỜI GIAN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56F9E-0847-8CB9-5F85-4493334034A2}"/>
              </a:ext>
            </a:extLst>
          </p:cNvPr>
          <p:cNvSpPr txBox="1"/>
          <p:nvPr/>
        </p:nvSpPr>
        <p:spPr>
          <a:xfrm>
            <a:off x="1692339" y="1780661"/>
            <a:ext cx="5436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SVN-Whimsy" panose="02040603050506020204" pitchFamily="18" charset="0"/>
              </a:rPr>
              <a:t>LUYỆN TẬP VỀ CÁC PHÉP TÍNH VỚI 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SVN-Whimsy" panose="02040603050506020204" pitchFamily="18" charset="0"/>
              </a:rPr>
              <a:t>SỐ ĐO THỜI GIAN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BF7E96-3BC7-7E5A-0A71-1D1CC370B026}"/>
              </a:ext>
            </a:extLst>
          </p:cNvPr>
          <p:cNvSpPr txBox="1"/>
          <p:nvPr/>
        </p:nvSpPr>
        <p:spPr>
          <a:xfrm>
            <a:off x="2838993" y="3988526"/>
            <a:ext cx="329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iCiel Smoothy Cursive" panose="00000500000000000000" pitchFamily="2" charset="0"/>
              </a:rPr>
              <a:t>Trang 165 - 166</a:t>
            </a:r>
          </a:p>
        </p:txBody>
      </p:sp>
      <p:pic>
        <p:nvPicPr>
          <p:cNvPr id="473" name="Picture 472">
            <a:extLst>
              <a:ext uri="{FF2B5EF4-FFF2-40B4-BE49-F238E27FC236}">
                <a16:creationId xmlns:a16="http://schemas.microsoft.com/office/drawing/2014/main" id="{B7FA6A93-5245-42AD-9423-C02CBEB74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98" y="713949"/>
            <a:ext cx="775728" cy="77572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7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9"/>
          <p:cNvSpPr txBox="1">
            <a:spLocks noGrp="1"/>
          </p:cNvSpPr>
          <p:nvPr>
            <p:ph type="title"/>
          </p:nvPr>
        </p:nvSpPr>
        <p:spPr>
          <a:xfrm>
            <a:off x="1859365" y="4058029"/>
            <a:ext cx="879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93" name="Google Shape;593;p29"/>
          <p:cNvSpPr txBox="1">
            <a:spLocks noGrp="1"/>
          </p:cNvSpPr>
          <p:nvPr>
            <p:ph type="title" idx="13"/>
          </p:nvPr>
        </p:nvSpPr>
        <p:spPr>
          <a:xfrm>
            <a:off x="1892921" y="1271509"/>
            <a:ext cx="879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94" name="Google Shape;594;p29"/>
          <p:cNvSpPr txBox="1">
            <a:spLocks noGrp="1"/>
          </p:cNvSpPr>
          <p:nvPr>
            <p:ph type="title" idx="14"/>
          </p:nvPr>
        </p:nvSpPr>
        <p:spPr>
          <a:xfrm>
            <a:off x="1850438" y="2722804"/>
            <a:ext cx="879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A25B09-BCEB-126C-F176-96D56BF37F19}"/>
              </a:ext>
            </a:extLst>
          </p:cNvPr>
          <p:cNvSpPr txBox="1"/>
          <p:nvPr/>
        </p:nvSpPr>
        <p:spPr>
          <a:xfrm>
            <a:off x="1104550" y="236290"/>
            <a:ext cx="663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SVN-Dessert Menu Script" panose="00000500000000000000" pitchFamily="2" charset="0"/>
              </a:rPr>
              <a:t>Yêu</a:t>
            </a:r>
            <a:r>
              <a:rPr lang="en-US" sz="4800" dirty="0">
                <a:solidFill>
                  <a:srgbClr val="FFFF00"/>
                </a:solidFill>
                <a:latin typeface="SVN-Dessert Menu Script" panose="000005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VN-Dessert Menu Script" panose="00000500000000000000" pitchFamily="2" charset="0"/>
              </a:rPr>
              <a:t>cầu</a:t>
            </a:r>
            <a:r>
              <a:rPr lang="en-US" sz="4800" dirty="0">
                <a:solidFill>
                  <a:srgbClr val="FFFF00"/>
                </a:solidFill>
                <a:latin typeface="SVN-Dessert Menu Script" panose="000005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VN-Dessert Menu Script" panose="00000500000000000000" pitchFamily="2" charset="0"/>
              </a:rPr>
              <a:t>cần</a:t>
            </a:r>
            <a:r>
              <a:rPr lang="en-US" sz="4800" dirty="0">
                <a:solidFill>
                  <a:srgbClr val="FFFF00"/>
                </a:solidFill>
                <a:latin typeface="SVN-Dessert Menu Script" panose="000005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VN-Dessert Menu Script" panose="00000500000000000000" pitchFamily="2" charset="0"/>
              </a:rPr>
              <a:t>đạt</a:t>
            </a:r>
            <a:endParaRPr lang="en-US" sz="4800" dirty="0">
              <a:solidFill>
                <a:srgbClr val="FFFF00"/>
              </a:solidFill>
              <a:latin typeface="SVN-Dessert Menu Scrip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3856F-EA57-529F-F5C7-392E60BDED81}"/>
              </a:ext>
            </a:extLst>
          </p:cNvPr>
          <p:cNvSpPr txBox="1"/>
          <p:nvPr/>
        </p:nvSpPr>
        <p:spPr>
          <a:xfrm>
            <a:off x="1052818" y="243281"/>
            <a:ext cx="6635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SVN-Dessert Menu Script" panose="00000500000000000000" pitchFamily="2" charset="0"/>
              </a:rPr>
              <a:t>Yêu</a:t>
            </a:r>
            <a:r>
              <a:rPr lang="en-US" sz="4800" dirty="0">
                <a:solidFill>
                  <a:srgbClr val="0070C0"/>
                </a:solidFill>
                <a:latin typeface="SVN-Dessert Menu Script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VN-Dessert Menu Script" panose="00000500000000000000" pitchFamily="2" charset="0"/>
              </a:rPr>
              <a:t>cầu</a:t>
            </a:r>
            <a:r>
              <a:rPr lang="en-US" sz="4800" dirty="0">
                <a:solidFill>
                  <a:srgbClr val="0070C0"/>
                </a:solidFill>
                <a:latin typeface="SVN-Dessert Menu Script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VN-Dessert Menu Script" panose="00000500000000000000" pitchFamily="2" charset="0"/>
              </a:rPr>
              <a:t>cần</a:t>
            </a:r>
            <a:r>
              <a:rPr lang="en-US" sz="4800" dirty="0">
                <a:solidFill>
                  <a:srgbClr val="0070C0"/>
                </a:solidFill>
                <a:latin typeface="SVN-Dessert Menu Script" panose="000005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SVN-Dessert Menu Script" panose="00000500000000000000" pitchFamily="2" charset="0"/>
              </a:rPr>
              <a:t>đạt</a:t>
            </a:r>
            <a:endParaRPr lang="en-US" sz="4800" dirty="0">
              <a:solidFill>
                <a:srgbClr val="0070C0"/>
              </a:solidFill>
              <a:latin typeface="SVN-Dessert Menu Scrip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42E0B-6190-55B4-361A-C3ACB86B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526" y="1180509"/>
            <a:ext cx="1414395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A5B91-B6A1-59D4-7508-29EBBB36A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282" y="-130515"/>
            <a:ext cx="1085182" cy="137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AA0E22-8D54-1B80-09EC-573EBC526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48" y="3142852"/>
            <a:ext cx="1579001" cy="174360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C2C249-8C45-4878-9062-9E073E5090C0}"/>
              </a:ext>
            </a:extLst>
          </p:cNvPr>
          <p:cNvSpPr txBox="1"/>
          <p:nvPr/>
        </p:nvSpPr>
        <p:spPr>
          <a:xfrm>
            <a:off x="2961313" y="1218020"/>
            <a:ext cx="426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đo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gian</a:t>
            </a:r>
            <a:endParaRPr lang="en-US" sz="2400" dirty="0">
              <a:solidFill>
                <a:schemeClr val="tx1"/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0C4A4A-4A93-DA6A-8EF8-6A9564FC3CBF}"/>
              </a:ext>
            </a:extLst>
          </p:cNvPr>
          <p:cNvSpPr txBox="1"/>
          <p:nvPr/>
        </p:nvSpPr>
        <p:spPr>
          <a:xfrm>
            <a:off x="2878821" y="2638862"/>
            <a:ext cx="539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, chia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đo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A09241-5796-C514-085D-7D3B7D22E036}"/>
              </a:ext>
            </a:extLst>
          </p:cNvPr>
          <p:cNvSpPr txBox="1"/>
          <p:nvPr/>
        </p:nvSpPr>
        <p:spPr>
          <a:xfrm>
            <a:off x="2896997" y="4116722"/>
            <a:ext cx="5392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Vận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toán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iCiel Smoothy Cursive" panose="00000500000000000000" pitchFamily="2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iCiel Smoothy Cursive" panose="00000500000000000000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593" grpId="0"/>
      <p:bldP spid="594" grpId="0"/>
      <p:bldP spid="5" grpId="0"/>
      <p:bldP spid="4" grpId="0"/>
      <p:bldP spid="32" grpId="0"/>
      <p:bldP spid="3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9C6F7-526A-F535-420F-6FAC43847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98" y="153435"/>
            <a:ext cx="8647907" cy="58541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830E5-1BA0-5F4A-BB4A-69DDCB5C0189}"/>
              </a:ext>
            </a:extLst>
          </p:cNvPr>
          <p:cNvSpPr txBox="1"/>
          <p:nvPr/>
        </p:nvSpPr>
        <p:spPr>
          <a:xfrm>
            <a:off x="855676" y="1040235"/>
            <a:ext cx="4832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3"/>
                </a:solidFill>
                <a:latin typeface="SVN-ARCO Typography" panose="020B0603050302020204" pitchFamily="34" charset="2"/>
              </a:rPr>
              <a:t>L</a:t>
            </a:r>
            <a:r>
              <a:rPr lang="en-US" sz="9600" dirty="0">
                <a:solidFill>
                  <a:srgbClr val="92D050"/>
                </a:solidFill>
                <a:latin typeface="SVN-ARCO Typography" panose="020B0603050302020204" pitchFamily="34" charset="2"/>
              </a:rPr>
              <a:t>U</a:t>
            </a:r>
            <a:r>
              <a:rPr lang="en-US" sz="9600" dirty="0">
                <a:solidFill>
                  <a:schemeClr val="accent6">
                    <a:lumMod val="75000"/>
                  </a:schemeClr>
                </a:solidFill>
                <a:latin typeface="SVN-ARCO Typography" panose="020B0603050302020204" pitchFamily="34" charset="2"/>
              </a:rPr>
              <a:t>Y</a:t>
            </a:r>
            <a:r>
              <a:rPr lang="en-US" sz="9600" dirty="0">
                <a:solidFill>
                  <a:srgbClr val="00B0F0"/>
                </a:solidFill>
                <a:latin typeface="SVN-ARCO Typography" panose="020B0603050302020204" pitchFamily="34" charset="2"/>
              </a:rPr>
              <a:t>Ệ</a:t>
            </a:r>
            <a:r>
              <a:rPr lang="en-US" sz="9600" dirty="0">
                <a:solidFill>
                  <a:schemeClr val="accent5">
                    <a:lumMod val="75000"/>
                  </a:schemeClr>
                </a:solidFill>
                <a:latin typeface="SVN-ARCO Typography" panose="020B0603050302020204" pitchFamily="34" charset="2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8C34E-9F62-C782-7DFC-A4D4FCCD439B}"/>
              </a:ext>
            </a:extLst>
          </p:cNvPr>
          <p:cNvSpPr txBox="1"/>
          <p:nvPr/>
        </p:nvSpPr>
        <p:spPr>
          <a:xfrm>
            <a:off x="4261606" y="2475763"/>
            <a:ext cx="42699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9C5BCD"/>
                </a:solidFill>
                <a:latin typeface="SVN-ARCO Typography" panose="020B0603050302020204" pitchFamily="34" charset="2"/>
              </a:rPr>
              <a:t>T</a:t>
            </a:r>
            <a:r>
              <a:rPr lang="en-US" sz="9600" dirty="0">
                <a:solidFill>
                  <a:srgbClr val="FFC000"/>
                </a:solidFill>
                <a:latin typeface="SVN-ARCO Typography" panose="020B0603050302020204" pitchFamily="34" charset="2"/>
              </a:rPr>
              <a:t>Ậ</a:t>
            </a:r>
            <a:r>
              <a:rPr lang="en-US" sz="9600" dirty="0">
                <a:solidFill>
                  <a:srgbClr val="00B050"/>
                </a:solidFill>
                <a:latin typeface="SVN-ARCO Typography" panose="020B0603050302020204" pitchFamily="34" charset="2"/>
              </a:rPr>
              <a:t>P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8"/>
          <p:cNvGrpSpPr/>
          <p:nvPr/>
        </p:nvGrpSpPr>
        <p:grpSpPr>
          <a:xfrm>
            <a:off x="-317993" y="3230352"/>
            <a:ext cx="1235320" cy="1634058"/>
            <a:chOff x="-317993" y="3230352"/>
            <a:chExt cx="1235320" cy="1634058"/>
          </a:xfrm>
        </p:grpSpPr>
        <p:sp>
          <p:nvSpPr>
            <p:cNvPr id="480" name="Google Shape;480;p28"/>
            <p:cNvSpPr/>
            <p:nvPr/>
          </p:nvSpPr>
          <p:spPr>
            <a:xfrm rot="2059829">
              <a:off x="-49376" y="3680938"/>
              <a:ext cx="345608" cy="116818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 rot="2059829">
              <a:off x="152135" y="3605302"/>
              <a:ext cx="345608" cy="642249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rot="2059829">
              <a:off x="105470" y="3488487"/>
              <a:ext cx="537998" cy="745996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2059829">
              <a:off x="28017" y="3939720"/>
              <a:ext cx="5475" cy="5715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 rot="2059829">
              <a:off x="-23680" y="4088191"/>
              <a:ext cx="477312" cy="7580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 rot="2059829">
              <a:off x="439402" y="4221803"/>
              <a:ext cx="5012" cy="6191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 rot="2059829">
              <a:off x="188771" y="4139789"/>
              <a:ext cx="88445" cy="4604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 rot="2059829">
              <a:off x="463949" y="3663365"/>
              <a:ext cx="384086" cy="401812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 rot="2059829">
              <a:off x="781950" y="3797425"/>
              <a:ext cx="64773" cy="5707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 rot="2059829">
              <a:off x="857738" y="3804689"/>
              <a:ext cx="13957" cy="14844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 rot="2059829">
              <a:off x="853020" y="3838611"/>
              <a:ext cx="16656" cy="14447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 rot="2059829">
              <a:off x="840148" y="3779736"/>
              <a:ext cx="13880" cy="142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 rot="2059829">
              <a:off x="610519" y="3803781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 rot="2059829">
              <a:off x="54112" y="3386420"/>
              <a:ext cx="379614" cy="397764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 rot="2059829">
              <a:off x="175678" y="3381955"/>
              <a:ext cx="64233" cy="5707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 rot="2059829">
              <a:off x="191076" y="3348320"/>
              <a:ext cx="14420" cy="14844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 rot="2059829">
              <a:off x="164978" y="3366177"/>
              <a:ext cx="14420" cy="14764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 rot="2059829">
              <a:off x="220069" y="3354496"/>
              <a:ext cx="13880" cy="14764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 rot="2059829">
              <a:off x="81503" y="3435692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 rot="2059829">
              <a:off x="702960" y="3411329"/>
              <a:ext cx="109111" cy="101207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 rot="2059829">
              <a:off x="727538" y="3432870"/>
              <a:ext cx="60454" cy="5683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 rot="2059829">
              <a:off x="466986" y="3253967"/>
              <a:ext cx="109111" cy="101683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2059829">
              <a:off x="491754" y="3275639"/>
              <a:ext cx="60454" cy="5731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2059829">
              <a:off x="294509" y="3346989"/>
              <a:ext cx="502527" cy="428325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rot="2059829">
              <a:off x="610608" y="3568517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rot="2059829">
              <a:off x="491594" y="3487240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rot="2059829">
              <a:off x="468125" y="3539370"/>
              <a:ext cx="131319" cy="10882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 rot="2059829">
              <a:off x="524341" y="3559037"/>
              <a:ext cx="43567" cy="28021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 rot="2059829">
              <a:off x="537257" y="3567245"/>
              <a:ext cx="77" cy="4127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 rot="2059829">
              <a:off x="496536" y="3593968"/>
              <a:ext cx="65158" cy="1532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 rot="2059829">
              <a:off x="425178" y="3467027"/>
              <a:ext cx="47423" cy="41912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059829">
              <a:off x="622417" y="3611162"/>
              <a:ext cx="47963" cy="42309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059829">
              <a:off x="550164" y="3446017"/>
              <a:ext cx="105718" cy="61042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059829">
              <a:off x="654474" y="3715168"/>
              <a:ext cx="38092" cy="7271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059829">
              <a:off x="400628" y="3334969"/>
              <a:ext cx="35085" cy="59534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 rot="2059829">
              <a:off x="465500" y="3333741"/>
              <a:ext cx="20820" cy="17384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 rot="2059829">
              <a:off x="333173" y="3763888"/>
              <a:ext cx="214752" cy="128116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 rot="2059829">
              <a:off x="307815" y="3737347"/>
              <a:ext cx="14882" cy="23496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 rot="2059829">
              <a:off x="176377" y="3819124"/>
              <a:ext cx="295178" cy="279570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 rot="2059829">
              <a:off x="212627" y="3748358"/>
              <a:ext cx="264565" cy="329499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 rot="2059829">
              <a:off x="319190" y="3879287"/>
              <a:ext cx="33620" cy="417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 rot="2059829">
              <a:off x="334311" y="3894101"/>
              <a:ext cx="43490" cy="52469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8"/>
          <p:cNvGrpSpPr/>
          <p:nvPr/>
        </p:nvGrpSpPr>
        <p:grpSpPr>
          <a:xfrm>
            <a:off x="8074669" y="390650"/>
            <a:ext cx="1669950" cy="1971255"/>
            <a:chOff x="8074669" y="390650"/>
            <a:chExt cx="1669950" cy="1971255"/>
          </a:xfrm>
        </p:grpSpPr>
        <p:sp>
          <p:nvSpPr>
            <p:cNvPr id="523" name="Google Shape;523;p28"/>
            <p:cNvSpPr/>
            <p:nvPr/>
          </p:nvSpPr>
          <p:spPr>
            <a:xfrm rot="-2073956" flipH="1">
              <a:off x="8909506" y="1024818"/>
              <a:ext cx="508951" cy="130816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 rot="-2073956" flipH="1">
              <a:off x="8692739" y="904746"/>
              <a:ext cx="508951" cy="919019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 rot="-2073956" flipH="1">
              <a:off x="8166979" y="1018982"/>
              <a:ext cx="517697" cy="486486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 rot="-2073956" flipH="1">
              <a:off x="8166750" y="1191881"/>
              <a:ext cx="95293" cy="81668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 rot="-2073956" flipH="1">
              <a:off x="8127753" y="120536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 rot="-2073956" flipH="1">
              <a:off x="8135480" y="125121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 rot="-2073956" flipH="1">
              <a:off x="8149718" y="1170413"/>
              <a:ext cx="24079" cy="20445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 rot="-2073956" flipH="1">
              <a:off x="8253232" y="1218361"/>
              <a:ext cx="254532" cy="202182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 rot="-2073956" flipH="1">
              <a:off x="8316029" y="1160267"/>
              <a:ext cx="102676" cy="86666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 rot="-2073956" flipH="1">
              <a:off x="8458008" y="1163345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-2073956" flipH="1">
              <a:off x="8148246" y="724487"/>
              <a:ext cx="185476" cy="224785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-2073956" flipH="1">
              <a:off x="8183959" y="768552"/>
              <a:ext cx="109150" cy="113131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-2073956" flipH="1">
              <a:off x="8585029" y="423486"/>
              <a:ext cx="185476" cy="224104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-2073956" flipH="1">
              <a:off x="8610098" y="465479"/>
              <a:ext cx="109945" cy="113472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-2073956" flipH="1">
              <a:off x="8220361" y="561627"/>
              <a:ext cx="740086" cy="612907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 rot="-2073956" flipH="1">
              <a:off x="8266159" y="766559"/>
              <a:ext cx="79392" cy="62699"/>
            </a:xfrm>
            <a:custGeom>
              <a:avLst/>
              <a:gdLst/>
              <a:ahLst/>
              <a:cxnLst/>
              <a:rect l="l" t="t" r="r" b="b"/>
              <a:pathLst>
                <a:path w="699" h="552" fill="none" extrusionOk="0">
                  <a:moveTo>
                    <a:pt x="0" y="1"/>
                  </a:moveTo>
                  <a:lnTo>
                    <a:pt x="698" y="551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 rot="-2073956" flipH="1">
              <a:off x="8767559" y="573467"/>
              <a:ext cx="517697" cy="486372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 rot="-2073956" flipH="1">
              <a:off x="9027658" y="573703"/>
              <a:ext cx="94612" cy="81327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 rot="-2073956" flipH="1">
              <a:off x="9075925" y="526106"/>
              <a:ext cx="24079" cy="20673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 rot="-2073956" flipH="1">
              <a:off x="9115921" y="549476"/>
              <a:ext cx="24760" cy="20559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 rot="-2073956" flipH="1">
              <a:off x="9033611" y="537038"/>
              <a:ext cx="20444" cy="2044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 rot="-2073956" flipH="1">
              <a:off x="8959127" y="700174"/>
              <a:ext cx="254532" cy="202296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 rot="-2073956" flipH="1">
              <a:off x="8937730" y="710735"/>
              <a:ext cx="102563" cy="8666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 rot="-2073956" flipH="1">
              <a:off x="8919468" y="823346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 rot="-2073956" flipH="1">
              <a:off x="8493176" y="731326"/>
              <a:ext cx="783814" cy="106747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 rot="-2073956" flipH="1">
              <a:off x="8764794" y="1560248"/>
              <a:ext cx="742358" cy="126534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rot="-2073956" flipH="1">
              <a:off x="9050992" y="1638399"/>
              <a:ext cx="138908" cy="14653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rot="-2073956" flipH="1">
              <a:off x="8725766" y="1626934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 rot="-2073956" flipH="1">
              <a:off x="8664288" y="1550546"/>
              <a:ext cx="88024" cy="47365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 rot="-2073956" flipH="1">
              <a:off x="9211285" y="1292429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 rot="-2073956" flipH="1">
              <a:off x="9198247" y="1182629"/>
              <a:ext cx="88138" cy="47365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 rot="-2073956" flipH="1">
              <a:off x="8879899" y="1339965"/>
              <a:ext cx="337332" cy="219674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 rot="-2073956" flipH="1">
              <a:off x="8665240" y="1078501"/>
              <a:ext cx="435579" cy="422424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 rot="-2073956" flipH="1">
              <a:off x="8718472" y="1112562"/>
              <a:ext cx="390487" cy="47160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 rot="-2073956" flipH="1">
              <a:off x="8908998" y="1315306"/>
              <a:ext cx="35778" cy="40096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 rot="-2073956" flipH="1">
              <a:off x="8866892" y="1323374"/>
              <a:ext cx="51679" cy="60541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2073956" flipH="1">
              <a:off x="9116613" y="984899"/>
              <a:ext cx="18286" cy="145503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2073956" flipH="1">
              <a:off x="8318199" y="639187"/>
              <a:ext cx="538709" cy="445709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2073956" flipH="1">
              <a:off x="8450732" y="866855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2073956" flipH="1">
              <a:off x="8625542" y="746418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2073956" flipH="1">
              <a:off x="8700495" y="724606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2073956" flipH="1">
              <a:off x="8416161" y="920502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2073956" flipH="1">
              <a:off x="8453311" y="640948"/>
              <a:ext cx="156399" cy="315540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2073956" flipH="1">
              <a:off x="8635129" y="954705"/>
              <a:ext cx="65536" cy="67129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2073956" flipH="1">
              <a:off x="8532283" y="894772"/>
              <a:ext cx="156399" cy="37142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2073956" flipH="1">
              <a:off x="8631218" y="901144"/>
              <a:ext cx="114" cy="65539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2073956" flipH="1">
              <a:off x="8602955" y="950863"/>
              <a:ext cx="92454" cy="19082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2073956" flipH="1">
              <a:off x="8458002" y="575768"/>
              <a:ext cx="72123" cy="134599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2073956" flipH="1">
              <a:off x="8383588" y="630036"/>
              <a:ext cx="66217" cy="134599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-2073956" flipH="1">
              <a:off x="8278424" y="1024103"/>
              <a:ext cx="130958" cy="48842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2073956" flipH="1">
              <a:off x="8424036" y="1095948"/>
              <a:ext cx="80074" cy="67015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2073956" flipH="1">
              <a:off x="8220969" y="912216"/>
              <a:ext cx="74281" cy="51795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2073956" flipH="1">
              <a:off x="8781227" y="679123"/>
              <a:ext cx="131753" cy="48047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2073956" flipH="1">
              <a:off x="8840208" y="810504"/>
              <a:ext cx="81550" cy="67015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2073956" flipH="1">
              <a:off x="8737949" y="558090"/>
              <a:ext cx="73486" cy="51681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9B2A56-FC87-EDA1-F21D-74757D136E56}"/>
              </a:ext>
            </a:extLst>
          </p:cNvPr>
          <p:cNvSpPr txBox="1"/>
          <p:nvPr/>
        </p:nvSpPr>
        <p:spPr>
          <a:xfrm>
            <a:off x="385894" y="385894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1: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2BE90-5B3A-1F07-DABB-F82F3169EF36}"/>
              </a:ext>
            </a:extLst>
          </p:cNvPr>
          <p:cNvSpPr txBox="1"/>
          <p:nvPr/>
        </p:nvSpPr>
        <p:spPr>
          <a:xfrm>
            <a:off x="207627" y="1434111"/>
            <a:ext cx="8156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12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 b) 5,4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+ 11,2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5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20,4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12, 8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8" name="Picture 457">
            <a:extLst>
              <a:ext uri="{FF2B5EF4-FFF2-40B4-BE49-F238E27FC236}">
                <a16:creationId xmlns:a16="http://schemas.microsoft.com/office/drawing/2014/main" id="{0D3CE84F-43DD-4C13-6EE1-1ED87192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83" y="2356175"/>
            <a:ext cx="2127688" cy="2712955"/>
          </a:xfrm>
          <a:prstGeom prst="rect">
            <a:avLst/>
          </a:prstGeom>
        </p:spPr>
      </p:pic>
      <p:pic>
        <p:nvPicPr>
          <p:cNvPr id="460" name="Picture 459">
            <a:extLst>
              <a:ext uri="{FF2B5EF4-FFF2-40B4-BE49-F238E27FC236}">
                <a16:creationId xmlns:a16="http://schemas.microsoft.com/office/drawing/2014/main" id="{E2AC2BDC-6610-BFCF-9998-5800F44ED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489" y="2043244"/>
            <a:ext cx="1799963" cy="1799963"/>
          </a:xfrm>
          <a:prstGeom prst="rect">
            <a:avLst/>
          </a:prstGeom>
        </p:spPr>
      </p:pic>
      <p:sp>
        <p:nvSpPr>
          <p:cNvPr id="461" name="TextBox 460">
            <a:extLst>
              <a:ext uri="{FF2B5EF4-FFF2-40B4-BE49-F238E27FC236}">
                <a16:creationId xmlns:a16="http://schemas.microsoft.com/office/drawing/2014/main" id="{055E0308-7B3B-99D5-9154-423E5EC3EB3B}"/>
              </a:ext>
            </a:extLst>
          </p:cNvPr>
          <p:cNvSpPr txBox="1"/>
          <p:nvPr/>
        </p:nvSpPr>
        <p:spPr>
          <a:xfrm>
            <a:off x="4420998" y="3506598"/>
            <a:ext cx="4874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iCiel Smoothy Cursive" panose="00000500000000000000" pitchFamily="2" charset="0"/>
              </a:rPr>
              <a:t>Bạn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hãy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nêu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cách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tính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các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phép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tính</a:t>
            </a:r>
            <a:r>
              <a:rPr lang="en-US" sz="3200" dirty="0">
                <a:latin typeface="iCiel Smoothy Cursive" panose="00000500000000000000" pitchFamily="2" charset="0"/>
              </a:rPr>
              <a:t> </a:t>
            </a:r>
            <a:r>
              <a:rPr lang="en-US" sz="3200" dirty="0" err="1">
                <a:latin typeface="iCiel Smoothy Cursive" panose="00000500000000000000" pitchFamily="2" charset="0"/>
              </a:rPr>
              <a:t>này</a:t>
            </a:r>
            <a:r>
              <a:rPr lang="en-US" sz="3200" dirty="0">
                <a:latin typeface="iCiel Smoothy Cursive" panose="00000500000000000000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28"/>
          <p:cNvGrpSpPr/>
          <p:nvPr/>
        </p:nvGrpSpPr>
        <p:grpSpPr>
          <a:xfrm>
            <a:off x="-317993" y="3230352"/>
            <a:ext cx="1235320" cy="1634058"/>
            <a:chOff x="-317993" y="3230352"/>
            <a:chExt cx="1235320" cy="1634058"/>
          </a:xfrm>
        </p:grpSpPr>
        <p:sp>
          <p:nvSpPr>
            <p:cNvPr id="480" name="Google Shape;480;p28"/>
            <p:cNvSpPr/>
            <p:nvPr/>
          </p:nvSpPr>
          <p:spPr>
            <a:xfrm rot="2059829">
              <a:off x="-49376" y="3680938"/>
              <a:ext cx="345608" cy="1168182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1"/>
                  </a:moveTo>
                  <a:lnTo>
                    <a:pt x="1" y="7643"/>
                  </a:lnTo>
                  <a:cubicBezTo>
                    <a:pt x="1" y="7643"/>
                    <a:pt x="948" y="8091"/>
                    <a:pt x="2305" y="8091"/>
                  </a:cubicBezTo>
                  <a:cubicBezTo>
                    <a:pt x="3963" y="8091"/>
                    <a:pt x="4481" y="7643"/>
                    <a:pt x="4481" y="7643"/>
                  </a:cubicBezTo>
                  <a:lnTo>
                    <a:pt x="4481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 rot="2059829">
              <a:off x="152135" y="3605302"/>
              <a:ext cx="345608" cy="642249"/>
            </a:xfrm>
            <a:custGeom>
              <a:avLst/>
              <a:gdLst/>
              <a:ahLst/>
              <a:cxnLst/>
              <a:rect l="l" t="t" r="r" b="b"/>
              <a:pathLst>
                <a:path w="4482" h="8091" extrusionOk="0">
                  <a:moveTo>
                    <a:pt x="1" y="0"/>
                  </a:moveTo>
                  <a:lnTo>
                    <a:pt x="1" y="7649"/>
                  </a:lnTo>
                  <a:cubicBezTo>
                    <a:pt x="1" y="7649"/>
                    <a:pt x="948" y="8090"/>
                    <a:pt x="2305" y="8090"/>
                  </a:cubicBezTo>
                  <a:cubicBezTo>
                    <a:pt x="3963" y="8090"/>
                    <a:pt x="4481" y="7649"/>
                    <a:pt x="4481" y="7649"/>
                  </a:cubicBezTo>
                  <a:lnTo>
                    <a:pt x="4481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 rot="2059829">
              <a:off x="105470" y="3488487"/>
              <a:ext cx="537998" cy="745996"/>
            </a:xfrm>
            <a:custGeom>
              <a:avLst/>
              <a:gdLst/>
              <a:ahLst/>
              <a:cxnLst/>
              <a:rect l="l" t="t" r="r" b="b"/>
              <a:pathLst>
                <a:path w="6977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34" y="1351"/>
                    <a:pt x="788" y="3072"/>
                    <a:pt x="404" y="4781"/>
                  </a:cubicBezTo>
                  <a:cubicBezTo>
                    <a:pt x="282" y="5357"/>
                    <a:pt x="308" y="5908"/>
                    <a:pt x="244" y="6458"/>
                  </a:cubicBezTo>
                  <a:cubicBezTo>
                    <a:pt x="167" y="7053"/>
                    <a:pt x="0" y="7636"/>
                    <a:pt x="0" y="8141"/>
                  </a:cubicBezTo>
                  <a:cubicBezTo>
                    <a:pt x="0" y="8141"/>
                    <a:pt x="825" y="9397"/>
                    <a:pt x="3472" y="9397"/>
                  </a:cubicBezTo>
                  <a:cubicBezTo>
                    <a:pt x="3524" y="9397"/>
                    <a:pt x="3576" y="9397"/>
                    <a:pt x="3629" y="9396"/>
                  </a:cubicBezTo>
                  <a:cubicBezTo>
                    <a:pt x="6298" y="9345"/>
                    <a:pt x="6817" y="8141"/>
                    <a:pt x="6817" y="8141"/>
                  </a:cubicBezTo>
                  <a:cubicBezTo>
                    <a:pt x="6977" y="7335"/>
                    <a:pt x="6631" y="6362"/>
                    <a:pt x="6574" y="5863"/>
                  </a:cubicBezTo>
                  <a:cubicBezTo>
                    <a:pt x="6529" y="5460"/>
                    <a:pt x="6567" y="4820"/>
                    <a:pt x="6497" y="4410"/>
                  </a:cubicBezTo>
                  <a:cubicBezTo>
                    <a:pt x="6202" y="2720"/>
                    <a:pt x="5690" y="1043"/>
                    <a:pt x="4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 rot="2059829">
              <a:off x="28017" y="3939720"/>
              <a:ext cx="5475" cy="5715"/>
            </a:xfrm>
            <a:custGeom>
              <a:avLst/>
              <a:gdLst/>
              <a:ahLst/>
              <a:cxnLst/>
              <a:rect l="l" t="t" r="r" b="b"/>
              <a:pathLst>
                <a:path w="71" h="72" fill="none" extrusionOk="0">
                  <a:moveTo>
                    <a:pt x="0" y="1"/>
                  </a:moveTo>
                  <a:cubicBezTo>
                    <a:pt x="19" y="26"/>
                    <a:pt x="45" y="45"/>
                    <a:pt x="70" y="7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 rot="2059829">
              <a:off x="-23680" y="4088191"/>
              <a:ext cx="477312" cy="75806"/>
            </a:xfrm>
            <a:custGeom>
              <a:avLst/>
              <a:gdLst/>
              <a:ahLst/>
              <a:cxnLst/>
              <a:rect l="l" t="t" r="r" b="b"/>
              <a:pathLst>
                <a:path w="6190" h="955" fill="none" extrusionOk="0">
                  <a:moveTo>
                    <a:pt x="1" y="39"/>
                  </a:moveTo>
                  <a:cubicBezTo>
                    <a:pt x="481" y="417"/>
                    <a:pt x="1466" y="954"/>
                    <a:pt x="3258" y="916"/>
                  </a:cubicBezTo>
                  <a:cubicBezTo>
                    <a:pt x="5006" y="884"/>
                    <a:pt x="5825" y="359"/>
                    <a:pt x="6190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 rot="2059829">
              <a:off x="439402" y="4221803"/>
              <a:ext cx="5012" cy="6191"/>
            </a:xfrm>
            <a:custGeom>
              <a:avLst/>
              <a:gdLst/>
              <a:ahLst/>
              <a:cxnLst/>
              <a:rect l="l" t="t" r="r" b="b"/>
              <a:pathLst>
                <a:path w="65" h="78" fill="none" extrusionOk="0">
                  <a:moveTo>
                    <a:pt x="1" y="77"/>
                  </a:moveTo>
                  <a:cubicBezTo>
                    <a:pt x="26" y="52"/>
                    <a:pt x="46" y="26"/>
                    <a:pt x="6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 rot="2059829">
              <a:off x="188771" y="4139789"/>
              <a:ext cx="88445" cy="4604"/>
            </a:xfrm>
            <a:custGeom>
              <a:avLst/>
              <a:gdLst/>
              <a:ahLst/>
              <a:cxnLst/>
              <a:rect l="l" t="t" r="r" b="b"/>
              <a:pathLst>
                <a:path w="1147" h="58" fill="none" extrusionOk="0">
                  <a:moveTo>
                    <a:pt x="1" y="7"/>
                  </a:moveTo>
                  <a:cubicBezTo>
                    <a:pt x="385" y="58"/>
                    <a:pt x="769" y="51"/>
                    <a:pt x="1146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 rot="2059829">
              <a:off x="463949" y="3663365"/>
              <a:ext cx="384086" cy="401812"/>
            </a:xfrm>
            <a:custGeom>
              <a:avLst/>
              <a:gdLst/>
              <a:ahLst/>
              <a:cxnLst/>
              <a:rect l="l" t="t" r="r" b="b"/>
              <a:pathLst>
                <a:path w="4981" h="5062" extrusionOk="0">
                  <a:moveTo>
                    <a:pt x="4346" y="1"/>
                  </a:moveTo>
                  <a:cubicBezTo>
                    <a:pt x="4259" y="1"/>
                    <a:pt x="4160" y="18"/>
                    <a:pt x="4046" y="57"/>
                  </a:cubicBezTo>
                  <a:cubicBezTo>
                    <a:pt x="3694" y="185"/>
                    <a:pt x="3374" y="607"/>
                    <a:pt x="3124" y="889"/>
                  </a:cubicBezTo>
                  <a:cubicBezTo>
                    <a:pt x="2311" y="1791"/>
                    <a:pt x="1204" y="2374"/>
                    <a:pt x="1" y="2540"/>
                  </a:cubicBezTo>
                  <a:lnTo>
                    <a:pt x="122" y="5062"/>
                  </a:lnTo>
                  <a:cubicBezTo>
                    <a:pt x="865" y="4697"/>
                    <a:pt x="1582" y="4294"/>
                    <a:pt x="2273" y="3852"/>
                  </a:cubicBezTo>
                  <a:cubicBezTo>
                    <a:pt x="3188" y="3263"/>
                    <a:pt x="4084" y="2585"/>
                    <a:pt x="4634" y="1644"/>
                  </a:cubicBezTo>
                  <a:cubicBezTo>
                    <a:pt x="4788" y="1382"/>
                    <a:pt x="4980" y="998"/>
                    <a:pt x="4935" y="697"/>
                  </a:cubicBezTo>
                  <a:cubicBezTo>
                    <a:pt x="4903" y="445"/>
                    <a:pt x="4790" y="1"/>
                    <a:pt x="43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 rot="2059829">
              <a:off x="781950" y="3797425"/>
              <a:ext cx="64773" cy="57073"/>
            </a:xfrm>
            <a:custGeom>
              <a:avLst/>
              <a:gdLst/>
              <a:ahLst/>
              <a:cxnLst/>
              <a:rect l="l" t="t" r="r" b="b"/>
              <a:pathLst>
                <a:path w="840" h="719" extrusionOk="0">
                  <a:moveTo>
                    <a:pt x="358" y="0"/>
                  </a:moveTo>
                  <a:cubicBezTo>
                    <a:pt x="267" y="0"/>
                    <a:pt x="182" y="34"/>
                    <a:pt x="122" y="103"/>
                  </a:cubicBezTo>
                  <a:cubicBezTo>
                    <a:pt x="1" y="237"/>
                    <a:pt x="46" y="468"/>
                    <a:pt x="206" y="609"/>
                  </a:cubicBezTo>
                  <a:cubicBezTo>
                    <a:pt x="288" y="681"/>
                    <a:pt x="390" y="718"/>
                    <a:pt x="486" y="718"/>
                  </a:cubicBezTo>
                  <a:cubicBezTo>
                    <a:pt x="575" y="718"/>
                    <a:pt x="659" y="686"/>
                    <a:pt x="718" y="621"/>
                  </a:cubicBezTo>
                  <a:cubicBezTo>
                    <a:pt x="839" y="481"/>
                    <a:pt x="794" y="257"/>
                    <a:pt x="634" y="109"/>
                  </a:cubicBezTo>
                  <a:cubicBezTo>
                    <a:pt x="553" y="37"/>
                    <a:pt x="452" y="0"/>
                    <a:pt x="3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 rot="2059829">
              <a:off x="857738" y="3804689"/>
              <a:ext cx="13957" cy="14844"/>
            </a:xfrm>
            <a:custGeom>
              <a:avLst/>
              <a:gdLst/>
              <a:ahLst/>
              <a:cxnLst/>
              <a:rect l="l" t="t" r="r" b="b"/>
              <a:pathLst>
                <a:path w="181" h="187" extrusionOk="0">
                  <a:moveTo>
                    <a:pt x="90" y="1"/>
                  </a:moveTo>
                  <a:cubicBezTo>
                    <a:pt x="39" y="1"/>
                    <a:pt x="1" y="45"/>
                    <a:pt x="1" y="97"/>
                  </a:cubicBezTo>
                  <a:cubicBezTo>
                    <a:pt x="1" y="142"/>
                    <a:pt x="39" y="186"/>
                    <a:pt x="90" y="186"/>
                  </a:cubicBezTo>
                  <a:cubicBezTo>
                    <a:pt x="142" y="186"/>
                    <a:pt x="180" y="142"/>
                    <a:pt x="180" y="97"/>
                  </a:cubicBezTo>
                  <a:cubicBezTo>
                    <a:pt x="180" y="45"/>
                    <a:pt x="142" y="1"/>
                    <a:pt x="90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 rot="2059829">
              <a:off x="853020" y="3838611"/>
              <a:ext cx="16656" cy="14447"/>
            </a:xfrm>
            <a:custGeom>
              <a:avLst/>
              <a:gdLst/>
              <a:ahLst/>
              <a:cxnLst/>
              <a:rect l="l" t="t" r="r" b="b"/>
              <a:pathLst>
                <a:path w="216" h="182" extrusionOk="0">
                  <a:moveTo>
                    <a:pt x="94" y="0"/>
                  </a:moveTo>
                  <a:cubicBezTo>
                    <a:pt x="43" y="0"/>
                    <a:pt x="5" y="39"/>
                    <a:pt x="5" y="90"/>
                  </a:cubicBezTo>
                  <a:cubicBezTo>
                    <a:pt x="0" y="146"/>
                    <a:pt x="45" y="181"/>
                    <a:pt x="92" y="181"/>
                  </a:cubicBezTo>
                  <a:cubicBezTo>
                    <a:pt x="116" y="181"/>
                    <a:pt x="139" y="173"/>
                    <a:pt x="158" y="154"/>
                  </a:cubicBezTo>
                  <a:cubicBezTo>
                    <a:pt x="216" y="96"/>
                    <a:pt x="171" y="0"/>
                    <a:pt x="94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 rot="2059829">
              <a:off x="840148" y="3779736"/>
              <a:ext cx="13880" cy="14288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45" y="0"/>
                    <a:pt x="0" y="39"/>
                    <a:pt x="0" y="90"/>
                  </a:cubicBezTo>
                  <a:cubicBezTo>
                    <a:pt x="0" y="135"/>
                    <a:pt x="45" y="179"/>
                    <a:pt x="90" y="179"/>
                  </a:cubicBezTo>
                  <a:cubicBezTo>
                    <a:pt x="141" y="179"/>
                    <a:pt x="179" y="135"/>
                    <a:pt x="179" y="90"/>
                  </a:cubicBezTo>
                  <a:cubicBezTo>
                    <a:pt x="179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 rot="2059829">
              <a:off x="610519" y="3803781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0" y="2509"/>
                  </a:moveTo>
                  <a:cubicBezTo>
                    <a:pt x="1139" y="1869"/>
                    <a:pt x="2055" y="1140"/>
                    <a:pt x="2701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 rot="2059829">
              <a:off x="54112" y="3386420"/>
              <a:ext cx="379614" cy="397764"/>
            </a:xfrm>
            <a:custGeom>
              <a:avLst/>
              <a:gdLst/>
              <a:ahLst/>
              <a:cxnLst/>
              <a:rect l="l" t="t" r="r" b="b"/>
              <a:pathLst>
                <a:path w="4923" h="5011" extrusionOk="0">
                  <a:moveTo>
                    <a:pt x="697" y="1"/>
                  </a:moveTo>
                  <a:cubicBezTo>
                    <a:pt x="234" y="1"/>
                    <a:pt x="80" y="453"/>
                    <a:pt x="45" y="729"/>
                  </a:cubicBezTo>
                  <a:cubicBezTo>
                    <a:pt x="1" y="1030"/>
                    <a:pt x="135" y="1331"/>
                    <a:pt x="289" y="1593"/>
                  </a:cubicBezTo>
                  <a:cubicBezTo>
                    <a:pt x="839" y="2534"/>
                    <a:pt x="1735" y="3219"/>
                    <a:pt x="2650" y="3801"/>
                  </a:cubicBezTo>
                  <a:cubicBezTo>
                    <a:pt x="3342" y="4249"/>
                    <a:pt x="4058" y="4652"/>
                    <a:pt x="4801" y="5011"/>
                  </a:cubicBezTo>
                  <a:lnTo>
                    <a:pt x="4923" y="2489"/>
                  </a:lnTo>
                  <a:cubicBezTo>
                    <a:pt x="3719" y="2323"/>
                    <a:pt x="2612" y="1740"/>
                    <a:pt x="1799" y="838"/>
                  </a:cubicBezTo>
                  <a:cubicBezTo>
                    <a:pt x="1550" y="556"/>
                    <a:pt x="1236" y="95"/>
                    <a:pt x="865" y="18"/>
                  </a:cubicBezTo>
                  <a:cubicBezTo>
                    <a:pt x="805" y="6"/>
                    <a:pt x="749" y="1"/>
                    <a:pt x="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 rot="2059829">
              <a:off x="175678" y="3381955"/>
              <a:ext cx="64233" cy="57073"/>
            </a:xfrm>
            <a:custGeom>
              <a:avLst/>
              <a:gdLst/>
              <a:ahLst/>
              <a:cxnLst/>
              <a:rect l="l" t="t" r="r" b="b"/>
              <a:pathLst>
                <a:path w="833" h="719" extrusionOk="0">
                  <a:moveTo>
                    <a:pt x="479" y="1"/>
                  </a:moveTo>
                  <a:cubicBezTo>
                    <a:pt x="383" y="1"/>
                    <a:pt x="281" y="38"/>
                    <a:pt x="199" y="110"/>
                  </a:cubicBezTo>
                  <a:cubicBezTo>
                    <a:pt x="39" y="257"/>
                    <a:pt x="1" y="481"/>
                    <a:pt x="122" y="622"/>
                  </a:cubicBezTo>
                  <a:cubicBezTo>
                    <a:pt x="178" y="686"/>
                    <a:pt x="262" y="718"/>
                    <a:pt x="352" y="718"/>
                  </a:cubicBezTo>
                  <a:cubicBezTo>
                    <a:pt x="448" y="718"/>
                    <a:pt x="552" y="682"/>
                    <a:pt x="634" y="609"/>
                  </a:cubicBezTo>
                  <a:cubicBezTo>
                    <a:pt x="794" y="468"/>
                    <a:pt x="833" y="238"/>
                    <a:pt x="718" y="103"/>
                  </a:cubicBezTo>
                  <a:cubicBezTo>
                    <a:pt x="658" y="34"/>
                    <a:pt x="571" y="1"/>
                    <a:pt x="479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 rot="2059829">
              <a:off x="191076" y="3348320"/>
              <a:ext cx="14420" cy="14844"/>
            </a:xfrm>
            <a:custGeom>
              <a:avLst/>
              <a:gdLst/>
              <a:ahLst/>
              <a:cxnLst/>
              <a:rect l="l" t="t" r="r" b="b"/>
              <a:pathLst>
                <a:path w="187" h="187" extrusionOk="0">
                  <a:moveTo>
                    <a:pt x="96" y="1"/>
                  </a:moveTo>
                  <a:cubicBezTo>
                    <a:pt x="45" y="1"/>
                    <a:pt x="0" y="46"/>
                    <a:pt x="0" y="97"/>
                  </a:cubicBezTo>
                  <a:cubicBezTo>
                    <a:pt x="0" y="142"/>
                    <a:pt x="45" y="187"/>
                    <a:pt x="96" y="187"/>
                  </a:cubicBezTo>
                  <a:cubicBezTo>
                    <a:pt x="141" y="187"/>
                    <a:pt x="186" y="142"/>
                    <a:pt x="186" y="97"/>
                  </a:cubicBezTo>
                  <a:cubicBezTo>
                    <a:pt x="186" y="46"/>
                    <a:pt x="141" y="1"/>
                    <a:pt x="96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 rot="2059829">
              <a:off x="164978" y="3366177"/>
              <a:ext cx="14420" cy="14764"/>
            </a:xfrm>
            <a:custGeom>
              <a:avLst/>
              <a:gdLst/>
              <a:ahLst/>
              <a:cxnLst/>
              <a:rect l="l" t="t" r="r" b="b"/>
              <a:pathLst>
                <a:path w="187" h="186" extrusionOk="0">
                  <a:moveTo>
                    <a:pt x="97" y="0"/>
                  </a:moveTo>
                  <a:cubicBezTo>
                    <a:pt x="45" y="0"/>
                    <a:pt x="1" y="45"/>
                    <a:pt x="1" y="90"/>
                  </a:cubicBezTo>
                  <a:cubicBezTo>
                    <a:pt x="1" y="141"/>
                    <a:pt x="45" y="186"/>
                    <a:pt x="97" y="186"/>
                  </a:cubicBezTo>
                  <a:cubicBezTo>
                    <a:pt x="141" y="186"/>
                    <a:pt x="186" y="141"/>
                    <a:pt x="186" y="90"/>
                  </a:cubicBezTo>
                  <a:cubicBezTo>
                    <a:pt x="186" y="45"/>
                    <a:pt x="141" y="0"/>
                    <a:pt x="97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 rot="2059829">
              <a:off x="220069" y="3354496"/>
              <a:ext cx="13880" cy="14764"/>
            </a:xfrm>
            <a:custGeom>
              <a:avLst/>
              <a:gdLst/>
              <a:ahLst/>
              <a:cxnLst/>
              <a:rect l="l" t="t" r="r" b="b"/>
              <a:pathLst>
                <a:path w="180" h="186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 rot="2059829">
              <a:off x="81503" y="3435692"/>
              <a:ext cx="208352" cy="199239"/>
            </a:xfrm>
            <a:custGeom>
              <a:avLst/>
              <a:gdLst/>
              <a:ahLst/>
              <a:cxnLst/>
              <a:rect l="l" t="t" r="r" b="b"/>
              <a:pathLst>
                <a:path w="2702" h="2510" fill="none" extrusionOk="0">
                  <a:moveTo>
                    <a:pt x="2702" y="2510"/>
                  </a:moveTo>
                  <a:cubicBezTo>
                    <a:pt x="1562" y="1870"/>
                    <a:pt x="647" y="1134"/>
                    <a:pt x="1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 rot="2059829">
              <a:off x="702960" y="3411329"/>
              <a:ext cx="109111" cy="101207"/>
            </a:xfrm>
            <a:custGeom>
              <a:avLst/>
              <a:gdLst/>
              <a:ahLst/>
              <a:cxnLst/>
              <a:rect l="l" t="t" r="r" b="b"/>
              <a:pathLst>
                <a:path w="1415" h="1275" extrusionOk="0">
                  <a:moveTo>
                    <a:pt x="822" y="1"/>
                  </a:moveTo>
                  <a:cubicBezTo>
                    <a:pt x="716" y="1"/>
                    <a:pt x="601" y="30"/>
                    <a:pt x="481" y="97"/>
                  </a:cubicBezTo>
                  <a:cubicBezTo>
                    <a:pt x="218" y="244"/>
                    <a:pt x="90" y="539"/>
                    <a:pt x="1" y="814"/>
                  </a:cubicBezTo>
                  <a:lnTo>
                    <a:pt x="903" y="1275"/>
                  </a:lnTo>
                  <a:cubicBezTo>
                    <a:pt x="1172" y="1262"/>
                    <a:pt x="1339" y="942"/>
                    <a:pt x="1371" y="705"/>
                  </a:cubicBezTo>
                  <a:cubicBezTo>
                    <a:pt x="1415" y="327"/>
                    <a:pt x="1172" y="1"/>
                    <a:pt x="822" y="1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 rot="2059829">
              <a:off x="727538" y="3432870"/>
              <a:ext cx="60454" cy="56835"/>
            </a:xfrm>
            <a:custGeom>
              <a:avLst/>
              <a:gdLst/>
              <a:ahLst/>
              <a:cxnLst/>
              <a:rect l="l" t="t" r="r" b="b"/>
              <a:pathLst>
                <a:path w="784" h="716" extrusionOk="0">
                  <a:moveTo>
                    <a:pt x="482" y="0"/>
                  </a:moveTo>
                  <a:cubicBezTo>
                    <a:pt x="415" y="0"/>
                    <a:pt x="340" y="29"/>
                    <a:pt x="263" y="95"/>
                  </a:cubicBezTo>
                  <a:cubicBezTo>
                    <a:pt x="135" y="191"/>
                    <a:pt x="45" y="325"/>
                    <a:pt x="0" y="479"/>
                  </a:cubicBezTo>
                  <a:lnTo>
                    <a:pt x="487" y="716"/>
                  </a:lnTo>
                  <a:cubicBezTo>
                    <a:pt x="628" y="709"/>
                    <a:pt x="711" y="537"/>
                    <a:pt x="736" y="415"/>
                  </a:cubicBezTo>
                  <a:cubicBezTo>
                    <a:pt x="783" y="201"/>
                    <a:pt x="660" y="0"/>
                    <a:pt x="482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 rot="2059829">
              <a:off x="466986" y="3253967"/>
              <a:ext cx="109111" cy="101683"/>
            </a:xfrm>
            <a:custGeom>
              <a:avLst/>
              <a:gdLst/>
              <a:ahLst/>
              <a:cxnLst/>
              <a:rect l="l" t="t" r="r" b="b"/>
              <a:pathLst>
                <a:path w="1415" h="1281" extrusionOk="0">
                  <a:moveTo>
                    <a:pt x="593" y="0"/>
                  </a:moveTo>
                  <a:cubicBezTo>
                    <a:pt x="243" y="0"/>
                    <a:pt x="0" y="326"/>
                    <a:pt x="44" y="705"/>
                  </a:cubicBezTo>
                  <a:cubicBezTo>
                    <a:pt x="76" y="948"/>
                    <a:pt x="243" y="1261"/>
                    <a:pt x="512" y="1281"/>
                  </a:cubicBezTo>
                  <a:lnTo>
                    <a:pt x="1414" y="820"/>
                  </a:lnTo>
                  <a:cubicBezTo>
                    <a:pt x="1325" y="538"/>
                    <a:pt x="1196" y="244"/>
                    <a:pt x="934" y="97"/>
                  </a:cubicBezTo>
                  <a:cubicBezTo>
                    <a:pt x="814" y="30"/>
                    <a:pt x="699" y="0"/>
                    <a:pt x="593" y="0"/>
                  </a:cubicBezTo>
                  <a:close/>
                </a:path>
              </a:pathLst>
            </a:custGeom>
            <a:solidFill>
              <a:srgbClr val="B657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2059829">
              <a:off x="491754" y="3275639"/>
              <a:ext cx="60454" cy="57311"/>
            </a:xfrm>
            <a:custGeom>
              <a:avLst/>
              <a:gdLst/>
              <a:ahLst/>
              <a:cxnLst/>
              <a:rect l="l" t="t" r="r" b="b"/>
              <a:pathLst>
                <a:path w="784" h="722" extrusionOk="0">
                  <a:moveTo>
                    <a:pt x="304" y="1"/>
                  </a:moveTo>
                  <a:cubicBezTo>
                    <a:pt x="124" y="1"/>
                    <a:pt x="1" y="204"/>
                    <a:pt x="47" y="414"/>
                  </a:cubicBezTo>
                  <a:cubicBezTo>
                    <a:pt x="79" y="542"/>
                    <a:pt x="156" y="715"/>
                    <a:pt x="297" y="722"/>
                  </a:cubicBezTo>
                  <a:lnTo>
                    <a:pt x="783" y="478"/>
                  </a:lnTo>
                  <a:cubicBezTo>
                    <a:pt x="732" y="331"/>
                    <a:pt x="643" y="197"/>
                    <a:pt x="521" y="94"/>
                  </a:cubicBezTo>
                  <a:cubicBezTo>
                    <a:pt x="445" y="29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2059829">
              <a:off x="294509" y="3346989"/>
              <a:ext cx="502527" cy="428325"/>
            </a:xfrm>
            <a:custGeom>
              <a:avLst/>
              <a:gdLst/>
              <a:ahLst/>
              <a:cxnLst/>
              <a:rect l="l" t="t" r="r" b="b"/>
              <a:pathLst>
                <a:path w="6517" h="5396" extrusionOk="0">
                  <a:moveTo>
                    <a:pt x="2913" y="0"/>
                  </a:moveTo>
                  <a:cubicBezTo>
                    <a:pt x="1364" y="0"/>
                    <a:pt x="52" y="1152"/>
                    <a:pt x="7" y="2618"/>
                  </a:cubicBezTo>
                  <a:cubicBezTo>
                    <a:pt x="1" y="2739"/>
                    <a:pt x="7" y="2867"/>
                    <a:pt x="20" y="2989"/>
                  </a:cubicBezTo>
                  <a:cubicBezTo>
                    <a:pt x="33" y="3079"/>
                    <a:pt x="52" y="3175"/>
                    <a:pt x="71" y="3264"/>
                  </a:cubicBezTo>
                  <a:cubicBezTo>
                    <a:pt x="378" y="4525"/>
                    <a:pt x="1607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139" y="4525"/>
                    <a:pt x="6446" y="3264"/>
                  </a:cubicBezTo>
                  <a:cubicBezTo>
                    <a:pt x="6465" y="3175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6" y="2618"/>
                  </a:cubicBezTo>
                  <a:cubicBezTo>
                    <a:pt x="6471" y="1152"/>
                    <a:pt x="5153" y="0"/>
                    <a:pt x="36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 rot="2059829">
              <a:off x="610608" y="3568517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69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 rot="2059829">
              <a:off x="491594" y="3487240"/>
              <a:ext cx="26217" cy="22940"/>
            </a:xfrm>
            <a:custGeom>
              <a:avLst/>
              <a:gdLst/>
              <a:ahLst/>
              <a:cxnLst/>
              <a:rect l="l" t="t" r="r" b="b"/>
              <a:pathLst>
                <a:path w="340" h="289" extrusionOk="0">
                  <a:moveTo>
                    <a:pt x="192" y="0"/>
                  </a:moveTo>
                  <a:cubicBezTo>
                    <a:pt x="64" y="0"/>
                    <a:pt x="0" y="154"/>
                    <a:pt x="90" y="244"/>
                  </a:cubicBezTo>
                  <a:cubicBezTo>
                    <a:pt x="119" y="275"/>
                    <a:pt x="155" y="288"/>
                    <a:pt x="191" y="288"/>
                  </a:cubicBezTo>
                  <a:cubicBezTo>
                    <a:pt x="266" y="288"/>
                    <a:pt x="339" y="228"/>
                    <a:pt x="339" y="141"/>
                  </a:cubicBezTo>
                  <a:cubicBezTo>
                    <a:pt x="339" y="64"/>
                    <a:pt x="275" y="0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 rot="2059829">
              <a:off x="468125" y="3539370"/>
              <a:ext cx="131319" cy="108828"/>
            </a:xfrm>
            <a:custGeom>
              <a:avLst/>
              <a:gdLst/>
              <a:ahLst/>
              <a:cxnLst/>
              <a:rect l="l" t="t" r="r" b="b"/>
              <a:pathLst>
                <a:path w="1703" h="1371" extrusionOk="0">
                  <a:moveTo>
                    <a:pt x="852" y="1"/>
                  </a:moveTo>
                  <a:cubicBezTo>
                    <a:pt x="384" y="1"/>
                    <a:pt x="0" y="308"/>
                    <a:pt x="0" y="686"/>
                  </a:cubicBezTo>
                  <a:cubicBezTo>
                    <a:pt x="0" y="1063"/>
                    <a:pt x="384" y="1370"/>
                    <a:pt x="852" y="1370"/>
                  </a:cubicBezTo>
                  <a:cubicBezTo>
                    <a:pt x="1325" y="1370"/>
                    <a:pt x="1703" y="1063"/>
                    <a:pt x="1703" y="686"/>
                  </a:cubicBezTo>
                  <a:cubicBezTo>
                    <a:pt x="1703" y="308"/>
                    <a:pt x="1325" y="1"/>
                    <a:pt x="852" y="1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 rot="2059829">
              <a:off x="524341" y="3559037"/>
              <a:ext cx="43567" cy="28021"/>
            </a:xfrm>
            <a:custGeom>
              <a:avLst/>
              <a:gdLst/>
              <a:ahLst/>
              <a:cxnLst/>
              <a:rect l="l" t="t" r="r" b="b"/>
              <a:pathLst>
                <a:path w="565" h="353" extrusionOk="0">
                  <a:moveTo>
                    <a:pt x="283" y="0"/>
                  </a:moveTo>
                  <a:cubicBezTo>
                    <a:pt x="129" y="0"/>
                    <a:pt x="1" y="84"/>
                    <a:pt x="1" y="180"/>
                  </a:cubicBezTo>
                  <a:cubicBezTo>
                    <a:pt x="1" y="276"/>
                    <a:pt x="129" y="352"/>
                    <a:pt x="283" y="352"/>
                  </a:cubicBezTo>
                  <a:cubicBezTo>
                    <a:pt x="443" y="352"/>
                    <a:pt x="564" y="276"/>
                    <a:pt x="564" y="180"/>
                  </a:cubicBezTo>
                  <a:cubicBezTo>
                    <a:pt x="564" y="84"/>
                    <a:pt x="443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 rot="2059829">
              <a:off x="537257" y="3567245"/>
              <a:ext cx="77" cy="41277"/>
            </a:xfrm>
            <a:custGeom>
              <a:avLst/>
              <a:gdLst/>
              <a:ahLst/>
              <a:cxnLst/>
              <a:rect l="l" t="t" r="r" b="b"/>
              <a:pathLst>
                <a:path w="1" h="520" fill="none" extrusionOk="0">
                  <a:moveTo>
                    <a:pt x="1" y="1"/>
                  </a:moveTo>
                  <a:lnTo>
                    <a:pt x="1" y="519"/>
                  </a:lnTo>
                </a:path>
              </a:pathLst>
            </a:custGeom>
            <a:solidFill>
              <a:schemeClr val="dk1"/>
            </a:solidFill>
            <a:ln w="2550" cap="flat" cmpd="sng">
              <a:solidFill>
                <a:srgbClr val="271850"/>
              </a:solidFill>
              <a:prstDash val="solid"/>
              <a:miter lim="64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 rot="2059829">
              <a:off x="496536" y="3593968"/>
              <a:ext cx="65158" cy="15320"/>
            </a:xfrm>
            <a:custGeom>
              <a:avLst/>
              <a:gdLst/>
              <a:ahLst/>
              <a:cxnLst/>
              <a:rect l="l" t="t" r="r" b="b"/>
              <a:pathLst>
                <a:path w="845" h="193" fill="none" extrusionOk="0">
                  <a:moveTo>
                    <a:pt x="0" y="14"/>
                  </a:moveTo>
                  <a:cubicBezTo>
                    <a:pt x="256" y="193"/>
                    <a:pt x="595" y="186"/>
                    <a:pt x="845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 rot="2059829">
              <a:off x="425178" y="3467027"/>
              <a:ext cx="47423" cy="41912"/>
            </a:xfrm>
            <a:custGeom>
              <a:avLst/>
              <a:gdLst/>
              <a:ahLst/>
              <a:cxnLst/>
              <a:rect l="l" t="t" r="r" b="b"/>
              <a:pathLst>
                <a:path w="615" h="528" extrusionOk="0">
                  <a:moveTo>
                    <a:pt x="352" y="1"/>
                  </a:moveTo>
                  <a:cubicBezTo>
                    <a:pt x="115" y="1"/>
                    <a:pt x="0" y="282"/>
                    <a:pt x="166" y="449"/>
                  </a:cubicBezTo>
                  <a:cubicBezTo>
                    <a:pt x="221" y="503"/>
                    <a:pt x="287" y="527"/>
                    <a:pt x="352" y="527"/>
                  </a:cubicBezTo>
                  <a:cubicBezTo>
                    <a:pt x="486" y="527"/>
                    <a:pt x="615" y="423"/>
                    <a:pt x="615" y="263"/>
                  </a:cubicBezTo>
                  <a:cubicBezTo>
                    <a:pt x="615" y="116"/>
                    <a:pt x="499" y="1"/>
                    <a:pt x="3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 rot="2059829">
              <a:off x="622417" y="3611162"/>
              <a:ext cx="47963" cy="42309"/>
            </a:xfrm>
            <a:custGeom>
              <a:avLst/>
              <a:gdLst/>
              <a:ahLst/>
              <a:cxnLst/>
              <a:rect l="l" t="t" r="r" b="b"/>
              <a:pathLst>
                <a:path w="622" h="533" extrusionOk="0">
                  <a:moveTo>
                    <a:pt x="353" y="1"/>
                  </a:moveTo>
                  <a:cubicBezTo>
                    <a:pt x="116" y="1"/>
                    <a:pt x="1" y="289"/>
                    <a:pt x="167" y="455"/>
                  </a:cubicBezTo>
                  <a:cubicBezTo>
                    <a:pt x="220" y="508"/>
                    <a:pt x="286" y="532"/>
                    <a:pt x="351" y="532"/>
                  </a:cubicBezTo>
                  <a:cubicBezTo>
                    <a:pt x="488" y="532"/>
                    <a:pt x="622" y="424"/>
                    <a:pt x="622" y="263"/>
                  </a:cubicBezTo>
                  <a:cubicBezTo>
                    <a:pt x="615" y="122"/>
                    <a:pt x="500" y="1"/>
                    <a:pt x="3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 rot="2059829">
              <a:off x="550164" y="3446017"/>
              <a:ext cx="105718" cy="61042"/>
            </a:xfrm>
            <a:custGeom>
              <a:avLst/>
              <a:gdLst/>
              <a:ahLst/>
              <a:cxnLst/>
              <a:rect l="l" t="t" r="r" b="b"/>
              <a:pathLst>
                <a:path w="1371" h="769" fill="none" extrusionOk="0">
                  <a:moveTo>
                    <a:pt x="77" y="0"/>
                  </a:moveTo>
                  <a:cubicBezTo>
                    <a:pt x="13" y="109"/>
                    <a:pt x="0" y="243"/>
                    <a:pt x="52" y="359"/>
                  </a:cubicBezTo>
                  <a:cubicBezTo>
                    <a:pt x="109" y="474"/>
                    <a:pt x="231" y="544"/>
                    <a:pt x="359" y="538"/>
                  </a:cubicBezTo>
                  <a:cubicBezTo>
                    <a:pt x="487" y="525"/>
                    <a:pt x="596" y="429"/>
                    <a:pt x="615" y="301"/>
                  </a:cubicBezTo>
                  <a:cubicBezTo>
                    <a:pt x="615" y="263"/>
                    <a:pt x="608" y="231"/>
                    <a:pt x="596" y="199"/>
                  </a:cubicBezTo>
                  <a:cubicBezTo>
                    <a:pt x="576" y="167"/>
                    <a:pt x="538" y="154"/>
                    <a:pt x="500" y="167"/>
                  </a:cubicBezTo>
                  <a:cubicBezTo>
                    <a:pt x="461" y="179"/>
                    <a:pt x="448" y="231"/>
                    <a:pt x="436" y="275"/>
                  </a:cubicBezTo>
                  <a:cubicBezTo>
                    <a:pt x="416" y="352"/>
                    <a:pt x="416" y="435"/>
                    <a:pt x="423" y="519"/>
                  </a:cubicBezTo>
                  <a:cubicBezTo>
                    <a:pt x="436" y="666"/>
                    <a:pt x="576" y="768"/>
                    <a:pt x="717" y="723"/>
                  </a:cubicBezTo>
                  <a:cubicBezTo>
                    <a:pt x="896" y="679"/>
                    <a:pt x="1012" y="519"/>
                    <a:pt x="1005" y="339"/>
                  </a:cubicBezTo>
                  <a:cubicBezTo>
                    <a:pt x="1005" y="307"/>
                    <a:pt x="992" y="282"/>
                    <a:pt x="973" y="256"/>
                  </a:cubicBezTo>
                  <a:cubicBezTo>
                    <a:pt x="948" y="237"/>
                    <a:pt x="909" y="237"/>
                    <a:pt x="890" y="269"/>
                  </a:cubicBezTo>
                  <a:cubicBezTo>
                    <a:pt x="896" y="333"/>
                    <a:pt x="922" y="403"/>
                    <a:pt x="960" y="461"/>
                  </a:cubicBezTo>
                  <a:cubicBezTo>
                    <a:pt x="1024" y="538"/>
                    <a:pt x="1133" y="557"/>
                    <a:pt x="1223" y="512"/>
                  </a:cubicBezTo>
                  <a:cubicBezTo>
                    <a:pt x="1312" y="467"/>
                    <a:pt x="1370" y="378"/>
                    <a:pt x="1370" y="275"/>
                  </a:cubicBezTo>
                  <a:cubicBezTo>
                    <a:pt x="1370" y="173"/>
                    <a:pt x="1332" y="77"/>
                    <a:pt x="1255" y="13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 rot="2059829">
              <a:off x="654474" y="3715168"/>
              <a:ext cx="38092" cy="72710"/>
            </a:xfrm>
            <a:custGeom>
              <a:avLst/>
              <a:gdLst/>
              <a:ahLst/>
              <a:cxnLst/>
              <a:rect l="l" t="t" r="r" b="b"/>
              <a:pathLst>
                <a:path w="494" h="916" fill="none" extrusionOk="0">
                  <a:moveTo>
                    <a:pt x="0" y="916"/>
                  </a:moveTo>
                  <a:cubicBezTo>
                    <a:pt x="212" y="641"/>
                    <a:pt x="378" y="333"/>
                    <a:pt x="493" y="1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 rot="2059829">
              <a:off x="400628" y="3334969"/>
              <a:ext cx="35085" cy="59534"/>
            </a:xfrm>
            <a:custGeom>
              <a:avLst/>
              <a:gdLst/>
              <a:ahLst/>
              <a:cxnLst/>
              <a:rect l="l" t="t" r="r" b="b"/>
              <a:pathLst>
                <a:path w="455" h="750" fill="none" extrusionOk="0">
                  <a:moveTo>
                    <a:pt x="0" y="749"/>
                  </a:moveTo>
                  <a:cubicBezTo>
                    <a:pt x="77" y="455"/>
                    <a:pt x="231" y="199"/>
                    <a:pt x="455" y="0"/>
                  </a:cubicBez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 rot="2059829">
              <a:off x="465500" y="3333741"/>
              <a:ext cx="20820" cy="17384"/>
            </a:xfrm>
            <a:custGeom>
              <a:avLst/>
              <a:gdLst/>
              <a:ahLst/>
              <a:cxnLst/>
              <a:rect l="l" t="t" r="r" b="b"/>
              <a:pathLst>
                <a:path w="270" h="219" fill="none" extrusionOk="0">
                  <a:moveTo>
                    <a:pt x="0" y="218"/>
                  </a:moveTo>
                  <a:lnTo>
                    <a:pt x="269" y="1"/>
                  </a:lnTo>
                </a:path>
              </a:pathLst>
            </a:custGeom>
            <a:noFill/>
            <a:ln w="2550" cap="rnd" cmpd="sng">
              <a:solidFill>
                <a:srgbClr val="8438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 rot="2059829">
              <a:off x="333173" y="3763888"/>
              <a:ext cx="214752" cy="128116"/>
            </a:xfrm>
            <a:custGeom>
              <a:avLst/>
              <a:gdLst/>
              <a:ahLst/>
              <a:cxnLst/>
              <a:rect l="l" t="t" r="r" b="b"/>
              <a:pathLst>
                <a:path w="2785" h="1614" fill="none" extrusionOk="0">
                  <a:moveTo>
                    <a:pt x="1" y="314"/>
                  </a:moveTo>
                  <a:cubicBezTo>
                    <a:pt x="250" y="128"/>
                    <a:pt x="551" y="26"/>
                    <a:pt x="865" y="0"/>
                  </a:cubicBezTo>
                  <a:cubicBezTo>
                    <a:pt x="954" y="0"/>
                    <a:pt x="1044" y="0"/>
                    <a:pt x="1127" y="13"/>
                  </a:cubicBezTo>
                  <a:cubicBezTo>
                    <a:pt x="1838" y="90"/>
                    <a:pt x="2388" y="634"/>
                    <a:pt x="2657" y="1223"/>
                  </a:cubicBezTo>
                  <a:cubicBezTo>
                    <a:pt x="2708" y="1344"/>
                    <a:pt x="2753" y="1479"/>
                    <a:pt x="2785" y="1613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 rot="2059829">
              <a:off x="307815" y="3737347"/>
              <a:ext cx="14882" cy="23496"/>
            </a:xfrm>
            <a:custGeom>
              <a:avLst/>
              <a:gdLst/>
              <a:ahLst/>
              <a:cxnLst/>
              <a:rect l="l" t="t" r="r" b="b"/>
              <a:pathLst>
                <a:path w="193" h="296" fill="none" extrusionOk="0">
                  <a:moveTo>
                    <a:pt x="1" y="295"/>
                  </a:moveTo>
                  <a:cubicBezTo>
                    <a:pt x="58" y="193"/>
                    <a:pt x="122" y="97"/>
                    <a:pt x="193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 rot="2059829">
              <a:off x="176377" y="3819124"/>
              <a:ext cx="295178" cy="279570"/>
            </a:xfrm>
            <a:custGeom>
              <a:avLst/>
              <a:gdLst/>
              <a:ahLst/>
              <a:cxnLst/>
              <a:rect l="l" t="t" r="r" b="b"/>
              <a:pathLst>
                <a:path w="3828" h="3522" fill="none" extrusionOk="0">
                  <a:moveTo>
                    <a:pt x="3802" y="737"/>
                  </a:moveTo>
                  <a:cubicBezTo>
                    <a:pt x="3821" y="871"/>
                    <a:pt x="3827" y="1006"/>
                    <a:pt x="3827" y="1147"/>
                  </a:cubicBezTo>
                  <a:cubicBezTo>
                    <a:pt x="3827" y="1486"/>
                    <a:pt x="3770" y="1825"/>
                    <a:pt x="3667" y="2151"/>
                  </a:cubicBezTo>
                  <a:cubicBezTo>
                    <a:pt x="3437" y="2823"/>
                    <a:pt x="3008" y="3271"/>
                    <a:pt x="2419" y="3438"/>
                  </a:cubicBezTo>
                  <a:cubicBezTo>
                    <a:pt x="2195" y="3502"/>
                    <a:pt x="1959" y="3521"/>
                    <a:pt x="1728" y="3495"/>
                  </a:cubicBezTo>
                  <a:cubicBezTo>
                    <a:pt x="1504" y="3470"/>
                    <a:pt x="1287" y="3399"/>
                    <a:pt x="1082" y="3284"/>
                  </a:cubicBezTo>
                  <a:cubicBezTo>
                    <a:pt x="672" y="3041"/>
                    <a:pt x="352" y="2657"/>
                    <a:pt x="192" y="2203"/>
                  </a:cubicBezTo>
                  <a:cubicBezTo>
                    <a:pt x="70" y="1863"/>
                    <a:pt x="0" y="1499"/>
                    <a:pt x="6" y="1134"/>
                  </a:cubicBezTo>
                  <a:cubicBezTo>
                    <a:pt x="0" y="839"/>
                    <a:pt x="45" y="539"/>
                    <a:pt x="134" y="257"/>
                  </a:cubicBezTo>
                  <a:cubicBezTo>
                    <a:pt x="160" y="167"/>
                    <a:pt x="192" y="84"/>
                    <a:pt x="230" y="1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 rot="2059829">
              <a:off x="212627" y="3748358"/>
              <a:ext cx="264565" cy="329499"/>
            </a:xfrm>
            <a:custGeom>
              <a:avLst/>
              <a:gdLst/>
              <a:ahLst/>
              <a:cxnLst/>
              <a:rect l="l" t="t" r="r" b="b"/>
              <a:pathLst>
                <a:path w="3431" h="4151" extrusionOk="0">
                  <a:moveTo>
                    <a:pt x="1758" y="0"/>
                  </a:moveTo>
                  <a:cubicBezTo>
                    <a:pt x="1619" y="0"/>
                    <a:pt x="1480" y="20"/>
                    <a:pt x="1344" y="59"/>
                  </a:cubicBezTo>
                  <a:cubicBezTo>
                    <a:pt x="250" y="385"/>
                    <a:pt x="0" y="1800"/>
                    <a:pt x="231" y="2772"/>
                  </a:cubicBezTo>
                  <a:cubicBezTo>
                    <a:pt x="404" y="3485"/>
                    <a:pt x="1040" y="4151"/>
                    <a:pt x="1807" y="4151"/>
                  </a:cubicBezTo>
                  <a:cubicBezTo>
                    <a:pt x="1832" y="4151"/>
                    <a:pt x="1857" y="4150"/>
                    <a:pt x="1882" y="4148"/>
                  </a:cubicBezTo>
                  <a:cubicBezTo>
                    <a:pt x="2317" y="4123"/>
                    <a:pt x="2720" y="3867"/>
                    <a:pt x="2976" y="3521"/>
                  </a:cubicBezTo>
                  <a:cubicBezTo>
                    <a:pt x="3277" y="3092"/>
                    <a:pt x="3431" y="2580"/>
                    <a:pt x="3418" y="2062"/>
                  </a:cubicBezTo>
                  <a:cubicBezTo>
                    <a:pt x="3418" y="1736"/>
                    <a:pt x="3354" y="1416"/>
                    <a:pt x="3239" y="1108"/>
                  </a:cubicBezTo>
                  <a:cubicBezTo>
                    <a:pt x="3104" y="718"/>
                    <a:pt x="2829" y="391"/>
                    <a:pt x="2471" y="180"/>
                  </a:cubicBezTo>
                  <a:cubicBezTo>
                    <a:pt x="2249" y="61"/>
                    <a:pt x="2004" y="0"/>
                    <a:pt x="1758" y="0"/>
                  </a:cubicBezTo>
                  <a:close/>
                </a:path>
              </a:pathLst>
            </a:custGeom>
            <a:solidFill>
              <a:srgbClr val="EFFBFF">
                <a:alpha val="40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 rot="2059829">
              <a:off x="319190" y="3879287"/>
              <a:ext cx="33620" cy="41753"/>
            </a:xfrm>
            <a:custGeom>
              <a:avLst/>
              <a:gdLst/>
              <a:ahLst/>
              <a:cxnLst/>
              <a:rect l="l" t="t" r="r" b="b"/>
              <a:pathLst>
                <a:path w="436" h="526" fill="none" extrusionOk="0">
                  <a:moveTo>
                    <a:pt x="0" y="1"/>
                  </a:moveTo>
                  <a:lnTo>
                    <a:pt x="435" y="526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 rot="2059829">
              <a:off x="334311" y="3894101"/>
              <a:ext cx="43490" cy="52469"/>
            </a:xfrm>
            <a:custGeom>
              <a:avLst/>
              <a:gdLst/>
              <a:ahLst/>
              <a:cxnLst/>
              <a:rect l="l" t="t" r="r" b="b"/>
              <a:pathLst>
                <a:path w="564" h="661" fill="none" extrusionOk="0">
                  <a:moveTo>
                    <a:pt x="1" y="1"/>
                  </a:moveTo>
                  <a:lnTo>
                    <a:pt x="564" y="660"/>
                  </a:lnTo>
                </a:path>
              </a:pathLst>
            </a:custGeom>
            <a:noFill/>
            <a:ln w="2550" cap="rnd" cmpd="sng">
              <a:solidFill>
                <a:srgbClr val="B657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8"/>
          <p:cNvGrpSpPr/>
          <p:nvPr/>
        </p:nvGrpSpPr>
        <p:grpSpPr>
          <a:xfrm>
            <a:off x="8074669" y="390650"/>
            <a:ext cx="1669950" cy="1971255"/>
            <a:chOff x="8074669" y="390650"/>
            <a:chExt cx="1669950" cy="1971255"/>
          </a:xfrm>
        </p:grpSpPr>
        <p:sp>
          <p:nvSpPr>
            <p:cNvPr id="523" name="Google Shape;523;p28"/>
            <p:cNvSpPr/>
            <p:nvPr/>
          </p:nvSpPr>
          <p:spPr>
            <a:xfrm rot="-2073956" flipH="1">
              <a:off x="8909506" y="1024818"/>
              <a:ext cx="508951" cy="1308164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1"/>
                  </a:moveTo>
                  <a:lnTo>
                    <a:pt x="0" y="7643"/>
                  </a:lnTo>
                  <a:cubicBezTo>
                    <a:pt x="0" y="7643"/>
                    <a:pt x="947" y="8091"/>
                    <a:pt x="2304" y="8091"/>
                  </a:cubicBezTo>
                  <a:cubicBezTo>
                    <a:pt x="3962" y="8091"/>
                    <a:pt x="4480" y="7643"/>
                    <a:pt x="4480" y="7643"/>
                  </a:cubicBezTo>
                  <a:lnTo>
                    <a:pt x="4480" y="1"/>
                  </a:lnTo>
                  <a:close/>
                </a:path>
              </a:pathLst>
            </a:custGeom>
            <a:solidFill>
              <a:srgbClr val="EAA9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 rot="-2073956" flipH="1">
              <a:off x="8692739" y="904746"/>
              <a:ext cx="508951" cy="919019"/>
            </a:xfrm>
            <a:custGeom>
              <a:avLst/>
              <a:gdLst/>
              <a:ahLst/>
              <a:cxnLst/>
              <a:rect l="l" t="t" r="r" b="b"/>
              <a:pathLst>
                <a:path w="4481" h="8091" extrusionOk="0">
                  <a:moveTo>
                    <a:pt x="0" y="0"/>
                  </a:moveTo>
                  <a:lnTo>
                    <a:pt x="0" y="7649"/>
                  </a:lnTo>
                  <a:cubicBezTo>
                    <a:pt x="0" y="7649"/>
                    <a:pt x="947" y="8090"/>
                    <a:pt x="2304" y="8090"/>
                  </a:cubicBezTo>
                  <a:cubicBezTo>
                    <a:pt x="3962" y="8090"/>
                    <a:pt x="4480" y="7649"/>
                    <a:pt x="4480" y="7649"/>
                  </a:cubicBezTo>
                  <a:lnTo>
                    <a:pt x="4480" y="0"/>
                  </a:lnTo>
                  <a:close/>
                </a:path>
              </a:pathLst>
            </a:custGeom>
            <a:solidFill>
              <a:srgbClr val="DD88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 rot="-2073956" flipH="1">
              <a:off x="8166979" y="1018982"/>
              <a:ext cx="517697" cy="486486"/>
            </a:xfrm>
            <a:custGeom>
              <a:avLst/>
              <a:gdLst/>
              <a:ahLst/>
              <a:cxnLst/>
              <a:rect l="l" t="t" r="r" b="b"/>
              <a:pathLst>
                <a:path w="4558" h="4283" extrusionOk="0">
                  <a:moveTo>
                    <a:pt x="3989" y="0"/>
                  </a:moveTo>
                  <a:cubicBezTo>
                    <a:pt x="3634" y="0"/>
                    <a:pt x="3183" y="300"/>
                    <a:pt x="2932" y="519"/>
                  </a:cubicBezTo>
                  <a:cubicBezTo>
                    <a:pt x="2106" y="1242"/>
                    <a:pt x="653" y="2381"/>
                    <a:pt x="0" y="3021"/>
                  </a:cubicBezTo>
                  <a:lnTo>
                    <a:pt x="672" y="4282"/>
                  </a:lnTo>
                  <a:lnTo>
                    <a:pt x="3034" y="2484"/>
                  </a:lnTo>
                  <a:cubicBezTo>
                    <a:pt x="3463" y="2157"/>
                    <a:pt x="3898" y="1824"/>
                    <a:pt x="4225" y="1396"/>
                  </a:cubicBezTo>
                  <a:cubicBezTo>
                    <a:pt x="4385" y="1191"/>
                    <a:pt x="4519" y="954"/>
                    <a:pt x="4538" y="692"/>
                  </a:cubicBezTo>
                  <a:cubicBezTo>
                    <a:pt x="4557" y="429"/>
                    <a:pt x="4429" y="141"/>
                    <a:pt x="4186" y="39"/>
                  </a:cubicBezTo>
                  <a:cubicBezTo>
                    <a:pt x="4126" y="12"/>
                    <a:pt x="4059" y="0"/>
                    <a:pt x="39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 rot="-2073956" flipH="1">
              <a:off x="8166750" y="1191881"/>
              <a:ext cx="95293" cy="81668"/>
            </a:xfrm>
            <a:custGeom>
              <a:avLst/>
              <a:gdLst/>
              <a:ahLst/>
              <a:cxnLst/>
              <a:rect l="l" t="t" r="r" b="b"/>
              <a:pathLst>
                <a:path w="839" h="719" extrusionOk="0">
                  <a:moveTo>
                    <a:pt x="360" y="0"/>
                  </a:moveTo>
                  <a:cubicBezTo>
                    <a:pt x="268" y="0"/>
                    <a:pt x="181" y="34"/>
                    <a:pt x="122" y="103"/>
                  </a:cubicBezTo>
                  <a:cubicBezTo>
                    <a:pt x="0" y="237"/>
                    <a:pt x="45" y="468"/>
                    <a:pt x="205" y="608"/>
                  </a:cubicBezTo>
                  <a:cubicBezTo>
                    <a:pt x="288" y="681"/>
                    <a:pt x="390" y="718"/>
                    <a:pt x="485" y="718"/>
                  </a:cubicBezTo>
                  <a:cubicBezTo>
                    <a:pt x="574" y="718"/>
                    <a:pt x="659" y="686"/>
                    <a:pt x="717" y="621"/>
                  </a:cubicBezTo>
                  <a:cubicBezTo>
                    <a:pt x="839" y="480"/>
                    <a:pt x="800" y="256"/>
                    <a:pt x="640" y="109"/>
                  </a:cubicBezTo>
                  <a:cubicBezTo>
                    <a:pt x="559" y="37"/>
                    <a:pt x="457" y="0"/>
                    <a:pt x="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 rot="-2073956" flipH="1">
              <a:off x="8127753" y="120536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0"/>
                  </a:moveTo>
                  <a:cubicBezTo>
                    <a:pt x="39" y="0"/>
                    <a:pt x="0" y="45"/>
                    <a:pt x="0" y="96"/>
                  </a:cubicBezTo>
                  <a:cubicBezTo>
                    <a:pt x="0" y="141"/>
                    <a:pt x="39" y="186"/>
                    <a:pt x="90" y="186"/>
                  </a:cubicBezTo>
                  <a:cubicBezTo>
                    <a:pt x="141" y="186"/>
                    <a:pt x="180" y="141"/>
                    <a:pt x="180" y="96"/>
                  </a:cubicBezTo>
                  <a:cubicBezTo>
                    <a:pt x="180" y="45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 rot="-2073956" flipH="1">
              <a:off x="8135480" y="1251215"/>
              <a:ext cx="20444" cy="21240"/>
            </a:xfrm>
            <a:custGeom>
              <a:avLst/>
              <a:gdLst/>
              <a:ahLst/>
              <a:cxnLst/>
              <a:rect l="l" t="t" r="r" b="b"/>
              <a:pathLst>
                <a:path w="180" h="187" extrusionOk="0">
                  <a:moveTo>
                    <a:pt x="90" y="1"/>
                  </a:moveTo>
                  <a:cubicBezTo>
                    <a:pt x="39" y="1"/>
                    <a:pt x="0" y="46"/>
                    <a:pt x="0" y="90"/>
                  </a:cubicBezTo>
                  <a:cubicBezTo>
                    <a:pt x="0" y="142"/>
                    <a:pt x="39" y="186"/>
                    <a:pt x="90" y="186"/>
                  </a:cubicBezTo>
                  <a:cubicBezTo>
                    <a:pt x="141" y="186"/>
                    <a:pt x="179" y="142"/>
                    <a:pt x="179" y="90"/>
                  </a:cubicBezTo>
                  <a:cubicBezTo>
                    <a:pt x="179" y="46"/>
                    <a:pt x="141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 rot="-2073956" flipH="1">
              <a:off x="8149718" y="1170413"/>
              <a:ext cx="24079" cy="20445"/>
            </a:xfrm>
            <a:custGeom>
              <a:avLst/>
              <a:gdLst/>
              <a:ahLst/>
              <a:cxnLst/>
              <a:rect l="l" t="t" r="r" b="b"/>
              <a:pathLst>
                <a:path w="212" h="180" extrusionOk="0">
                  <a:moveTo>
                    <a:pt x="90" y="0"/>
                  </a:moveTo>
                  <a:cubicBezTo>
                    <a:pt x="45" y="0"/>
                    <a:pt x="1" y="38"/>
                    <a:pt x="1" y="90"/>
                  </a:cubicBezTo>
                  <a:cubicBezTo>
                    <a:pt x="1" y="142"/>
                    <a:pt x="46" y="180"/>
                    <a:pt x="92" y="180"/>
                  </a:cubicBezTo>
                  <a:cubicBezTo>
                    <a:pt x="114" y="180"/>
                    <a:pt x="136" y="172"/>
                    <a:pt x="154" y="154"/>
                  </a:cubicBezTo>
                  <a:cubicBezTo>
                    <a:pt x="212" y="96"/>
                    <a:pt x="173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 rot="-2073956" flipH="1">
              <a:off x="8253232" y="1218361"/>
              <a:ext cx="254532" cy="202182"/>
            </a:xfrm>
            <a:custGeom>
              <a:avLst/>
              <a:gdLst/>
              <a:ahLst/>
              <a:cxnLst/>
              <a:rect l="l" t="t" r="r" b="b"/>
              <a:pathLst>
                <a:path w="2241" h="1780" fill="none" extrusionOk="0">
                  <a:moveTo>
                    <a:pt x="0" y="1780"/>
                  </a:moveTo>
                  <a:cubicBezTo>
                    <a:pt x="781" y="1223"/>
                    <a:pt x="1530" y="634"/>
                    <a:pt x="2240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 rot="-2073956" flipH="1">
              <a:off x="8316029" y="1160267"/>
              <a:ext cx="102676" cy="86666"/>
            </a:xfrm>
            <a:custGeom>
              <a:avLst/>
              <a:gdLst/>
              <a:ahLst/>
              <a:cxnLst/>
              <a:rect l="l" t="t" r="r" b="b"/>
              <a:pathLst>
                <a:path w="904" h="763" extrusionOk="0">
                  <a:moveTo>
                    <a:pt x="359" y="1"/>
                  </a:moveTo>
                  <a:lnTo>
                    <a:pt x="1" y="301"/>
                  </a:lnTo>
                  <a:cubicBezTo>
                    <a:pt x="302" y="442"/>
                    <a:pt x="609" y="621"/>
                    <a:pt x="903" y="762"/>
                  </a:cubicBezTo>
                  <a:cubicBezTo>
                    <a:pt x="750" y="493"/>
                    <a:pt x="564" y="237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 rot="-2073956" flipH="1">
              <a:off x="8458008" y="1163345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205" y="0"/>
                  </a:moveTo>
                  <a:lnTo>
                    <a:pt x="0" y="167"/>
                  </a:lnTo>
                  <a:lnTo>
                    <a:pt x="307" y="461"/>
                  </a:lnTo>
                  <a:cubicBezTo>
                    <a:pt x="307" y="448"/>
                    <a:pt x="205" y="0"/>
                    <a:pt x="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 rot="-2073956" flipH="1">
              <a:off x="8148246" y="724487"/>
              <a:ext cx="185476" cy="224785"/>
            </a:xfrm>
            <a:custGeom>
              <a:avLst/>
              <a:gdLst/>
              <a:ahLst/>
              <a:cxnLst/>
              <a:rect l="l" t="t" r="r" b="b"/>
              <a:pathLst>
                <a:path w="1633" h="1979" extrusionOk="0">
                  <a:moveTo>
                    <a:pt x="825" y="0"/>
                  </a:moveTo>
                  <a:cubicBezTo>
                    <a:pt x="663" y="0"/>
                    <a:pt x="501" y="58"/>
                    <a:pt x="372" y="174"/>
                  </a:cubicBezTo>
                  <a:cubicBezTo>
                    <a:pt x="218" y="314"/>
                    <a:pt x="90" y="487"/>
                    <a:pt x="1" y="686"/>
                  </a:cubicBezTo>
                  <a:lnTo>
                    <a:pt x="948" y="1978"/>
                  </a:lnTo>
                  <a:cubicBezTo>
                    <a:pt x="1166" y="1761"/>
                    <a:pt x="1345" y="1518"/>
                    <a:pt x="1492" y="1249"/>
                  </a:cubicBezTo>
                  <a:cubicBezTo>
                    <a:pt x="1569" y="1121"/>
                    <a:pt x="1620" y="967"/>
                    <a:pt x="1633" y="820"/>
                  </a:cubicBezTo>
                  <a:cubicBezTo>
                    <a:pt x="1626" y="596"/>
                    <a:pt x="1530" y="385"/>
                    <a:pt x="1364" y="244"/>
                  </a:cubicBezTo>
                  <a:cubicBezTo>
                    <a:pt x="1319" y="206"/>
                    <a:pt x="1274" y="167"/>
                    <a:pt x="1230" y="135"/>
                  </a:cubicBezTo>
                  <a:cubicBezTo>
                    <a:pt x="1110" y="45"/>
                    <a:pt x="967" y="0"/>
                    <a:pt x="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 rot="-2073956" flipH="1">
              <a:off x="8183959" y="768552"/>
              <a:ext cx="109150" cy="113131"/>
            </a:xfrm>
            <a:custGeom>
              <a:avLst/>
              <a:gdLst/>
              <a:ahLst/>
              <a:cxnLst/>
              <a:rect l="l" t="t" r="r" b="b"/>
              <a:pathLst>
                <a:path w="961" h="996" extrusionOk="0">
                  <a:moveTo>
                    <a:pt x="554" y="0"/>
                  </a:moveTo>
                  <a:cubicBezTo>
                    <a:pt x="472" y="0"/>
                    <a:pt x="391" y="29"/>
                    <a:pt x="327" y="87"/>
                  </a:cubicBezTo>
                  <a:cubicBezTo>
                    <a:pt x="199" y="221"/>
                    <a:pt x="90" y="375"/>
                    <a:pt x="0" y="541"/>
                  </a:cubicBezTo>
                  <a:lnTo>
                    <a:pt x="615" y="996"/>
                  </a:lnTo>
                  <a:cubicBezTo>
                    <a:pt x="723" y="887"/>
                    <a:pt x="819" y="765"/>
                    <a:pt x="890" y="631"/>
                  </a:cubicBezTo>
                  <a:cubicBezTo>
                    <a:pt x="928" y="560"/>
                    <a:pt x="954" y="490"/>
                    <a:pt x="960" y="413"/>
                  </a:cubicBezTo>
                  <a:cubicBezTo>
                    <a:pt x="960" y="298"/>
                    <a:pt x="909" y="196"/>
                    <a:pt x="826" y="119"/>
                  </a:cubicBezTo>
                  <a:cubicBezTo>
                    <a:pt x="807" y="100"/>
                    <a:pt x="781" y="80"/>
                    <a:pt x="762" y="68"/>
                  </a:cubicBezTo>
                  <a:cubicBezTo>
                    <a:pt x="699" y="23"/>
                    <a:pt x="626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 rot="-2073956" flipH="1">
              <a:off x="8585029" y="423486"/>
              <a:ext cx="185476" cy="224104"/>
            </a:xfrm>
            <a:custGeom>
              <a:avLst/>
              <a:gdLst/>
              <a:ahLst/>
              <a:cxnLst/>
              <a:rect l="l" t="t" r="r" b="b"/>
              <a:pathLst>
                <a:path w="1633" h="1973" extrusionOk="0">
                  <a:moveTo>
                    <a:pt x="809" y="0"/>
                  </a:moveTo>
                  <a:cubicBezTo>
                    <a:pt x="666" y="0"/>
                    <a:pt x="524" y="45"/>
                    <a:pt x="404" y="135"/>
                  </a:cubicBezTo>
                  <a:cubicBezTo>
                    <a:pt x="359" y="167"/>
                    <a:pt x="314" y="199"/>
                    <a:pt x="276" y="244"/>
                  </a:cubicBezTo>
                  <a:cubicBezTo>
                    <a:pt x="103" y="385"/>
                    <a:pt x="7" y="596"/>
                    <a:pt x="1" y="814"/>
                  </a:cubicBezTo>
                  <a:cubicBezTo>
                    <a:pt x="13" y="967"/>
                    <a:pt x="65" y="1114"/>
                    <a:pt x="148" y="1249"/>
                  </a:cubicBezTo>
                  <a:cubicBezTo>
                    <a:pt x="289" y="1518"/>
                    <a:pt x="474" y="1761"/>
                    <a:pt x="685" y="1972"/>
                  </a:cubicBezTo>
                  <a:lnTo>
                    <a:pt x="1633" y="686"/>
                  </a:lnTo>
                  <a:cubicBezTo>
                    <a:pt x="1543" y="487"/>
                    <a:pt x="1415" y="314"/>
                    <a:pt x="1261" y="174"/>
                  </a:cubicBezTo>
                  <a:cubicBezTo>
                    <a:pt x="1132" y="58"/>
                    <a:pt x="970" y="0"/>
                    <a:pt x="8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 rot="-2073956" flipH="1">
              <a:off x="8610098" y="465479"/>
              <a:ext cx="109945" cy="113472"/>
            </a:xfrm>
            <a:custGeom>
              <a:avLst/>
              <a:gdLst/>
              <a:ahLst/>
              <a:cxnLst/>
              <a:rect l="l" t="t" r="r" b="b"/>
              <a:pathLst>
                <a:path w="968" h="999" extrusionOk="0">
                  <a:moveTo>
                    <a:pt x="405" y="0"/>
                  </a:moveTo>
                  <a:cubicBezTo>
                    <a:pt x="335" y="0"/>
                    <a:pt x="265" y="23"/>
                    <a:pt x="206" y="71"/>
                  </a:cubicBezTo>
                  <a:cubicBezTo>
                    <a:pt x="180" y="83"/>
                    <a:pt x="161" y="103"/>
                    <a:pt x="135" y="122"/>
                  </a:cubicBezTo>
                  <a:cubicBezTo>
                    <a:pt x="52" y="199"/>
                    <a:pt x="7" y="301"/>
                    <a:pt x="1" y="410"/>
                  </a:cubicBezTo>
                  <a:cubicBezTo>
                    <a:pt x="7" y="487"/>
                    <a:pt x="33" y="563"/>
                    <a:pt x="71" y="634"/>
                  </a:cubicBezTo>
                  <a:cubicBezTo>
                    <a:pt x="148" y="762"/>
                    <a:pt x="238" y="890"/>
                    <a:pt x="347" y="999"/>
                  </a:cubicBezTo>
                  <a:lnTo>
                    <a:pt x="967" y="506"/>
                  </a:lnTo>
                  <a:cubicBezTo>
                    <a:pt x="871" y="352"/>
                    <a:pt x="763" y="211"/>
                    <a:pt x="635" y="90"/>
                  </a:cubicBezTo>
                  <a:cubicBezTo>
                    <a:pt x="569" y="31"/>
                    <a:pt x="487" y="0"/>
                    <a:pt x="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 rot="-2073956" flipH="1">
              <a:off x="8220361" y="561627"/>
              <a:ext cx="740086" cy="612907"/>
            </a:xfrm>
            <a:custGeom>
              <a:avLst/>
              <a:gdLst/>
              <a:ahLst/>
              <a:cxnLst/>
              <a:rect l="l" t="t" r="r" b="b"/>
              <a:pathLst>
                <a:path w="6516" h="5396" extrusionOk="0">
                  <a:moveTo>
                    <a:pt x="2913" y="0"/>
                  </a:moveTo>
                  <a:cubicBezTo>
                    <a:pt x="1357" y="0"/>
                    <a:pt x="45" y="1152"/>
                    <a:pt x="7" y="2618"/>
                  </a:cubicBezTo>
                  <a:cubicBezTo>
                    <a:pt x="0" y="2739"/>
                    <a:pt x="7" y="2867"/>
                    <a:pt x="20" y="2989"/>
                  </a:cubicBezTo>
                  <a:cubicBezTo>
                    <a:pt x="32" y="3079"/>
                    <a:pt x="1600" y="5396"/>
                    <a:pt x="2970" y="5396"/>
                  </a:cubicBezTo>
                  <a:lnTo>
                    <a:pt x="3546" y="5396"/>
                  </a:lnTo>
                  <a:cubicBezTo>
                    <a:pt x="4916" y="5396"/>
                    <a:pt x="6484" y="3079"/>
                    <a:pt x="6497" y="2989"/>
                  </a:cubicBezTo>
                  <a:cubicBezTo>
                    <a:pt x="6510" y="2867"/>
                    <a:pt x="6516" y="2739"/>
                    <a:pt x="6510" y="2618"/>
                  </a:cubicBezTo>
                  <a:cubicBezTo>
                    <a:pt x="6471" y="1152"/>
                    <a:pt x="5153" y="0"/>
                    <a:pt x="3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 rot="-2073956" flipH="1">
              <a:off x="8266159" y="766559"/>
              <a:ext cx="79392" cy="62699"/>
            </a:xfrm>
            <a:custGeom>
              <a:avLst/>
              <a:gdLst/>
              <a:ahLst/>
              <a:cxnLst/>
              <a:rect l="l" t="t" r="r" b="b"/>
              <a:pathLst>
                <a:path w="699" h="552" fill="none" extrusionOk="0">
                  <a:moveTo>
                    <a:pt x="0" y="1"/>
                  </a:moveTo>
                  <a:lnTo>
                    <a:pt x="698" y="551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 rot="-2073956" flipH="1">
              <a:off x="8767559" y="573467"/>
              <a:ext cx="517697" cy="486372"/>
            </a:xfrm>
            <a:custGeom>
              <a:avLst/>
              <a:gdLst/>
              <a:ahLst/>
              <a:cxnLst/>
              <a:rect l="l" t="t" r="r" b="b"/>
              <a:pathLst>
                <a:path w="4558" h="4282" extrusionOk="0">
                  <a:moveTo>
                    <a:pt x="563" y="0"/>
                  </a:moveTo>
                  <a:cubicBezTo>
                    <a:pt x="493" y="0"/>
                    <a:pt x="426" y="12"/>
                    <a:pt x="366" y="38"/>
                  </a:cubicBezTo>
                  <a:cubicBezTo>
                    <a:pt x="129" y="141"/>
                    <a:pt x="1" y="429"/>
                    <a:pt x="20" y="691"/>
                  </a:cubicBezTo>
                  <a:cubicBezTo>
                    <a:pt x="39" y="947"/>
                    <a:pt x="174" y="1190"/>
                    <a:pt x="334" y="1395"/>
                  </a:cubicBezTo>
                  <a:cubicBezTo>
                    <a:pt x="660" y="1824"/>
                    <a:pt x="1095" y="2157"/>
                    <a:pt x="1518" y="2483"/>
                  </a:cubicBezTo>
                  <a:lnTo>
                    <a:pt x="3886" y="4282"/>
                  </a:lnTo>
                  <a:lnTo>
                    <a:pt x="4558" y="3021"/>
                  </a:lnTo>
                  <a:cubicBezTo>
                    <a:pt x="3899" y="2381"/>
                    <a:pt x="2446" y="1242"/>
                    <a:pt x="1627" y="518"/>
                  </a:cubicBezTo>
                  <a:cubicBezTo>
                    <a:pt x="1375" y="299"/>
                    <a:pt x="919" y="0"/>
                    <a:pt x="5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 rot="-2073956" flipH="1">
              <a:off x="9027658" y="573703"/>
              <a:ext cx="94612" cy="81327"/>
            </a:xfrm>
            <a:custGeom>
              <a:avLst/>
              <a:gdLst/>
              <a:ahLst/>
              <a:cxnLst/>
              <a:rect l="l" t="t" r="r" b="b"/>
              <a:pathLst>
                <a:path w="833" h="716" extrusionOk="0">
                  <a:moveTo>
                    <a:pt x="475" y="0"/>
                  </a:moveTo>
                  <a:cubicBezTo>
                    <a:pt x="380" y="0"/>
                    <a:pt x="279" y="35"/>
                    <a:pt x="198" y="106"/>
                  </a:cubicBezTo>
                  <a:cubicBezTo>
                    <a:pt x="38" y="254"/>
                    <a:pt x="0" y="478"/>
                    <a:pt x="115" y="619"/>
                  </a:cubicBezTo>
                  <a:cubicBezTo>
                    <a:pt x="174" y="683"/>
                    <a:pt x="259" y="715"/>
                    <a:pt x="350" y="715"/>
                  </a:cubicBezTo>
                  <a:cubicBezTo>
                    <a:pt x="448" y="715"/>
                    <a:pt x="551" y="679"/>
                    <a:pt x="634" y="606"/>
                  </a:cubicBezTo>
                  <a:cubicBezTo>
                    <a:pt x="794" y="465"/>
                    <a:pt x="832" y="235"/>
                    <a:pt x="710" y="100"/>
                  </a:cubicBezTo>
                  <a:cubicBezTo>
                    <a:pt x="654" y="34"/>
                    <a:pt x="567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 rot="-2073956" flipH="1">
              <a:off x="9075925" y="526106"/>
              <a:ext cx="24079" cy="20673"/>
            </a:xfrm>
            <a:custGeom>
              <a:avLst/>
              <a:gdLst/>
              <a:ahLst/>
              <a:cxnLst/>
              <a:rect l="l" t="t" r="r" b="b"/>
              <a:pathLst>
                <a:path w="212" h="182" extrusionOk="0">
                  <a:moveTo>
                    <a:pt x="122" y="0"/>
                  </a:moveTo>
                  <a:cubicBezTo>
                    <a:pt x="39" y="0"/>
                    <a:pt x="0" y="96"/>
                    <a:pt x="58" y="154"/>
                  </a:cubicBezTo>
                  <a:cubicBezTo>
                    <a:pt x="77" y="173"/>
                    <a:pt x="100" y="181"/>
                    <a:pt x="122" y="181"/>
                  </a:cubicBezTo>
                  <a:cubicBezTo>
                    <a:pt x="168" y="181"/>
                    <a:pt x="211" y="146"/>
                    <a:pt x="211" y="90"/>
                  </a:cubicBezTo>
                  <a:cubicBezTo>
                    <a:pt x="211" y="39"/>
                    <a:pt x="173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 rot="-2073956" flipH="1">
              <a:off x="9115921" y="549476"/>
              <a:ext cx="24760" cy="20559"/>
            </a:xfrm>
            <a:custGeom>
              <a:avLst/>
              <a:gdLst/>
              <a:ahLst/>
              <a:cxnLst/>
              <a:rect l="l" t="t" r="r" b="b"/>
              <a:pathLst>
                <a:path w="218" h="181" extrusionOk="0">
                  <a:moveTo>
                    <a:pt x="122" y="1"/>
                  </a:moveTo>
                  <a:cubicBezTo>
                    <a:pt x="45" y="1"/>
                    <a:pt x="0" y="97"/>
                    <a:pt x="58" y="154"/>
                  </a:cubicBezTo>
                  <a:cubicBezTo>
                    <a:pt x="76" y="172"/>
                    <a:pt x="98" y="180"/>
                    <a:pt x="121" y="180"/>
                  </a:cubicBezTo>
                  <a:cubicBezTo>
                    <a:pt x="170" y="180"/>
                    <a:pt x="218" y="143"/>
                    <a:pt x="218" y="90"/>
                  </a:cubicBezTo>
                  <a:cubicBezTo>
                    <a:pt x="211" y="39"/>
                    <a:pt x="173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 rot="-2073956" flipH="1">
              <a:off x="9033611" y="537038"/>
              <a:ext cx="20444" cy="20445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90" y="0"/>
                  </a:moveTo>
                  <a:cubicBezTo>
                    <a:pt x="39" y="0"/>
                    <a:pt x="1" y="39"/>
                    <a:pt x="1" y="90"/>
                  </a:cubicBezTo>
                  <a:cubicBezTo>
                    <a:pt x="1" y="141"/>
                    <a:pt x="39" y="180"/>
                    <a:pt x="90" y="180"/>
                  </a:cubicBezTo>
                  <a:cubicBezTo>
                    <a:pt x="141" y="180"/>
                    <a:pt x="180" y="141"/>
                    <a:pt x="180" y="90"/>
                  </a:cubicBezTo>
                  <a:cubicBezTo>
                    <a:pt x="180" y="39"/>
                    <a:pt x="141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8"/>
            <p:cNvSpPr/>
            <p:nvPr/>
          </p:nvSpPr>
          <p:spPr>
            <a:xfrm rot="-2073956" flipH="1">
              <a:off x="8959127" y="700174"/>
              <a:ext cx="254532" cy="202296"/>
            </a:xfrm>
            <a:custGeom>
              <a:avLst/>
              <a:gdLst/>
              <a:ahLst/>
              <a:cxnLst/>
              <a:rect l="l" t="t" r="r" b="b"/>
              <a:pathLst>
                <a:path w="2241" h="1781" fill="none" extrusionOk="0">
                  <a:moveTo>
                    <a:pt x="2240" y="1780"/>
                  </a:moveTo>
                  <a:cubicBezTo>
                    <a:pt x="1460" y="1223"/>
                    <a:pt x="711" y="635"/>
                    <a:pt x="0" y="1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8"/>
            <p:cNvSpPr/>
            <p:nvPr/>
          </p:nvSpPr>
          <p:spPr>
            <a:xfrm rot="-2073956" flipH="1">
              <a:off x="8937730" y="710735"/>
              <a:ext cx="102563" cy="86666"/>
            </a:xfrm>
            <a:custGeom>
              <a:avLst/>
              <a:gdLst/>
              <a:ahLst/>
              <a:cxnLst/>
              <a:rect l="l" t="t" r="r" b="b"/>
              <a:pathLst>
                <a:path w="903" h="763" extrusionOk="0">
                  <a:moveTo>
                    <a:pt x="545" y="1"/>
                  </a:moveTo>
                  <a:cubicBezTo>
                    <a:pt x="340" y="231"/>
                    <a:pt x="154" y="487"/>
                    <a:pt x="1" y="763"/>
                  </a:cubicBezTo>
                  <a:cubicBezTo>
                    <a:pt x="301" y="622"/>
                    <a:pt x="609" y="436"/>
                    <a:pt x="903" y="302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8"/>
            <p:cNvSpPr/>
            <p:nvPr/>
          </p:nvSpPr>
          <p:spPr>
            <a:xfrm rot="-2073956" flipH="1">
              <a:off x="8919468" y="823346"/>
              <a:ext cx="34983" cy="52476"/>
            </a:xfrm>
            <a:custGeom>
              <a:avLst/>
              <a:gdLst/>
              <a:ahLst/>
              <a:cxnLst/>
              <a:rect l="l" t="t" r="r" b="b"/>
              <a:pathLst>
                <a:path w="308" h="462" extrusionOk="0">
                  <a:moveTo>
                    <a:pt x="97" y="0"/>
                  </a:moveTo>
                  <a:cubicBezTo>
                    <a:pt x="97" y="0"/>
                    <a:pt x="1" y="455"/>
                    <a:pt x="1" y="461"/>
                  </a:cubicBezTo>
                  <a:lnTo>
                    <a:pt x="308" y="17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8"/>
            <p:cNvSpPr/>
            <p:nvPr/>
          </p:nvSpPr>
          <p:spPr>
            <a:xfrm rot="-2073956" flipH="1">
              <a:off x="8493176" y="731326"/>
              <a:ext cx="783814" cy="1067475"/>
            </a:xfrm>
            <a:custGeom>
              <a:avLst/>
              <a:gdLst/>
              <a:ahLst/>
              <a:cxnLst/>
              <a:rect l="l" t="t" r="r" b="b"/>
              <a:pathLst>
                <a:path w="6901" h="9398" extrusionOk="0">
                  <a:moveTo>
                    <a:pt x="4865" y="0"/>
                  </a:moveTo>
                  <a:lnTo>
                    <a:pt x="2298" y="250"/>
                  </a:lnTo>
                  <a:cubicBezTo>
                    <a:pt x="1428" y="1351"/>
                    <a:pt x="1140" y="1882"/>
                    <a:pt x="628" y="3565"/>
                  </a:cubicBezTo>
                  <a:cubicBezTo>
                    <a:pt x="404" y="4301"/>
                    <a:pt x="289" y="5300"/>
                    <a:pt x="180" y="6234"/>
                  </a:cubicBezTo>
                  <a:cubicBezTo>
                    <a:pt x="90" y="7092"/>
                    <a:pt x="1" y="7898"/>
                    <a:pt x="1" y="8141"/>
                  </a:cubicBezTo>
                  <a:cubicBezTo>
                    <a:pt x="1" y="8141"/>
                    <a:pt x="826" y="9397"/>
                    <a:pt x="3472" y="9397"/>
                  </a:cubicBezTo>
                  <a:cubicBezTo>
                    <a:pt x="3524" y="9397"/>
                    <a:pt x="3576" y="9397"/>
                    <a:pt x="3630" y="9396"/>
                  </a:cubicBezTo>
                  <a:cubicBezTo>
                    <a:pt x="6299" y="9345"/>
                    <a:pt x="6811" y="8141"/>
                    <a:pt x="6811" y="8141"/>
                  </a:cubicBezTo>
                  <a:cubicBezTo>
                    <a:pt x="6900" y="7712"/>
                    <a:pt x="6747" y="6970"/>
                    <a:pt x="6638" y="6061"/>
                  </a:cubicBezTo>
                  <a:cubicBezTo>
                    <a:pt x="6542" y="5261"/>
                    <a:pt x="6497" y="4301"/>
                    <a:pt x="6363" y="3795"/>
                  </a:cubicBezTo>
                  <a:cubicBezTo>
                    <a:pt x="5902" y="2016"/>
                    <a:pt x="5691" y="1043"/>
                    <a:pt x="4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8"/>
            <p:cNvSpPr/>
            <p:nvPr/>
          </p:nvSpPr>
          <p:spPr>
            <a:xfrm rot="-2073956" flipH="1">
              <a:off x="8764794" y="1560248"/>
              <a:ext cx="742358" cy="126534"/>
            </a:xfrm>
            <a:custGeom>
              <a:avLst/>
              <a:gdLst/>
              <a:ahLst/>
              <a:cxnLst/>
              <a:rect l="l" t="t" r="r" b="b"/>
              <a:pathLst>
                <a:path w="6536" h="1114" fill="none" extrusionOk="0">
                  <a:moveTo>
                    <a:pt x="0" y="0"/>
                  </a:moveTo>
                  <a:cubicBezTo>
                    <a:pt x="352" y="352"/>
                    <a:pt x="1351" y="1114"/>
                    <a:pt x="3476" y="1075"/>
                  </a:cubicBezTo>
                  <a:cubicBezTo>
                    <a:pt x="5473" y="1037"/>
                    <a:pt x="6266" y="352"/>
                    <a:pt x="6535" y="6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8"/>
            <p:cNvSpPr/>
            <p:nvPr/>
          </p:nvSpPr>
          <p:spPr>
            <a:xfrm rot="-2073956" flipH="1">
              <a:off x="9050992" y="1638399"/>
              <a:ext cx="138908" cy="14653"/>
            </a:xfrm>
            <a:custGeom>
              <a:avLst/>
              <a:gdLst/>
              <a:ahLst/>
              <a:cxnLst/>
              <a:rect l="l" t="t" r="r" b="b"/>
              <a:pathLst>
                <a:path w="1223" h="129" fill="none" extrusionOk="0">
                  <a:moveTo>
                    <a:pt x="0" y="32"/>
                  </a:moveTo>
                  <a:cubicBezTo>
                    <a:pt x="404" y="128"/>
                    <a:pt x="826" y="115"/>
                    <a:pt x="1223" y="0"/>
                  </a:cubicBez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8"/>
            <p:cNvSpPr/>
            <p:nvPr/>
          </p:nvSpPr>
          <p:spPr>
            <a:xfrm rot="-2073956" flipH="1">
              <a:off x="8725766" y="1626934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1536" y="1"/>
                  </a:moveTo>
                  <a:cubicBezTo>
                    <a:pt x="979" y="308"/>
                    <a:pt x="0" y="929"/>
                    <a:pt x="0" y="929"/>
                  </a:cubicBezTo>
                  <a:cubicBezTo>
                    <a:pt x="0" y="929"/>
                    <a:pt x="1088" y="756"/>
                    <a:pt x="1600" y="564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8"/>
            <p:cNvSpPr/>
            <p:nvPr/>
          </p:nvSpPr>
          <p:spPr>
            <a:xfrm rot="-2073956" flipH="1">
              <a:off x="8664288" y="1550546"/>
              <a:ext cx="88024" cy="47365"/>
            </a:xfrm>
            <a:custGeom>
              <a:avLst/>
              <a:gdLst/>
              <a:ahLst/>
              <a:cxnLst/>
              <a:rect l="l" t="t" r="r" b="b"/>
              <a:pathLst>
                <a:path w="775" h="417" extrusionOk="0">
                  <a:moveTo>
                    <a:pt x="723" y="1"/>
                  </a:moveTo>
                  <a:lnTo>
                    <a:pt x="0" y="295"/>
                  </a:lnTo>
                  <a:lnTo>
                    <a:pt x="774" y="417"/>
                  </a:lnTo>
                  <a:lnTo>
                    <a:pt x="774" y="417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8"/>
            <p:cNvSpPr/>
            <p:nvPr/>
          </p:nvSpPr>
          <p:spPr>
            <a:xfrm rot="-2073956" flipH="1">
              <a:off x="9211285" y="1292429"/>
              <a:ext cx="181841" cy="105521"/>
            </a:xfrm>
            <a:custGeom>
              <a:avLst/>
              <a:gdLst/>
              <a:ahLst/>
              <a:cxnLst/>
              <a:rect l="l" t="t" r="r" b="b"/>
              <a:pathLst>
                <a:path w="1601" h="929" extrusionOk="0">
                  <a:moveTo>
                    <a:pt x="71" y="1"/>
                  </a:moveTo>
                  <a:lnTo>
                    <a:pt x="0" y="564"/>
                  </a:lnTo>
                  <a:cubicBezTo>
                    <a:pt x="512" y="756"/>
                    <a:pt x="1600" y="929"/>
                    <a:pt x="1600" y="929"/>
                  </a:cubicBezTo>
                  <a:cubicBezTo>
                    <a:pt x="1600" y="929"/>
                    <a:pt x="628" y="308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8"/>
            <p:cNvSpPr/>
            <p:nvPr/>
          </p:nvSpPr>
          <p:spPr>
            <a:xfrm rot="-2073956" flipH="1">
              <a:off x="9198247" y="1182629"/>
              <a:ext cx="88138" cy="47365"/>
            </a:xfrm>
            <a:custGeom>
              <a:avLst/>
              <a:gdLst/>
              <a:ahLst/>
              <a:cxnLst/>
              <a:rect l="l" t="t" r="r" b="b"/>
              <a:pathLst>
                <a:path w="776" h="417" extrusionOk="0">
                  <a:moveTo>
                    <a:pt x="52" y="1"/>
                  </a:moveTo>
                  <a:lnTo>
                    <a:pt x="1" y="417"/>
                  </a:lnTo>
                  <a:lnTo>
                    <a:pt x="1" y="417"/>
                  </a:lnTo>
                  <a:lnTo>
                    <a:pt x="775" y="295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8"/>
            <p:cNvSpPr/>
            <p:nvPr/>
          </p:nvSpPr>
          <p:spPr>
            <a:xfrm rot="-2073956" flipH="1">
              <a:off x="8879899" y="1339965"/>
              <a:ext cx="337332" cy="219674"/>
            </a:xfrm>
            <a:custGeom>
              <a:avLst/>
              <a:gdLst/>
              <a:ahLst/>
              <a:cxnLst/>
              <a:rect l="l" t="t" r="r" b="b"/>
              <a:pathLst>
                <a:path w="2970" h="1934" fill="none" extrusionOk="0">
                  <a:moveTo>
                    <a:pt x="2970" y="1524"/>
                  </a:moveTo>
                  <a:cubicBezTo>
                    <a:pt x="2695" y="1760"/>
                    <a:pt x="2343" y="1901"/>
                    <a:pt x="1978" y="1933"/>
                  </a:cubicBezTo>
                  <a:cubicBezTo>
                    <a:pt x="1888" y="1933"/>
                    <a:pt x="1799" y="1933"/>
                    <a:pt x="1716" y="1920"/>
                  </a:cubicBezTo>
                  <a:cubicBezTo>
                    <a:pt x="1005" y="1844"/>
                    <a:pt x="455" y="1300"/>
                    <a:pt x="186" y="711"/>
                  </a:cubicBezTo>
                  <a:cubicBezTo>
                    <a:pt x="135" y="583"/>
                    <a:pt x="90" y="455"/>
                    <a:pt x="58" y="320"/>
                  </a:cubicBezTo>
                  <a:cubicBezTo>
                    <a:pt x="32" y="212"/>
                    <a:pt x="13" y="109"/>
                    <a:pt x="0" y="0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8"/>
            <p:cNvSpPr/>
            <p:nvPr/>
          </p:nvSpPr>
          <p:spPr>
            <a:xfrm rot="-2073956" flipH="1">
              <a:off x="8665240" y="1078501"/>
              <a:ext cx="435579" cy="422424"/>
            </a:xfrm>
            <a:custGeom>
              <a:avLst/>
              <a:gdLst/>
              <a:ahLst/>
              <a:cxnLst/>
              <a:rect l="l" t="t" r="r" b="b"/>
              <a:pathLst>
                <a:path w="3835" h="3719" fill="none" extrusionOk="0">
                  <a:moveTo>
                    <a:pt x="7" y="2554"/>
                  </a:moveTo>
                  <a:cubicBezTo>
                    <a:pt x="0" y="2285"/>
                    <a:pt x="19" y="2010"/>
                    <a:pt x="77" y="1741"/>
                  </a:cubicBezTo>
                  <a:cubicBezTo>
                    <a:pt x="103" y="1632"/>
                    <a:pt x="128" y="1524"/>
                    <a:pt x="167" y="1421"/>
                  </a:cubicBezTo>
                  <a:cubicBezTo>
                    <a:pt x="391" y="749"/>
                    <a:pt x="826" y="301"/>
                    <a:pt x="1415" y="135"/>
                  </a:cubicBezTo>
                  <a:cubicBezTo>
                    <a:pt x="1863" y="0"/>
                    <a:pt x="2343" y="58"/>
                    <a:pt x="2746" y="288"/>
                  </a:cubicBezTo>
                  <a:cubicBezTo>
                    <a:pt x="3162" y="531"/>
                    <a:pt x="3476" y="915"/>
                    <a:pt x="3636" y="1363"/>
                  </a:cubicBezTo>
                  <a:cubicBezTo>
                    <a:pt x="3700" y="1530"/>
                    <a:pt x="3744" y="1696"/>
                    <a:pt x="3776" y="1869"/>
                  </a:cubicBezTo>
                  <a:cubicBezTo>
                    <a:pt x="3808" y="2055"/>
                    <a:pt x="3828" y="2247"/>
                    <a:pt x="3828" y="2439"/>
                  </a:cubicBezTo>
                  <a:cubicBezTo>
                    <a:pt x="3834" y="2880"/>
                    <a:pt x="3732" y="3316"/>
                    <a:pt x="3540" y="3719"/>
                  </a:cubicBezTo>
                </a:path>
              </a:pathLst>
            </a:custGeom>
            <a:noFill/>
            <a:ln w="1925" cap="rnd" cmpd="sng">
              <a:solidFill>
                <a:srgbClr val="EEE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8"/>
            <p:cNvSpPr/>
            <p:nvPr/>
          </p:nvSpPr>
          <p:spPr>
            <a:xfrm rot="-2073956" flipH="1">
              <a:off x="8718472" y="1112562"/>
              <a:ext cx="390487" cy="471606"/>
            </a:xfrm>
            <a:custGeom>
              <a:avLst/>
              <a:gdLst/>
              <a:ahLst/>
              <a:cxnLst/>
              <a:rect l="l" t="t" r="r" b="b"/>
              <a:pathLst>
                <a:path w="3438" h="4152" extrusionOk="0">
                  <a:moveTo>
                    <a:pt x="1623" y="1"/>
                  </a:moveTo>
                  <a:cubicBezTo>
                    <a:pt x="1599" y="1"/>
                    <a:pt x="1574" y="2"/>
                    <a:pt x="1549" y="3"/>
                  </a:cubicBezTo>
                  <a:cubicBezTo>
                    <a:pt x="1114" y="29"/>
                    <a:pt x="717" y="285"/>
                    <a:pt x="454" y="630"/>
                  </a:cubicBezTo>
                  <a:cubicBezTo>
                    <a:pt x="154" y="1059"/>
                    <a:pt x="0" y="1571"/>
                    <a:pt x="13" y="2090"/>
                  </a:cubicBezTo>
                  <a:cubicBezTo>
                    <a:pt x="13" y="2416"/>
                    <a:pt x="70" y="2736"/>
                    <a:pt x="192" y="3043"/>
                  </a:cubicBezTo>
                  <a:cubicBezTo>
                    <a:pt x="333" y="3434"/>
                    <a:pt x="602" y="3760"/>
                    <a:pt x="960" y="3971"/>
                  </a:cubicBezTo>
                  <a:cubicBezTo>
                    <a:pt x="1181" y="4090"/>
                    <a:pt x="1426" y="4151"/>
                    <a:pt x="1673" y="4151"/>
                  </a:cubicBezTo>
                  <a:cubicBezTo>
                    <a:pt x="1812" y="4151"/>
                    <a:pt x="1951" y="4132"/>
                    <a:pt x="2087" y="4093"/>
                  </a:cubicBezTo>
                  <a:cubicBezTo>
                    <a:pt x="3181" y="3760"/>
                    <a:pt x="3437" y="2352"/>
                    <a:pt x="3200" y="1379"/>
                  </a:cubicBezTo>
                  <a:cubicBezTo>
                    <a:pt x="3027" y="666"/>
                    <a:pt x="2390" y="1"/>
                    <a:pt x="1623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8"/>
            <p:cNvSpPr/>
            <p:nvPr/>
          </p:nvSpPr>
          <p:spPr>
            <a:xfrm rot="-2073956" flipH="1">
              <a:off x="8908998" y="1315306"/>
              <a:ext cx="35778" cy="40096"/>
            </a:xfrm>
            <a:custGeom>
              <a:avLst/>
              <a:gdLst/>
              <a:ahLst/>
              <a:cxnLst/>
              <a:rect l="l" t="t" r="r" b="b"/>
              <a:pathLst>
                <a:path w="315" h="353" fill="none" extrusionOk="0">
                  <a:moveTo>
                    <a:pt x="1" y="1"/>
                  </a:moveTo>
                  <a:lnTo>
                    <a:pt x="314" y="353"/>
                  </a:ln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8"/>
            <p:cNvSpPr/>
            <p:nvPr/>
          </p:nvSpPr>
          <p:spPr>
            <a:xfrm rot="-2073956" flipH="1">
              <a:off x="8866892" y="1323374"/>
              <a:ext cx="51679" cy="60541"/>
            </a:xfrm>
            <a:custGeom>
              <a:avLst/>
              <a:gdLst/>
              <a:ahLst/>
              <a:cxnLst/>
              <a:rect l="l" t="t" r="r" b="b"/>
              <a:pathLst>
                <a:path w="455" h="533" fill="none" extrusionOk="0">
                  <a:moveTo>
                    <a:pt x="1" y="1"/>
                  </a:moveTo>
                  <a:cubicBezTo>
                    <a:pt x="148" y="180"/>
                    <a:pt x="301" y="359"/>
                    <a:pt x="455" y="532"/>
                  </a:cubicBezTo>
                </a:path>
              </a:pathLst>
            </a:custGeom>
            <a:noFill/>
            <a:ln w="2550" cap="rnd" cmpd="sng">
              <a:solidFill>
                <a:srgbClr val="E1732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8"/>
            <p:cNvSpPr/>
            <p:nvPr/>
          </p:nvSpPr>
          <p:spPr>
            <a:xfrm rot="-2073956" flipH="1">
              <a:off x="9116613" y="984899"/>
              <a:ext cx="18286" cy="145503"/>
            </a:xfrm>
            <a:custGeom>
              <a:avLst/>
              <a:gdLst/>
              <a:ahLst/>
              <a:cxnLst/>
              <a:rect l="l" t="t" r="r" b="b"/>
              <a:pathLst>
                <a:path w="161" h="1281" fill="none" extrusionOk="0">
                  <a:moveTo>
                    <a:pt x="1" y="1280"/>
                  </a:moveTo>
                  <a:lnTo>
                    <a:pt x="161" y="0"/>
                  </a:lnTo>
                </a:path>
              </a:pathLst>
            </a:custGeom>
            <a:noFill/>
            <a:ln w="2550" cap="rnd" cmpd="sng">
              <a:solidFill>
                <a:srgbClr val="9E431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8"/>
            <p:cNvSpPr/>
            <p:nvPr/>
          </p:nvSpPr>
          <p:spPr>
            <a:xfrm rot="-2073956" flipH="1">
              <a:off x="8318199" y="639187"/>
              <a:ext cx="538709" cy="445709"/>
            </a:xfrm>
            <a:custGeom>
              <a:avLst/>
              <a:gdLst/>
              <a:ahLst/>
              <a:cxnLst/>
              <a:rect l="l" t="t" r="r" b="b"/>
              <a:pathLst>
                <a:path w="4743" h="3924" extrusionOk="0">
                  <a:moveTo>
                    <a:pt x="2119" y="1"/>
                  </a:moveTo>
                  <a:cubicBezTo>
                    <a:pt x="992" y="1"/>
                    <a:pt x="39" y="839"/>
                    <a:pt x="7" y="1908"/>
                  </a:cubicBezTo>
                  <a:cubicBezTo>
                    <a:pt x="0" y="1997"/>
                    <a:pt x="7" y="2087"/>
                    <a:pt x="13" y="2177"/>
                  </a:cubicBezTo>
                  <a:cubicBezTo>
                    <a:pt x="26" y="2241"/>
                    <a:pt x="1165" y="3924"/>
                    <a:pt x="2164" y="3924"/>
                  </a:cubicBezTo>
                  <a:lnTo>
                    <a:pt x="2586" y="3924"/>
                  </a:lnTo>
                  <a:cubicBezTo>
                    <a:pt x="3578" y="3924"/>
                    <a:pt x="4717" y="2241"/>
                    <a:pt x="4730" y="2177"/>
                  </a:cubicBezTo>
                  <a:cubicBezTo>
                    <a:pt x="4736" y="2087"/>
                    <a:pt x="4743" y="1997"/>
                    <a:pt x="4743" y="1908"/>
                  </a:cubicBezTo>
                  <a:cubicBezTo>
                    <a:pt x="4711" y="839"/>
                    <a:pt x="3751" y="1"/>
                    <a:pt x="2624" y="1"/>
                  </a:cubicBezTo>
                  <a:close/>
                </a:path>
              </a:pathLst>
            </a:custGeom>
            <a:solidFill>
              <a:srgbClr val="EFFBFF">
                <a:alpha val="57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8"/>
            <p:cNvSpPr/>
            <p:nvPr/>
          </p:nvSpPr>
          <p:spPr>
            <a:xfrm rot="-2073956" flipH="1">
              <a:off x="8450732" y="866855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8"/>
            <p:cNvSpPr/>
            <p:nvPr/>
          </p:nvSpPr>
          <p:spPr>
            <a:xfrm rot="-2073956" flipH="1">
              <a:off x="8625542" y="746418"/>
              <a:ext cx="32825" cy="32826"/>
            </a:xfrm>
            <a:custGeom>
              <a:avLst/>
              <a:gdLst/>
              <a:ahLst/>
              <a:cxnLst/>
              <a:rect l="l" t="t" r="r" b="b"/>
              <a:pathLst>
                <a:path w="289" h="289" extrusionOk="0">
                  <a:moveTo>
                    <a:pt x="142" y="0"/>
                  </a:moveTo>
                  <a:cubicBezTo>
                    <a:pt x="65" y="0"/>
                    <a:pt x="1" y="71"/>
                    <a:pt x="1" y="147"/>
                  </a:cubicBezTo>
                  <a:cubicBezTo>
                    <a:pt x="1" y="224"/>
                    <a:pt x="65" y="288"/>
                    <a:pt x="142" y="288"/>
                  </a:cubicBezTo>
                  <a:cubicBezTo>
                    <a:pt x="225" y="288"/>
                    <a:pt x="289" y="224"/>
                    <a:pt x="289" y="147"/>
                  </a:cubicBezTo>
                  <a:cubicBezTo>
                    <a:pt x="289" y="71"/>
                    <a:pt x="225" y="0"/>
                    <a:pt x="142" y="0"/>
                  </a:cubicBezTo>
                  <a:close/>
                </a:path>
              </a:pathLst>
            </a:custGeom>
            <a:solidFill>
              <a:srgbClr val="271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8"/>
            <p:cNvSpPr/>
            <p:nvPr/>
          </p:nvSpPr>
          <p:spPr>
            <a:xfrm rot="-2073956" flipH="1">
              <a:off x="8700495" y="724606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2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8"/>
            <p:cNvSpPr/>
            <p:nvPr/>
          </p:nvSpPr>
          <p:spPr>
            <a:xfrm rot="-2073956" flipH="1">
              <a:off x="8416161" y="920502"/>
              <a:ext cx="69965" cy="59859"/>
            </a:xfrm>
            <a:custGeom>
              <a:avLst/>
              <a:gdLst/>
              <a:ahLst/>
              <a:cxnLst/>
              <a:rect l="l" t="t" r="r" b="b"/>
              <a:pathLst>
                <a:path w="616" h="527" extrusionOk="0">
                  <a:moveTo>
                    <a:pt x="353" y="0"/>
                  </a:moveTo>
                  <a:cubicBezTo>
                    <a:pt x="116" y="0"/>
                    <a:pt x="1" y="282"/>
                    <a:pt x="167" y="448"/>
                  </a:cubicBezTo>
                  <a:cubicBezTo>
                    <a:pt x="221" y="502"/>
                    <a:pt x="288" y="527"/>
                    <a:pt x="353" y="527"/>
                  </a:cubicBezTo>
                  <a:cubicBezTo>
                    <a:pt x="487" y="527"/>
                    <a:pt x="615" y="422"/>
                    <a:pt x="615" y="263"/>
                  </a:cubicBezTo>
                  <a:cubicBezTo>
                    <a:pt x="615" y="115"/>
                    <a:pt x="500" y="0"/>
                    <a:pt x="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8"/>
            <p:cNvSpPr/>
            <p:nvPr/>
          </p:nvSpPr>
          <p:spPr>
            <a:xfrm rot="-2073956" flipH="1">
              <a:off x="8453311" y="640948"/>
              <a:ext cx="156399" cy="315540"/>
            </a:xfrm>
            <a:custGeom>
              <a:avLst/>
              <a:gdLst/>
              <a:ahLst/>
              <a:cxnLst/>
              <a:rect l="l" t="t" r="r" b="b"/>
              <a:pathLst>
                <a:path w="1377" h="2778" extrusionOk="0">
                  <a:moveTo>
                    <a:pt x="935" y="0"/>
                  </a:moveTo>
                  <a:lnTo>
                    <a:pt x="307" y="58"/>
                  </a:lnTo>
                  <a:lnTo>
                    <a:pt x="0" y="2451"/>
                  </a:lnTo>
                  <a:lnTo>
                    <a:pt x="640" y="2778"/>
                  </a:lnTo>
                  <a:lnTo>
                    <a:pt x="1376" y="2451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8"/>
            <p:cNvSpPr/>
            <p:nvPr/>
          </p:nvSpPr>
          <p:spPr>
            <a:xfrm rot="-2073956" flipH="1">
              <a:off x="8635129" y="954705"/>
              <a:ext cx="65536" cy="67129"/>
            </a:xfrm>
            <a:custGeom>
              <a:avLst/>
              <a:gdLst/>
              <a:ahLst/>
              <a:cxnLst/>
              <a:rect l="l" t="t" r="r" b="b"/>
              <a:pathLst>
                <a:path w="577" h="591" extrusionOk="0">
                  <a:moveTo>
                    <a:pt x="26" y="0"/>
                  </a:moveTo>
                  <a:cubicBezTo>
                    <a:pt x="7" y="167"/>
                    <a:pt x="1" y="397"/>
                    <a:pt x="135" y="519"/>
                  </a:cubicBezTo>
                  <a:cubicBezTo>
                    <a:pt x="188" y="566"/>
                    <a:pt x="255" y="590"/>
                    <a:pt x="321" y="590"/>
                  </a:cubicBezTo>
                  <a:cubicBezTo>
                    <a:pt x="422" y="590"/>
                    <a:pt x="517" y="533"/>
                    <a:pt x="545" y="416"/>
                  </a:cubicBezTo>
                  <a:cubicBezTo>
                    <a:pt x="577" y="282"/>
                    <a:pt x="577" y="135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8"/>
            <p:cNvSpPr/>
            <p:nvPr/>
          </p:nvSpPr>
          <p:spPr>
            <a:xfrm rot="-2073956" flipH="1">
              <a:off x="8532283" y="894772"/>
              <a:ext cx="156399" cy="37142"/>
            </a:xfrm>
            <a:custGeom>
              <a:avLst/>
              <a:gdLst/>
              <a:ahLst/>
              <a:cxnLst/>
              <a:rect l="l" t="t" r="r" b="b"/>
              <a:pathLst>
                <a:path w="1377" h="327" extrusionOk="0">
                  <a:moveTo>
                    <a:pt x="0" y="0"/>
                  </a:moveTo>
                  <a:lnTo>
                    <a:pt x="640" y="3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8"/>
            <p:cNvSpPr/>
            <p:nvPr/>
          </p:nvSpPr>
          <p:spPr>
            <a:xfrm rot="-2073956" flipH="1">
              <a:off x="8631218" y="901144"/>
              <a:ext cx="114" cy="65539"/>
            </a:xfrm>
            <a:custGeom>
              <a:avLst/>
              <a:gdLst/>
              <a:ahLst/>
              <a:cxnLst/>
              <a:rect l="l" t="t" r="r" b="b"/>
              <a:pathLst>
                <a:path w="1" h="577" fill="none" extrusionOk="0">
                  <a:moveTo>
                    <a:pt x="0" y="1"/>
                  </a:moveTo>
                  <a:lnTo>
                    <a:pt x="0" y="577"/>
                  </a:ln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8"/>
            <p:cNvSpPr/>
            <p:nvPr/>
          </p:nvSpPr>
          <p:spPr>
            <a:xfrm rot="-2073956" flipH="1">
              <a:off x="8602955" y="950863"/>
              <a:ext cx="92454" cy="19082"/>
            </a:xfrm>
            <a:custGeom>
              <a:avLst/>
              <a:gdLst/>
              <a:ahLst/>
              <a:cxnLst/>
              <a:rect l="l" t="t" r="r" b="b"/>
              <a:pathLst>
                <a:path w="814" h="168" fill="none" extrusionOk="0">
                  <a:moveTo>
                    <a:pt x="1" y="27"/>
                  </a:moveTo>
                  <a:cubicBezTo>
                    <a:pt x="257" y="167"/>
                    <a:pt x="571" y="161"/>
                    <a:pt x="814" y="1"/>
                  </a:cubicBezTo>
                </a:path>
              </a:pathLst>
            </a:custGeom>
            <a:solidFill>
              <a:schemeClr val="dk1"/>
            </a:solidFill>
            <a:ln w="2550" cap="rnd" cmpd="sng">
              <a:solidFill>
                <a:srgbClr val="2718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8"/>
            <p:cNvSpPr/>
            <p:nvPr/>
          </p:nvSpPr>
          <p:spPr>
            <a:xfrm rot="-2073956" flipH="1">
              <a:off x="8458002" y="575768"/>
              <a:ext cx="72123" cy="134599"/>
            </a:xfrm>
            <a:custGeom>
              <a:avLst/>
              <a:gdLst/>
              <a:ahLst/>
              <a:cxnLst/>
              <a:rect l="l" t="t" r="r" b="b"/>
              <a:pathLst>
                <a:path w="635" h="1185" extrusionOk="0">
                  <a:moveTo>
                    <a:pt x="308" y="1"/>
                  </a:moveTo>
                  <a:cubicBezTo>
                    <a:pt x="161" y="7"/>
                    <a:pt x="1" y="33"/>
                    <a:pt x="1" y="33"/>
                  </a:cubicBezTo>
                  <a:lnTo>
                    <a:pt x="372" y="1185"/>
                  </a:lnTo>
                  <a:lnTo>
                    <a:pt x="634" y="7"/>
                  </a:lnTo>
                  <a:cubicBezTo>
                    <a:pt x="634" y="7"/>
                    <a:pt x="423" y="7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8"/>
            <p:cNvSpPr/>
            <p:nvPr/>
          </p:nvSpPr>
          <p:spPr>
            <a:xfrm rot="-2073956" flipH="1">
              <a:off x="8383588" y="630036"/>
              <a:ext cx="66217" cy="134599"/>
            </a:xfrm>
            <a:custGeom>
              <a:avLst/>
              <a:gdLst/>
              <a:ahLst/>
              <a:cxnLst/>
              <a:rect l="l" t="t" r="r" b="b"/>
              <a:pathLst>
                <a:path w="583" h="1185" extrusionOk="0">
                  <a:moveTo>
                    <a:pt x="263" y="0"/>
                  </a:moveTo>
                  <a:cubicBezTo>
                    <a:pt x="109" y="0"/>
                    <a:pt x="0" y="7"/>
                    <a:pt x="0" y="7"/>
                  </a:cubicBezTo>
                  <a:lnTo>
                    <a:pt x="320" y="1184"/>
                  </a:lnTo>
                  <a:lnTo>
                    <a:pt x="583" y="19"/>
                  </a:lnTo>
                  <a:cubicBezTo>
                    <a:pt x="583" y="19"/>
                    <a:pt x="372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8"/>
            <p:cNvSpPr/>
            <p:nvPr/>
          </p:nvSpPr>
          <p:spPr>
            <a:xfrm rot="-2073956" flipH="1">
              <a:off x="8278424" y="1024103"/>
              <a:ext cx="130958" cy="48842"/>
            </a:xfrm>
            <a:custGeom>
              <a:avLst/>
              <a:gdLst/>
              <a:ahLst/>
              <a:cxnLst/>
              <a:rect l="l" t="t" r="r" b="b"/>
              <a:pathLst>
                <a:path w="1153" h="430" extrusionOk="0">
                  <a:moveTo>
                    <a:pt x="1140" y="0"/>
                  </a:moveTo>
                  <a:lnTo>
                    <a:pt x="0" y="211"/>
                  </a:lnTo>
                  <a:lnTo>
                    <a:pt x="1127" y="429"/>
                  </a:lnTo>
                  <a:cubicBezTo>
                    <a:pt x="1146" y="288"/>
                    <a:pt x="1152" y="141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8"/>
            <p:cNvSpPr/>
            <p:nvPr/>
          </p:nvSpPr>
          <p:spPr>
            <a:xfrm rot="-2073956" flipH="1">
              <a:off x="8424036" y="1095948"/>
              <a:ext cx="80074" cy="67015"/>
            </a:xfrm>
            <a:custGeom>
              <a:avLst/>
              <a:gdLst/>
              <a:ahLst/>
              <a:cxnLst/>
              <a:rect l="l" t="t" r="r" b="b"/>
              <a:pathLst>
                <a:path w="705" h="590" extrusionOk="0">
                  <a:moveTo>
                    <a:pt x="0" y="1"/>
                  </a:moveTo>
                  <a:lnTo>
                    <a:pt x="378" y="589"/>
                  </a:lnTo>
                  <a:lnTo>
                    <a:pt x="704" y="2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8"/>
            <p:cNvSpPr/>
            <p:nvPr/>
          </p:nvSpPr>
          <p:spPr>
            <a:xfrm rot="-2073956" flipH="1">
              <a:off x="8220969" y="912216"/>
              <a:ext cx="74281" cy="51795"/>
            </a:xfrm>
            <a:custGeom>
              <a:avLst/>
              <a:gdLst/>
              <a:ahLst/>
              <a:cxnLst/>
              <a:rect l="l" t="t" r="r" b="b"/>
              <a:pathLst>
                <a:path w="654" h="456" extrusionOk="0">
                  <a:moveTo>
                    <a:pt x="423" y="1"/>
                  </a:moveTo>
                  <a:lnTo>
                    <a:pt x="0" y="455"/>
                  </a:lnTo>
                  <a:lnTo>
                    <a:pt x="653" y="455"/>
                  </a:lnTo>
                  <a:cubicBezTo>
                    <a:pt x="653" y="455"/>
                    <a:pt x="576" y="282"/>
                    <a:pt x="551" y="231"/>
                  </a:cubicBezTo>
                  <a:cubicBezTo>
                    <a:pt x="525" y="180"/>
                    <a:pt x="423" y="1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8"/>
            <p:cNvSpPr/>
            <p:nvPr/>
          </p:nvSpPr>
          <p:spPr>
            <a:xfrm rot="-2073956" flipH="1">
              <a:off x="8781227" y="679123"/>
              <a:ext cx="131753" cy="48047"/>
            </a:xfrm>
            <a:custGeom>
              <a:avLst/>
              <a:gdLst/>
              <a:ahLst/>
              <a:cxnLst/>
              <a:rect l="l" t="t" r="r" b="b"/>
              <a:pathLst>
                <a:path w="1160" h="423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141"/>
                    <a:pt x="7" y="282"/>
                    <a:pt x="27" y="422"/>
                  </a:cubicBezTo>
                  <a:lnTo>
                    <a:pt x="1159" y="2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8"/>
            <p:cNvSpPr/>
            <p:nvPr/>
          </p:nvSpPr>
          <p:spPr>
            <a:xfrm rot="-2073956" flipH="1">
              <a:off x="8840208" y="810504"/>
              <a:ext cx="81550" cy="67015"/>
            </a:xfrm>
            <a:custGeom>
              <a:avLst/>
              <a:gdLst/>
              <a:ahLst/>
              <a:cxnLst/>
              <a:rect l="l" t="t" r="r" b="b"/>
              <a:pathLst>
                <a:path w="718" h="590" extrusionOk="0">
                  <a:moveTo>
                    <a:pt x="717" y="0"/>
                  </a:moveTo>
                  <a:lnTo>
                    <a:pt x="0" y="199"/>
                  </a:lnTo>
                  <a:lnTo>
                    <a:pt x="340" y="589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8"/>
            <p:cNvSpPr/>
            <p:nvPr/>
          </p:nvSpPr>
          <p:spPr>
            <a:xfrm rot="-2073956" flipH="1">
              <a:off x="8737949" y="558090"/>
              <a:ext cx="73486" cy="51681"/>
            </a:xfrm>
            <a:custGeom>
              <a:avLst/>
              <a:gdLst/>
              <a:ahLst/>
              <a:cxnLst/>
              <a:rect l="l" t="t" r="r" b="b"/>
              <a:pathLst>
                <a:path w="647" h="455" extrusionOk="0">
                  <a:moveTo>
                    <a:pt x="225" y="0"/>
                  </a:moveTo>
                  <a:cubicBezTo>
                    <a:pt x="225" y="0"/>
                    <a:pt x="122" y="173"/>
                    <a:pt x="97" y="224"/>
                  </a:cubicBezTo>
                  <a:cubicBezTo>
                    <a:pt x="71" y="282"/>
                    <a:pt x="1" y="448"/>
                    <a:pt x="1" y="448"/>
                  </a:cubicBezTo>
                  <a:lnTo>
                    <a:pt x="647" y="45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89B2A56-FC87-EDA1-F21D-74757D136E56}"/>
              </a:ext>
            </a:extLst>
          </p:cNvPr>
          <p:cNvSpPr txBox="1"/>
          <p:nvPr/>
        </p:nvSpPr>
        <p:spPr>
          <a:xfrm>
            <a:off x="385894" y="385894"/>
            <a:ext cx="31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Bài</a:t>
            </a:r>
            <a:r>
              <a:rPr lang="en-US" sz="3600" b="1" dirty="0">
                <a:solidFill>
                  <a:schemeClr val="accent3"/>
                </a:solidFill>
                <a:latin typeface="iCiel Smoothy Cursive" panose="00000500000000000000" pitchFamily="2" charset="0"/>
              </a:rPr>
              <a:t> 1: </a:t>
            </a:r>
            <a:r>
              <a:rPr lang="en-US" sz="3600" b="1" dirty="0" err="1">
                <a:solidFill>
                  <a:schemeClr val="accent3"/>
                </a:solidFill>
                <a:latin typeface="iCiel Smoothy Cursive" panose="00000500000000000000" pitchFamily="2" charset="0"/>
              </a:rPr>
              <a:t>Tính</a:t>
            </a:r>
            <a:endParaRPr lang="en-US" sz="3600" b="1" dirty="0">
              <a:solidFill>
                <a:schemeClr val="accent3"/>
              </a:solidFill>
              <a:latin typeface="iCiel Smoothy Cursive" panose="00000500000000000000" pitchFamily="2" charset="0"/>
            </a:endParaRPr>
          </a:p>
        </p:txBody>
      </p:sp>
      <p:pic>
        <p:nvPicPr>
          <p:cNvPr id="458" name="Picture 457">
            <a:extLst>
              <a:ext uri="{FF2B5EF4-FFF2-40B4-BE49-F238E27FC236}">
                <a16:creationId xmlns:a16="http://schemas.microsoft.com/office/drawing/2014/main" id="{0D3CE84F-43DD-4C13-6EE1-1ED87192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88" y="1518606"/>
            <a:ext cx="2666142" cy="3399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4C7CA4-24B5-D53F-03F5-A62DA3A533E5}"/>
              </a:ext>
            </a:extLst>
          </p:cNvPr>
          <p:cNvSpPr txBox="1"/>
          <p:nvPr/>
        </p:nvSpPr>
        <p:spPr>
          <a:xfrm>
            <a:off x="3481432" y="600553"/>
            <a:ext cx="48404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Đặt tính </a:t>
            </a:r>
            <a:r>
              <a:rPr lang="vi-VN" sz="2400" b="0" i="0" dirty="0">
                <a:solidFill>
                  <a:schemeClr val="accent3"/>
                </a:solidFill>
                <a:effectLst/>
                <a:latin typeface="+mj-lt"/>
              </a:rPr>
              <a:t>thẳng hàng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và </a:t>
            </a:r>
            <a:r>
              <a:rPr lang="vi-VN" sz="2400" b="0" i="0" dirty="0">
                <a:solidFill>
                  <a:schemeClr val="accent3"/>
                </a:solidFill>
                <a:effectLst/>
                <a:latin typeface="+mj-lt"/>
              </a:rPr>
              <a:t>thực hiện tính 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như đối với phép cộng, phép trừ các số tự nhiên.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Khi tính sau mỗi kết quả ta phải ghi </a:t>
            </a:r>
            <a:r>
              <a:rPr lang="vi-VN" sz="2400" b="0" i="0" dirty="0">
                <a:solidFill>
                  <a:schemeClr val="accent3"/>
                </a:solidFill>
                <a:effectLst/>
                <a:latin typeface="+mj-lt"/>
              </a:rPr>
              <a:t>đơn vị đo tương ứng.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- Đối với phép trừ: nếu số đo theo đơn vị nào đó ở số bị trừ bé hơn số đo tương ứng ở số trừ thì cần </a:t>
            </a:r>
            <a:r>
              <a:rPr lang="vi-VN" sz="2400" b="0" i="0" dirty="0">
                <a:solidFill>
                  <a:schemeClr val="accent3"/>
                </a:solidFill>
                <a:effectLst/>
                <a:latin typeface="+mj-lt"/>
              </a:rPr>
              <a:t>chuyển đổi đơn vị hàng lớn hơn liền kề sang đơn vị nhỏ hơn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+mj-lt"/>
              </a:rPr>
              <a:t> rồi thực hiện phép trừ như bình thường</a:t>
            </a:r>
            <a:r>
              <a:rPr lang="en-US" sz="2400" dirty="0">
                <a:latin typeface="+mj-lt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6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ids Puppet Theater Workshop by Slidesgo">
  <a:themeElements>
    <a:clrScheme name="Simple Light">
      <a:dk1>
        <a:srgbClr val="2A2A2A"/>
      </a:dk1>
      <a:lt1>
        <a:srgbClr val="EFFBFF"/>
      </a:lt1>
      <a:dk2>
        <a:srgbClr val="0B5394"/>
      </a:dk2>
      <a:lt2>
        <a:srgbClr val="40AFA5"/>
      </a:lt2>
      <a:accent1>
        <a:srgbClr val="424047"/>
      </a:accent1>
      <a:accent2>
        <a:srgbClr val="F7CE51"/>
      </a:accent2>
      <a:accent3>
        <a:srgbClr val="FF9900"/>
      </a:accent3>
      <a:accent4>
        <a:srgbClr val="A05002"/>
      </a:accent4>
      <a:accent5>
        <a:srgbClr val="CC3767"/>
      </a:accent5>
      <a:accent6>
        <a:srgbClr val="FFACCF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182</TotalTime>
  <Words>1161</Words>
  <Application>Microsoft Office PowerPoint</Application>
  <PresentationFormat>On-screen Show (16:9)</PresentationFormat>
  <Paragraphs>207</Paragraphs>
  <Slides>28</Slides>
  <Notes>25</Notes>
  <HiddenSlides>0</HiddenSlides>
  <MMClips>3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Open Sans</vt:lpstr>
      <vt:lpstr>SVN-Showcase Script</vt:lpstr>
      <vt:lpstr>SVN-Whimsy</vt:lpstr>
      <vt:lpstr>SVN-ARCO Typography</vt:lpstr>
      <vt:lpstr>iCiel Pony</vt:lpstr>
      <vt:lpstr>SVN-Bango</vt:lpstr>
      <vt:lpstr>Roboto Slab Light</vt:lpstr>
      <vt:lpstr>SVN-Freestyle</vt:lpstr>
      <vt:lpstr>Catamaran</vt:lpstr>
      <vt:lpstr>iCiel Cadena</vt:lpstr>
      <vt:lpstr>Rammetto One</vt:lpstr>
      <vt:lpstr>Times New Roman</vt:lpstr>
      <vt:lpstr>SVN-Ziclets</vt:lpstr>
      <vt:lpstr>SVN-Dessert Menu Script</vt:lpstr>
      <vt:lpstr>Arial</vt:lpstr>
      <vt:lpstr>iCiel Smoothy Cursive</vt:lpstr>
      <vt:lpstr>Cambria Math</vt:lpstr>
      <vt:lpstr>Comfortaa</vt:lpstr>
      <vt:lpstr>Kids Puppet Theater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PUPPET THEATER WORKSHOP</dc:title>
  <dc:subject>9Slide.vn</dc:subject>
  <dc:creator>HP</dc:creator>
  <dc:description>9Slide.vn</dc:description>
  <cp:lastModifiedBy>9Slide</cp:lastModifiedBy>
  <cp:revision>17</cp:revision>
  <dcterms:modified xsi:type="dcterms:W3CDTF">2023-04-19T15:52:56Z</dcterms:modified>
  <cp:category>9Slide.vn</cp:category>
</cp:coreProperties>
</file>