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0"/>
  </p:notesMasterIdLst>
  <p:sldIdLst>
    <p:sldId id="286" r:id="rId2"/>
    <p:sldId id="288" r:id="rId3"/>
    <p:sldId id="289" r:id="rId4"/>
    <p:sldId id="278" r:id="rId5"/>
    <p:sldId id="331" r:id="rId6"/>
    <p:sldId id="275" r:id="rId7"/>
    <p:sldId id="332" r:id="rId8"/>
    <p:sldId id="333" r:id="rId9"/>
    <p:sldId id="272" r:id="rId10"/>
    <p:sldId id="335" r:id="rId11"/>
    <p:sldId id="283" r:id="rId12"/>
    <p:sldId id="280" r:id="rId13"/>
    <p:sldId id="336" r:id="rId14"/>
    <p:sldId id="267" r:id="rId15"/>
    <p:sldId id="264" r:id="rId16"/>
    <p:sldId id="282" r:id="rId17"/>
    <p:sldId id="265" r:id="rId18"/>
    <p:sldId id="28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161"/>
    <a:srgbClr val="6E3D65"/>
    <a:srgbClr val="42B4A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6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18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95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10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310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11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73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638C33-EC6E-49F9-BCA8-07FF832D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5857538" y="1343891"/>
            <a:ext cx="1150768" cy="767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536BAD-FDE1-4040-98D5-36D7A6D21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07" y="3650481"/>
            <a:ext cx="333375" cy="352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9B02F03-64AF-46D9-B6B1-3A3839F8B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17" y="3685374"/>
            <a:ext cx="333375" cy="352425"/>
          </a:xfrm>
          <a:prstGeom prst="rect">
            <a:avLst/>
          </a:prstGeom>
        </p:spPr>
      </p:pic>
      <p:sp>
        <p:nvSpPr>
          <p:cNvPr id="19" name="文本框 3">
            <a:extLst>
              <a:ext uri="{FF2B5EF4-FFF2-40B4-BE49-F238E27FC236}">
                <a16:creationId xmlns:a16="http://schemas.microsoft.com/office/drawing/2014/main" id="{5F2016E9-BCCB-401F-BBDA-1EE0B755D542}"/>
              </a:ext>
            </a:extLst>
          </p:cNvPr>
          <p:cNvSpPr txBox="1"/>
          <p:nvPr/>
        </p:nvSpPr>
        <p:spPr>
          <a:xfrm>
            <a:off x="5104204" y="3503516"/>
            <a:ext cx="2036604" cy="5404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</a:rPr>
              <a:t>Lesson 3</a:t>
            </a:r>
          </a:p>
        </p:txBody>
      </p:sp>
      <p:sp>
        <p:nvSpPr>
          <p:cNvPr id="14" name="文本框 3">
            <a:extLst>
              <a:ext uri="{FF2B5EF4-FFF2-40B4-BE49-F238E27FC236}">
                <a16:creationId xmlns:a16="http://schemas.microsoft.com/office/drawing/2014/main" id="{0B30A629-C066-41D4-98B7-9917BFE585CD}"/>
              </a:ext>
            </a:extLst>
          </p:cNvPr>
          <p:cNvSpPr txBox="1"/>
          <p:nvPr/>
        </p:nvSpPr>
        <p:spPr>
          <a:xfrm>
            <a:off x="3860817" y="4152816"/>
            <a:ext cx="4344596" cy="5404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</a:rPr>
              <a:t>Teacher: Ngoc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</a:rPr>
              <a:t>Khue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0" name="Google Shape;471;p44">
            <a:extLst>
              <a:ext uri="{FF2B5EF4-FFF2-40B4-BE49-F238E27FC236}">
                <a16:creationId xmlns:a16="http://schemas.microsoft.com/office/drawing/2014/main" id="{BDF4D5B1-6675-406E-9335-6A9B00967764}"/>
              </a:ext>
            </a:extLst>
          </p:cNvPr>
          <p:cNvSpPr txBox="1">
            <a:spLocks/>
          </p:cNvSpPr>
          <p:nvPr/>
        </p:nvSpPr>
        <p:spPr>
          <a:xfrm>
            <a:off x="1038225" y="2548051"/>
            <a:ext cx="10407559" cy="64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anose="020B7200000000000000" pitchFamily="34" charset="0"/>
              </a:rPr>
              <a:t>Unit 8: What subjects do you have today?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919531" y="373464"/>
            <a:ext cx="6349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Vogue" panose="020B7200000000000000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609" y="1126317"/>
            <a:ext cx="10401191" cy="4226053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527" y="2082071"/>
            <a:ext cx="371888" cy="365792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908" y="2819405"/>
            <a:ext cx="371888" cy="365792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908" y="3534324"/>
            <a:ext cx="371888" cy="365792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908" y="4660777"/>
            <a:ext cx="371888" cy="365792"/>
          </a:xfrm>
          <a:prstGeom prst="rect">
            <a:avLst/>
          </a:prstGeom>
        </p:spPr>
      </p:pic>
      <p:pic>
        <p:nvPicPr>
          <p:cNvPr id="9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85" y="1972382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792" y="2672991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84" y="3610263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71" y="4561598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346" y="421400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5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8 What subjects do you have today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3 - 2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8 What subjects do you have today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19600"/>
            <a:ext cx="7429500" cy="4440218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A267F0E6-7239-4BF0-85BF-E849863B645F}"/>
              </a:ext>
            </a:extLst>
          </p:cNvPr>
          <p:cNvSpPr txBox="1"/>
          <p:nvPr/>
        </p:nvSpPr>
        <p:spPr>
          <a:xfrm>
            <a:off x="3746062" y="2764304"/>
            <a:ext cx="448353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6000" dirty="0">
                <a:ln w="41275">
                  <a:noFill/>
                </a:ln>
                <a:solidFill>
                  <a:schemeClr val="bg1"/>
                </a:solidFill>
                <a:latin typeface=".VnVogue" panose="020B7200000000000000" pitchFamily="34" charset="0"/>
                <a:ea typeface="华康海报体W12" panose="040B0C09000000000000" pitchFamily="81" charset="-122"/>
              </a:rPr>
              <a:t>03. Practice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.VnVogue" panose="020B7200000000000000" pitchFamily="34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5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8 - Lesson 3 - Chant - 1">
            <a:hlinkClick r:id="" action="ppaction://media"/>
            <a:extLst>
              <a:ext uri="{FF2B5EF4-FFF2-40B4-BE49-F238E27FC236}">
                <a16:creationId xmlns:a16="http://schemas.microsoft.com/office/drawing/2014/main" id="{6268E522-9F9C-4674-907D-018CEE705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951" y="1165430"/>
            <a:ext cx="6691116" cy="376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D6682-B0DE-4CDA-9B4F-CAB4CBBC4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469" y="866330"/>
            <a:ext cx="8501062" cy="477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9472AB1-1F6E-481D-9E3B-78EAB125E13C}"/>
              </a:ext>
            </a:extLst>
          </p:cNvPr>
          <p:cNvSpPr/>
          <p:nvPr/>
        </p:nvSpPr>
        <p:spPr>
          <a:xfrm>
            <a:off x="615789" y="363410"/>
            <a:ext cx="2077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Vogue" panose="020B7200000000000000" pitchFamily="34" charset="0"/>
                <a:cs typeface="Arial" panose="020B0604020202020204" pitchFamily="34" charset="0"/>
              </a:rPr>
              <a:t>3. Let’s chant</a:t>
            </a:r>
            <a:endParaRPr lang="en-US" sz="2400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D900853D-20F1-40C3-9A86-D8FDDC828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2951" y="409130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AAF12A6D-9726-415C-A8AE-8D389878F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723" y="36341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94" y="-77188"/>
            <a:ext cx="9784984" cy="5681814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14850" y="406072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Vogue" panose="020B7200000000000000" pitchFamily="34" charset="0"/>
                <a:cs typeface="Arial" panose="020B0604020202020204" pitchFamily="34" charset="0"/>
              </a:rPr>
              <a:t>4. Read and complete</a:t>
            </a:r>
            <a:endParaRPr lang="en-US" sz="2400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/>
          <p:cNvSpPr/>
          <p:nvPr/>
        </p:nvSpPr>
        <p:spPr>
          <a:xfrm>
            <a:off x="2036478" y="3698680"/>
            <a:ext cx="1534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 Neue"/>
              </a:rPr>
              <a:t>Vietnamese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3982091" y="4164106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Maths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5814897" y="4522176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 Neue"/>
              </a:rPr>
              <a:t>Science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" name="Mspham-0936082789"/>
          <p:cNvSpPr/>
          <p:nvPr/>
        </p:nvSpPr>
        <p:spPr>
          <a:xfrm>
            <a:off x="9701412" y="4922286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 Neue"/>
              </a:rPr>
              <a:t>Art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A1E2AC-C65A-4A7D-ABC6-845FEB4E837A}"/>
              </a:ext>
            </a:extLst>
          </p:cNvPr>
          <p:cNvSpPr/>
          <p:nvPr/>
        </p:nvSpPr>
        <p:spPr>
          <a:xfrm>
            <a:off x="796203" y="390467"/>
            <a:ext cx="6482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Vogue" panose="020B7200000000000000" pitchFamily="34" charset="0"/>
                <a:cs typeface="Arial" panose="020B0604020202020204" pitchFamily="34" charset="0"/>
              </a:rPr>
              <a:t>5. Write about you and your school subjects</a:t>
            </a:r>
            <a:r>
              <a:rPr lang="vi-VN" sz="2400" b="1" dirty="0">
                <a:latin typeface=".VnVogue" panose="020B7200000000000000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s.sachmem.vn/public/images/TA4T1SHS/U8-L3-5-1-hqkneluvbzufhwnq.jpg">
            <a:extLst>
              <a:ext uri="{FF2B5EF4-FFF2-40B4-BE49-F238E27FC236}">
                <a16:creationId xmlns:a16="http://schemas.microsoft.com/office/drawing/2014/main" id="{645CEFDD-ED01-42AD-9A86-AF780EC4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1" y="1454114"/>
            <a:ext cx="3157765" cy="33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13EC28-4C24-4344-8116-A2A744AD1E57}"/>
              </a:ext>
            </a:extLst>
          </p:cNvPr>
          <p:cNvSpPr/>
          <p:nvPr/>
        </p:nvSpPr>
        <p:spPr>
          <a:xfrm>
            <a:off x="4196876" y="1313242"/>
            <a:ext cx="7390026" cy="3485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a pupil at ________________ Primary School.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go to school from Monday to __________.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school, I have Vietnamese,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____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English on____________.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subject is____________.</a:t>
            </a:r>
            <a:endParaRPr lang="en-US" sz="25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0D62D-8139-46C7-8BE9-B285A9A59399}"/>
              </a:ext>
            </a:extLst>
          </p:cNvPr>
          <p:cNvSpPr/>
          <p:nvPr/>
        </p:nvSpPr>
        <p:spPr>
          <a:xfrm>
            <a:off x="6379779" y="1454114"/>
            <a:ext cx="252248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Am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46CDC-8FC4-4000-AE57-85CA79EAE26D}"/>
              </a:ext>
            </a:extLst>
          </p:cNvPr>
          <p:cNvSpPr/>
          <p:nvPr/>
        </p:nvSpPr>
        <p:spPr>
          <a:xfrm>
            <a:off x="8555422" y="1993591"/>
            <a:ext cx="148195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49898-6A4C-452D-B868-BC15E02EA591}"/>
              </a:ext>
            </a:extLst>
          </p:cNvPr>
          <p:cNvSpPr/>
          <p:nvPr/>
        </p:nvSpPr>
        <p:spPr>
          <a:xfrm>
            <a:off x="9170278" y="2583988"/>
            <a:ext cx="148195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English,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B296E5-B01B-4612-8B4A-7466B91BF487}"/>
              </a:ext>
            </a:extLst>
          </p:cNvPr>
          <p:cNvSpPr/>
          <p:nvPr/>
        </p:nvSpPr>
        <p:spPr>
          <a:xfrm>
            <a:off x="4037635" y="3152502"/>
            <a:ext cx="486462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Music, Art, PE, IT and Science.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108AB4-068A-482E-966A-AABED41969F8}"/>
              </a:ext>
            </a:extLst>
          </p:cNvPr>
          <p:cNvSpPr/>
          <p:nvPr/>
        </p:nvSpPr>
        <p:spPr>
          <a:xfrm>
            <a:off x="6613661" y="3720357"/>
            <a:ext cx="36339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Mondays and Thursdays.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A8EB9-9E5B-4D81-BD8B-3A02C52457EE}"/>
              </a:ext>
            </a:extLst>
          </p:cNvPr>
          <p:cNvSpPr/>
          <p:nvPr/>
        </p:nvSpPr>
        <p:spPr>
          <a:xfrm>
            <a:off x="7479439" y="4312323"/>
            <a:ext cx="12967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Music.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8 - Lesson 1 - Sing - 1">
            <a:hlinkClick r:id="" action="ppaction://media"/>
            <a:extLst>
              <a:ext uri="{FF2B5EF4-FFF2-40B4-BE49-F238E27FC236}">
                <a16:creationId xmlns:a16="http://schemas.microsoft.com/office/drawing/2014/main" id="{03372D83-75F0-4169-87BA-DD71CDBBC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4032" y="1378005"/>
            <a:ext cx="6643885" cy="3737186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C13E867-7205-44C5-9F87-1DB3D9283253}"/>
              </a:ext>
            </a:extLst>
          </p:cNvPr>
          <p:cNvSpPr/>
          <p:nvPr/>
        </p:nvSpPr>
        <p:spPr>
          <a:xfrm>
            <a:off x="1514136" y="509165"/>
            <a:ext cx="2598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.VnVogue" panose="020B7200000000000000" pitchFamily="34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latin typeface=".VnVogue" panose="020B7200000000000000" pitchFamily="34" charset="0"/>
                <a:cs typeface="Times New Roman" panose="02020603050405020304" pitchFamily="18" charset="0"/>
              </a:rPr>
              <a:t>. Let’s 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90BEE-EB92-4A3F-BB9B-78D3B7605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758" y="1079112"/>
            <a:ext cx="8208579" cy="429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AD9E919E-4B7B-4115-B14A-71B7ABBBB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904" y="484967"/>
            <a:ext cx="563993" cy="569947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3004AE83-CD53-46AB-A506-251570963A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134" y="419619"/>
            <a:ext cx="751652" cy="751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7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19600"/>
            <a:ext cx="7429500" cy="4440218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42AC7770-9148-4761-A35A-9FE13A561F4A}"/>
              </a:ext>
            </a:extLst>
          </p:cNvPr>
          <p:cNvSpPr txBox="1"/>
          <p:nvPr/>
        </p:nvSpPr>
        <p:spPr>
          <a:xfrm>
            <a:off x="3612494" y="2694162"/>
            <a:ext cx="488293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6000" dirty="0">
                <a:ln w="41275">
                  <a:noFill/>
                </a:ln>
                <a:solidFill>
                  <a:schemeClr val="bg1"/>
                </a:solidFill>
                <a:latin typeface=".VnVogue" panose="020B7200000000000000" pitchFamily="34" charset="0"/>
                <a:ea typeface="华康海报体W12" panose="040B0C09000000000000" pitchFamily="81" charset="-122"/>
              </a:rPr>
              <a:t>04. Homelink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.VnVogue" panose="020B7200000000000000" pitchFamily="34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0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9;p36">
            <a:extLst>
              <a:ext uri="{FF2B5EF4-FFF2-40B4-BE49-F238E27FC236}">
                <a16:creationId xmlns:a16="http://schemas.microsoft.com/office/drawing/2014/main" id="{EB38D13F-5A0A-4626-9B2F-3D7F0A6D2C42}"/>
              </a:ext>
            </a:extLst>
          </p:cNvPr>
          <p:cNvSpPr txBox="1">
            <a:spLocks/>
          </p:cNvSpPr>
          <p:nvPr/>
        </p:nvSpPr>
        <p:spPr>
          <a:xfrm>
            <a:off x="3409414" y="0"/>
            <a:ext cx="5747797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Scope One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Thurs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day, </a:t>
            </a:r>
            <a:r>
              <a:rPr lang="vi-VN" sz="2400" b="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e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ce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1st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 202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2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Unit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8</a:t>
            </a:r>
            <a:r>
              <a:rPr lang="vi-VN" sz="2400" b="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subjects do you have today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?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Lesson 3</a:t>
            </a:r>
          </a:p>
        </p:txBody>
      </p:sp>
      <p:sp>
        <p:nvSpPr>
          <p:cNvPr id="6" name="Google Shape;1092;p36">
            <a:extLst>
              <a:ext uri="{FF2B5EF4-FFF2-40B4-BE49-F238E27FC236}">
                <a16:creationId xmlns:a16="http://schemas.microsoft.com/office/drawing/2014/main" id="{DC464FEE-79F8-4073-B4B9-E1A0E0740DCD}"/>
              </a:ext>
            </a:extLst>
          </p:cNvPr>
          <p:cNvSpPr txBox="1">
            <a:spLocks/>
          </p:cNvSpPr>
          <p:nvPr/>
        </p:nvSpPr>
        <p:spPr>
          <a:xfrm>
            <a:off x="2112186" y="1444526"/>
            <a:ext cx="2594456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 defTabSz="914400"/>
            <a:r>
              <a:rPr 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Phonics:</a:t>
            </a:r>
          </a:p>
        </p:txBody>
      </p:sp>
      <p:sp>
        <p:nvSpPr>
          <p:cNvPr id="7" name="Google Shape;1093;p36">
            <a:extLst>
              <a:ext uri="{FF2B5EF4-FFF2-40B4-BE49-F238E27FC236}">
                <a16:creationId xmlns:a16="http://schemas.microsoft.com/office/drawing/2014/main" id="{81F2A0DE-3BB5-4C65-8FC6-179D183925B8}"/>
              </a:ext>
            </a:extLst>
          </p:cNvPr>
          <p:cNvSpPr txBox="1">
            <a:spLocks/>
          </p:cNvSpPr>
          <p:nvPr/>
        </p:nvSpPr>
        <p:spPr>
          <a:xfrm>
            <a:off x="2051618" y="3685067"/>
            <a:ext cx="33416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 defTabSz="1219170">
              <a:buClr>
                <a:srgbClr val="434343"/>
              </a:buClr>
            </a:pPr>
            <a:r>
              <a:rPr lang="en-US" sz="2400" i="1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sp>
        <p:nvSpPr>
          <p:cNvPr id="10" name="Google Shape;1091;p36">
            <a:extLst>
              <a:ext uri="{FF2B5EF4-FFF2-40B4-BE49-F238E27FC236}">
                <a16:creationId xmlns:a16="http://schemas.microsoft.com/office/drawing/2014/main" id="{4E4EEDA5-999C-4811-8733-5E5822515954}"/>
              </a:ext>
            </a:extLst>
          </p:cNvPr>
          <p:cNvSpPr txBox="1">
            <a:spLocks/>
          </p:cNvSpPr>
          <p:nvPr/>
        </p:nvSpPr>
        <p:spPr>
          <a:xfrm>
            <a:off x="1749896" y="4099975"/>
            <a:ext cx="5747797" cy="20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380990" indent="-380990" algn="l" defTabSz="1219170">
              <a:lnSpc>
                <a:spcPct val="100000"/>
              </a:lnSpc>
              <a:spcAft>
                <a:spcPts val="2133"/>
              </a:spcAft>
              <a:buClr>
                <a:srgbClr val="434343"/>
              </a:buClr>
              <a:buFontTx/>
              <a:buChar char="-"/>
            </a:pP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phonics.</a:t>
            </a:r>
          </a:p>
          <a:p>
            <a:pPr marL="380990" indent="-380990" algn="l" defTabSz="1219170">
              <a:lnSpc>
                <a:spcPct val="100000"/>
              </a:lnSpc>
              <a:spcAft>
                <a:spcPts val="2133"/>
              </a:spcAft>
              <a:buClr>
                <a:srgbClr val="434343"/>
              </a:buClr>
              <a:buFontTx/>
              <a:buChar char="-"/>
            </a:pP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 (SBT): part A-1,2 (page </a:t>
            </a:r>
            <a:r>
              <a:rPr lang="vi-VN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 defTabSz="1219170">
              <a:lnSpc>
                <a:spcPct val="100000"/>
              </a:lnSpc>
              <a:spcAft>
                <a:spcPts val="2133"/>
              </a:spcAft>
              <a:buClr>
                <a:srgbClr val="434343"/>
              </a:buClr>
              <a:buFont typeface="Muli"/>
              <a:buNone/>
            </a:pP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357230E3-5246-45D4-BE5F-F0BCDB7C1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766755"/>
              </p:ext>
            </p:extLst>
          </p:nvPr>
        </p:nvGraphicFramePr>
        <p:xfrm>
          <a:off x="3722418" y="1986926"/>
          <a:ext cx="4647977" cy="1698141"/>
        </p:xfrm>
        <a:graphic>
          <a:graphicData uri="http://schemas.openxmlformats.org/drawingml/2006/table">
            <a:tbl>
              <a:tblPr firstRow="1" bandRow="1"/>
              <a:tblGrid>
                <a:gridCol w="2347376">
                  <a:extLst>
                    <a:ext uri="{9D8B030D-6E8A-4147-A177-3AD203B41FA5}">
                      <a16:colId xmlns:a16="http://schemas.microsoft.com/office/drawing/2014/main" val="1495775686"/>
                    </a:ext>
                  </a:extLst>
                </a:gridCol>
                <a:gridCol w="2300601">
                  <a:extLst>
                    <a:ext uri="{9D8B030D-6E8A-4147-A177-3AD203B41FA5}">
                      <a16:colId xmlns:a16="http://schemas.microsoft.com/office/drawing/2014/main" val="1903190109"/>
                    </a:ext>
                  </a:extLst>
                </a:gridCol>
              </a:tblGrid>
              <a:tr h="89070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180938"/>
                  </a:ext>
                </a:extLst>
              </a:tr>
              <a:tr h="8074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69482"/>
                  </a:ext>
                </a:extLst>
              </a:tr>
            </a:tbl>
          </a:graphicData>
        </a:graphic>
      </p:graphicFrame>
      <p:pic>
        <p:nvPicPr>
          <p:cNvPr id="12" name="图片 4">
            <a:extLst>
              <a:ext uri="{FF2B5EF4-FFF2-40B4-BE49-F238E27FC236}">
                <a16:creationId xmlns:a16="http://schemas.microsoft.com/office/drawing/2014/main" id="{7A4335C6-E565-4032-8FFB-62F1CE4BF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14" y="1356000"/>
            <a:ext cx="3384550" cy="39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638C33-EC6E-49F9-BCA8-07FF832D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5857538" y="1343891"/>
            <a:ext cx="1150768" cy="767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536BAD-FDE1-4040-98D5-36D7A6D21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06" y="3252787"/>
            <a:ext cx="333375" cy="352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9B02F03-64AF-46D9-B6B1-3A3839F8B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498" y="3252787"/>
            <a:ext cx="333375" cy="352425"/>
          </a:xfrm>
          <a:prstGeom prst="rect">
            <a:avLst/>
          </a:prstGeom>
        </p:spPr>
      </p:pic>
      <p:sp>
        <p:nvSpPr>
          <p:cNvPr id="16" name="文本框 3">
            <a:extLst>
              <a:ext uri="{FF2B5EF4-FFF2-40B4-BE49-F238E27FC236}">
                <a16:creationId xmlns:a16="http://schemas.microsoft.com/office/drawing/2014/main" id="{9C15B9D2-0BB9-402C-9858-E00C1074131C}"/>
              </a:ext>
            </a:extLst>
          </p:cNvPr>
          <p:cNvSpPr txBox="1"/>
          <p:nvPr/>
        </p:nvSpPr>
        <p:spPr>
          <a:xfrm>
            <a:off x="3623066" y="2499394"/>
            <a:ext cx="488293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9600" dirty="0">
                <a:ln w="41275">
                  <a:noFill/>
                </a:ln>
                <a:latin typeface=".VnVogue" panose="020B7200000000000000" pitchFamily="34" charset="0"/>
                <a:ea typeface="华康海报体W12" panose="040B0C09000000000000" pitchFamily="81" charset="-122"/>
              </a:rPr>
              <a:t>Thanks</a:t>
            </a:r>
            <a:endParaRPr lang="zh-CN" altLang="en-US" sz="9600" dirty="0">
              <a:ln w="41275">
                <a:noFill/>
              </a:ln>
              <a:latin typeface=".VnVogue" panose="020B7200000000000000" pitchFamily="34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33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21;p30">
            <a:extLst>
              <a:ext uri="{FF2B5EF4-FFF2-40B4-BE49-F238E27FC236}">
                <a16:creationId xmlns:a16="http://schemas.microsoft.com/office/drawing/2014/main" id="{42C732BD-C04A-44C2-B92B-9EE768C3F5D1}"/>
              </a:ext>
            </a:extLst>
          </p:cNvPr>
          <p:cNvSpPr/>
          <p:nvPr/>
        </p:nvSpPr>
        <p:spPr>
          <a:xfrm>
            <a:off x="3274848" y="754836"/>
            <a:ext cx="5534801" cy="208367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Google Shape;5169;p49">
            <a:extLst>
              <a:ext uri="{FF2B5EF4-FFF2-40B4-BE49-F238E27FC236}">
                <a16:creationId xmlns:a16="http://schemas.microsoft.com/office/drawing/2014/main" id="{32B35E30-0C1E-484C-86C1-FCA1C954645D}"/>
              </a:ext>
            </a:extLst>
          </p:cNvPr>
          <p:cNvSpPr txBox="1">
            <a:spLocks/>
          </p:cNvSpPr>
          <p:nvPr/>
        </p:nvSpPr>
        <p:spPr>
          <a:xfrm>
            <a:off x="4368767" y="159535"/>
            <a:ext cx="3037840" cy="59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3733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5" name="Google Shape;5170;p49">
            <a:extLst>
              <a:ext uri="{FF2B5EF4-FFF2-40B4-BE49-F238E27FC236}">
                <a16:creationId xmlns:a16="http://schemas.microsoft.com/office/drawing/2014/main" id="{7A67EEE6-4828-48C4-AC80-5009E095CDF0}"/>
              </a:ext>
            </a:extLst>
          </p:cNvPr>
          <p:cNvSpPr txBox="1">
            <a:spLocks/>
          </p:cNvSpPr>
          <p:nvPr/>
        </p:nvSpPr>
        <p:spPr>
          <a:xfrm>
            <a:off x="1659297" y="941608"/>
            <a:ext cx="9356015" cy="161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School subjects.</a:t>
            </a:r>
          </a:p>
          <a:p>
            <a:pPr algn="l">
              <a:lnSpc>
                <a:spcPct val="150000"/>
              </a:lnSpc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Pronounce the sounds of the letters “</a:t>
            </a: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and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667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169;p49">
            <a:extLst>
              <a:ext uri="{FF2B5EF4-FFF2-40B4-BE49-F238E27FC236}">
                <a16:creationId xmlns:a16="http://schemas.microsoft.com/office/drawing/2014/main" id="{D39154DF-3ADC-4389-AEEA-D824E151DECC}"/>
              </a:ext>
            </a:extLst>
          </p:cNvPr>
          <p:cNvSpPr txBox="1">
            <a:spLocks/>
          </p:cNvSpPr>
          <p:nvPr/>
        </p:nvSpPr>
        <p:spPr>
          <a:xfrm>
            <a:off x="3166213" y="2420802"/>
            <a:ext cx="5738800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7" name="Google Shape;5170;p49">
            <a:extLst>
              <a:ext uri="{FF2B5EF4-FFF2-40B4-BE49-F238E27FC236}">
                <a16:creationId xmlns:a16="http://schemas.microsoft.com/office/drawing/2014/main" id="{8B806FC1-5AE3-460C-9B67-507E954B76A5}"/>
              </a:ext>
            </a:extLst>
          </p:cNvPr>
          <p:cNvSpPr txBox="1">
            <a:spLocks/>
          </p:cNvSpPr>
          <p:nvPr/>
        </p:nvSpPr>
        <p:spPr>
          <a:xfrm>
            <a:off x="916405" y="2966243"/>
            <a:ext cx="11275595" cy="172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457189" indent="-457189" algn="l">
              <a:lnSpc>
                <a:spcPct val="200000"/>
              </a:lnSpc>
              <a:buFontTx/>
              <a:buChar char="-"/>
              <a:defRPr/>
            </a:pP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môn học ở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l">
              <a:lnSpc>
                <a:spcPct val="200000"/>
              </a:lnSpc>
              <a:buFontTx/>
              <a:buChar char="-"/>
              <a:defRPr/>
            </a:pP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6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667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820;p30">
            <a:extLst>
              <a:ext uri="{FF2B5EF4-FFF2-40B4-BE49-F238E27FC236}">
                <a16:creationId xmlns:a16="http://schemas.microsoft.com/office/drawing/2014/main" id="{AC4B1E65-EB8F-4300-A21E-879A2249FD5A}"/>
              </a:ext>
            </a:extLst>
          </p:cNvPr>
          <p:cNvGrpSpPr/>
          <p:nvPr/>
        </p:nvGrpSpPr>
        <p:grpSpPr>
          <a:xfrm>
            <a:off x="3001009" y="2962067"/>
            <a:ext cx="5808640" cy="212543"/>
            <a:chOff x="4345425" y="2172343"/>
            <a:chExt cx="800750" cy="159407"/>
          </a:xfrm>
        </p:grpSpPr>
        <p:sp>
          <p:nvSpPr>
            <p:cNvPr id="9" name="Google Shape;821;p30">
              <a:extLst>
                <a:ext uri="{FF2B5EF4-FFF2-40B4-BE49-F238E27FC236}">
                  <a16:creationId xmlns:a16="http://schemas.microsoft.com/office/drawing/2014/main" id="{57F7556B-B75D-481E-B662-1E57EBF6D984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822;p30">
              <a:extLst>
                <a:ext uri="{FF2B5EF4-FFF2-40B4-BE49-F238E27FC236}">
                  <a16:creationId xmlns:a16="http://schemas.microsoft.com/office/drawing/2014/main" id="{D23DBC2C-FCDC-4CF9-AFB0-AC553969F8C9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30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8;p44">
            <a:extLst>
              <a:ext uri="{FF2B5EF4-FFF2-40B4-BE49-F238E27FC236}">
                <a16:creationId xmlns:a16="http://schemas.microsoft.com/office/drawing/2014/main" id="{BB107F8E-78E5-43F5-A809-87EDEF4E85FB}"/>
              </a:ext>
            </a:extLst>
          </p:cNvPr>
          <p:cNvSpPr txBox="1">
            <a:spLocks/>
          </p:cNvSpPr>
          <p:nvPr/>
        </p:nvSpPr>
        <p:spPr>
          <a:xfrm>
            <a:off x="2336287" y="2124182"/>
            <a:ext cx="2875600" cy="54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.VnVogue" panose="020B7200000000000000" pitchFamily="34" charset="0"/>
              </a:rPr>
              <a:t>Warm Up</a:t>
            </a:r>
            <a:endParaRPr lang="en-US" sz="36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3" name="Google Shape;469;p44">
            <a:extLst>
              <a:ext uri="{FF2B5EF4-FFF2-40B4-BE49-F238E27FC236}">
                <a16:creationId xmlns:a16="http://schemas.microsoft.com/office/drawing/2014/main" id="{A1C26C6A-4A9F-4E8B-BDE7-3EA653346FCA}"/>
              </a:ext>
            </a:extLst>
          </p:cNvPr>
          <p:cNvSpPr txBox="1">
            <a:spLocks/>
          </p:cNvSpPr>
          <p:nvPr/>
        </p:nvSpPr>
        <p:spPr>
          <a:xfrm>
            <a:off x="3243087" y="1324524"/>
            <a:ext cx="10620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dirty="0">
                <a:solidFill>
                  <a:srgbClr val="0070C0"/>
                </a:solidFill>
                <a:latin typeface=".VnVogue" panose="020B7200000000000000" pitchFamily="34" charset="0"/>
              </a:rPr>
              <a:t>01</a:t>
            </a:r>
          </a:p>
        </p:txBody>
      </p:sp>
      <p:sp>
        <p:nvSpPr>
          <p:cNvPr id="4" name="Google Shape;471;p44">
            <a:extLst>
              <a:ext uri="{FF2B5EF4-FFF2-40B4-BE49-F238E27FC236}">
                <a16:creationId xmlns:a16="http://schemas.microsoft.com/office/drawing/2014/main" id="{51F0F773-0492-4946-A5AF-471C31B18096}"/>
              </a:ext>
            </a:extLst>
          </p:cNvPr>
          <p:cNvSpPr txBox="1">
            <a:spLocks/>
          </p:cNvSpPr>
          <p:nvPr/>
        </p:nvSpPr>
        <p:spPr>
          <a:xfrm>
            <a:off x="3774087" y="308385"/>
            <a:ext cx="4823375" cy="64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.VnVogue" panose="020B7200000000000000" pitchFamily="34" charset="0"/>
              </a:rPr>
              <a:t>Table of contents</a:t>
            </a:r>
          </a:p>
        </p:txBody>
      </p:sp>
      <p:sp>
        <p:nvSpPr>
          <p:cNvPr id="5" name="Google Shape;472;p44">
            <a:extLst>
              <a:ext uri="{FF2B5EF4-FFF2-40B4-BE49-F238E27FC236}">
                <a16:creationId xmlns:a16="http://schemas.microsoft.com/office/drawing/2014/main" id="{2CFC4B2C-8BEC-4BE0-B0EF-7085FE4DD5FF}"/>
              </a:ext>
            </a:extLst>
          </p:cNvPr>
          <p:cNvSpPr txBox="1">
            <a:spLocks/>
          </p:cNvSpPr>
          <p:nvPr/>
        </p:nvSpPr>
        <p:spPr>
          <a:xfrm>
            <a:off x="7253688" y="2098665"/>
            <a:ext cx="3921844" cy="54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.VnVogue" panose="020B7200000000000000" pitchFamily="34" charset="0"/>
              </a:rPr>
              <a:t>Phonics</a:t>
            </a:r>
            <a:endParaRPr lang="en-US" sz="36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Google Shape;473;p44">
            <a:extLst>
              <a:ext uri="{FF2B5EF4-FFF2-40B4-BE49-F238E27FC236}">
                <a16:creationId xmlns:a16="http://schemas.microsoft.com/office/drawing/2014/main" id="{4D332877-56D7-4519-9E90-30600ED43D93}"/>
              </a:ext>
            </a:extLst>
          </p:cNvPr>
          <p:cNvSpPr txBox="1">
            <a:spLocks/>
          </p:cNvSpPr>
          <p:nvPr/>
        </p:nvSpPr>
        <p:spPr>
          <a:xfrm>
            <a:off x="8495959" y="1324524"/>
            <a:ext cx="10620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>
                <a:solidFill>
                  <a:srgbClr val="0070C0"/>
                </a:solidFill>
                <a:latin typeface=".VnVogue" panose="020B7200000000000000" pitchFamily="34" charset="0"/>
              </a:rPr>
              <a:t>02</a:t>
            </a:r>
          </a:p>
        </p:txBody>
      </p:sp>
      <p:sp>
        <p:nvSpPr>
          <p:cNvPr id="7" name="Google Shape;475;p44">
            <a:extLst>
              <a:ext uri="{FF2B5EF4-FFF2-40B4-BE49-F238E27FC236}">
                <a16:creationId xmlns:a16="http://schemas.microsoft.com/office/drawing/2014/main" id="{B3AF6D52-EF2A-403B-89BD-D70AC2ABB2CE}"/>
              </a:ext>
            </a:extLst>
          </p:cNvPr>
          <p:cNvSpPr txBox="1">
            <a:spLocks/>
          </p:cNvSpPr>
          <p:nvPr/>
        </p:nvSpPr>
        <p:spPr>
          <a:xfrm>
            <a:off x="2336287" y="3910619"/>
            <a:ext cx="2875600" cy="54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.VnVogue" panose="020B7200000000000000" pitchFamily="34" charset="0"/>
              </a:rPr>
              <a:t>Practice</a:t>
            </a:r>
            <a:endParaRPr lang="en-US" sz="36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Google Shape;476;p44">
            <a:extLst>
              <a:ext uri="{FF2B5EF4-FFF2-40B4-BE49-F238E27FC236}">
                <a16:creationId xmlns:a16="http://schemas.microsoft.com/office/drawing/2014/main" id="{851DB5EA-F845-46F4-999C-67F664C4D45E}"/>
              </a:ext>
            </a:extLst>
          </p:cNvPr>
          <p:cNvSpPr txBox="1">
            <a:spLocks/>
          </p:cNvSpPr>
          <p:nvPr/>
        </p:nvSpPr>
        <p:spPr>
          <a:xfrm>
            <a:off x="3243087" y="3110960"/>
            <a:ext cx="10620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dirty="0">
                <a:solidFill>
                  <a:srgbClr val="0070C0"/>
                </a:solidFill>
                <a:latin typeface=".VnVogue" panose="020B7200000000000000" pitchFamily="34" charset="0"/>
              </a:rPr>
              <a:t>03</a:t>
            </a:r>
          </a:p>
        </p:txBody>
      </p:sp>
      <p:sp>
        <p:nvSpPr>
          <p:cNvPr id="9" name="Google Shape;478;p44">
            <a:extLst>
              <a:ext uri="{FF2B5EF4-FFF2-40B4-BE49-F238E27FC236}">
                <a16:creationId xmlns:a16="http://schemas.microsoft.com/office/drawing/2014/main" id="{019F061A-EC75-4106-8E0E-CF9991929A76}"/>
              </a:ext>
            </a:extLst>
          </p:cNvPr>
          <p:cNvSpPr txBox="1">
            <a:spLocks/>
          </p:cNvSpPr>
          <p:nvPr/>
        </p:nvSpPr>
        <p:spPr>
          <a:xfrm>
            <a:off x="7447497" y="3902160"/>
            <a:ext cx="2875600" cy="54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.VnVogue" panose="020B7200000000000000" pitchFamily="34" charset="0"/>
              </a:rPr>
              <a:t>Homelink</a:t>
            </a:r>
            <a:endParaRPr lang="en-US" sz="36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Google Shape;479;p44">
            <a:extLst>
              <a:ext uri="{FF2B5EF4-FFF2-40B4-BE49-F238E27FC236}">
                <a16:creationId xmlns:a16="http://schemas.microsoft.com/office/drawing/2014/main" id="{A1A21837-1583-4693-8101-182F4759B4ED}"/>
              </a:ext>
            </a:extLst>
          </p:cNvPr>
          <p:cNvSpPr txBox="1">
            <a:spLocks/>
          </p:cNvSpPr>
          <p:nvPr/>
        </p:nvSpPr>
        <p:spPr>
          <a:xfrm>
            <a:off x="8354297" y="3110960"/>
            <a:ext cx="10620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dirty="0">
                <a:solidFill>
                  <a:srgbClr val="0070C0"/>
                </a:solidFill>
                <a:latin typeface=".VnVogue" panose="020B7200000000000000" pitchFamily="34" charset="0"/>
              </a:rPr>
              <a:t>04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DDD07592-C0BD-4FBD-9C04-DD2C146F1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57" y="1427554"/>
            <a:ext cx="794230" cy="651183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CBB60F33-D558-42AF-9801-ECD5F0CA9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06" y="3259436"/>
            <a:ext cx="794230" cy="651183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9EED17C7-A779-4A78-A7EF-8A0C60340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9" y="1309578"/>
            <a:ext cx="794230" cy="651183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EEE1234-BE16-41A8-9BF3-49E006ECD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9" y="3142962"/>
            <a:ext cx="794230" cy="6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19600"/>
            <a:ext cx="7429500" cy="44402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591472" y="2620589"/>
            <a:ext cx="48619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6000" dirty="0">
                <a:ln w="41275">
                  <a:noFill/>
                </a:ln>
                <a:solidFill>
                  <a:schemeClr val="bg1"/>
                </a:solidFill>
                <a:latin typeface=".VnVogue" panose="020B7200000000000000" pitchFamily="34" charset="0"/>
                <a:ea typeface="华康海报体W12" panose="040B0C09000000000000" pitchFamily="81" charset="-122"/>
              </a:rPr>
              <a:t>01. Warm Up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.VnVogue" panose="020B7200000000000000" pitchFamily="34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D61813-3D6E-479B-994B-A255B13C9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797" y="516233"/>
            <a:ext cx="7731342" cy="531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7707F1-06A1-4432-91B4-2CDAFE9DE8A2}"/>
              </a:ext>
            </a:extLst>
          </p:cNvPr>
          <p:cNvSpPr/>
          <p:nvPr/>
        </p:nvSpPr>
        <p:spPr>
          <a:xfrm>
            <a:off x="969886" y="176569"/>
            <a:ext cx="1577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Let’s play</a:t>
            </a:r>
          </a:p>
        </p:txBody>
      </p:sp>
      <p:pic>
        <p:nvPicPr>
          <p:cNvPr id="4" name="Picture 1" descr="https://s.sachmem.vn/public/images/TA4T1SHS/U8-L2-6-1.jpg">
            <a:extLst>
              <a:ext uri="{FF2B5EF4-FFF2-40B4-BE49-F238E27FC236}">
                <a16:creationId xmlns:a16="http://schemas.microsoft.com/office/drawing/2014/main" id="{9495EEB2-5DAF-4FCA-8DB4-4CA1E066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0" y="687487"/>
            <a:ext cx="1279624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4T1SHS/U8-L2-6-2.jpg">
            <a:extLst>
              <a:ext uri="{FF2B5EF4-FFF2-40B4-BE49-F238E27FC236}">
                <a16:creationId xmlns:a16="http://schemas.microsoft.com/office/drawing/2014/main" id="{C16202D8-561A-4D4A-A6B8-9189BBE5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70" y="665333"/>
            <a:ext cx="1279624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1SHS/U8-L2-6-3.jpg">
            <a:extLst>
              <a:ext uri="{FF2B5EF4-FFF2-40B4-BE49-F238E27FC236}">
                <a16:creationId xmlns:a16="http://schemas.microsoft.com/office/drawing/2014/main" id="{46CA5864-D9D6-4282-A8E4-C32FE84F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3" y="2664712"/>
            <a:ext cx="1276536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s.sachmem.vn/public/images/TA4T1SHS/U8-L2-6-4.jpg">
            <a:extLst>
              <a:ext uri="{FF2B5EF4-FFF2-40B4-BE49-F238E27FC236}">
                <a16:creationId xmlns:a16="http://schemas.microsoft.com/office/drawing/2014/main" id="{728A65F1-6A5C-40B3-B642-9F60D0F0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13" y="2664712"/>
            <a:ext cx="1281167" cy="154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.sachmem.vn/public/images/TA4T1SHS/U8-L2-6-5.jpg">
            <a:extLst>
              <a:ext uri="{FF2B5EF4-FFF2-40B4-BE49-F238E27FC236}">
                <a16:creationId xmlns:a16="http://schemas.microsoft.com/office/drawing/2014/main" id="{6AB3C8DB-E05E-4D96-B839-CEFB539C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77" y="4208286"/>
            <a:ext cx="1279624" cy="15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id="{764193BE-7E75-40B1-8BE1-01E0AEC064B5}"/>
              </a:ext>
            </a:extLst>
          </p:cNvPr>
          <p:cNvSpPr/>
          <p:nvPr/>
        </p:nvSpPr>
        <p:spPr>
          <a:xfrm>
            <a:off x="7817188" y="71435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6142B31B-5BCB-440C-86F9-CB09AB599C5C}"/>
              </a:ext>
            </a:extLst>
          </p:cNvPr>
          <p:cNvSpPr/>
          <p:nvPr/>
        </p:nvSpPr>
        <p:spPr>
          <a:xfrm>
            <a:off x="8418953" y="71435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372B8E57-E289-41F8-9329-51F01D858E40}"/>
              </a:ext>
            </a:extLst>
          </p:cNvPr>
          <p:cNvSpPr/>
          <p:nvPr/>
        </p:nvSpPr>
        <p:spPr>
          <a:xfrm>
            <a:off x="9079193" y="71435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id="{CBD12D0B-4308-4549-B681-FACFCD242C4C}"/>
              </a:ext>
            </a:extLst>
          </p:cNvPr>
          <p:cNvSpPr/>
          <p:nvPr/>
        </p:nvSpPr>
        <p:spPr>
          <a:xfrm>
            <a:off x="9712866" y="733761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DDA0C216-79EB-4CB4-A42E-2C8678502A9B}"/>
              </a:ext>
            </a:extLst>
          </p:cNvPr>
          <p:cNvSpPr/>
          <p:nvPr/>
        </p:nvSpPr>
        <p:spPr>
          <a:xfrm>
            <a:off x="10331246" y="733761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AC040E57-A3D7-4862-957A-F1E3999BD5DA}"/>
              </a:ext>
            </a:extLst>
          </p:cNvPr>
          <p:cNvSpPr/>
          <p:nvPr/>
        </p:nvSpPr>
        <p:spPr>
          <a:xfrm>
            <a:off x="10949626" y="733761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B525D231-5BC4-4630-B041-4E76EF41AD1C}"/>
              </a:ext>
            </a:extLst>
          </p:cNvPr>
          <p:cNvSpPr/>
          <p:nvPr/>
        </p:nvSpPr>
        <p:spPr>
          <a:xfrm>
            <a:off x="7817188" y="136967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F886878D-BED3-4395-BD0C-13602C963930}"/>
              </a:ext>
            </a:extLst>
          </p:cNvPr>
          <p:cNvSpPr/>
          <p:nvPr/>
        </p:nvSpPr>
        <p:spPr>
          <a:xfrm>
            <a:off x="8418953" y="136967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3C8CE1A6-6112-4674-894E-0B79258C582C}"/>
              </a:ext>
            </a:extLst>
          </p:cNvPr>
          <p:cNvSpPr/>
          <p:nvPr/>
        </p:nvSpPr>
        <p:spPr>
          <a:xfrm>
            <a:off x="9079193" y="1369673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B0DCCDAA-7EFB-48E9-BD22-4FEFA505903E}"/>
              </a:ext>
            </a:extLst>
          </p:cNvPr>
          <p:cNvSpPr/>
          <p:nvPr/>
        </p:nvSpPr>
        <p:spPr>
          <a:xfrm>
            <a:off x="6560212" y="134819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BBD0E4E9-FA0F-4FD8-A4BC-DE6DF67E8CDB}"/>
              </a:ext>
            </a:extLst>
          </p:cNvPr>
          <p:cNvSpPr/>
          <p:nvPr/>
        </p:nvSpPr>
        <p:spPr>
          <a:xfrm>
            <a:off x="7817188" y="320790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3946FD81-5820-4EE7-945D-1AB97B7BA761}"/>
              </a:ext>
            </a:extLst>
          </p:cNvPr>
          <p:cNvSpPr/>
          <p:nvPr/>
        </p:nvSpPr>
        <p:spPr>
          <a:xfrm>
            <a:off x="8418953" y="320790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CBEF2CF2-F5C2-44EC-BF6E-9111B8B0F1BB}"/>
              </a:ext>
            </a:extLst>
          </p:cNvPr>
          <p:cNvSpPr/>
          <p:nvPr/>
        </p:nvSpPr>
        <p:spPr>
          <a:xfrm>
            <a:off x="9079193" y="320790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2" name="Mspham0936082789">
            <a:extLst>
              <a:ext uri="{FF2B5EF4-FFF2-40B4-BE49-F238E27FC236}">
                <a16:creationId xmlns:a16="http://schemas.microsoft.com/office/drawing/2014/main" id="{BC605CA1-477C-4003-B134-D0081372A4A3}"/>
              </a:ext>
            </a:extLst>
          </p:cNvPr>
          <p:cNvSpPr/>
          <p:nvPr/>
        </p:nvSpPr>
        <p:spPr>
          <a:xfrm>
            <a:off x="9712866" y="322730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3" name="Mspham0936082789">
            <a:extLst>
              <a:ext uri="{FF2B5EF4-FFF2-40B4-BE49-F238E27FC236}">
                <a16:creationId xmlns:a16="http://schemas.microsoft.com/office/drawing/2014/main" id="{3C6BC864-5D67-41BD-BC70-3460729298B0}"/>
              </a:ext>
            </a:extLst>
          </p:cNvPr>
          <p:cNvSpPr/>
          <p:nvPr/>
        </p:nvSpPr>
        <p:spPr>
          <a:xfrm>
            <a:off x="10331246" y="322730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id="{6FF88514-DEC5-4ECD-AA82-28D28D346058}"/>
              </a:ext>
            </a:extLst>
          </p:cNvPr>
          <p:cNvSpPr/>
          <p:nvPr/>
        </p:nvSpPr>
        <p:spPr>
          <a:xfrm>
            <a:off x="10949626" y="322730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5" name="Mspham0936082789">
            <a:extLst>
              <a:ext uri="{FF2B5EF4-FFF2-40B4-BE49-F238E27FC236}">
                <a16:creationId xmlns:a16="http://schemas.microsoft.com/office/drawing/2014/main" id="{64795C6B-0138-4729-BBCE-A1F9766DEDAC}"/>
              </a:ext>
            </a:extLst>
          </p:cNvPr>
          <p:cNvSpPr/>
          <p:nvPr/>
        </p:nvSpPr>
        <p:spPr>
          <a:xfrm>
            <a:off x="7817188" y="449831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A3264CE6-7D07-4A9C-9B03-68BF28B8A6CA}"/>
              </a:ext>
            </a:extLst>
          </p:cNvPr>
          <p:cNvSpPr/>
          <p:nvPr/>
        </p:nvSpPr>
        <p:spPr>
          <a:xfrm>
            <a:off x="8418953" y="449831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id="{A15D8879-BAFC-4500-B931-06C85C0715DA}"/>
              </a:ext>
            </a:extLst>
          </p:cNvPr>
          <p:cNvSpPr/>
          <p:nvPr/>
        </p:nvSpPr>
        <p:spPr>
          <a:xfrm>
            <a:off x="9079193" y="449831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E15E49FA-F13E-4934-80A0-69F374752019}"/>
              </a:ext>
            </a:extLst>
          </p:cNvPr>
          <p:cNvSpPr/>
          <p:nvPr/>
        </p:nvSpPr>
        <p:spPr>
          <a:xfrm>
            <a:off x="9712866" y="451772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DC33A595-1F04-4EA7-BC5E-6783F67ABE40}"/>
              </a:ext>
            </a:extLst>
          </p:cNvPr>
          <p:cNvSpPr/>
          <p:nvPr/>
        </p:nvSpPr>
        <p:spPr>
          <a:xfrm>
            <a:off x="10331246" y="451772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264C09F7-521A-4EC1-98CC-95E21DAD82E5}"/>
              </a:ext>
            </a:extLst>
          </p:cNvPr>
          <p:cNvSpPr/>
          <p:nvPr/>
        </p:nvSpPr>
        <p:spPr>
          <a:xfrm>
            <a:off x="10949626" y="451772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DA6736D6-848D-4121-9F03-ED508382B1CF}"/>
              </a:ext>
            </a:extLst>
          </p:cNvPr>
          <p:cNvSpPr/>
          <p:nvPr/>
        </p:nvSpPr>
        <p:spPr>
          <a:xfrm>
            <a:off x="5340900" y="449831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E9674354-A61E-48D5-B1CE-F1C95BD5B534}"/>
              </a:ext>
            </a:extLst>
          </p:cNvPr>
          <p:cNvSpPr/>
          <p:nvPr/>
        </p:nvSpPr>
        <p:spPr>
          <a:xfrm>
            <a:off x="5942665" y="449831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D9C32488-3C22-4569-AFAB-E115C735A744}"/>
              </a:ext>
            </a:extLst>
          </p:cNvPr>
          <p:cNvSpPr/>
          <p:nvPr/>
        </p:nvSpPr>
        <p:spPr>
          <a:xfrm>
            <a:off x="6602905" y="449831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ED8AB2DE-B989-4884-9FAA-83D2734DB682}"/>
              </a:ext>
            </a:extLst>
          </p:cNvPr>
          <p:cNvSpPr/>
          <p:nvPr/>
        </p:nvSpPr>
        <p:spPr>
          <a:xfrm>
            <a:off x="5307565" y="508209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08B8085E-02A1-4961-970B-AFD0AB4725C9}"/>
              </a:ext>
            </a:extLst>
          </p:cNvPr>
          <p:cNvSpPr/>
          <p:nvPr/>
        </p:nvSpPr>
        <p:spPr>
          <a:xfrm>
            <a:off x="5909330" y="508209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DCBDEA95-35CA-4DB5-86D7-7185F264A150}"/>
              </a:ext>
            </a:extLst>
          </p:cNvPr>
          <p:cNvSpPr/>
          <p:nvPr/>
        </p:nvSpPr>
        <p:spPr>
          <a:xfrm>
            <a:off x="6569570" y="508209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E766F3CE-4539-4A1B-A39E-6C12EEFDAF36}"/>
              </a:ext>
            </a:extLst>
          </p:cNvPr>
          <p:cNvSpPr/>
          <p:nvPr/>
        </p:nvSpPr>
        <p:spPr>
          <a:xfrm>
            <a:off x="4747992" y="508209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E5FE50-C0EE-4401-86BF-AFD1C691256E}"/>
              </a:ext>
            </a:extLst>
          </p:cNvPr>
          <p:cNvSpPr/>
          <p:nvPr/>
        </p:nvSpPr>
        <p:spPr>
          <a:xfrm>
            <a:off x="3604792" y="59729"/>
            <a:ext cx="5093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names of the subjects.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4E520E89-131D-4F1C-B78B-EAE7832839BA}"/>
              </a:ext>
            </a:extLst>
          </p:cNvPr>
          <p:cNvSpPr/>
          <p:nvPr/>
        </p:nvSpPr>
        <p:spPr>
          <a:xfrm>
            <a:off x="6522270" y="1005489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id="{4AF9963D-30B2-415D-9736-56AD828AC5EB}"/>
              </a:ext>
            </a:extLst>
          </p:cNvPr>
          <p:cNvSpPr/>
          <p:nvPr/>
        </p:nvSpPr>
        <p:spPr>
          <a:xfrm>
            <a:off x="6295128" y="1644613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Mspham0936082789">
            <a:extLst>
              <a:ext uri="{FF2B5EF4-FFF2-40B4-BE49-F238E27FC236}">
                <a16:creationId xmlns:a16="http://schemas.microsoft.com/office/drawing/2014/main" id="{54F183E3-0110-41CA-8B1E-8AE9D6869732}"/>
              </a:ext>
            </a:extLst>
          </p:cNvPr>
          <p:cNvSpPr/>
          <p:nvPr/>
        </p:nvSpPr>
        <p:spPr>
          <a:xfrm>
            <a:off x="6916737" y="3455908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2" name="Mspham0936082789">
            <a:extLst>
              <a:ext uri="{FF2B5EF4-FFF2-40B4-BE49-F238E27FC236}">
                <a16:creationId xmlns:a16="http://schemas.microsoft.com/office/drawing/2014/main" id="{C3E3B317-0386-4BFD-9B65-3F59149AB6BB}"/>
              </a:ext>
            </a:extLst>
          </p:cNvPr>
          <p:cNvSpPr/>
          <p:nvPr/>
        </p:nvSpPr>
        <p:spPr>
          <a:xfrm>
            <a:off x="4987807" y="4407187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225788BB-350C-4728-9139-BEA53D589745}"/>
              </a:ext>
            </a:extLst>
          </p:cNvPr>
          <p:cNvSpPr/>
          <p:nvPr/>
        </p:nvSpPr>
        <p:spPr>
          <a:xfrm>
            <a:off x="4406679" y="5448168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/>
          <p:cNvSpPr/>
          <p:nvPr/>
        </p:nvSpPr>
        <p:spPr>
          <a:xfrm>
            <a:off x="569614" y="57163"/>
            <a:ext cx="1914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Structures: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1293986" y="580383"/>
            <a:ext cx="5715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2145012" y="1202711"/>
            <a:ext cx="3683703" cy="919401"/>
          </a:xfrm>
          <a:prstGeom prst="wedgeRoundRectCallout">
            <a:avLst>
              <a:gd name="adj1" fmla="val 57377"/>
              <a:gd name="adj2" fmla="val -4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____________?</a:t>
            </a: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217" y="1569042"/>
            <a:ext cx="583630" cy="5836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0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86404" y="1620144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1" name="MsPham-0936082789"/>
          <p:cNvSpPr/>
          <p:nvPr/>
        </p:nvSpPr>
        <p:spPr>
          <a:xfrm>
            <a:off x="2066772" y="3740101"/>
            <a:ext cx="4280301" cy="919401"/>
          </a:xfrm>
          <a:prstGeom prst="wedgeRoundRectCallout">
            <a:avLst>
              <a:gd name="adj1" fmla="val 54812"/>
              <a:gd name="adj2" fmla="val 443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your _________ teacher?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8099142" y="3801360"/>
            <a:ext cx="2843542" cy="919401"/>
          </a:xfrm>
          <a:prstGeom prst="wedgeRoundRectCallout">
            <a:avLst>
              <a:gd name="adj1" fmla="val -58566"/>
              <a:gd name="adj2" fmla="val -116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Mr./Miss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__________.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7508753" y="1626462"/>
            <a:ext cx="3765208" cy="510778"/>
          </a:xfrm>
          <a:prstGeom prst="wedgeRoundRectCallout">
            <a:avLst>
              <a:gd name="adj1" fmla="val -53932"/>
              <a:gd name="adj2" fmla="val -4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_______.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2241024" y="2313089"/>
            <a:ext cx="38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(Khi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__?)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7791235" y="2205344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(Tớ có vào thứ ______.)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3134678" y="1645391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môn học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9834565" y="1637475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thứ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3821922" y="3787892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MsPham-0936082789"/>
          <p:cNvSpPr/>
          <p:nvPr/>
        </p:nvSpPr>
        <p:spPr>
          <a:xfrm>
            <a:off x="1293986" y="2960191"/>
            <a:ext cx="6099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ai dạy bạn môn học nào đó:</a:t>
            </a:r>
          </a:p>
        </p:txBody>
      </p:sp>
      <p:pic>
        <p:nvPicPr>
          <p:cNvPr id="4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08" y="4023162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1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88896" y="4023162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42" name="MsPham-0936082789"/>
          <p:cNvSpPr/>
          <p:nvPr/>
        </p:nvSpPr>
        <p:spPr>
          <a:xfrm>
            <a:off x="8099142" y="4197837"/>
            <a:ext cx="264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MsPham-0936082789"/>
          <p:cNvSpPr/>
          <p:nvPr/>
        </p:nvSpPr>
        <p:spPr>
          <a:xfrm>
            <a:off x="1768430" y="4904092"/>
            <a:ext cx="494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 là giáo viên môn ____?)</a:t>
            </a:r>
          </a:p>
        </p:txBody>
      </p:sp>
      <p:sp>
        <p:nvSpPr>
          <p:cNvPr id="44" name="MsPham-0936082789"/>
          <p:cNvSpPr/>
          <p:nvPr/>
        </p:nvSpPr>
        <p:spPr>
          <a:xfrm>
            <a:off x="7082926" y="4943760"/>
            <a:ext cx="494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(Đó là thầy/cô ____)</a:t>
            </a:r>
          </a:p>
        </p:txBody>
      </p:sp>
    </p:spTree>
    <p:extLst>
      <p:ext uri="{BB962C8B-B14F-4D97-AF65-F5344CB8AC3E}">
        <p14:creationId xmlns:p14="http://schemas.microsoft.com/office/powerpoint/2010/main" val="3245720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878269" y="1199722"/>
            <a:ext cx="3153964" cy="919401"/>
          </a:xfrm>
          <a:prstGeom prst="wedgeRoundRectCallout">
            <a:avLst>
              <a:gd name="adj1" fmla="val 42788"/>
              <a:gd name="adj2" fmla="val 9399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subjects do you 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today?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1163266" y="238185"/>
            <a:ext cx="1430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12246" y="2503105"/>
            <a:ext cx="3683703" cy="919401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do you have ________?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83278" y="2789822"/>
            <a:ext cx="3354582" cy="510778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it on 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843" y="244451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372094" y="1421396"/>
            <a:ext cx="2560800" cy="510778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31498" y="2410258"/>
            <a:ext cx="1269906" cy="1269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1001353" y="3922378"/>
            <a:ext cx="3845164" cy="919401"/>
          </a:xfrm>
          <a:prstGeom prst="wedgeRoundRectCallout">
            <a:avLst>
              <a:gd name="adj1" fmla="val 46986"/>
              <a:gd name="adj2" fmla="val -86478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your ______ teacher?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544064" y="4031265"/>
            <a:ext cx="2728783" cy="510778"/>
          </a:xfrm>
          <a:prstGeom prst="wedgeRoundRectCallout">
            <a:avLst>
              <a:gd name="adj1" fmla="val -64706"/>
              <a:gd name="adj2" fmla="val -12606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________.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56BAB04D-7B9D-48C3-ACB2-FCE0D9903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81" y="-67146"/>
            <a:ext cx="1407358" cy="19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  <p:bldP spid="1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19600"/>
            <a:ext cx="7429500" cy="44402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987800" y="2746713"/>
            <a:ext cx="4216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6000" dirty="0">
                <a:ln w="41275">
                  <a:noFill/>
                </a:ln>
                <a:solidFill>
                  <a:schemeClr val="bg1"/>
                </a:solidFill>
                <a:latin typeface=".VnVogue" panose="020B7200000000000000" pitchFamily="34" charset="0"/>
                <a:ea typeface="华康海报体W12" panose="040B0C09000000000000" pitchFamily="81" charset="-122"/>
              </a:rPr>
              <a:t>02. Phonics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.VnVogue" panose="020B7200000000000000" pitchFamily="34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3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522D68-EAE0-4DE8-932A-C487D96786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2543" y="1218079"/>
            <a:ext cx="9173113" cy="3623261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B4076D8-05FB-4A72-B540-9BB6DBC4E814}"/>
              </a:ext>
            </a:extLst>
          </p:cNvPr>
          <p:cNvSpPr/>
          <p:nvPr/>
        </p:nvSpPr>
        <p:spPr>
          <a:xfrm>
            <a:off x="1809720" y="523525"/>
            <a:ext cx="3108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Vogue" panose="020B7200000000000000" pitchFamily="34" charset="0"/>
                <a:cs typeface="Arial" panose="020B0604020202020204" pitchFamily="34" charset="0"/>
              </a:rPr>
              <a:t>1. Listen and repeat.</a:t>
            </a:r>
            <a:endParaRPr lang="en-US" sz="2400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sound">
            <a:extLst>
              <a:ext uri="{FF2B5EF4-FFF2-40B4-BE49-F238E27FC236}">
                <a16:creationId xmlns:a16="http://schemas.microsoft.com/office/drawing/2014/main" id="{0402D88F-3698-4E8D-B6C3-DD24ACA32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638" y="2390649"/>
            <a:ext cx="371888" cy="365792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558444DD-85C3-46AE-B4B0-8A51C2DEB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008" y="3985402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1010</TotalTime>
  <Words>404</Words>
  <Application>Microsoft Office PowerPoint</Application>
  <PresentationFormat>Widescreen</PresentationFormat>
  <Paragraphs>92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微软雅黑</vt:lpstr>
      <vt:lpstr>.VnVogue</vt:lpstr>
      <vt:lpstr>Arial</vt:lpstr>
      <vt:lpstr>Century Gothic</vt:lpstr>
      <vt:lpstr>Helvetica Neue</vt:lpstr>
      <vt:lpstr>Life Savers</vt:lpstr>
      <vt:lpstr>Montserrat</vt:lpstr>
      <vt:lpstr>Muli</vt:lpstr>
      <vt:lpstr>Playfair Display Black Italic</vt:lpstr>
      <vt:lpstr>Quicksand</vt:lpstr>
      <vt:lpstr>Scope One</vt:lpstr>
      <vt:lpstr>Times New Roman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Ngọc Khuê Nguyễn</cp:lastModifiedBy>
  <cp:revision>63</cp:revision>
  <dcterms:created xsi:type="dcterms:W3CDTF">2017-08-18T03:02:00Z</dcterms:created>
  <dcterms:modified xsi:type="dcterms:W3CDTF">2022-12-11T14:46:11Z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