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75" r:id="rId2"/>
    <p:sldId id="277" r:id="rId3"/>
    <p:sldId id="276" r:id="rId4"/>
    <p:sldId id="351" r:id="rId5"/>
    <p:sldId id="350" r:id="rId6"/>
    <p:sldId id="349" r:id="rId7"/>
    <p:sldId id="348" r:id="rId8"/>
    <p:sldId id="347" r:id="rId9"/>
    <p:sldId id="346" r:id="rId10"/>
    <p:sldId id="297" r:id="rId11"/>
    <p:sldId id="257" r:id="rId12"/>
    <p:sldId id="258" r:id="rId13"/>
    <p:sldId id="259" r:id="rId14"/>
    <p:sldId id="279" r:id="rId15"/>
    <p:sldId id="280" r:id="rId16"/>
    <p:sldId id="281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89" r:id="rId25"/>
    <p:sldId id="260" r:id="rId26"/>
    <p:sldId id="261" r:id="rId27"/>
    <p:sldId id="262" r:id="rId28"/>
    <p:sldId id="345" r:id="rId29"/>
  </p:sldIdLst>
  <p:sldSz cx="12192000" cy="6858000"/>
  <p:notesSz cx="6858000" cy="9144000"/>
  <p:embeddedFontLst>
    <p:embeddedFont>
      <p:font typeface=".VnTifani HeavyH" panose="020B7200000000000000" pitchFamily="34" charset="0"/>
      <p:regular r:id="rId31"/>
    </p:embeddedFont>
    <p:embeddedFont>
      <p:font typeface="Arial Black" panose="020B0A04020102020204" pitchFamily="34" charset="0"/>
      <p:bold r:id="rId32"/>
    </p:embeddedFont>
    <p:embeddedFont>
      <p:font typeface="Berlin Sans FB" panose="020E0602020502020306" pitchFamily="34" charset="0"/>
      <p:regular r:id="rId33"/>
      <p:bold r:id="rId34"/>
    </p:embeddedFont>
    <p:embeddedFont>
      <p:font typeface="Britannic Bold" panose="020B0903060703020204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Edwardian Script ITC" panose="030303020407070D0804" pitchFamily="66" charset="0"/>
      <p:regular r:id="rId44"/>
    </p:embeddedFont>
    <p:embeddedFont>
      <p:font typeface="Elephant" panose="02020904090505020303" pitchFamily="18" charset="0"/>
      <p:regular r:id="rId45"/>
      <p:italic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B"/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996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2083-7785-44CF-9A97-4B25367E4AB3}" type="datetimeFigureOut">
              <a:rPr lang="en-US" smtClean="0"/>
              <a:t>15-Jan-23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EC47D-F261-4587-8AA1-DB9E7E8F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7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9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04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2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66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30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743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51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804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73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06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1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.png"/><Relationship Id="rId3" Type="http://schemas.microsoft.com/office/2007/relationships/media" Target="../media/media6.wav"/><Relationship Id="rId7" Type="http://schemas.microsoft.com/office/2007/relationships/media" Target="../media/media5.wav"/><Relationship Id="rId12" Type="http://schemas.openxmlformats.org/officeDocument/2006/relationships/audio" Target="../media/media3.wav"/><Relationship Id="rId17" Type="http://schemas.openxmlformats.org/officeDocument/2006/relationships/image" Target="../media/image7.jpeg"/><Relationship Id="rId2" Type="http://schemas.openxmlformats.org/officeDocument/2006/relationships/audio" Target="../media/media4.wav"/><Relationship Id="rId16" Type="http://schemas.openxmlformats.org/officeDocument/2006/relationships/image" Target="../media/image6.jpeg"/><Relationship Id="rId20" Type="http://schemas.openxmlformats.org/officeDocument/2006/relationships/image" Target="../media/image3.png"/><Relationship Id="rId1" Type="http://schemas.microsoft.com/office/2007/relationships/media" Target="../media/media4.wav"/><Relationship Id="rId6" Type="http://schemas.openxmlformats.org/officeDocument/2006/relationships/audio" Target="../media/media1.wav"/><Relationship Id="rId11" Type="http://schemas.microsoft.com/office/2007/relationships/media" Target="../media/media3.wav"/><Relationship Id="rId5" Type="http://schemas.microsoft.com/office/2007/relationships/media" Target="../media/media1.wav"/><Relationship Id="rId15" Type="http://schemas.openxmlformats.org/officeDocument/2006/relationships/image" Target="../media/image4.jpeg"/><Relationship Id="rId10" Type="http://schemas.microsoft.com/office/2007/relationships/media" Target="../media/media2.wav"/><Relationship Id="rId19" Type="http://schemas.openxmlformats.org/officeDocument/2006/relationships/image" Target="../media/image8.png"/><Relationship Id="rId4" Type="http://schemas.openxmlformats.org/officeDocument/2006/relationships/audio" Target="../media/media6.wav"/><Relationship Id="rId9" Type="http://schemas.openxmlformats.org/officeDocument/2006/relationships/audio" Target="NULL" TargetMode="External"/><Relationship Id="rId1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1584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642" y="5303521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55" y="3897776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43" y="3889817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8411254" y="3854366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8411254" y="105773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15827" y="5306995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8341446" y="5494146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8365650" y="2751603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8" y="703588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7586" y="2540088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833" y="1082199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08648" y="2605527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750" y="529825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the blanket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65092" y="5927257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64959" y="5930731"/>
            <a:ext cx="2050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31463" y="3436555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71920" y="5930731"/>
            <a:ext cx="237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25812" y="3188189"/>
            <a:ext cx="2135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60937" y="3042114"/>
            <a:ext cx="2119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00205" y="5393499"/>
            <a:ext cx="632050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77209" y="5395664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466723" y="2643768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49326" y="5586705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5991" y="2801013"/>
            <a:ext cx="1157262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75901" y="2681943"/>
            <a:ext cx="135680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</p:spTree>
    <p:extLst>
      <p:ext uri="{BB962C8B-B14F-4D97-AF65-F5344CB8AC3E}">
        <p14:creationId xmlns:p14="http://schemas.microsoft.com/office/powerpoint/2010/main" val="4753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8496" y="822960"/>
            <a:ext cx="8328991" cy="5788615"/>
            <a:chOff x="1014979" y="969221"/>
            <a:chExt cx="10127858" cy="79635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4979" y="969221"/>
              <a:ext cx="10127858" cy="44580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945" y="5427307"/>
              <a:ext cx="10066892" cy="350550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918343" y="499773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1599505" y="1165354"/>
            <a:ext cx="4414869" cy="646986"/>
          </a:xfrm>
          <a:prstGeom prst="wedgeRoundRectCallout">
            <a:avLst>
              <a:gd name="adj1" fmla="val -56826"/>
              <a:gd name="adj2" fmla="val 2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371149" y="640809"/>
            <a:ext cx="2803044" cy="646986"/>
          </a:xfrm>
          <a:prstGeom prst="wedgeRoundRectCallout">
            <a:avLst>
              <a:gd name="adj1" fmla="val -76442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631" y="4722353"/>
            <a:ext cx="2249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6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6" y="3176709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86" y="424371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6387880" y="41989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9012921" y="307789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841" y="9195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14232" y="88279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8264023" y="1535856"/>
            <a:ext cx="3024877" cy="646986"/>
          </a:xfrm>
          <a:prstGeom prst="wedgeRoundRectCallout">
            <a:avLst>
              <a:gd name="adj1" fmla="val -71275"/>
              <a:gd name="adj2" fmla="val -6116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04663" y="5913803"/>
            <a:ext cx="2082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54523" y="5831899"/>
            <a:ext cx="231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10842" y="4722353"/>
            <a:ext cx="1534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7966" y="1828800"/>
            <a:ext cx="2059148" cy="1632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56789" y="1828800"/>
            <a:ext cx="422760" cy="2431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77114" y="1828800"/>
            <a:ext cx="2290230" cy="2414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77114" y="1828800"/>
            <a:ext cx="4132162" cy="1787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76" y="764137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12" y="162366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5" grpId="0"/>
      <p:bldP spid="15" grpId="0" animBg="1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8460" y="537072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713053" y="1269903"/>
            <a:ext cx="3211429" cy="1191816"/>
          </a:xfrm>
          <a:prstGeom prst="wedgeRoundRectCallout">
            <a:avLst>
              <a:gd name="adj1" fmla="val 56112"/>
              <a:gd name="adj2" fmla="val 5277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on a picnic?</a:t>
            </a:r>
          </a:p>
        </p:txBody>
      </p:sp>
      <p:pic>
        <p:nvPicPr>
          <p:cNvPr id="16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572493" y="2174698"/>
            <a:ext cx="3535303" cy="20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053296" y="2848832"/>
            <a:ext cx="3046701" cy="1191816"/>
          </a:xfrm>
          <a:prstGeom prst="wedgeRoundRectCallout">
            <a:avLst>
              <a:gd name="adj1" fmla="val 66703"/>
              <a:gd name="adj2" fmla="val 213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enjoy the weekend?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748896" y="4573424"/>
            <a:ext cx="4056380" cy="646986"/>
          </a:xfrm>
          <a:prstGeom prst="wedgeRoundRectCallout">
            <a:avLst>
              <a:gd name="adj1" fmla="val 55008"/>
              <a:gd name="adj2" fmla="val -444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TV?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8164192" y="2023182"/>
            <a:ext cx="2803044" cy="646986"/>
          </a:xfrm>
          <a:prstGeom prst="wedgeRoundRectCallout">
            <a:avLst>
              <a:gd name="adj1" fmla="val -54969"/>
              <a:gd name="adj2" fmla="val 10449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8300630" y="3926438"/>
            <a:ext cx="3024877" cy="646986"/>
          </a:xfrm>
          <a:prstGeom prst="wedgeRoundRectCallout">
            <a:avLst>
              <a:gd name="adj1" fmla="val -62857"/>
              <a:gd name="adj2" fmla="val -5938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19" y="21465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19" y="401425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173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đó phải không: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2529839" y="2241324"/>
            <a:ext cx="4669455" cy="646986"/>
          </a:xfrm>
          <a:prstGeom prst="wedgeRoundRectCallout">
            <a:avLst>
              <a:gd name="adj1" fmla="val 3238"/>
              <a:gd name="adj2" fmla="val 8232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___________?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2803044" cy="646986"/>
          </a:xfrm>
          <a:prstGeom prst="wedgeRoundRectCallout">
            <a:avLst>
              <a:gd name="adj1" fmla="val -65632"/>
              <a:gd name="adj2" fmla="val 2464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96" y="30243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76020" y="3276449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2" name="Rounded Rectangular Callout 21"/>
          <p:cNvSpPr/>
          <p:nvPr/>
        </p:nvSpPr>
        <p:spPr>
          <a:xfrm>
            <a:off x="6603629" y="3807024"/>
            <a:ext cx="3024877" cy="646986"/>
          </a:xfrm>
          <a:prstGeom prst="wedgeRoundRectCallout">
            <a:avLst>
              <a:gd name="adj1" fmla="val -59183"/>
              <a:gd name="adj2" fmla="val -580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2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89" y="3132724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8" y="3894836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1544" y="2272430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activity</a:t>
            </a:r>
          </a:p>
        </p:txBody>
      </p:sp>
    </p:spTree>
    <p:extLst>
      <p:ext uri="{BB962C8B-B14F-4D97-AF65-F5344CB8AC3E}">
        <p14:creationId xmlns:p14="http://schemas.microsoft.com/office/powerpoint/2010/main" val="1361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2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333656" y="1331252"/>
            <a:ext cx="5751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festival? </a:t>
            </a:r>
            <a:endParaRPr lang="en-US" sz="360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9676" y="2159042"/>
            <a:ext cx="2746166" cy="1695058"/>
          </a:xfrm>
          <a:prstGeom prst="rect">
            <a:avLst/>
          </a:prstGeom>
        </p:spPr>
      </p:pic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542017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274123" y="1242666"/>
            <a:ext cx="5899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visit your grandparents? </a:t>
            </a:r>
            <a:endParaRPr lang="en-US" sz="2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1" y="1690107"/>
            <a:ext cx="2727303" cy="2727303"/>
          </a:xfrm>
          <a:prstGeom prst="rect">
            <a:avLst/>
          </a:prstGeom>
        </p:spPr>
      </p:pic>
      <p:pic>
        <p:nvPicPr>
          <p:cNvPr id="3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74515" y="1301360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watch cartoon </a:t>
            </a:r>
            <a:endParaRPr lang="en-US" sz="3600"/>
          </a:p>
        </p:txBody>
      </p:sp>
      <p:pic>
        <p:nvPicPr>
          <p:cNvPr id="32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477753" y="2053616"/>
            <a:ext cx="2842527" cy="210739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760168" y="1277955"/>
            <a:ext cx="4987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funfair? </a:t>
            </a:r>
            <a:endParaRPr lang="en-US" sz="3200"/>
          </a:p>
        </p:txBody>
      </p:sp>
      <p:pic>
        <p:nvPicPr>
          <p:cNvPr id="31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4385602" y="1970626"/>
            <a:ext cx="3071632" cy="19766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908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38252" y="1305547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enjoy a party? </a:t>
            </a:r>
            <a:endParaRPr lang="en-US" sz="36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5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16612" y="1258100"/>
            <a:ext cx="5282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on the picnic? </a:t>
            </a:r>
            <a:endParaRPr lang="en-US" sz="32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51" y="1950771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271" y="2688476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620583" y="1598010"/>
            <a:ext cx="48542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to school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yesterday? </a:t>
            </a:r>
            <a:endParaRPr lang="en-US" sz="3600"/>
          </a:p>
        </p:txBody>
      </p:sp>
      <p:pic>
        <p:nvPicPr>
          <p:cNvPr id="28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79" y="2713564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46716" y="1698127"/>
            <a:ext cx="47003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get up early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morning? </a:t>
            </a:r>
            <a:endParaRPr lang="en-US" sz="3600"/>
          </a:p>
        </p:txBody>
      </p:sp>
      <p:pic>
        <p:nvPicPr>
          <p:cNvPr id="28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5605" y="499397"/>
            <a:ext cx="4420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 Yes (Y) or No (N).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08" y="1432390"/>
            <a:ext cx="10961225" cy="377621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93134" y="2592729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93134" y="3518703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481559" y="4363655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2500578"/>
            <a:ext cx="495278" cy="5116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00" y="3495554"/>
            <a:ext cx="495278" cy="5116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4352080"/>
            <a:ext cx="495278" cy="511672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A1180A3D-E2E2-43F7-8D58-A0B3D118C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854" y="499397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C7FC8ECE-2216-4A5B-8BA2-F2A4BEB57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267606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94D6B565-C129-4460-A8A3-B1DB5FAB5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886" y="360204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EDE1255A-21A7-4F4D-B42E-D565A4F0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450068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4 Listen and tick Yes (Y) or No (N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4 Listen and tick Yes (Y) or No (N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4 Listen and tick Yes (Y) or No (N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4 Listen and tick Yes (Y) or No (N)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5" y="1288393"/>
            <a:ext cx="10880203" cy="46977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340769" y="2567406"/>
            <a:ext cx="2075083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11861" y="3375961"/>
            <a:ext cx="2011815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47926" y="4193608"/>
            <a:ext cx="2049044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46095" y="4193608"/>
            <a:ext cx="2014188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12050" y="5061047"/>
            <a:ext cx="2048912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enjoyed</a:t>
            </a:r>
          </a:p>
        </p:txBody>
      </p:sp>
      <p:pic>
        <p:nvPicPr>
          <p:cNvPr id="1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00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61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77" y="1278248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22" y="1263841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667" y="1288392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5 - Unit 4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0995" y="1041764"/>
            <a:ext cx="8601211" cy="4838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053" y="638294"/>
            <a:ext cx="10010577" cy="56451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053" y="638294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5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9481" y="5697049"/>
            <a:ext cx="371888" cy="365792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616D3DD2-5205-485A-A3CB-AC3CF775AC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2428" y="720044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4190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7704" y="2320261"/>
            <a:ext cx="546630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go on a picnic</a:t>
            </a:r>
          </a:p>
          <a:p>
            <a:pPr algn="ctr">
              <a:spcAft>
                <a:spcPts val="1200"/>
              </a:spcAft>
            </a:pPr>
            <a:r>
              <a:rPr lang="en-US" sz="36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/gəʊ ɒn ə ˈpɪknɪk/</a:t>
            </a:r>
          </a:p>
          <a:p>
            <a:pPr algn="ctr">
              <a:spcAft>
                <a:spcPts val="1200"/>
              </a:spcAft>
            </a:pP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  <a:p>
            <a:pPr algn="ctr">
              <a:spcAft>
                <a:spcPts val="1200"/>
              </a:spcAft>
            </a:pPr>
            <a:endParaRPr lang="en-US" sz="36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8" y="1406769"/>
            <a:ext cx="5946287" cy="386561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85655" y="546919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pic>
        <p:nvPicPr>
          <p:cNvPr id="5" name="go on a picni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" y="6059837"/>
            <a:ext cx="230100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77" y="1334690"/>
            <a:ext cx="6088683" cy="395818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14236" y="2359676"/>
            <a:ext cx="435759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enjoy a party</a:t>
            </a:r>
          </a:p>
          <a:p>
            <a:pPr algn="ctr">
              <a:spcAft>
                <a:spcPts val="1200"/>
              </a:spcAft>
            </a:pPr>
            <a:r>
              <a:rPr lang="en-US" sz="36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/ɪnˈʤɔɪ ə ˈpɑːti/</a:t>
            </a:r>
          </a:p>
          <a:p>
            <a:pPr algn="ctr">
              <a:spcAft>
                <a:spcPts val="1200"/>
              </a:spcAft>
            </a:pP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  <a:p>
            <a:pPr algn="ctr">
              <a:spcAft>
                <a:spcPts val="1200"/>
              </a:spcAft>
            </a:pPr>
            <a:endParaRPr lang="en-US" sz="36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njoy a party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97.8144" end="1507.996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71" y="6213763"/>
            <a:ext cx="230100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6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90" y="1143364"/>
            <a:ext cx="4406062" cy="44060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07680" y="2498970"/>
            <a:ext cx="6984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visit my grandparents</a:t>
            </a:r>
          </a:p>
          <a:p>
            <a:pPr algn="ctr"/>
            <a:r>
              <a:rPr lang="en-US" sz="36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/ˈvɪzɪt maɪ</a:t>
            </a:r>
            <a:r>
              <a:rPr lang="en-US" sz="3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36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ˈgrænˌpeərənts/</a:t>
            </a:r>
          </a:p>
          <a:p>
            <a:pPr algn="ctr"/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  <a:p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isit my grandparent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40" y="6239188"/>
            <a:ext cx="230100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1648230" y="1642447"/>
            <a:ext cx="5209704" cy="335246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57934" y="2197839"/>
            <a:ext cx="3746538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join the funfair</a:t>
            </a:r>
          </a:p>
          <a:p>
            <a:pPr algn="ctr">
              <a:spcAft>
                <a:spcPts val="1200"/>
              </a:spcAft>
            </a:pPr>
            <a:r>
              <a:rPr lang="en-US" sz="36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/ʤɔɪn ðə ˈfʌnfeə/</a:t>
            </a:r>
          </a:p>
          <a:p>
            <a:pPr algn="ctr">
              <a:spcAft>
                <a:spcPts val="12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  <a:p>
            <a:pPr algn="ctr">
              <a:spcAft>
                <a:spcPts val="1200"/>
              </a:spcAft>
            </a:pP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join the funfai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0" y="6237660"/>
            <a:ext cx="230100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9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1454063" y="1822064"/>
            <a:ext cx="5177850" cy="383875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358930" y="2094834"/>
            <a:ext cx="3661580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watch cartoon</a:t>
            </a:r>
          </a:p>
          <a:p>
            <a:pPr algn="ctr">
              <a:spcAft>
                <a:spcPts val="1200"/>
              </a:spcAft>
            </a:pPr>
            <a:r>
              <a:rPr lang="en-US" sz="36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/wɒʧ kɑːˈtuːn/</a:t>
            </a:r>
          </a:p>
          <a:p>
            <a:pPr algn="ctr">
              <a:spcAft>
                <a:spcPts val="12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  <a:p>
            <a:pPr algn="ctr">
              <a:spcAft>
                <a:spcPts val="1200"/>
              </a:spcAft>
            </a:pP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watch carto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3" y="6253668"/>
            <a:ext cx="230100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7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960" y="1952955"/>
            <a:ext cx="5000081" cy="30862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72105" y="2177840"/>
            <a:ext cx="440295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sport festival</a:t>
            </a:r>
          </a:p>
          <a:p>
            <a:pPr algn="ctr">
              <a:spcAft>
                <a:spcPts val="1200"/>
              </a:spcAft>
            </a:pPr>
            <a:r>
              <a:rPr lang="en-US" sz="36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/spɔːt ˈfɛstəvəl/</a:t>
            </a:r>
          </a:p>
          <a:p>
            <a:pPr algn="ctr">
              <a:spcAft>
                <a:spcPts val="1200"/>
              </a:spcAft>
            </a:pP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  <a:p>
            <a:pPr algn="ctr">
              <a:spcAft>
                <a:spcPts val="1200"/>
              </a:spcAft>
            </a:pPr>
            <a:endParaRPr lang="en-US" sz="36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ports festiva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25" y="6198995"/>
            <a:ext cx="230100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434" y="2359676"/>
            <a:ext cx="3549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8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92" y="947029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1034598" y="3651591"/>
            <a:ext cx="2936707" cy="188978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906760" y="3798092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46462" y="2359676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0763" y="5491964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4777661" y="5485509"/>
            <a:ext cx="2622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28" y="706652"/>
            <a:ext cx="2256089" cy="20263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808178" y="2359676"/>
            <a:ext cx="5375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15437" y="3968637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15491" y="5510615"/>
            <a:ext cx="2647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5655" y="546919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79430" y="2834699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93942" y="2821001"/>
            <a:ext cx="2050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88948" y="2851427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72344" y="5928550"/>
            <a:ext cx="237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21318" y="5928551"/>
            <a:ext cx="2135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91541" y="5928552"/>
            <a:ext cx="2119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join the funfai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60" y="5251509"/>
            <a:ext cx="230100" cy="234000"/>
          </a:xfrm>
          <a:prstGeom prst="rect">
            <a:avLst/>
          </a:prstGeom>
        </p:spPr>
      </p:pic>
      <p:pic>
        <p:nvPicPr>
          <p:cNvPr id="24" name="sports festival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91" y="5393615"/>
            <a:ext cx="230100" cy="234000"/>
          </a:xfrm>
          <a:prstGeom prst="rect">
            <a:avLst/>
          </a:prstGeom>
        </p:spPr>
      </p:pic>
      <p:pic>
        <p:nvPicPr>
          <p:cNvPr id="25" name="go on a picnic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0" y="2242676"/>
            <a:ext cx="230100" cy="234000"/>
          </a:xfrm>
          <a:prstGeom prst="rect">
            <a:avLst/>
          </a:prstGeom>
        </p:spPr>
      </p:pic>
      <p:pic>
        <p:nvPicPr>
          <p:cNvPr id="26" name="watch cartoon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976" y="5304952"/>
            <a:ext cx="230100" cy="234000"/>
          </a:xfrm>
          <a:prstGeom prst="rect">
            <a:avLst/>
          </a:prstGeom>
        </p:spPr>
      </p:pic>
      <p:pic>
        <p:nvPicPr>
          <p:cNvPr id="27" name="enjoy a party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7897.8144" end="1507.9966"/>
                </p14:media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12" y="2241912"/>
            <a:ext cx="230100" cy="234000"/>
          </a:xfrm>
          <a:prstGeom prst="rect">
            <a:avLst/>
          </a:prstGeom>
        </p:spPr>
      </p:pic>
      <p:pic>
        <p:nvPicPr>
          <p:cNvPr id="28" name="visit my grandparents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78" y="2136482"/>
            <a:ext cx="230100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0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0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5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0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53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3" grpId="0"/>
      <p:bldP spid="15" grpId="0"/>
      <p:bldP spid="16" grpId="0"/>
      <p:bldP spid="17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616</Words>
  <Application>Microsoft Office PowerPoint</Application>
  <PresentationFormat>Widescreen</PresentationFormat>
  <Paragraphs>138</Paragraphs>
  <Slides>28</Slides>
  <Notes>9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Cambria</vt:lpstr>
      <vt:lpstr>Berlin Sans FB</vt:lpstr>
      <vt:lpstr>Calibri</vt:lpstr>
      <vt:lpstr>Arial Black</vt:lpstr>
      <vt:lpstr>Tahoma</vt:lpstr>
      <vt:lpstr>Arial</vt:lpstr>
      <vt:lpstr>Wingdings</vt:lpstr>
      <vt:lpstr>.VnTifani HeavyH</vt:lpstr>
      <vt:lpstr>Britannic Bold</vt:lpstr>
      <vt:lpstr>Edwardian Script ITC</vt:lpstr>
      <vt:lpstr>Helvetica Neue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HP</cp:lastModifiedBy>
  <cp:revision>48</cp:revision>
  <dcterms:created xsi:type="dcterms:W3CDTF">2021-05-16T08:45:29Z</dcterms:created>
  <dcterms:modified xsi:type="dcterms:W3CDTF">2023-01-15T16:15:07Z</dcterms:modified>
</cp:coreProperties>
</file>