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5" r:id="rId2"/>
    <p:sldId id="291" r:id="rId3"/>
    <p:sldId id="290" r:id="rId4"/>
    <p:sldId id="346" r:id="rId5"/>
    <p:sldId id="347" r:id="rId6"/>
    <p:sldId id="350" r:id="rId7"/>
    <p:sldId id="351" r:id="rId8"/>
    <p:sldId id="352" r:id="rId9"/>
    <p:sldId id="349" r:id="rId10"/>
    <p:sldId id="293" r:id="rId11"/>
    <p:sldId id="295" r:id="rId12"/>
    <p:sldId id="264" r:id="rId13"/>
    <p:sldId id="294" r:id="rId14"/>
    <p:sldId id="265" r:id="rId15"/>
    <p:sldId id="266" r:id="rId16"/>
    <p:sldId id="267" r:id="rId17"/>
    <p:sldId id="268" r:id="rId18"/>
    <p:sldId id="345" r:id="rId19"/>
  </p:sldIdLst>
  <p:sldSz cx="12192000" cy="6858000"/>
  <p:notesSz cx="6858000" cy="9144000"/>
  <p:embeddedFontLst>
    <p:embeddedFont>
      <p:font typeface=".VnTifani HeavyH" panose="020B7200000000000000" pitchFamily="34" charset="0"/>
      <p:regular r:id="rId21"/>
    </p:embeddedFont>
    <p:embeddedFont>
      <p:font typeface="Arial Black" panose="020B0A04020102020204" pitchFamily="34" charset="0"/>
      <p:bold r:id="rId22"/>
    </p:embeddedFont>
    <p:embeddedFont>
      <p:font typeface="Britannic Bold" panose="020B090306070302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Edwardian Script ITC" panose="030303020407070D0804" pitchFamily="66" charset="0"/>
      <p:regular r:id="rId32"/>
    </p:embeddedFont>
    <p:embeddedFont>
      <p:font typeface="Elephant" panose="02020904090505020303" pitchFamily="18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C6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0745" autoAdjust="0"/>
  </p:normalViewPr>
  <p:slideViewPr>
    <p:cSldViewPr snapToGrid="0">
      <p:cViewPr varScale="1">
        <p:scale>
          <a:sx n="58" d="100"/>
          <a:sy n="58" d="100"/>
        </p:scale>
        <p:origin x="12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AFB38-99B4-47D1-AA17-14A33A3E894B}" type="datetimeFigureOut">
              <a:rPr lang="en-US" smtClean="0"/>
              <a:t>15-Jan-23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E4C18-D250-4429-A685-6ACB7C58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4C18-D250-4429-A685-6ACB7C5889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4C18-D250-4429-A685-6ACB7C5889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4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0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36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84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/>
          <a:srcRect l="1943"/>
          <a:stretch/>
        </p:blipFill>
        <p:spPr>
          <a:xfrm>
            <a:off x="-15240" y="-15240"/>
            <a:ext cx="12207240" cy="69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hyperlink" Target="https://www.facebook.com/msphampowerpoint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2.wav"/><Relationship Id="rId18" Type="http://schemas.openxmlformats.org/officeDocument/2006/relationships/image" Target="../media/image4.jpeg"/><Relationship Id="rId3" Type="http://schemas.microsoft.com/office/2007/relationships/media" Target="../media/media6.wav"/><Relationship Id="rId21" Type="http://schemas.openxmlformats.org/officeDocument/2006/relationships/image" Target="../media/image9.png"/><Relationship Id="rId7" Type="http://schemas.microsoft.com/office/2007/relationships/media" Target="../media/media4.wav"/><Relationship Id="rId12" Type="http://schemas.openxmlformats.org/officeDocument/2006/relationships/audio" Target="../media/media1.wav"/><Relationship Id="rId17" Type="http://schemas.openxmlformats.org/officeDocument/2006/relationships/image" Target="../media/image6.jpeg"/><Relationship Id="rId2" Type="http://schemas.openxmlformats.org/officeDocument/2006/relationships/audio" Target="../media/media7.wav"/><Relationship Id="rId16" Type="http://schemas.openxmlformats.org/officeDocument/2006/relationships/image" Target="../media/image2.jpeg"/><Relationship Id="rId20" Type="http://schemas.openxmlformats.org/officeDocument/2006/relationships/image" Target="../media/image5.png"/><Relationship Id="rId1" Type="http://schemas.microsoft.com/office/2007/relationships/media" Target="../media/media7.wav"/><Relationship Id="rId6" Type="http://schemas.openxmlformats.org/officeDocument/2006/relationships/audio" Target="../media/media5.wav"/><Relationship Id="rId11" Type="http://schemas.microsoft.com/office/2007/relationships/media" Target="../media/media1.wav"/><Relationship Id="rId5" Type="http://schemas.microsoft.com/office/2007/relationships/media" Target="../media/media5.wav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.png"/><Relationship Id="rId10" Type="http://schemas.openxmlformats.org/officeDocument/2006/relationships/audio" Target="../media/media3.wav"/><Relationship Id="rId19" Type="http://schemas.openxmlformats.org/officeDocument/2006/relationships/image" Target="../media/image8.jpeg"/><Relationship Id="rId4" Type="http://schemas.openxmlformats.org/officeDocument/2006/relationships/audio" Target="../media/media6.wav"/><Relationship Id="rId9" Type="http://schemas.microsoft.com/office/2007/relationships/media" Target="../media/media3.wav"/><Relationship Id="rId14" Type="http://schemas.openxmlformats.org/officeDocument/2006/relationships/audio" Target="../media/media2.wav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6555" y="1190659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Unit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6981" y="4490829"/>
            <a:ext cx="228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Lesson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0099" y="2367171"/>
            <a:ext cx="86918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H" panose="020B7200000000000000" pitchFamily="34" charset="0"/>
              </a:rPr>
              <a:t>Did you go to </a:t>
            </a:r>
          </a:p>
          <a:p>
            <a:pPr algn="ctr"/>
            <a:r>
              <a:rPr lang="en-US" sz="660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H" panose="020B7200000000000000" pitchFamily="34" charset="0"/>
              </a:rPr>
              <a:t>the party?</a:t>
            </a:r>
          </a:p>
        </p:txBody>
      </p:sp>
    </p:spTree>
    <p:extLst>
      <p:ext uri="{BB962C8B-B14F-4D97-AF65-F5344CB8AC3E}">
        <p14:creationId xmlns:p14="http://schemas.microsoft.com/office/powerpoint/2010/main" val="22276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6352" y="2767281"/>
            <a:ext cx="975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GRAMMAR </a:t>
            </a:r>
          </a:p>
        </p:txBody>
      </p:sp>
    </p:spTree>
    <p:extLst>
      <p:ext uri="{BB962C8B-B14F-4D97-AF65-F5344CB8AC3E}">
        <p14:creationId xmlns:p14="http://schemas.microsoft.com/office/powerpoint/2010/main" val="22511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81481E-6 L 3.54167E-6 -0.07223 " pathEditMode="relative" rAng="0" ptsTypes="AA">
                                      <p:cBhvr>
                                        <p:cTn id="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2346" y="1464949"/>
            <a:ext cx="11203534" cy="4238466"/>
            <a:chOff x="606754" y="1375871"/>
            <a:chExt cx="12099621" cy="4520725"/>
          </a:xfrm>
        </p:grpSpPr>
        <p:sp>
          <p:nvSpPr>
            <p:cNvPr id="4" name="Round Single Corner Rectangle 3"/>
            <p:cNvSpPr/>
            <p:nvPr/>
          </p:nvSpPr>
          <p:spPr>
            <a:xfrm rot="10800000">
              <a:off x="606754" y="1375871"/>
              <a:ext cx="1989247" cy="4520725"/>
            </a:xfrm>
            <a:prstGeom prst="round1Rect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 Single Corner Rectangle 43"/>
            <p:cNvSpPr/>
            <p:nvPr/>
          </p:nvSpPr>
          <p:spPr>
            <a:xfrm rot="10800000">
              <a:off x="2628829" y="1375871"/>
              <a:ext cx="1989247" cy="4520725"/>
            </a:xfrm>
            <a:prstGeom prst="round1Rect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 Single Corner Rectangle 44"/>
            <p:cNvSpPr/>
            <p:nvPr/>
          </p:nvSpPr>
          <p:spPr>
            <a:xfrm rot="10800000">
              <a:off x="4650904" y="1375871"/>
              <a:ext cx="1989247" cy="4520725"/>
            </a:xfrm>
            <a:prstGeom prst="round1Rect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 Single Corner Rectangle 45"/>
            <p:cNvSpPr/>
            <p:nvPr/>
          </p:nvSpPr>
          <p:spPr>
            <a:xfrm rot="10800000">
              <a:off x="6672979" y="1375871"/>
              <a:ext cx="1989247" cy="4520725"/>
            </a:xfrm>
            <a:prstGeom prst="round1Rect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 Single Corner Rectangle 58"/>
            <p:cNvSpPr/>
            <p:nvPr/>
          </p:nvSpPr>
          <p:spPr>
            <a:xfrm rot="10800000">
              <a:off x="8695054" y="1375871"/>
              <a:ext cx="1989247" cy="4520725"/>
            </a:xfrm>
            <a:prstGeom prst="round1Rect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 Single Corner Rectangle 59"/>
            <p:cNvSpPr/>
            <p:nvPr/>
          </p:nvSpPr>
          <p:spPr>
            <a:xfrm rot="10800000">
              <a:off x="10717128" y="1375871"/>
              <a:ext cx="1989247" cy="4520725"/>
            </a:xfrm>
            <a:prstGeom prst="round1Rect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98427" y="431309"/>
            <a:ext cx="8351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hoạt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Ved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/V2):</a:t>
            </a:r>
            <a:endParaRPr lang="en-US" sz="3200" b="1" u="sng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3809" y="492864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Grammar</a:t>
            </a:r>
          </a:p>
        </p:txBody>
      </p:sp>
      <p:pic>
        <p:nvPicPr>
          <p:cNvPr id="16" name="Picture 1" descr="https://s.sachmem.vn/public/images/TA5T1SHS/U4-L2-2-1-2483480ac9907e2aadf4ef3507e6a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02" y="1635769"/>
            <a:ext cx="1583226" cy="103144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.sachmem.vn/public/images/TA5T1SHS/U4-L2-2-2-dd6efd61e4892c9cd717d1da03ceda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609" r="4358" b="2"/>
          <a:stretch/>
        </p:blipFill>
        <p:spPr bwMode="auto">
          <a:xfrm>
            <a:off x="2515765" y="1570738"/>
            <a:ext cx="1634426" cy="116151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https://s.sachmem.vn/public/images/TA5T1SHS/U4-L2-2-3-f2fdefcffd3a9ab4e05bcfc5fa66f1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9" y="1643504"/>
            <a:ext cx="1559481" cy="101597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s.sachmem.vn/public/images/TA5T1SHS/U4-L2-2-4-9509c82e45cdaa374b7c1bbe79a26a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332"/>
          <a:stretch/>
        </p:blipFill>
        <p:spPr bwMode="auto">
          <a:xfrm>
            <a:off x="4365746" y="1567165"/>
            <a:ext cx="1698110" cy="1168657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029" y="1566325"/>
            <a:ext cx="947584" cy="11703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8053" y="2859270"/>
            <a:ext cx="178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2344" y="3342812"/>
            <a:ext cx="205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8053" y="4444579"/>
            <a:ext cx="178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2344" y="4872417"/>
            <a:ext cx="184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nói chuyện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39182" y="2859270"/>
            <a:ext cx="178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04726" y="3342812"/>
            <a:ext cx="205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9182" y="4444579"/>
            <a:ext cx="178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04726" y="5057083"/>
            <a:ext cx="205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chơi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00445" y="2859270"/>
            <a:ext cx="166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89882" y="3342812"/>
            <a:ext cx="188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445" y="4444579"/>
            <a:ext cx="166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3466" y="5057083"/>
            <a:ext cx="152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3415" y="2859270"/>
            <a:ext cx="160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54446" y="3342812"/>
            <a:ext cx="152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64823" y="4444579"/>
            <a:ext cx="189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54446" y="5057083"/>
            <a:ext cx="152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5259" y="1629598"/>
            <a:ext cx="1199316" cy="104379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05212" y="2890047"/>
            <a:ext cx="231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/ have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0476" y="3342812"/>
            <a:ext cx="188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7189" y="4444579"/>
            <a:ext cx="189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/ had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04060" y="5057083"/>
            <a:ext cx="152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05418" y="2859270"/>
            <a:ext cx="166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94855" y="3342812"/>
            <a:ext cx="188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05418" y="4444579"/>
            <a:ext cx="166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78439" y="5057083"/>
            <a:ext cx="152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414415" y="3875131"/>
            <a:ext cx="352361" cy="41803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3191563" y="3875130"/>
            <a:ext cx="352361" cy="41803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5038620" y="3867265"/>
            <a:ext cx="352361" cy="41803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6954489" y="3880839"/>
            <a:ext cx="352361" cy="41803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8796416" y="3844353"/>
            <a:ext cx="352361" cy="41803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10668736" y="3869988"/>
            <a:ext cx="352361" cy="41803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31" grpId="0"/>
      <p:bldP spid="36" grpId="0"/>
      <p:bldP spid="41" grpId="0"/>
      <p:bldP spid="42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  <p:bldP spid="58" grpId="0"/>
      <p:bldP spid="32" grpId="0"/>
      <p:bldP spid="33" grpId="0"/>
      <p:bldP spid="34" grpId="0"/>
      <p:bldP spid="35" grpId="0"/>
      <p:bldP spid="37" grpId="0"/>
      <p:bldP spid="39" grpId="0"/>
      <p:bldP spid="40" grpId="0"/>
      <p:bldP spid="6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831" y="482681"/>
            <a:ext cx="2187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 Point and say.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1986" y="2225995"/>
            <a:ext cx="10928710" cy="3432668"/>
            <a:chOff x="-8141050" y="579960"/>
            <a:chExt cx="19891410" cy="6247821"/>
          </a:xfrm>
        </p:grpSpPr>
        <p:pic>
          <p:nvPicPr>
            <p:cNvPr id="2049" name="Picture 1" descr="https://s.sachmem.vn/public/images/TA5T1SHS/U4-L2-2-1-2483480ac9907e2aadf4ef3507e6a2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41050" y="579960"/>
              <a:ext cx="4810125" cy="3133724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s://s.sachmem.vn/public/images/TA5T1SHS/U4-L2-2-2-dd6efd61e4892c9cd717d1da03ceda8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" t="609" r="4358" b="2"/>
            <a:stretch/>
          </p:blipFill>
          <p:spPr bwMode="auto">
            <a:xfrm>
              <a:off x="-3198405" y="3713222"/>
              <a:ext cx="4382669" cy="3114559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https://s.sachmem.vn/public/images/TA5T1SHS/U4-L2-2-3-f2fdefcffd3a9ab4e05bcfc5fa66f1e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872" y="3680295"/>
              <a:ext cx="4810125" cy="3133724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s.sachmem.vn/public/images/TA5T1SHS/U4-L2-2-4-9509c82e45cdaa374b7c1bbe79a26a2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" r="5332"/>
            <a:stretch/>
          </p:blipFill>
          <p:spPr bwMode="auto">
            <a:xfrm>
              <a:off x="7196921" y="579960"/>
              <a:ext cx="4553439" cy="3133724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ular Callout 15"/>
          <p:cNvSpPr/>
          <p:nvPr/>
        </p:nvSpPr>
        <p:spPr>
          <a:xfrm flipH="1">
            <a:off x="3678430" y="693442"/>
            <a:ext cx="6252591" cy="646986"/>
          </a:xfrm>
          <a:prstGeom prst="wedgeRoundRectCallout">
            <a:avLst>
              <a:gd name="adj1" fmla="val 54563"/>
              <a:gd name="adj2" fmla="val -483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do at the party?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827" y="1036915"/>
            <a:ext cx="681050" cy="68105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396468" y="1470311"/>
            <a:ext cx="660549" cy="660549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20" name="Rounded Rectangular Callout 19"/>
          <p:cNvSpPr/>
          <p:nvPr/>
        </p:nvSpPr>
        <p:spPr>
          <a:xfrm>
            <a:off x="4426332" y="1470311"/>
            <a:ext cx="3558382" cy="646986"/>
          </a:xfrm>
          <a:prstGeom prst="wedgeRoundRectCallout">
            <a:avLst>
              <a:gd name="adj1" fmla="val 59281"/>
              <a:gd name="adj2" fmla="val -463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00141" y="2139224"/>
            <a:ext cx="3162967" cy="100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0" idx="2"/>
            <a:endCxn id="2050" idx="3"/>
          </p:cNvCxnSpPr>
          <p:nvPr/>
        </p:nvCxnSpPr>
        <p:spPr>
          <a:xfrm flipH="1">
            <a:off x="4321527" y="2117297"/>
            <a:ext cx="1883996" cy="1928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2051" idx="3"/>
          </p:cNvCxnSpPr>
          <p:nvPr/>
        </p:nvCxnSpPr>
        <p:spPr>
          <a:xfrm>
            <a:off x="6205523" y="2117297"/>
            <a:ext cx="1265274" cy="191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052" idx="2"/>
          </p:cNvCxnSpPr>
          <p:nvPr/>
        </p:nvCxnSpPr>
        <p:spPr>
          <a:xfrm>
            <a:off x="6205523" y="2117297"/>
            <a:ext cx="2631189" cy="96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235191" y="3947651"/>
            <a:ext cx="204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watched cartoons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1986" y="3912513"/>
            <a:ext cx="2797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nice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drink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94653" y="5564796"/>
            <a:ext cx="2869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hide-and-seek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6360" y="5569407"/>
            <a:ext cx="4099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chatted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friends</a:t>
            </a:r>
          </a:p>
        </p:txBody>
      </p:sp>
    </p:spTree>
    <p:extLst>
      <p:ext uri="{BB962C8B-B14F-4D97-AF65-F5344CB8AC3E}">
        <p14:creationId xmlns:p14="http://schemas.microsoft.com/office/powerpoint/2010/main" val="30930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0" grpId="0" animBg="1"/>
      <p:bldP spid="25" grpId="0"/>
      <p:bldP spid="32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41308" y="1137114"/>
            <a:ext cx="8012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Hỏi và đáp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66"/>
                </a:solidFill>
                <a:latin typeface="Cambria" panose="02040503050406030204" pitchFamily="18" charset="0"/>
              </a:rPr>
              <a:t>đã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tiệc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endParaRPr lang="en-US" sz="3200" b="1" u="sng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3809" y="462142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Grammar</a:t>
            </a:r>
          </a:p>
        </p:txBody>
      </p:sp>
      <p:sp>
        <p:nvSpPr>
          <p:cNvPr id="18" name="Rounded Rectangular Callout 17"/>
          <p:cNvSpPr/>
          <p:nvPr/>
        </p:nvSpPr>
        <p:spPr>
          <a:xfrm flipH="1">
            <a:off x="1563125" y="1920778"/>
            <a:ext cx="6236837" cy="646986"/>
          </a:xfrm>
          <a:prstGeom prst="wedgeRoundRectCallout">
            <a:avLst>
              <a:gd name="adj1" fmla="val 83"/>
              <a:gd name="adj2" fmla="val 8411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</a:t>
            </a:r>
            <a:r>
              <a:rPr lang="en-US" sz="3200" b="1">
                <a:solidFill>
                  <a:srgbClr val="002060"/>
                </a:solidFill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 at the party?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825462" y="3009396"/>
            <a:ext cx="4702924" cy="646986"/>
          </a:xfrm>
          <a:prstGeom prst="wedgeRoundRectCallout">
            <a:avLst>
              <a:gd name="adj1" fmla="val -53818"/>
              <a:gd name="adj2" fmla="val -218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________________.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6342" y="2998062"/>
            <a:ext cx="171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+ Ved/V2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38" y="2703103"/>
            <a:ext cx="859242" cy="859242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44386" y="2844584"/>
            <a:ext cx="859242" cy="859242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941308" y="4056962"/>
            <a:ext cx="7469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Hỏi và đáp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tiệc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lang="en-US" sz="3200" b="1" u="sng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 flipH="1">
            <a:off x="1932971" y="4707391"/>
            <a:ext cx="4884666" cy="646986"/>
          </a:xfrm>
          <a:prstGeom prst="wedgeRoundRectCallout">
            <a:avLst>
              <a:gd name="adj1" fmla="val 83"/>
              <a:gd name="adj2" fmla="val 8411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the party (it)?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334308" y="5483949"/>
            <a:ext cx="3295828" cy="646986"/>
          </a:xfrm>
          <a:prstGeom prst="wedgeRoundRectCallout">
            <a:avLst>
              <a:gd name="adj1" fmla="val -58384"/>
              <a:gd name="adj2" fmla="val -39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15708" y="5515053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+ adj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25" y="5445549"/>
            <a:ext cx="723785" cy="723785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32105" y="5445549"/>
            <a:ext cx="723785" cy="723785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628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8" grpId="0" animBg="1"/>
      <p:bldP spid="19" grpId="0" animBg="1"/>
      <p:bldP spid="2" grpId="0"/>
      <p:bldP spid="17" grpId="0"/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208900" y="1757075"/>
            <a:ext cx="4390394" cy="578882"/>
          </a:xfrm>
          <a:prstGeom prst="wedgeRoundRectCallout">
            <a:avLst>
              <a:gd name="adj1" fmla="val 38334"/>
              <a:gd name="adj2" fmla="val 142459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________?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8900" y="482681"/>
            <a:ext cx="1638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 Let’s talk.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288530" y="3164632"/>
            <a:ext cx="3053351" cy="578882"/>
          </a:xfrm>
          <a:prstGeom prst="wedgeRoundRectCallout">
            <a:avLst>
              <a:gd name="adj1" fmla="val 62047"/>
              <a:gd name="adj2" fmla="val 977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it?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7919042" y="3510066"/>
            <a:ext cx="3203784" cy="578882"/>
          </a:xfrm>
          <a:prstGeom prst="wedgeRoundRectCallout">
            <a:avLst>
              <a:gd name="adj1" fmla="val -63310"/>
              <a:gd name="adj2" fmla="val -4010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was________.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515726" y="4485459"/>
            <a:ext cx="3098801" cy="1055608"/>
          </a:xfrm>
          <a:prstGeom prst="wedgeRoundRectCallout">
            <a:avLst>
              <a:gd name="adj1" fmla="val 62249"/>
              <a:gd name="adj2" fmla="val -50750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do there?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044119" y="4640368"/>
            <a:ext cx="3627159" cy="578882"/>
          </a:xfrm>
          <a:prstGeom prst="wedgeRoundRectCallout">
            <a:avLst>
              <a:gd name="adj1" fmla="val -48717"/>
              <a:gd name="adj2" fmla="val -146851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I/We ____________.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99" y="3060735"/>
            <a:ext cx="1261661" cy="1261661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94516" y="2771294"/>
            <a:ext cx="1261661" cy="1261661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29" name="Rounded Rectangular Callout 28"/>
          <p:cNvSpPr/>
          <p:nvPr/>
        </p:nvSpPr>
        <p:spPr>
          <a:xfrm>
            <a:off x="7456177" y="1676785"/>
            <a:ext cx="2803044" cy="646986"/>
          </a:xfrm>
          <a:prstGeom prst="wedgeRoundRectCallout">
            <a:avLst>
              <a:gd name="adj1" fmla="val -56507"/>
              <a:gd name="adj2" fmla="val 111571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Yes. I did. 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8097949" y="2517646"/>
            <a:ext cx="3024877" cy="646986"/>
          </a:xfrm>
          <a:prstGeom prst="wedgeRoundRectCallout">
            <a:avLst>
              <a:gd name="adj1" fmla="val -70603"/>
              <a:gd name="adj2" fmla="val 26771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No, I didn't.</a:t>
            </a:r>
          </a:p>
        </p:txBody>
      </p:sp>
      <p:pic>
        <p:nvPicPr>
          <p:cNvPr id="33" name="Picture 16" descr="50 cái] khau trang y te 4 lop hop 50 cai mau xanh khẩu trang y tế 4 lớp hộp  50 cái Kháng Khuẩn Ngăn Ngừa Virus Khói Bụi Đạt Tiêu Chuẩ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04" y="1800113"/>
            <a:ext cx="596545" cy="4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Amazon.com: Sad Emojis by Emoji World: Appstore for Andro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38" y="2605458"/>
            <a:ext cx="559174" cy="5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9" grpId="0" animBg="1"/>
      <p:bldP spid="20" grpId="0" animBg="1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14" y="1089204"/>
            <a:ext cx="8269469" cy="5017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2813" y="468583"/>
            <a:ext cx="2560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4. Listen and circle.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78351" y="1766683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55941" y="3252629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06717" y="5528117"/>
            <a:ext cx="590309" cy="578734"/>
          </a:xfrm>
          <a:prstGeom prst="ellipse">
            <a:avLst/>
          </a:prstGeom>
          <a:noFill/>
          <a:ln w="28575"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1956958" y="1148310"/>
            <a:ext cx="535923" cy="618373"/>
          </a:xfrm>
          <a:prstGeom prst="star6">
            <a:avLst>
              <a:gd name="adj" fmla="val 34424"/>
              <a:gd name="hf" fmla="val 115470"/>
            </a:avLst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1956957" y="2634256"/>
            <a:ext cx="535923" cy="618373"/>
          </a:xfrm>
          <a:prstGeom prst="star6">
            <a:avLst>
              <a:gd name="adj" fmla="val 34424"/>
              <a:gd name="hf" fmla="val 115470"/>
            </a:avLst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1956957" y="4120202"/>
            <a:ext cx="535923" cy="618373"/>
          </a:xfrm>
          <a:prstGeom prst="star6">
            <a:avLst>
              <a:gd name="adj" fmla="val 34424"/>
              <a:gd name="hf" fmla="val 115470"/>
            </a:avLst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67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2973" y="506214"/>
            <a:ext cx="2470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5. Write about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7040" y="1217136"/>
            <a:ext cx="879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yesterday? 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did you do there? 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Did you enjoy it? 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29587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3613" y="496054"/>
            <a:ext cx="1691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6. Let’s play.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2777" y="980966"/>
            <a:ext cx="3301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D52631"/>
                </a:solidFill>
                <a:latin typeface="Futura Black Bold"/>
              </a:rPr>
              <a:t>Tic-tac-toe</a:t>
            </a:r>
            <a:endParaRPr lang="en-US" sz="4800" dirty="0"/>
          </a:p>
        </p:txBody>
      </p:sp>
      <p:pic>
        <p:nvPicPr>
          <p:cNvPr id="1026" name="Picture 2" descr="https://s.sachmem.vn/public/images/TA5T1SHS/U4-L2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13" y="2147054"/>
            <a:ext cx="10452099" cy="43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34300" r="22612" b="25129"/>
          <a:stretch/>
        </p:blipFill>
        <p:spPr>
          <a:xfrm>
            <a:off x="2370667" y="3578577"/>
            <a:ext cx="7687733" cy="28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8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3FB791B1-CCFD-443F-8FEB-69945B8B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73" r="90181"/>
          <a:stretch/>
        </p:blipFill>
        <p:spPr>
          <a:xfrm>
            <a:off x="4954483" y="4065918"/>
            <a:ext cx="448538" cy="457200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7420F84C-8237-4F5C-A01A-486FADA77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06" y="4772534"/>
            <a:ext cx="615296" cy="659549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2ECB896-B6AE-424D-8004-89934B95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74" y="3011333"/>
            <a:ext cx="2582230" cy="3360991"/>
          </a:xfrm>
          <a:prstGeom prst="rect">
            <a:avLst/>
          </a:prstGeom>
        </p:spPr>
      </p:pic>
      <p:sp>
        <p:nvSpPr>
          <p:cNvPr id="8" name="Mspham-0936082789"/>
          <p:cNvSpPr txBox="1"/>
          <p:nvPr/>
        </p:nvSpPr>
        <p:spPr>
          <a:xfrm>
            <a:off x="3480217" y="1341176"/>
            <a:ext cx="5161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THANK YOU!</a:t>
            </a:r>
          </a:p>
        </p:txBody>
      </p:sp>
      <p:sp>
        <p:nvSpPr>
          <p:cNvPr id="9" name="Mspham-0936082789"/>
          <p:cNvSpPr txBox="1"/>
          <p:nvPr/>
        </p:nvSpPr>
        <p:spPr>
          <a:xfrm>
            <a:off x="3968331" y="2496396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Britannic Bold" panose="020B0903060703020204" pitchFamily="34" charset="0"/>
              </a:rPr>
              <a:t>Welcome to join with me!</a:t>
            </a:r>
          </a:p>
        </p:txBody>
      </p:sp>
      <p:sp>
        <p:nvSpPr>
          <p:cNvPr id="10" name="Mspham-0936082789"/>
          <p:cNvSpPr txBox="1"/>
          <p:nvPr/>
        </p:nvSpPr>
        <p:spPr>
          <a:xfrm>
            <a:off x="5549302" y="4042628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Powerpoint</a:t>
            </a:r>
          </a:p>
        </p:txBody>
      </p:sp>
      <p:sp>
        <p:nvSpPr>
          <p:cNvPr id="11" name="Mspham-0936082789"/>
          <p:cNvSpPr txBox="1"/>
          <p:nvPr/>
        </p:nvSpPr>
        <p:spPr>
          <a:xfrm>
            <a:off x="5609123" y="4840698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defRPr>
            </a:lvl1pPr>
          </a:lstStyle>
          <a:p>
            <a:r>
              <a:rPr lang="en-US" sz="2800">
                <a:latin typeface="Arial Black" panose="020B0A04020102020204" pitchFamily="34" charset="0"/>
                <a:cs typeface="Arial" panose="020B0604020202020204" pitchFamily="34" charset="0"/>
              </a:rPr>
              <a:t>Mspham</a:t>
            </a: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CAFF014C-0520-4087-816B-C445B923567A}"/>
              </a:ext>
            </a:extLst>
          </p:cNvPr>
          <p:cNvSpPr/>
          <p:nvPr/>
        </p:nvSpPr>
        <p:spPr>
          <a:xfrm>
            <a:off x="-57416700" y="-28841700"/>
            <a:ext cx="127025400" cy="64541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F2238EF-26C7-4BF3-AC90-9132AAA8A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537" y="5533937"/>
            <a:ext cx="1319188" cy="7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6352" y="2767281"/>
            <a:ext cx="975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508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81481E-6 L 3.54167E-6 -0.07223 " pathEditMode="relative" rAng="0" ptsTypes="AA">
                                      <p:cBhvr>
                                        <p:cTn id="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s://s.sachmem.vn/public/images/TA5T1SHS/U4-L2-2-1-2483480ac9907e2aadf4ef3507e6a2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89" y="1103087"/>
            <a:ext cx="5710961" cy="387531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0539" y="494797"/>
            <a:ext cx="187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A. Vocabulary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7257" y="5562909"/>
            <a:ext cx="334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eat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  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ɪt/  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4581" y="4855023"/>
            <a:ext cx="428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have   </a:t>
            </a:r>
            <a:r>
              <a:rPr lang="en-US" sz="3600" b="1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/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hæv/ 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5397" y="413633"/>
            <a:ext cx="1803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Verb – (v)</a:t>
            </a:r>
          </a:p>
        </p:txBody>
      </p:sp>
      <p:pic>
        <p:nvPicPr>
          <p:cNvPr id="16" name="ea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30" y="6223133"/>
            <a:ext cx="230099" cy="234000"/>
          </a:xfrm>
          <a:prstGeom prst="rect">
            <a:avLst/>
          </a:prstGeom>
        </p:spPr>
      </p:pic>
      <p:pic>
        <p:nvPicPr>
          <p:cNvPr id="27" name="hav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9" y="6202531"/>
            <a:ext cx="2301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s.sachmem.vn/public/images/TA5T1SHS/U4-L2-2-3-f2fdefcffd3a9ab4e05bcfc5fa66f1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22" y="1613616"/>
            <a:ext cx="4724242" cy="3077772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31771" y="5156262"/>
            <a:ext cx="5660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chat   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/tʃæt/ :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chuyện</a:t>
            </a:r>
            <a:endParaRPr lang="en-US" sz="36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ha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6" y="6239591"/>
            <a:ext cx="2301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613" y="1069478"/>
            <a:ext cx="4414702" cy="36470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2613" y="4978135"/>
            <a:ext cx="51259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>
                <a:solidFill>
                  <a:srgbClr val="C00000"/>
                </a:solidFill>
              </a:rPr>
              <a:t>/dɑːns/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</a:p>
          <a:p>
            <a:endParaRPr lang="en-US" sz="36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danc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67" y="6240019"/>
            <a:ext cx="2301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.sachmem.vn/public/images/TA5T1SHS/U4-L2-2-2-dd6efd61e4892c9cd717d1da03ceda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609" r="4358" b="2"/>
          <a:stretch/>
        </p:blipFill>
        <p:spPr bwMode="auto">
          <a:xfrm>
            <a:off x="3811471" y="1465730"/>
            <a:ext cx="4976481" cy="353655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38876" y="5209462"/>
            <a:ext cx="54147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>
                <a:solidFill>
                  <a:srgbClr val="C00000"/>
                </a:solidFill>
              </a:rPr>
              <a:t>/pleɪ/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</a:p>
          <a:p>
            <a:endParaRPr lang="en-US" sz="36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la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3" y="6114143"/>
            <a:ext cx="230099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.sachmem.vn/public/images/TA5T1SHS/U4-L2-2-4-9509c82e45cdaa374b7c1bbe79a26a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332"/>
          <a:stretch/>
        </p:blipFill>
        <p:spPr bwMode="auto">
          <a:xfrm>
            <a:off x="3497942" y="1092689"/>
            <a:ext cx="6067906" cy="4175996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22338" y="5268685"/>
            <a:ext cx="519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watch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    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/wɒtʃ/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</a:p>
        </p:txBody>
      </p:sp>
      <p:pic>
        <p:nvPicPr>
          <p:cNvPr id="15" name="watc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1" y="6265161"/>
            <a:ext cx="2301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754" y="1090507"/>
            <a:ext cx="4452402" cy="387502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92503" y="5190858"/>
            <a:ext cx="49111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sing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/sɪŋ/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0" y="6213253"/>
            <a:ext cx="2301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s://s.sachmem.vn/public/images/TA5T1SHS/U4-L2-2-1-2483480ac9907e2aadf4ef3507e6a29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39" y="978799"/>
            <a:ext cx="2668923" cy="173876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sachmem.vn/public/images/TA5T1SHS/U4-L2-2-2-dd6efd61e4892c9cd717d1da03ceda81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609" r="4358" b="2"/>
          <a:stretch/>
        </p:blipFill>
        <p:spPr bwMode="auto">
          <a:xfrm>
            <a:off x="1380777" y="3788944"/>
            <a:ext cx="2431747" cy="1728129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s.sachmem.vn/public/images/TA5T1SHS/U4-L2-2-3-f2fdefcffd3a9ab4e05bcfc5fa66f1e3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58" y="978799"/>
            <a:ext cx="2668923" cy="173876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.sachmem.vn/public/images/TA5T1SHS/U4-L2-2-4-9509c82e45cdaa374b7c1bbe79a26a20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332"/>
          <a:stretch/>
        </p:blipFill>
        <p:spPr bwMode="auto">
          <a:xfrm>
            <a:off x="4878519" y="3770867"/>
            <a:ext cx="2526499" cy="173876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07646" y="1193365"/>
            <a:ext cx="1409844" cy="1442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0539" y="494797"/>
            <a:ext cx="187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Vocabulary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7172" y="2636714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9761" y="2562004"/>
            <a:ext cx="143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1266" y="2567435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8727" y="2636169"/>
            <a:ext cx="13676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  <a:p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0479" y="547311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9148" y="5509630"/>
            <a:ext cx="1345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</a:p>
          <a:p>
            <a:r>
              <a:rPr lang="en-US" sz="3200"/>
              <a:t> 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9745" y="298350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ăn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3730" y="2959334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chuyện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2143" y="3090925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6465" y="5869203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09599" y="5964386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4283" y="3705892"/>
            <a:ext cx="2081047" cy="18111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75703" y="5467804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36434" y="5855674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5397" y="413633"/>
            <a:ext cx="1803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 – (v)</a:t>
            </a:r>
          </a:p>
        </p:txBody>
      </p:sp>
      <p:pic>
        <p:nvPicPr>
          <p:cNvPr id="26" name="s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77" y="5249318"/>
            <a:ext cx="230100" cy="234000"/>
          </a:xfrm>
          <a:prstGeom prst="rect">
            <a:avLst/>
          </a:prstGeom>
        </p:spPr>
      </p:pic>
      <p:pic>
        <p:nvPicPr>
          <p:cNvPr id="27" name="watch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43" y="5275630"/>
            <a:ext cx="230100" cy="234000"/>
          </a:xfrm>
          <a:prstGeom prst="rect">
            <a:avLst/>
          </a:prstGeom>
        </p:spPr>
      </p:pic>
      <p:pic>
        <p:nvPicPr>
          <p:cNvPr id="28" name="play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82" y="5158630"/>
            <a:ext cx="230099" cy="234000"/>
          </a:xfrm>
          <a:prstGeom prst="rect">
            <a:avLst/>
          </a:prstGeom>
        </p:spPr>
      </p:pic>
      <p:pic>
        <p:nvPicPr>
          <p:cNvPr id="29" name="dance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96" y="2625822"/>
            <a:ext cx="230100" cy="234000"/>
          </a:xfrm>
          <a:prstGeom prst="rect">
            <a:avLst/>
          </a:prstGeom>
        </p:spPr>
      </p:pic>
      <p:pic>
        <p:nvPicPr>
          <p:cNvPr id="30" name="chat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73" y="2593098"/>
            <a:ext cx="230100" cy="234000"/>
          </a:xfrm>
          <a:prstGeom prst="rect">
            <a:avLst/>
          </a:prstGeom>
        </p:spPr>
      </p:pic>
      <p:pic>
        <p:nvPicPr>
          <p:cNvPr id="32" name="eat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53" y="2605890"/>
            <a:ext cx="230099" cy="234000"/>
          </a:xfrm>
          <a:prstGeom prst="rect">
            <a:avLst/>
          </a:prstGeom>
        </p:spPr>
      </p:pic>
      <p:pic>
        <p:nvPicPr>
          <p:cNvPr id="33" name="have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15" y="2593098"/>
            <a:ext cx="2301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9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7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308</Words>
  <Application>Microsoft Office PowerPoint</Application>
  <PresentationFormat>Widescreen</PresentationFormat>
  <Paragraphs>103</Paragraphs>
  <Slides>18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Cambria</vt:lpstr>
      <vt:lpstr>Futura Black Bold</vt:lpstr>
      <vt:lpstr>Calibri</vt:lpstr>
      <vt:lpstr>Arial Black</vt:lpstr>
      <vt:lpstr>Arial</vt:lpstr>
      <vt:lpstr>Wingdings</vt:lpstr>
      <vt:lpstr>Britannic Bold</vt:lpstr>
      <vt:lpstr>Edwardian Script ITC</vt:lpstr>
      <vt:lpstr>.VnTifani HeavyH</vt:lpstr>
      <vt:lpstr>Elephant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74</cp:revision>
  <dcterms:created xsi:type="dcterms:W3CDTF">2021-05-16T08:45:29Z</dcterms:created>
  <dcterms:modified xsi:type="dcterms:W3CDTF">2023-01-15T16:17:41Z</dcterms:modified>
</cp:coreProperties>
</file>