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7" r:id="rId5"/>
    <p:sldId id="273" r:id="rId6"/>
    <p:sldId id="261" r:id="rId7"/>
    <p:sldId id="260" r:id="rId8"/>
    <p:sldId id="269" r:id="rId9"/>
    <p:sldId id="26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6CCC0"/>
    <a:srgbClr val="F75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22:14.483" idx="9">
    <p:pos x="7290" y="924"/>
    <p:text>Từ đội hình hàng dọc các con thực hiện theo 2 bước</p:text>
  </p:cm>
  <p:cm authorId="1" dt="2021-08-27T14:22:56.338" idx="10">
    <p:pos x="7290" y="1020"/>
    <p:text>-Bước 1: Từ hàng dọc di chuyển thành vòng tròn.</p:text>
  </p:cm>
  <p:cm authorId="1" dt="2021-08-27T14:23:29.902" idx="11">
    <p:pos x="7290" y="1116"/>
    <p:text>Bắt đầu từ tổ trưởng tổ 1, lần lượt đi (chạy) thường ngược chiều kim đồng hồ tạo thành vòng tròn.</p:text>
  </p:cm>
  <p:cm authorId="1" dt="2021-08-27T14:24:58.185" idx="12">
    <p:pos x="7290" y="1212"/>
    <p:text>- Bước 2: sau khi có khẩu lệnh. Đứng lại quay vào trong.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33:57.701" idx="13">
    <p:pos x="10" y="10"/>
    <p:text>Để biến đổi đội hình từ vòng tròn thành hàng dọc, các con sẽ thực hiện 2 bước</p:text>
  </p:cm>
  <p:cm authorId="1" dt="2021-08-27T14:36:27.074" idx="14">
    <p:pos x="10" y="106"/>
    <p:text>Bước 1: Khi có khẩu lệnh "Bên phải....Quay!" các con quay bên phải.</p:text>
  </p:cm>
  <p:cm authorId="1" dt="2021-08-27T14:37:46.700" idx="15">
    <p:pos x="10" y="202"/>
    <p:text>Bước 2: Khi có khẩu lệnh: Thành 1(2,3,4) hàng dọc ....Bước(Chạy)! Bắt đầu từ tổ trưởng tổ 1 lần lượt đi (chạy) thường theo hướng ngược chiều kim đồng hồ tạo thành 1 (2,3,4) hàng dọc</p:text>
  </p:cm>
</p:cmLst>
</file>

<file path=ppt/diagrams/_rels/data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CEB9-E1F8-4354-9499-7414DD7660AC}" type="doc">
      <dgm:prSet loTypeId="urn:microsoft.com/office/officeart/2008/layout/PictureStrips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4E8A2AB-D9F1-4F87-B7B2-F7FED9F2E552}">
      <dgm:prSet phldrT="[Text]"/>
      <dgm:spPr>
        <a:solidFill>
          <a:srgbClr val="FF00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Mở đầu</a:t>
          </a:r>
          <a:endParaRPr lang="en-US" dirty="0"/>
        </a:p>
      </dgm:t>
    </dgm:pt>
    <dgm:pt modelId="{47A2F074-A90E-4428-B775-474671045D65}" cxnId="{77EA655F-801E-46FB-9761-F36F86515D8D}" type="parTrans">
      <dgm:prSet/>
      <dgm:spPr/>
      <dgm:t>
        <a:bodyPr/>
        <a:lstStyle/>
        <a:p>
          <a:endParaRPr lang="en-US"/>
        </a:p>
      </dgm:t>
    </dgm:pt>
    <dgm:pt modelId="{8DD1AEB0-2839-4AAE-8D43-DE304718AC43}" cxnId="{77EA655F-801E-46FB-9761-F36F86515D8D}" type="sibTrans">
      <dgm:prSet/>
      <dgm:spPr/>
      <dgm:t>
        <a:bodyPr/>
        <a:lstStyle/>
        <a:p>
          <a:endParaRPr lang="en-US"/>
        </a:p>
      </dgm:t>
    </dgm:pt>
    <dgm:pt modelId="{F00A7F74-0683-4145-97D4-435B843B09AD}">
      <dgm:prSet phldrT="[Text]"/>
      <dgm:spPr>
        <a:solidFill>
          <a:srgbClr val="00B05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Kiến thức mới</a:t>
          </a:r>
          <a:endParaRPr lang="en-US" dirty="0"/>
        </a:p>
      </dgm:t>
    </dgm:pt>
    <dgm:pt modelId="{0F974E34-E582-4811-B136-810AEE78A841}" cxnId="{ECA2F283-8C8F-4D77-BE6B-3C5993B17981}" type="parTrans">
      <dgm:prSet/>
      <dgm:spPr/>
      <dgm:t>
        <a:bodyPr/>
        <a:lstStyle/>
        <a:p>
          <a:endParaRPr lang="en-US"/>
        </a:p>
      </dgm:t>
    </dgm:pt>
    <dgm:pt modelId="{3D16CA7E-DB71-438A-A4EC-3BE8AF567AAA}" cxnId="{ECA2F283-8C8F-4D77-BE6B-3C5993B17981}" type="sibTrans">
      <dgm:prSet/>
      <dgm:spPr/>
      <dgm:t>
        <a:bodyPr/>
        <a:lstStyle/>
        <a:p>
          <a:endParaRPr lang="en-US"/>
        </a:p>
      </dgm:t>
    </dgm:pt>
    <dgm:pt modelId="{32E5F322-833D-4061-A984-A4A7D389E7BE}">
      <dgm:prSet phldrT="[Text]"/>
      <dgm:spPr>
        <a:solidFill>
          <a:srgbClr val="FFFF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Vận dụng</a:t>
          </a:r>
        </a:p>
      </dgm:t>
    </dgm:pt>
    <dgm:pt modelId="{CB02598D-7DEF-44AA-91D2-631D89FEE82B}" cxnId="{98C82FC2-E6FF-42D1-94C2-CEEC35F31B09}" type="parTrans">
      <dgm:prSet/>
      <dgm:spPr/>
      <dgm:t>
        <a:bodyPr/>
        <a:lstStyle/>
        <a:p>
          <a:endParaRPr lang="en-US"/>
        </a:p>
      </dgm:t>
    </dgm:pt>
    <dgm:pt modelId="{EB57988D-909E-4673-B7F5-6F11B9385831}" cxnId="{98C82FC2-E6FF-42D1-94C2-CEEC35F31B09}" type="sibTrans">
      <dgm:prSet/>
      <dgm:spPr/>
      <dgm:t>
        <a:bodyPr/>
        <a:lstStyle/>
        <a:p>
          <a:endParaRPr lang="en-US"/>
        </a:p>
      </dgm:t>
    </dgm:pt>
    <dgm:pt modelId="{E11E87AF-134A-4E57-8C47-65FE9A2637AD}">
      <dgm:prSet phldrT="[Text]"/>
      <dgm:spPr>
        <a:solidFill>
          <a:schemeClr val="accent1">
            <a:lumMod val="5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Luyện tập</a:t>
          </a:r>
          <a:endParaRPr lang="en-US" dirty="0"/>
        </a:p>
      </dgm:t>
    </dgm:pt>
    <dgm:pt modelId="{4BB9202D-9F0C-4682-8268-FF1935C1961E}" cxnId="{CAC723B3-AD42-4491-99C1-A2B89A725F28}" type="parTrans">
      <dgm:prSet/>
      <dgm:spPr/>
      <dgm:t>
        <a:bodyPr/>
        <a:lstStyle/>
        <a:p>
          <a:endParaRPr lang="en-US"/>
        </a:p>
      </dgm:t>
    </dgm:pt>
    <dgm:pt modelId="{88557CFB-1E48-4759-B5B9-37C5E0938046}" cxnId="{CAC723B3-AD42-4491-99C1-A2B89A725F28}" type="sibTrans">
      <dgm:prSet/>
      <dgm:spPr/>
      <dgm:t>
        <a:bodyPr/>
        <a:lstStyle/>
        <a:p>
          <a:endParaRPr lang="en-US"/>
        </a:p>
      </dgm:t>
    </dgm:pt>
    <dgm:pt modelId="{3878A4F8-07EA-43F7-A5DD-0655F50921ED}" type="pres">
      <dgm:prSet presAssocID="{2134CEB9-E1F8-4354-9499-7414DD7660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AA1F0-0429-465F-839D-9943E93C699B}" type="pres">
      <dgm:prSet presAssocID="{14E8A2AB-D9F1-4F87-B7B2-F7FED9F2E552}" presName="composite" presStyleCnt="0"/>
      <dgm:spPr/>
    </dgm:pt>
    <dgm:pt modelId="{EDBBEF12-124F-4D6E-B30F-235341B32F22}" type="pres">
      <dgm:prSet presAssocID="{14E8A2AB-D9F1-4F87-B7B2-F7FED9F2E55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691C7-2416-4ABE-9C2E-F6D27A37BA2B}" type="pres">
      <dgm:prSet presAssocID="{14E8A2AB-D9F1-4F87-B7B2-F7FED9F2E552}" presName="rect2" presStyleLbl="fgImgPlace1" presStyleIdx="0" presStyleCnt="4"/>
      <dgm:spPr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C347E20A-B715-4E00-830D-64A19CE39CDB}" type="pres">
      <dgm:prSet presAssocID="{8DD1AEB0-2839-4AAE-8D43-DE304718AC43}" presName="sibTrans" presStyleCnt="0"/>
      <dgm:spPr/>
    </dgm:pt>
    <dgm:pt modelId="{943454EA-2AF9-402B-80CD-66D9785DEE8F}" type="pres">
      <dgm:prSet presAssocID="{F00A7F74-0683-4145-97D4-435B843B09AD}" presName="composite" presStyleCnt="0"/>
      <dgm:spPr/>
    </dgm:pt>
    <dgm:pt modelId="{158016D0-1273-483B-9645-FF7F9E993851}" type="pres">
      <dgm:prSet presAssocID="{F00A7F74-0683-4145-97D4-435B843B09AD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4747B-5989-41AE-A9F8-F16D957DB805}" type="pres">
      <dgm:prSet presAssocID="{F00A7F74-0683-4145-97D4-435B843B09AD}" presName="rect2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9D73F599-4A60-438A-9C31-DFC2D91CF363}" type="pres">
      <dgm:prSet presAssocID="{3D16CA7E-DB71-438A-A4EC-3BE8AF567AAA}" presName="sibTrans" presStyleCnt="0"/>
      <dgm:spPr/>
    </dgm:pt>
    <dgm:pt modelId="{7B0140B0-4B0F-4FE4-AAD6-EB3E0E7B033B}" type="pres">
      <dgm:prSet presAssocID="{E11E87AF-134A-4E57-8C47-65FE9A2637AD}" presName="composite" presStyleCnt="0"/>
      <dgm:spPr/>
    </dgm:pt>
    <dgm:pt modelId="{CB877470-2C28-427E-ABDB-FD61BB008AE0}" type="pres">
      <dgm:prSet presAssocID="{E11E87AF-134A-4E57-8C47-65FE9A2637A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9C53-D1E9-4AA3-8BBA-E35F382A6A23}" type="pres">
      <dgm:prSet presAssocID="{E11E87AF-134A-4E57-8C47-65FE9A2637AD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6F293E0D-77B5-4AEA-97F3-61F949798AA4}" type="pres">
      <dgm:prSet presAssocID="{88557CFB-1E48-4759-B5B9-37C5E0938046}" presName="sibTrans" presStyleCnt="0"/>
      <dgm:spPr/>
    </dgm:pt>
    <dgm:pt modelId="{35199404-8E24-464D-9964-067223294D22}" type="pres">
      <dgm:prSet presAssocID="{32E5F322-833D-4061-A984-A4A7D389E7BE}" presName="composite" presStyleCnt="0"/>
      <dgm:spPr/>
    </dgm:pt>
    <dgm:pt modelId="{688993C7-7EB7-4ED1-9C02-4ADF7C7D3C22}" type="pres">
      <dgm:prSet presAssocID="{32E5F322-833D-4061-A984-A4A7D389E7B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0AE43-9395-4AD8-8EAA-31CD334E7FC1}" type="pres">
      <dgm:prSet presAssocID="{32E5F322-833D-4061-A984-A4A7D389E7BE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</dgm:ptLst>
  <dgm:cxnLst>
    <dgm:cxn modelId="{4AA4B905-ABE8-4E35-8790-0B2DB2E8CB63}" type="presOf" srcId="{2134CEB9-E1F8-4354-9499-7414DD7660AC}" destId="{3878A4F8-07EA-43F7-A5DD-0655F50921ED}" srcOrd="0" destOrd="0" presId="urn:microsoft.com/office/officeart/2008/layout/PictureStrips"/>
    <dgm:cxn modelId="{77EA655F-801E-46FB-9761-F36F86515D8D}" srcId="{2134CEB9-E1F8-4354-9499-7414DD7660AC}" destId="{14E8A2AB-D9F1-4F87-B7B2-F7FED9F2E552}" srcOrd="0" destOrd="0" parTransId="{47A2F074-A90E-4428-B775-474671045D65}" sibTransId="{8DD1AEB0-2839-4AAE-8D43-DE304718AC43}"/>
    <dgm:cxn modelId="{EBE90F2B-1227-4FDC-BD9E-686AEA4F414E}" type="presOf" srcId="{32E5F322-833D-4061-A984-A4A7D389E7BE}" destId="{688993C7-7EB7-4ED1-9C02-4ADF7C7D3C22}" srcOrd="0" destOrd="0" presId="urn:microsoft.com/office/officeart/2008/layout/PictureStrips"/>
    <dgm:cxn modelId="{AE040571-98D0-4AC0-BAC1-B644D81F129A}" type="presOf" srcId="{E11E87AF-134A-4E57-8C47-65FE9A2637AD}" destId="{CB877470-2C28-427E-ABDB-FD61BB008AE0}" srcOrd="0" destOrd="0" presId="urn:microsoft.com/office/officeart/2008/layout/PictureStrips"/>
    <dgm:cxn modelId="{CAC723B3-AD42-4491-99C1-A2B89A725F28}" srcId="{2134CEB9-E1F8-4354-9499-7414DD7660AC}" destId="{E11E87AF-134A-4E57-8C47-65FE9A2637AD}" srcOrd="2" destOrd="0" parTransId="{4BB9202D-9F0C-4682-8268-FF1935C1961E}" sibTransId="{88557CFB-1E48-4759-B5B9-37C5E0938046}"/>
    <dgm:cxn modelId="{8FA8AEF2-671A-48C1-9DB7-3F2114A1B53A}" type="presOf" srcId="{14E8A2AB-D9F1-4F87-B7B2-F7FED9F2E552}" destId="{EDBBEF12-124F-4D6E-B30F-235341B32F22}" srcOrd="0" destOrd="0" presId="urn:microsoft.com/office/officeart/2008/layout/PictureStrips"/>
    <dgm:cxn modelId="{98C82FC2-E6FF-42D1-94C2-CEEC35F31B09}" srcId="{2134CEB9-E1F8-4354-9499-7414DD7660AC}" destId="{32E5F322-833D-4061-A984-A4A7D389E7BE}" srcOrd="3" destOrd="0" parTransId="{CB02598D-7DEF-44AA-91D2-631D89FEE82B}" sibTransId="{EB57988D-909E-4673-B7F5-6F11B9385831}"/>
    <dgm:cxn modelId="{40C8AA2B-8718-42FA-A765-EC4CE3937573}" type="presOf" srcId="{F00A7F74-0683-4145-97D4-435B843B09AD}" destId="{158016D0-1273-483B-9645-FF7F9E993851}" srcOrd="0" destOrd="0" presId="urn:microsoft.com/office/officeart/2008/layout/PictureStrips"/>
    <dgm:cxn modelId="{ECA2F283-8C8F-4D77-BE6B-3C5993B17981}" srcId="{2134CEB9-E1F8-4354-9499-7414DD7660AC}" destId="{F00A7F74-0683-4145-97D4-435B843B09AD}" srcOrd="1" destOrd="0" parTransId="{0F974E34-E582-4811-B136-810AEE78A841}" sibTransId="{3D16CA7E-DB71-438A-A4EC-3BE8AF567AAA}"/>
    <dgm:cxn modelId="{2FC7C3A6-AE79-4931-B4F4-36B10050059F}" type="presParOf" srcId="{3878A4F8-07EA-43F7-A5DD-0655F50921ED}" destId="{DC9AA1F0-0429-465F-839D-9943E93C699B}" srcOrd="0" destOrd="0" presId="urn:microsoft.com/office/officeart/2008/layout/PictureStrips"/>
    <dgm:cxn modelId="{7E75ECF3-0E63-4F18-90E1-FC23EEF63A82}" type="presParOf" srcId="{DC9AA1F0-0429-465F-839D-9943E93C699B}" destId="{EDBBEF12-124F-4D6E-B30F-235341B32F22}" srcOrd="0" destOrd="0" presId="urn:microsoft.com/office/officeart/2008/layout/PictureStrips"/>
    <dgm:cxn modelId="{B9D36DC5-90D9-4D4A-82C0-826D7DDA566D}" type="presParOf" srcId="{DC9AA1F0-0429-465F-839D-9943E93C699B}" destId="{D60691C7-2416-4ABE-9C2E-F6D27A37BA2B}" srcOrd="1" destOrd="0" presId="urn:microsoft.com/office/officeart/2008/layout/PictureStrips"/>
    <dgm:cxn modelId="{21D72063-0848-44C0-B25D-6ABB23940E89}" type="presParOf" srcId="{3878A4F8-07EA-43F7-A5DD-0655F50921ED}" destId="{C347E20A-B715-4E00-830D-64A19CE39CDB}" srcOrd="1" destOrd="0" presId="urn:microsoft.com/office/officeart/2008/layout/PictureStrips"/>
    <dgm:cxn modelId="{A359AD76-565B-4529-ADCB-E46C20DEEFBF}" type="presParOf" srcId="{3878A4F8-07EA-43F7-A5DD-0655F50921ED}" destId="{943454EA-2AF9-402B-80CD-66D9785DEE8F}" srcOrd="2" destOrd="0" presId="urn:microsoft.com/office/officeart/2008/layout/PictureStrips"/>
    <dgm:cxn modelId="{31691E01-8467-4517-AE57-14ED55BE461B}" type="presParOf" srcId="{943454EA-2AF9-402B-80CD-66D9785DEE8F}" destId="{158016D0-1273-483B-9645-FF7F9E993851}" srcOrd="0" destOrd="0" presId="urn:microsoft.com/office/officeart/2008/layout/PictureStrips"/>
    <dgm:cxn modelId="{235B615F-A059-458C-A49A-9B1FC031C994}" type="presParOf" srcId="{943454EA-2AF9-402B-80CD-66D9785DEE8F}" destId="{2C74747B-5989-41AE-A9F8-F16D957DB805}" srcOrd="1" destOrd="0" presId="urn:microsoft.com/office/officeart/2008/layout/PictureStrips"/>
    <dgm:cxn modelId="{61C0D99E-4ABE-451F-A1A7-0DE959AF4FA1}" type="presParOf" srcId="{3878A4F8-07EA-43F7-A5DD-0655F50921ED}" destId="{9D73F599-4A60-438A-9C31-DFC2D91CF363}" srcOrd="3" destOrd="0" presId="urn:microsoft.com/office/officeart/2008/layout/PictureStrips"/>
    <dgm:cxn modelId="{2F12AF26-075F-40FB-8667-E9EF6CA9E0E4}" type="presParOf" srcId="{3878A4F8-07EA-43F7-A5DD-0655F50921ED}" destId="{7B0140B0-4B0F-4FE4-AAD6-EB3E0E7B033B}" srcOrd="4" destOrd="0" presId="urn:microsoft.com/office/officeart/2008/layout/PictureStrips"/>
    <dgm:cxn modelId="{246F55F8-E5C3-4415-BAF5-760CAA2E766F}" type="presParOf" srcId="{7B0140B0-4B0F-4FE4-AAD6-EB3E0E7B033B}" destId="{CB877470-2C28-427E-ABDB-FD61BB008AE0}" srcOrd="0" destOrd="0" presId="urn:microsoft.com/office/officeart/2008/layout/PictureStrips"/>
    <dgm:cxn modelId="{1B4EF94F-0548-409A-A0C8-CAA95D794D66}" type="presParOf" srcId="{7B0140B0-4B0F-4FE4-AAD6-EB3E0E7B033B}" destId="{4FD79C53-D1E9-4AA3-8BBA-E35F382A6A23}" srcOrd="1" destOrd="0" presId="urn:microsoft.com/office/officeart/2008/layout/PictureStrips"/>
    <dgm:cxn modelId="{EAB49BB2-F923-4B1D-AA79-E0541BD98DC7}" type="presParOf" srcId="{3878A4F8-07EA-43F7-A5DD-0655F50921ED}" destId="{6F293E0D-77B5-4AEA-97F3-61F949798AA4}" srcOrd="5" destOrd="0" presId="urn:microsoft.com/office/officeart/2008/layout/PictureStrips"/>
    <dgm:cxn modelId="{2AD87DA3-A391-469E-8BEB-E29DE7DAD7DB}" type="presParOf" srcId="{3878A4F8-07EA-43F7-A5DD-0655F50921ED}" destId="{35199404-8E24-464D-9964-067223294D22}" srcOrd="6" destOrd="0" presId="urn:microsoft.com/office/officeart/2008/layout/PictureStrips"/>
    <dgm:cxn modelId="{117B8EC1-59B4-4010-B35B-C87996EDA68A}" type="presParOf" srcId="{35199404-8E24-464D-9964-067223294D22}" destId="{688993C7-7EB7-4ED1-9C02-4ADF7C7D3C22}" srcOrd="0" destOrd="0" presId="urn:microsoft.com/office/officeart/2008/layout/PictureStrips"/>
    <dgm:cxn modelId="{6C404299-D269-4B91-8766-B178FC9A5D85}" type="presParOf" srcId="{35199404-8E24-464D-9964-067223294D22}" destId="{7C50AE43-9395-4AD8-8EAA-31CD334E7F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602686" cy="4691742"/>
        <a:chOff x="0" y="0"/>
        <a:chExt cx="10602686" cy="4691742"/>
      </a:xfrm>
    </dsp:grpSpPr>
    <dsp:sp modelId="{EDBBEF12-124F-4D6E-B30F-235341B32F22}">
      <dsp:nvSpPr>
        <dsp:cNvPr id="3" name="Rectangles 2"/>
        <dsp:cNvSpPr/>
      </dsp:nvSpPr>
      <dsp:spPr bwMode="white">
        <a:xfrm>
          <a:off x="211808" y="702053"/>
          <a:ext cx="4977464" cy="1555458"/>
        </a:xfrm>
        <a:prstGeom prst="rect">
          <a:avLst/>
        </a:prstGeom>
        <a:solidFill>
          <a:srgbClr val="FF00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Mở đầu</a:t>
          </a:r>
          <a:endParaRPr lang="en-US" dirty="0">
            <a:solidFill>
              <a:schemeClr val="dk1"/>
            </a:solidFill>
          </a:endParaRPr>
        </a:p>
      </dsp:txBody>
      <dsp:txXfrm>
        <a:off x="211808" y="702053"/>
        <a:ext cx="4977464" cy="1555458"/>
      </dsp:txXfrm>
    </dsp:sp>
    <dsp:sp modelId="{D60691C7-2416-4ABE-9C2E-F6D27A37BA2B}">
      <dsp:nvSpPr>
        <dsp:cNvPr id="4" name="Rectangles 3"/>
        <dsp:cNvSpPr/>
      </dsp:nvSpPr>
      <dsp:spPr bwMode="white">
        <a:xfrm>
          <a:off x="4414" y="477376"/>
          <a:ext cx="1088820" cy="1633230"/>
        </a:xfrm>
        <a:prstGeom prst="rect">
          <a:avLst/>
        </a:prstGeom>
        <a:blipFill>
          <a:blip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4414" y="477376"/>
        <a:ext cx="1088820" cy="1633230"/>
      </dsp:txXfrm>
    </dsp:sp>
    <dsp:sp modelId="{158016D0-1273-483B-9645-FF7F9E993851}">
      <dsp:nvSpPr>
        <dsp:cNvPr id="5" name="Rectangles 4"/>
        <dsp:cNvSpPr/>
      </dsp:nvSpPr>
      <dsp:spPr bwMode="white">
        <a:xfrm>
          <a:off x="5626099" y="702053"/>
          <a:ext cx="4977464" cy="1555458"/>
        </a:xfrm>
        <a:prstGeom prst="rect">
          <a:avLst/>
        </a:prstGeom>
        <a:solidFill>
          <a:srgbClr val="00B05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Kiến thức mới</a:t>
          </a:r>
          <a:endParaRPr lang="en-US" dirty="0">
            <a:solidFill>
              <a:schemeClr val="dk1"/>
            </a:solidFill>
          </a:endParaRPr>
        </a:p>
      </dsp:txBody>
      <dsp:txXfrm>
        <a:off x="5626099" y="702053"/>
        <a:ext cx="4977464" cy="1555458"/>
      </dsp:txXfrm>
    </dsp:sp>
    <dsp:sp modelId="{2C74747B-5989-41AE-A9F8-F16D957DB805}">
      <dsp:nvSpPr>
        <dsp:cNvPr id="6" name="Rectangles 5"/>
        <dsp:cNvSpPr/>
      </dsp:nvSpPr>
      <dsp:spPr bwMode="white">
        <a:xfrm>
          <a:off x="5418705" y="477376"/>
          <a:ext cx="1088820" cy="1633230"/>
        </a:xfrm>
        <a:prstGeom prst="rect">
          <a:avLst/>
        </a:prstGeom>
        <a:blipFill>
          <a:blip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5418705" y="477376"/>
        <a:ext cx="1088820" cy="1633230"/>
      </dsp:txXfrm>
    </dsp:sp>
    <dsp:sp modelId="{CB877470-2C28-427E-ABDB-FD61BB008AE0}">
      <dsp:nvSpPr>
        <dsp:cNvPr id="7" name="Rectangles 6"/>
        <dsp:cNvSpPr/>
      </dsp:nvSpPr>
      <dsp:spPr bwMode="white">
        <a:xfrm>
          <a:off x="211808" y="2658909"/>
          <a:ext cx="4977464" cy="1555458"/>
        </a:xfrm>
        <a:prstGeom prst="rect">
          <a:avLst/>
        </a:prstGeom>
        <a:solidFill>
          <a:schemeClr val="accent1">
            <a:lumMod val="5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Luyện tập</a:t>
          </a:r>
          <a:endParaRPr lang="en-US" dirty="0">
            <a:solidFill>
              <a:schemeClr val="dk1"/>
            </a:solidFill>
          </a:endParaRPr>
        </a:p>
      </dsp:txBody>
      <dsp:txXfrm>
        <a:off x="211808" y="2658909"/>
        <a:ext cx="4977464" cy="1555458"/>
      </dsp:txXfrm>
    </dsp:sp>
    <dsp:sp modelId="{4FD79C53-D1E9-4AA3-8BBA-E35F382A6A23}">
      <dsp:nvSpPr>
        <dsp:cNvPr id="8" name="Rectangles 7"/>
        <dsp:cNvSpPr/>
      </dsp:nvSpPr>
      <dsp:spPr bwMode="white">
        <a:xfrm>
          <a:off x="4414" y="2434232"/>
          <a:ext cx="1088820" cy="1633230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4414" y="2434232"/>
        <a:ext cx="1088820" cy="1633230"/>
      </dsp:txXfrm>
    </dsp:sp>
    <dsp:sp modelId="{688993C7-7EB7-4ED1-9C02-4ADF7C7D3C22}">
      <dsp:nvSpPr>
        <dsp:cNvPr id="9" name="Rectangles 8"/>
        <dsp:cNvSpPr/>
      </dsp:nvSpPr>
      <dsp:spPr bwMode="white">
        <a:xfrm>
          <a:off x="5626099" y="2658909"/>
          <a:ext cx="4977464" cy="1555458"/>
        </a:xfrm>
        <a:prstGeom prst="rect">
          <a:avLst/>
        </a:prstGeom>
        <a:solidFill>
          <a:srgbClr val="FFFF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1">
          <a:schemeClr val="accent2">
            <a:alpha val="40000"/>
            <a:tint val="4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53563" tIns="179070" rIns="179070" bIns="179070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dirty="0">
              <a:solidFill>
                <a:schemeClr val="dk1"/>
              </a:solidFill>
            </a:rPr>
            <a:t>Vận dụng</a:t>
          </a:r>
          <a:endParaRPr>
            <a:solidFill>
              <a:schemeClr val="dk1"/>
            </a:solidFill>
          </a:endParaRPr>
        </a:p>
      </dsp:txBody>
      <dsp:txXfrm>
        <a:off x="5626099" y="2658909"/>
        <a:ext cx="4977464" cy="1555458"/>
      </dsp:txXfrm>
    </dsp:sp>
    <dsp:sp modelId="{7C50AE43-9395-4AD8-8EAA-31CD334E7FC1}">
      <dsp:nvSpPr>
        <dsp:cNvPr id="10" name="Rectangles 9"/>
        <dsp:cNvSpPr/>
      </dsp:nvSpPr>
      <dsp:spPr bwMode="white">
        <a:xfrm>
          <a:off x="5418705" y="2434232"/>
          <a:ext cx="1088820" cy="1633230"/>
        </a:xfrm>
        <a:prstGeom prst="rect">
          <a:avLst/>
        </a:prstGeom>
        <a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hemeClr val="accent2">
            <a:shade val="80000"/>
          </a:schemeClr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5418705" y="2434232"/>
        <a:ext cx="1088820" cy="163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D53816A-6150-424B-A81B-E6627C2B30B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37F0F6F-E055-409C-9FCD-D895C0A26F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file:///E:\video%20d&#7841;y\ph&#7847;n%20kh&#7903;i%20&#273;&#7897;ng,%20th&#7843;%20l&#7887;ng,%20th&#7875;%20l&#7921;c\kh&#7903;i%20&#272;&#7897;ng%20chu&#7849;n\kh&#7903;i%20&#272;&#7897;ng%20chu&#7849;n.mp4" TargetMode="External"/><Relationship Id="rId1" Type="http://schemas.openxmlformats.org/officeDocument/2006/relationships/video" Target="file:///E:\video%20d&#7841;y\ph&#7847;n%20kh&#7903;i%20&#273;&#7897;ng,%20th&#7843;%20l&#7887;ng,%20th&#7875;%20l&#7921;c\kh&#7903;i%20&#272;&#7897;ng%20chu&#7849;n\kh&#7903;i%20&#272;&#7897;ng%20chu&#7849;n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microsoft.com/office/2007/relationships/media" Target="file:///E:\video%20d&#7841;y\ph&#7847;n%20kh&#7903;i%20&#273;&#7897;ng,%20th&#7843;%20l&#7887;ng,%20th&#7875;%20l&#7921;c\th&#7843;%20l&#7887;ng%20b&#7843;n%20chu&#7849;n\th&#7843;%20l&#7887;ng%20b&#7843;n%20chu&#7849;n.mp4" TargetMode="External"/><Relationship Id="rId1" Type="http://schemas.openxmlformats.org/officeDocument/2006/relationships/video" Target="file:///E:\video%20d&#7841;y\ph&#7847;n%20kh&#7903;i%20&#273;&#7897;ng,%20th&#7843;%20l&#7887;ng,%20th&#7875;%20l&#7921;c\th&#7843;%20l&#7887;ng%20b&#7843;n%20chu&#7849;n\th&#7843;%20l&#7887;ng%20b&#7843;n%20chu&#7849;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315" y="1116330"/>
            <a:ext cx="8719185" cy="2312035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THỂ </a:t>
            </a:r>
            <a:r>
              <a:rPr lang="vi-VN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DỤC LỚP </a:t>
            </a:r>
            <a:r>
              <a:rPr lang="en-US" altLang="vi-VN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</a:t>
            </a:r>
            <a:br>
              <a:rPr lang="en-US" sz="32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CHỦ </a:t>
            </a:r>
            <a:r>
              <a:rPr lang="vi-VN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ĐỀ 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vi-VN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TƯ THẾ KĨ NĂNG VẬN ĐỘNG CƠ BẢN</a:t>
            </a:r>
            <a:br>
              <a:rPr lang="vi-VN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: vận động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phối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của cơ thể</a:t>
            </a:r>
            <a:br>
              <a:rPr lang="vi-VN" sz="2800" b="1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endParaRPr lang="en-US" sz="2000" spc="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02" y="4769530"/>
            <a:ext cx="3440238" cy="208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oogle Shape;492;p40"/>
          <p:cNvGrpSpPr/>
          <p:nvPr/>
        </p:nvGrpSpPr>
        <p:grpSpPr>
          <a:xfrm>
            <a:off x="10552470" y="4782230"/>
            <a:ext cx="1104150" cy="2065350"/>
            <a:chOff x="35658225" y="12492275"/>
            <a:chExt cx="1104150" cy="2065350"/>
          </a:xfrm>
        </p:grpSpPr>
        <p:sp>
          <p:nvSpPr>
            <p:cNvPr id="5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9" name="Google Shape;556;p40"/>
          <p:cNvGrpSpPr/>
          <p:nvPr/>
        </p:nvGrpSpPr>
        <p:grpSpPr>
          <a:xfrm>
            <a:off x="273605" y="4620863"/>
            <a:ext cx="1114025" cy="2225925"/>
            <a:chOff x="31594325" y="12376475"/>
            <a:chExt cx="1114025" cy="2225925"/>
          </a:xfrm>
        </p:grpSpPr>
        <p:sp>
          <p:nvSpPr>
            <p:cNvPr id="70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92826" cy="1320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  <a:endParaRPr lang="en-US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7334" y="1981641"/>
            <a:ext cx="3105942" cy="44061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9586" y="1981642"/>
            <a:ext cx="3105942" cy="440615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vận động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 của cơ thể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61837" y="1981641"/>
            <a:ext cx="3007933" cy="44061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vận động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phối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hợp của cơ thể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00" y="558800"/>
            <a:ext cx="6493328" cy="685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314" y="1556658"/>
          <a:ext cx="10602686" cy="469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khởi động</a:t>
            </a:r>
            <a:endParaRPr lang="en-US"/>
          </a:p>
        </p:txBody>
      </p:sp>
      <p:pic>
        <p:nvPicPr>
          <p:cNvPr id="4" name="khởi Động chuẩn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93333" y="1174750"/>
            <a:ext cx="8805333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BỔ TRỢ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02028" y="1731908"/>
            <a:ext cx="4169977" cy="8796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  <a:sp3d extrusionH="57150">
              <a:bevelT w="38100" h="38100"/>
            </a:sp3d>
          </a:bodyPr>
          <a:lstStyle/>
          <a:p>
            <a:pPr algn="ctr"/>
            <a:endParaRPr lang="en-US" sz="3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5570" y="895985"/>
            <a:ext cx="11188065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60" y="3260090"/>
            <a:ext cx="893445" cy="781685"/>
          </a:xfr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100" y="910590"/>
            <a:ext cx="11095355" cy="560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60" y="3260090"/>
            <a:ext cx="893445" cy="781685"/>
          </a:xfrm>
        </p:spPr>
      </p:pic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" y="1486535"/>
            <a:ext cx="4892040" cy="420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675" y="1486535"/>
            <a:ext cx="6257290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50637" cy="1320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9910" y="609600"/>
            <a:ext cx="10977880" cy="582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Thả lỏng</a:t>
            </a:r>
            <a:endParaRPr lang="en-US"/>
          </a:p>
        </p:txBody>
      </p:sp>
      <p:pic>
        <p:nvPicPr>
          <p:cNvPr id="8" name="thả lỏng bản chuẩn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93333" y="1174750"/>
            <a:ext cx="8805333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758</Words>
  <Application>WPS Presentation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Wingdings 3</vt:lpstr>
      <vt:lpstr>Arial</vt:lpstr>
      <vt:lpstr>Times New Roman</vt:lpstr>
      <vt:lpstr>Trebuchet MS</vt:lpstr>
      <vt:lpstr>Microsoft YaHei</vt:lpstr>
      <vt:lpstr>Arial Unicode MS</vt:lpstr>
      <vt:lpstr>Calibri</vt:lpstr>
      <vt:lpstr>Green Color</vt:lpstr>
      <vt:lpstr>         THỂ DỤC LỚP 2 CHỦ ĐỀ 3: TƯ THẾ KĨ NĂNG VẬN ĐỘNG CƠ BẢN Bài 4:Bài tập phối hợp di chuyển nhanh dần theo vạch kẻ sang trái, sang phải     </vt:lpstr>
      <vt:lpstr>MỤC TIÊU BÀI HỌC</vt:lpstr>
      <vt:lpstr>NỘI DUNG BÀI HỌC</vt:lpstr>
      <vt:lpstr>PowerPoint 演示文稿</vt:lpstr>
      <vt:lpstr>CHƠI TRÒ CHƠI BỔ TRỢ</vt:lpstr>
      <vt:lpstr>KIẾN THỨC MỚI</vt:lpstr>
      <vt:lpstr>KIẾN THỨC MỚI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65</cp:revision>
  <dcterms:created xsi:type="dcterms:W3CDTF">2021-08-21T12:57:00Z</dcterms:created>
  <dcterms:modified xsi:type="dcterms:W3CDTF">2023-01-09T02:59:02Z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EB9E2686F96C4290A6B8E85682E35C6A</vt:lpwstr>
  </property>
  <property fmtid="{D5CDD505-2E9C-101B-9397-08002B2CF9AE}" pid="3" name="KSOProductBuildVer">
    <vt:lpwstr>1033-11.2.0.11440</vt:lpwstr>
  </property>
</Properties>
</file>