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256" r:id="rId2"/>
    <p:sldId id="260" r:id="rId3"/>
    <p:sldId id="263" r:id="rId4"/>
    <p:sldId id="289" r:id="rId5"/>
    <p:sldId id="290" r:id="rId6"/>
    <p:sldId id="292" r:id="rId7"/>
    <p:sldId id="293" r:id="rId8"/>
    <p:sldId id="294" r:id="rId9"/>
    <p:sldId id="295" r:id="rId10"/>
    <p:sldId id="298" r:id="rId11"/>
    <p:sldId id="288" r:id="rId12"/>
    <p:sldId id="262" r:id="rId13"/>
    <p:sldId id="261" r:id="rId14"/>
    <p:sldId id="264" r:id="rId15"/>
    <p:sldId id="266" r:id="rId16"/>
    <p:sldId id="274" r:id="rId17"/>
    <p:sldId id="275" r:id="rId18"/>
    <p:sldId id="276" r:id="rId19"/>
    <p:sldId id="296" r:id="rId20"/>
    <p:sldId id="277" r:id="rId21"/>
    <p:sldId id="270" r:id="rId22"/>
    <p:sldId id="271" r:id="rId23"/>
    <p:sldId id="272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12192000" cy="6858000"/>
  <p:notesSz cx="6858000" cy="9144000"/>
  <p:embeddedFontLst>
    <p:embeddedFont>
      <p:font typeface="Bahnschrift" panose="020B0502040204020203" pitchFamily="34" charset="0"/>
      <p:regular r:id="rId36"/>
      <p:bold r:id="rId37"/>
    </p:embeddedFont>
    <p:embeddedFont>
      <p:font typeface="Britannic Bold" panose="020B0903060703020204" pitchFamily="34" charset="0"/>
      <p:regular r:id="rId38"/>
    </p:embeddedFont>
    <p:embeddedFont>
      <p:font typeface="Arial Unicode MS" panose="020B0604020202020204" pitchFamily="34" charset="-128"/>
      <p:regular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Tahoma" panose="020B0604030504040204" pitchFamily="34" charset="0"/>
      <p:regular r:id="rId42"/>
      <p:bold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Arial Black" panose="020B0A04020102020204" pitchFamily="34" charset="0"/>
      <p:bold r:id="rId48"/>
    </p:embeddedFont>
    <p:embeddedFont>
      <p:font typeface="Bernard MT Condensed" panose="02050806060905020404" pitchFamily="18" charset="0"/>
      <p:regular r:id="rId49"/>
    </p:embeddedFont>
    <p:embeddedFont>
      <p:font typeface="Harrington" panose="04040505050A02020702" pitchFamily="82" charset="0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10F70"/>
    <a:srgbClr val="FFFF66"/>
    <a:srgbClr val="98DB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5" autoAdjust="0"/>
    <p:restoredTop sz="94434" autoAdjust="0"/>
  </p:normalViewPr>
  <p:slideViewPr>
    <p:cSldViewPr snapToGrid="0">
      <p:cViewPr varScale="1">
        <p:scale>
          <a:sx n="73" d="100"/>
          <a:sy n="73" d="100"/>
        </p:scale>
        <p:origin x="45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1A6D5-7617-40A8-A9A7-0CBA397F9661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C982B-1F58-4482-BF9C-F7BF85400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42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054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617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245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350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068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950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84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94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96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20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1353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487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693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04698" y="0"/>
            <a:ext cx="12296698" cy="69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41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slide" Target="slide28.xml"/><Relationship Id="rId18" Type="http://schemas.openxmlformats.org/officeDocument/2006/relationships/image" Target="../media/image28.jp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5.png"/><Relationship Id="rId12" Type="http://schemas.openxmlformats.org/officeDocument/2006/relationships/slide" Target="slide33.xml"/><Relationship Id="rId17" Type="http://schemas.openxmlformats.org/officeDocument/2006/relationships/image" Target="../media/image27.png"/><Relationship Id="rId2" Type="http://schemas.openxmlformats.org/officeDocument/2006/relationships/slideLayout" Target="../slideLayouts/slideLayout3.xml"/><Relationship Id="rId16" Type="http://schemas.openxmlformats.org/officeDocument/2006/relationships/slide" Target="slide29.xml"/><Relationship Id="rId1" Type="http://schemas.openxmlformats.org/officeDocument/2006/relationships/tags" Target="../tags/tag1.xml"/><Relationship Id="rId6" Type="http://schemas.openxmlformats.org/officeDocument/2006/relationships/slide" Target="slide25.xml"/><Relationship Id="rId11" Type="http://schemas.openxmlformats.org/officeDocument/2006/relationships/slide" Target="slide32.xml"/><Relationship Id="rId5" Type="http://schemas.openxmlformats.org/officeDocument/2006/relationships/image" Target="../media/image24.png"/><Relationship Id="rId15" Type="http://schemas.openxmlformats.org/officeDocument/2006/relationships/slide" Target="slide30.xml"/><Relationship Id="rId10" Type="http://schemas.openxmlformats.org/officeDocument/2006/relationships/slide" Target="slide27.xml"/><Relationship Id="rId4" Type="http://schemas.openxmlformats.org/officeDocument/2006/relationships/audio" Target="../media/audio1.wav"/><Relationship Id="rId9" Type="http://schemas.openxmlformats.org/officeDocument/2006/relationships/slide" Target="slide26.xml"/><Relationship Id="rId14" Type="http://schemas.openxmlformats.org/officeDocument/2006/relationships/slide" Target="slide3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slide" Target="slide2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slide" Target="slide2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slide" Target="slide2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slide" Target="slide2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slide" Target="slide2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slide" Target="slide2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slide" Target="slide2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slide" Target="slide2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4"/>
          <p:cNvSpPr txBox="1"/>
          <p:nvPr/>
        </p:nvSpPr>
        <p:spPr>
          <a:xfrm>
            <a:off x="8517781" y="4653439"/>
            <a:ext cx="2206028" cy="461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 dirty="0">
                <a:ln/>
                <a:blipFill>
                  <a:blip r:embed="rId2"/>
                  <a:tile tx="0" ty="0" sx="100000" sy="100000" flip="none" algn="tl"/>
                </a:blip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Bahnschrift" panose="020B0502040204020203" pitchFamily="34" charset="0"/>
                <a:ea typeface="黑体" panose="02010609060101010101" pitchFamily="2" charset="-122"/>
              </a:rPr>
              <a:t>Lesson 2</a:t>
            </a:r>
            <a:endParaRPr lang="zh-CN" altLang="en-US" sz="1600" b="1" dirty="0">
              <a:ln/>
              <a:blipFill>
                <a:blip r:embed="rId2"/>
                <a:tile tx="0" ty="0" sx="100000" sy="100000" flip="none" algn="tl"/>
              </a:blip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Bahnschrift" panose="020B0502040204020203" pitchFamily="34" charset="0"/>
              <a:ea typeface="黑体" panose="02010609060101010101" pitchFamily="2" charset="-122"/>
            </a:endParaRPr>
          </a:p>
        </p:txBody>
      </p:sp>
      <p:sp>
        <p:nvSpPr>
          <p:cNvPr id="5" name="MsPham1690"/>
          <p:cNvSpPr txBox="1"/>
          <p:nvPr/>
        </p:nvSpPr>
        <p:spPr>
          <a:xfrm>
            <a:off x="901521" y="1305013"/>
            <a:ext cx="3773510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60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Britannic Bold" panose="020B0903060703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Unit 17</a:t>
            </a:r>
            <a:endParaRPr lang="zh-CN" altLang="en-US" sz="600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Britannic Bold" panose="020B0903060703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3104" y="2828836"/>
            <a:ext cx="10705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10F7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</a:rPr>
              <a:t>What would you like to eat </a:t>
            </a:r>
          </a:p>
        </p:txBody>
      </p:sp>
    </p:spTree>
    <p:extLst>
      <p:ext uri="{BB962C8B-B14F-4D97-AF65-F5344CB8AC3E}">
        <p14:creationId xmlns:p14="http://schemas.microsoft.com/office/powerpoint/2010/main" val="263738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</a:p>
        </p:txBody>
      </p:sp>
      <p:sp>
        <p:nvSpPr>
          <p:cNvPr id="9" name="Rectangle 8"/>
          <p:cNvSpPr/>
          <p:nvPr/>
        </p:nvSpPr>
        <p:spPr>
          <a:xfrm>
            <a:off x="7239000" y="3547140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/ˈfeɪvərɪt/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319" y="1715133"/>
            <a:ext cx="4456562" cy="36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9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13711" y="1071436"/>
            <a:ext cx="10987315" cy="5303606"/>
            <a:chOff x="-735576" y="856221"/>
            <a:chExt cx="12332491" cy="3691567"/>
          </a:xfrm>
        </p:grpSpPr>
        <p:grpSp>
          <p:nvGrpSpPr>
            <p:cNvPr id="3" name="Group 2"/>
            <p:cNvGrpSpPr/>
            <p:nvPr/>
          </p:nvGrpSpPr>
          <p:grpSpPr>
            <a:xfrm>
              <a:off x="-735576" y="856221"/>
              <a:ext cx="2927232" cy="3691567"/>
              <a:chOff x="957942" y="1320800"/>
              <a:chExt cx="2526306" cy="4513943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957943" y="1320800"/>
                <a:ext cx="2526305" cy="2177143"/>
              </a:xfrm>
              <a:prstGeom prst="rect">
                <a:avLst/>
              </a:prstGeom>
              <a:ln w="28575" cmpd="thickThin">
                <a:solidFill>
                  <a:srgbClr val="F10F7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957942" y="3657600"/>
                <a:ext cx="2526305" cy="2177143"/>
              </a:xfrm>
              <a:prstGeom prst="rect">
                <a:avLst/>
              </a:prstGeom>
              <a:ln w="28575" cmpd="thickThin">
                <a:solidFill>
                  <a:srgbClr val="F10F7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2399510" y="856221"/>
              <a:ext cx="2927232" cy="3691567"/>
              <a:chOff x="957942" y="1320800"/>
              <a:chExt cx="2526306" cy="4513943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957943" y="1320800"/>
                <a:ext cx="2526305" cy="2177143"/>
              </a:xfrm>
              <a:prstGeom prst="rect">
                <a:avLst/>
              </a:prstGeom>
              <a:ln w="28575" cmpd="thickThin">
                <a:solidFill>
                  <a:srgbClr val="F10F7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957942" y="3657600"/>
                <a:ext cx="2526305" cy="2177143"/>
              </a:xfrm>
              <a:prstGeom prst="rect">
                <a:avLst/>
              </a:prstGeom>
              <a:ln w="28575" cmpd="thickThin">
                <a:solidFill>
                  <a:srgbClr val="F10F7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5534596" y="856221"/>
              <a:ext cx="2927232" cy="3691567"/>
              <a:chOff x="957942" y="1320800"/>
              <a:chExt cx="2526306" cy="4513943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957943" y="1320800"/>
                <a:ext cx="2526305" cy="2177143"/>
              </a:xfrm>
              <a:prstGeom prst="rect">
                <a:avLst/>
              </a:prstGeom>
              <a:ln w="28575" cmpd="thickThin">
                <a:solidFill>
                  <a:srgbClr val="F10F7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957942" y="3657600"/>
                <a:ext cx="2526305" cy="2177143"/>
              </a:xfrm>
              <a:prstGeom prst="rect">
                <a:avLst/>
              </a:prstGeom>
              <a:ln w="28575" cmpd="thickThin">
                <a:solidFill>
                  <a:srgbClr val="F10F7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8669683" y="856221"/>
              <a:ext cx="2927232" cy="3691567"/>
              <a:chOff x="957942" y="1320800"/>
              <a:chExt cx="2526306" cy="4513943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957943" y="1320800"/>
                <a:ext cx="2526305" cy="2177143"/>
              </a:xfrm>
              <a:prstGeom prst="rect">
                <a:avLst/>
              </a:prstGeom>
              <a:ln w="28575" cmpd="thickThin">
                <a:solidFill>
                  <a:srgbClr val="F10F7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957942" y="3657600"/>
                <a:ext cx="2526305" cy="2177143"/>
              </a:xfrm>
              <a:prstGeom prst="rect">
                <a:avLst/>
              </a:prstGeom>
              <a:ln w="28575" cmpd="thickThin">
                <a:solidFill>
                  <a:srgbClr val="F10F7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1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729" y="1296214"/>
            <a:ext cx="2287950" cy="15030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8990" y="1180463"/>
            <a:ext cx="1923630" cy="18811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4254" y="1176373"/>
            <a:ext cx="2319349" cy="160701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6187" y="3895239"/>
            <a:ext cx="1655481" cy="172557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7880" y="3921114"/>
            <a:ext cx="2025847" cy="139364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863" y="4270337"/>
            <a:ext cx="2278999" cy="9722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47739" y="1166483"/>
            <a:ext cx="1098629" cy="176247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44050" y="3897110"/>
            <a:ext cx="1851674" cy="152237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700832" y="2978729"/>
            <a:ext cx="2620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bread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491618" y="2969950"/>
            <a:ext cx="2620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breakfast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282404" y="2961171"/>
            <a:ext cx="2620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fresh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073190" y="2952392"/>
            <a:ext cx="2620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bottle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01676" y="5713795"/>
            <a:ext cx="2620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</a:t>
            </a:r>
            <a:endParaRPr lang="en-US" sz="36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492462" y="5705016"/>
            <a:ext cx="2620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butter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283248" y="5696237"/>
            <a:ext cx="2620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thirsty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074034" y="5687458"/>
            <a:ext cx="2620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</a:p>
        </p:txBody>
      </p:sp>
    </p:spTree>
    <p:extLst>
      <p:ext uri="{BB962C8B-B14F-4D97-AF65-F5344CB8AC3E}">
        <p14:creationId xmlns:p14="http://schemas.microsoft.com/office/powerpoint/2010/main" val="397365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2378982" y="2705725"/>
            <a:ext cx="743403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solidFill>
                  <a:srgbClr val="C00000"/>
                </a:solidFill>
                <a:latin typeface="Bernard MT Condensed" panose="02050806060905020404" pitchFamily="18" charset="0"/>
                <a:ea typeface="黑体" panose="02010609060101010101" pitchFamily="2" charset="-122"/>
              </a:rPr>
              <a:t>GRAMMAR</a:t>
            </a:r>
            <a:endParaRPr lang="zh-CN" altLang="en-US" sz="8800" dirty="0">
              <a:solidFill>
                <a:srgbClr val="C00000"/>
              </a:solidFill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113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1972" y="501134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 Look, listen and repeat.</a:t>
            </a:r>
            <a:endParaRPr lang="en-US" sz="2000" dirty="0"/>
          </a:p>
        </p:txBody>
      </p:sp>
      <p:pic>
        <p:nvPicPr>
          <p:cNvPr id="1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43030" y="1314451"/>
            <a:ext cx="11467841" cy="4076700"/>
            <a:chOff x="-7606983" y="-112713"/>
            <a:chExt cx="17701896" cy="5181601"/>
          </a:xfrm>
        </p:grpSpPr>
        <p:pic>
          <p:nvPicPr>
            <p:cNvPr id="1026" name="Picture 2" descr="https://s.sachmem.vn/public/images/v2/TA5T2SHS/U17-L2-1-a_44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06983" y="-112713"/>
              <a:ext cx="8204019" cy="518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https://s.sachmem.vn/public/images/v2/TA5T2SHS/U17-L2-1-b_56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813" y="-112713"/>
              <a:ext cx="9944100" cy="5181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ectangle 15"/>
          <p:cNvSpPr/>
          <p:nvPr/>
        </p:nvSpPr>
        <p:spPr>
          <a:xfrm>
            <a:off x="3655356" y="1661591"/>
            <a:ext cx="22014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I like apples.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41972" y="1588637"/>
            <a:ext cx="29015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The apples look very fresh.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932680" y="4755314"/>
            <a:ext cx="609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They're over there.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068613" y="1552267"/>
            <a:ext cx="30753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Helvetica Neue"/>
              </a:rPr>
              <a:t>How many apples do you eat every day?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251420" y="1552267"/>
            <a:ext cx="277726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b="1" dirty="0">
                <a:solidFill>
                  <a:srgbClr val="002060"/>
                </a:solidFill>
                <a:latin typeface="Helvetica Neue"/>
              </a:rPr>
              <a:t>Two. I'm thirsty. Where can we </a:t>
            </a:r>
          </a:p>
          <a:p>
            <a:r>
              <a:rPr lang="en-US" sz="2300" b="1" dirty="0">
                <a:solidFill>
                  <a:srgbClr val="002060"/>
                </a:solidFill>
                <a:latin typeface="Helvetica Neue"/>
              </a:rPr>
              <a:t>get some drinks?</a:t>
            </a:r>
          </a:p>
        </p:txBody>
      </p:sp>
    </p:spTree>
    <p:extLst>
      <p:ext uri="{BB962C8B-B14F-4D97-AF65-F5344CB8AC3E}">
        <p14:creationId xmlns:p14="http://schemas.microsoft.com/office/powerpoint/2010/main" val="352974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0832" y="472030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 Look, listen and repeat.</a:t>
            </a:r>
            <a:endParaRPr lang="en-US" sz="2000" dirty="0"/>
          </a:p>
        </p:txBody>
      </p:sp>
      <p:pic>
        <p:nvPicPr>
          <p:cNvPr id="12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376830" y="1380461"/>
            <a:ext cx="11186321" cy="3874523"/>
            <a:chOff x="150813" y="-112713"/>
            <a:chExt cx="17936699" cy="5172076"/>
          </a:xfrm>
        </p:grpSpPr>
        <p:pic>
          <p:nvPicPr>
            <p:cNvPr id="16" name="Picture 9" descr="https://s.sachmem.vn/public/images/v2/TA5T2SHS/U17-L2-1-c_5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813" y="-112713"/>
              <a:ext cx="9020175" cy="5172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2" descr="https://s.sachmem.vn/public/images/v2/TA5T2SHS/U17-L2-1-d_49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0988" y="-112713"/>
              <a:ext cx="8916524" cy="5172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568304" y="2085071"/>
            <a:ext cx="19264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Do you like milk, Mai?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83458" y="466868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Yes, I do. It's my favourite drink.</a:t>
            </a:r>
            <a:endParaRPr lang="en-US" sz="24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02600" y="1939297"/>
            <a:ext cx="1802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How much milk do you drink every day?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454952" y="4615461"/>
            <a:ext cx="24403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Two glasses.</a:t>
            </a:r>
          </a:p>
        </p:txBody>
      </p:sp>
    </p:spTree>
    <p:extLst>
      <p:ext uri="{BB962C8B-B14F-4D97-AF65-F5344CB8AC3E}">
        <p14:creationId xmlns:p14="http://schemas.microsoft.com/office/powerpoint/2010/main" val="232592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https://s.sachmem.vn/public/images/TA5T2SHS/U17-L2-2-1-fed8a2c7a83dbe2f2c7ac1831075d4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684486"/>
            <a:ext cx="556324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987748" y="723397"/>
            <a:ext cx="8023151" cy="817245"/>
          </a:xfrm>
          <a:prstGeom prst="wedgeRoundRectCallout">
            <a:avLst>
              <a:gd name="adj1" fmla="val -57846"/>
              <a:gd name="adj2" fmla="val -317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 _________ do you eat every day?</a:t>
            </a:r>
          </a:p>
        </p:txBody>
      </p:sp>
      <p:sp>
        <p:nvSpPr>
          <p:cNvPr id="5" name="Rectangle 4"/>
          <p:cNvSpPr/>
          <p:nvPr/>
        </p:nvSpPr>
        <p:spPr>
          <a:xfrm>
            <a:off x="657031" y="48315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4445767" y="1791042"/>
            <a:ext cx="5553778" cy="817245"/>
          </a:xfrm>
          <a:prstGeom prst="wedgeRoundRectCallout">
            <a:avLst>
              <a:gd name="adj1" fmla="val 57825"/>
              <a:gd name="adj2" fmla="val 1767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eat _____________________.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5645917" y="1976154"/>
            <a:ext cx="26244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bananas</a:t>
            </a:r>
          </a:p>
        </p:txBody>
      </p:sp>
      <p:pic>
        <p:nvPicPr>
          <p:cNvPr id="7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496549" y="1655787"/>
            <a:ext cx="914400" cy="914400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4294" y="997907"/>
            <a:ext cx="914400" cy="914400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5075785" y="894606"/>
            <a:ext cx="16450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bananas</a:t>
            </a:r>
          </a:p>
        </p:txBody>
      </p:sp>
    </p:spTree>
    <p:extLst>
      <p:ext uri="{BB962C8B-B14F-4D97-AF65-F5344CB8AC3E}">
        <p14:creationId xmlns:p14="http://schemas.microsoft.com/office/powerpoint/2010/main" val="294553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2987748" y="723397"/>
            <a:ext cx="8023151" cy="817245"/>
          </a:xfrm>
          <a:prstGeom prst="wedgeRoundRectCallout">
            <a:avLst>
              <a:gd name="adj1" fmla="val -57846"/>
              <a:gd name="adj2" fmla="val -317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 _________ do you eat every day?</a:t>
            </a:r>
          </a:p>
        </p:txBody>
      </p:sp>
      <p:sp>
        <p:nvSpPr>
          <p:cNvPr id="5" name="Rectangle 4"/>
          <p:cNvSpPr/>
          <p:nvPr/>
        </p:nvSpPr>
        <p:spPr>
          <a:xfrm>
            <a:off x="657031" y="48315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4445767" y="1791042"/>
            <a:ext cx="5553778" cy="817245"/>
          </a:xfrm>
          <a:prstGeom prst="wedgeRoundRectCallout">
            <a:avLst>
              <a:gd name="adj1" fmla="val 57825"/>
              <a:gd name="adj2" fmla="val 1767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eat _____________________.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5645917" y="1976154"/>
            <a:ext cx="26244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sausages</a:t>
            </a:r>
          </a:p>
        </p:txBody>
      </p:sp>
      <p:pic>
        <p:nvPicPr>
          <p:cNvPr id="7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496549" y="1655787"/>
            <a:ext cx="914400" cy="914400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4294" y="997907"/>
            <a:ext cx="914400" cy="914400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4999585" y="894606"/>
            <a:ext cx="18261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sausages</a:t>
            </a:r>
          </a:p>
        </p:txBody>
      </p:sp>
      <p:pic>
        <p:nvPicPr>
          <p:cNvPr id="12" name="Picture 3" descr="https://s.sachmem.vn/public/images/TA5T2SHS/U17-L2-2-3-69006735e30da18bf3e7b0af0a336a8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684486"/>
            <a:ext cx="556324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90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.sachmem.vn/public/images/TA5T2SHS/U17-L2-2-2-0e7ddfb6420a4535d4de2b91a306f99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684486"/>
            <a:ext cx="556324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987748" y="723397"/>
            <a:ext cx="8023151" cy="817245"/>
          </a:xfrm>
          <a:prstGeom prst="wedgeRoundRectCallout">
            <a:avLst>
              <a:gd name="adj1" fmla="val -57846"/>
              <a:gd name="adj2" fmla="val -317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_________ do you eat every day?</a:t>
            </a:r>
          </a:p>
        </p:txBody>
      </p:sp>
      <p:sp>
        <p:nvSpPr>
          <p:cNvPr id="5" name="Rectangle 4"/>
          <p:cNvSpPr/>
          <p:nvPr/>
        </p:nvSpPr>
        <p:spPr>
          <a:xfrm>
            <a:off x="657031" y="48315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4445767" y="1791042"/>
            <a:ext cx="5553778" cy="817245"/>
          </a:xfrm>
          <a:prstGeom prst="wedgeRoundRectCallout">
            <a:avLst>
              <a:gd name="adj1" fmla="val 57825"/>
              <a:gd name="adj2" fmla="val 1767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eat _____________________.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5645917" y="1976154"/>
            <a:ext cx="2000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bowls</a:t>
            </a:r>
          </a:p>
        </p:txBody>
      </p:sp>
      <p:pic>
        <p:nvPicPr>
          <p:cNvPr id="7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496549" y="1655787"/>
            <a:ext cx="914400" cy="914400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4294" y="997907"/>
            <a:ext cx="914400" cy="914400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5075785" y="894606"/>
            <a:ext cx="8242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rice</a:t>
            </a:r>
          </a:p>
        </p:txBody>
      </p:sp>
    </p:spTree>
    <p:extLst>
      <p:ext uri="{BB962C8B-B14F-4D97-AF65-F5344CB8AC3E}">
        <p14:creationId xmlns:p14="http://schemas.microsoft.com/office/powerpoint/2010/main" val="206577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2987748" y="723397"/>
            <a:ext cx="7848319" cy="817245"/>
          </a:xfrm>
          <a:prstGeom prst="wedgeRoundRectCallout">
            <a:avLst>
              <a:gd name="adj1" fmla="val -57846"/>
              <a:gd name="adj2" fmla="val -317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 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do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drink every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day?</a:t>
            </a:r>
          </a:p>
        </p:txBody>
      </p:sp>
      <p:sp>
        <p:nvSpPr>
          <p:cNvPr id="5" name="Rectangle 4"/>
          <p:cNvSpPr/>
          <p:nvPr/>
        </p:nvSpPr>
        <p:spPr>
          <a:xfrm>
            <a:off x="657031" y="48315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4445767" y="1791042"/>
            <a:ext cx="5553778" cy="817245"/>
          </a:xfrm>
          <a:prstGeom prst="wedgeRoundRectCallout">
            <a:avLst>
              <a:gd name="adj1" fmla="val 57825"/>
              <a:gd name="adj2" fmla="val 1767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eat _____________________.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5645917" y="1976154"/>
            <a:ext cx="23439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bottles</a:t>
            </a:r>
          </a:p>
        </p:txBody>
      </p:sp>
      <p:pic>
        <p:nvPicPr>
          <p:cNvPr id="7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496549" y="1655787"/>
            <a:ext cx="914400" cy="914400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4294" y="997907"/>
            <a:ext cx="914400" cy="914400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5075785" y="894606"/>
            <a:ext cx="1124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</p:txBody>
      </p:sp>
      <p:pic>
        <p:nvPicPr>
          <p:cNvPr id="11" name="Picture 4" descr="https://s.sachmem.vn/public/images/TA5T2SHS/U17-L2-2-4-e654744fbb789a2bbb81ecca81b3103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684486"/>
            <a:ext cx="556324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11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23050" y="6583841"/>
            <a:ext cx="2462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Ms.Phạm English</a:t>
            </a:r>
          </a:p>
        </p:txBody>
      </p:sp>
      <p:pic>
        <p:nvPicPr>
          <p:cNvPr id="4097" name="Picture 1" descr="https://s.sachmem.vn/public/images/TA5T2SHS/U17-L2-2-1-fed8a2c7a83dbe2f2c7ac1831075d44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98" b="-25195"/>
          <a:stretch/>
        </p:blipFill>
        <p:spPr bwMode="auto">
          <a:xfrm>
            <a:off x="9401577" y="3095980"/>
            <a:ext cx="1855092" cy="1598863"/>
          </a:xfrm>
          <a:prstGeom prst="star10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.sachmem.vn/public/images/TA5T2SHS/U17-L2-2-2-0e7ddfb6420a4535d4de2b91a306f99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20" t="-17844" r="-7654" b="-25853"/>
          <a:stretch/>
        </p:blipFill>
        <p:spPr bwMode="auto">
          <a:xfrm>
            <a:off x="6761408" y="4125022"/>
            <a:ext cx="2162565" cy="1752600"/>
          </a:xfrm>
          <a:prstGeom prst="star10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https://s.sachmem.vn/public/images/TA5T2SHS/U17-L2-2-3-69006735e30da18bf3e7b0af0a336a8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72" b="-13856"/>
          <a:stretch/>
        </p:blipFill>
        <p:spPr bwMode="auto">
          <a:xfrm>
            <a:off x="3598036" y="4235069"/>
            <a:ext cx="2093677" cy="1642553"/>
          </a:xfrm>
          <a:prstGeom prst="star10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.sachmem.vn/public/images/TA5T2SHS/U17-L2-2-4-e654744fbb789a2bbb81ecca81b3103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814" b="-12195"/>
          <a:stretch/>
        </p:blipFill>
        <p:spPr bwMode="auto">
          <a:xfrm>
            <a:off x="864217" y="2972410"/>
            <a:ext cx="1999299" cy="1722011"/>
          </a:xfrm>
          <a:prstGeom prst="star10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ouble Wave 14"/>
          <p:cNvSpPr/>
          <p:nvPr/>
        </p:nvSpPr>
        <p:spPr>
          <a:xfrm>
            <a:off x="2568676" y="661391"/>
            <a:ext cx="8385465" cy="1499230"/>
          </a:xfrm>
          <a:prstGeom prst="doubleWave">
            <a:avLst>
              <a:gd name="adj1" fmla="val 4978"/>
              <a:gd name="adj2" fmla="val -2551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many/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do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eat/drink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day?</a:t>
            </a:r>
          </a:p>
          <a:p>
            <a:pPr algn="ctr"/>
            <a:r>
              <a:rPr lang="en-US" sz="2800" b="1" dirty="0">
                <a:solidFill>
                  <a:srgbClr val="FF1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eat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</a:t>
            </a:r>
            <a:r>
              <a:rPr lang="en-US" sz="2800" b="1" dirty="0">
                <a:solidFill>
                  <a:srgbClr val="FF1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6511600" y="5859813"/>
            <a:ext cx="2839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four bowls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251591" y="4647831"/>
            <a:ext cx="2332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three bananas</a:t>
            </a:r>
            <a:endParaRPr lang="en-US" altLang="en-US" sz="2400" b="1" dirty="0">
              <a:solidFill>
                <a:srgbClr val="00206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67671" y="5877622"/>
            <a:ext cx="2839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two sausages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93815" y="4672533"/>
            <a:ext cx="2839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three bottles</a:t>
            </a:r>
            <a:endParaRPr lang="en-US" altLang="en-US" sz="2400" b="1" dirty="0">
              <a:solidFill>
                <a:srgbClr val="002060"/>
              </a:solidFill>
            </a:endParaRPr>
          </a:p>
        </p:txBody>
      </p:sp>
      <p:cxnSp>
        <p:nvCxnSpPr>
          <p:cNvPr id="28" name="Straight Arrow Connector 27"/>
          <p:cNvCxnSpPr>
            <a:endCxn id="4100" idx="0"/>
          </p:cNvCxnSpPr>
          <p:nvPr/>
        </p:nvCxnSpPr>
        <p:spPr>
          <a:xfrm flipH="1">
            <a:off x="2863518" y="2040517"/>
            <a:ext cx="3936525" cy="1526831"/>
          </a:xfrm>
          <a:prstGeom prst="straightConnector1">
            <a:avLst/>
          </a:prstGeom>
          <a:ln>
            <a:solidFill>
              <a:srgbClr val="FF11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5238750" y="2040517"/>
            <a:ext cx="1561294" cy="1769483"/>
          </a:xfrm>
          <a:prstGeom prst="straightConnector1">
            <a:avLst/>
          </a:prstGeom>
          <a:ln>
            <a:solidFill>
              <a:srgbClr val="FF11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6800041" y="2036623"/>
            <a:ext cx="900314" cy="2069106"/>
          </a:xfrm>
          <a:prstGeom prst="straightConnector1">
            <a:avLst/>
          </a:prstGeom>
          <a:ln>
            <a:solidFill>
              <a:srgbClr val="FF11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800041" y="2036623"/>
            <a:ext cx="2782109" cy="1354277"/>
          </a:xfrm>
          <a:prstGeom prst="straightConnector1">
            <a:avLst/>
          </a:prstGeom>
          <a:ln>
            <a:solidFill>
              <a:srgbClr val="FF11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9183630" y="2634315"/>
            <a:ext cx="22909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Helvetica Neue"/>
              </a:rPr>
              <a:t>bananas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993395" y="3679552"/>
            <a:ext cx="22909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B050"/>
                </a:solidFill>
                <a:latin typeface="Helvetica Neue"/>
              </a:rPr>
              <a:t>rice</a:t>
            </a:r>
          </a:p>
        </p:txBody>
      </p:sp>
      <p:sp>
        <p:nvSpPr>
          <p:cNvPr id="40" name="Rectangle 39"/>
          <p:cNvSpPr/>
          <p:nvPr/>
        </p:nvSpPr>
        <p:spPr>
          <a:xfrm rot="20369340">
            <a:off x="2302557" y="2868516"/>
            <a:ext cx="22909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B050"/>
                </a:solidFill>
                <a:latin typeface="Helvetica Neue"/>
              </a:rPr>
              <a:t>water</a:t>
            </a:r>
            <a:endParaRPr lang="en-US" sz="2400" b="1" dirty="0">
              <a:solidFill>
                <a:srgbClr val="00B050"/>
              </a:solidFill>
              <a:latin typeface="Helvetica Neue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55091" y="3808237"/>
            <a:ext cx="22909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Helvetica Neue"/>
              </a:rPr>
              <a:t>sausages</a:t>
            </a:r>
          </a:p>
        </p:txBody>
      </p:sp>
    </p:spTree>
    <p:extLst>
      <p:ext uri="{BB962C8B-B14F-4D97-AF65-F5344CB8AC3E}">
        <p14:creationId xmlns:p14="http://schemas.microsoft.com/office/powerpoint/2010/main" val="61485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24" grpId="0"/>
      <p:bldP spid="25" grpId="0"/>
      <p:bldP spid="38" grpId="0"/>
      <p:bldP spid="39" grpId="0"/>
      <p:bldP spid="40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2378982" y="2705725"/>
            <a:ext cx="743403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solidFill>
                  <a:srgbClr val="C00000"/>
                </a:solidFill>
                <a:latin typeface="Bernard MT Condensed" panose="02050806060905020404" pitchFamily="18" charset="0"/>
                <a:ea typeface="黑体" panose="02010609060101010101" pitchFamily="2" charset="-122"/>
              </a:rPr>
              <a:t>VOCABULARY</a:t>
            </a:r>
            <a:endParaRPr lang="zh-CN" altLang="en-US" sz="8800" dirty="0">
              <a:solidFill>
                <a:srgbClr val="C00000"/>
              </a:solidFill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221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N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60210" y="3369556"/>
            <a:ext cx="1328737" cy="1328737"/>
          </a:xfrm>
          <a:prstGeom prst="ellipse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561994"/>
            <a:ext cx="1328737" cy="1328737"/>
          </a:xfrm>
          <a:prstGeom prst="ellipse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09900" y="2025638"/>
            <a:ext cx="649087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many/much ______ do you 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eat/drink every day?</a:t>
            </a:r>
          </a:p>
        </p:txBody>
      </p:sp>
      <p:sp>
        <p:nvSpPr>
          <p:cNvPr id="4" name="Rectangle 3"/>
          <p:cNvSpPr/>
          <p:nvPr/>
        </p:nvSpPr>
        <p:spPr>
          <a:xfrm>
            <a:off x="4819708" y="4007342"/>
            <a:ext cx="39405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eat/drink _______.</a:t>
            </a:r>
          </a:p>
        </p:txBody>
      </p:sp>
      <p:sp>
        <p:nvSpPr>
          <p:cNvPr id="8" name="Rectangle 7"/>
          <p:cNvSpPr/>
          <p:nvPr/>
        </p:nvSpPr>
        <p:spPr>
          <a:xfrm>
            <a:off x="657031" y="483155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3. Let’s talk</a:t>
            </a:r>
            <a:endParaRPr lang="en-US" sz="2000" dirty="0"/>
          </a:p>
        </p:txBody>
      </p:sp>
      <p:pic>
        <p:nvPicPr>
          <p:cNvPr id="9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33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5798" y="441598"/>
            <a:ext cx="25603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4. Listen and circle.</a:t>
            </a:r>
            <a:endParaRPr lang="en-US" sz="2000" dirty="0"/>
          </a:p>
        </p:txBody>
      </p:sp>
      <p:pic>
        <p:nvPicPr>
          <p:cNvPr id="10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902866" y="993845"/>
            <a:ext cx="106148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bananas does Tony eat every day?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One.	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Two. 		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 rice does Nam eat every day?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bowls.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bowls.	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bowls.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 water does Mai drink every day?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bottles.	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bottles. 	  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 bottles.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sausages does Tom eat every day?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One.	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Two. 	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Three.</a:t>
            </a:r>
            <a:endParaRPr lang="en-US" sz="28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4514850" y="1780913"/>
            <a:ext cx="548640" cy="54864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8172450" y="3063921"/>
            <a:ext cx="548640" cy="54864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5436235" y="4300028"/>
            <a:ext cx="548640" cy="54864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4514850" y="5594813"/>
            <a:ext cx="548640" cy="54864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7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78" grpId="0" animBg="1"/>
      <p:bldP spid="79" grpId="0" animBg="1"/>
      <p:bldP spid="8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1045" y="463034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5. Read and complete.</a:t>
            </a:r>
            <a:endParaRPr lang="en-US" sz="2000" dirty="0"/>
          </a:p>
        </p:txBody>
      </p:sp>
      <p:pic>
        <p:nvPicPr>
          <p:cNvPr id="31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677846" y="704909"/>
            <a:ext cx="8364147" cy="5998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usually have for breakfast?</a:t>
            </a:r>
          </a:p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Tom: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bread with butter, sausages, eggs, chocolate and milk.</a:t>
            </a:r>
          </a:p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 _________ sausages and eggs do you have?</a:t>
            </a:r>
          </a:p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Tom: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usually have two sausages and one egg.</a:t>
            </a:r>
          </a:p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  _________ chocolate do you eat?</a:t>
            </a:r>
          </a:p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Tom: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or two bars.</a:t>
            </a:r>
          </a:p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how much (3)  ______ do you drink?</a:t>
            </a:r>
          </a:p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Tom: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big glass.</a:t>
            </a:r>
          </a:p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(4)  ___________ eat too many sausages </a:t>
            </a:r>
          </a:p>
          <a:p>
            <a:pPr>
              <a:lnSpc>
                <a:spcPct val="110000"/>
              </a:lnSpc>
            </a:pP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chocolate bars.</a:t>
            </a:r>
          </a:p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Tom: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not?</a:t>
            </a:r>
          </a:p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they're not very (5)  _________!</a:t>
            </a:r>
            <a:endParaRPr lang="en-US" sz="26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Vertical Scroll 10"/>
          <p:cNvSpPr/>
          <p:nvPr/>
        </p:nvSpPr>
        <p:spPr>
          <a:xfrm>
            <a:off x="510072" y="1646581"/>
            <a:ext cx="3072479" cy="4115157"/>
          </a:xfrm>
          <a:prstGeom prst="verticalScroll">
            <a:avLst>
              <a:gd name="adj" fmla="val 7540"/>
            </a:avLst>
          </a:prstGeom>
          <a:ln w="19050">
            <a:solidFill>
              <a:srgbClr val="F10F7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shouldn't</a:t>
            </a:r>
          </a:p>
          <a:p>
            <a:pPr algn="ctr">
              <a:lnSpc>
                <a:spcPct val="2000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Healthy</a:t>
            </a:r>
          </a:p>
          <a:p>
            <a:pPr algn="ctr">
              <a:lnSpc>
                <a:spcPct val="2000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</a:t>
            </a:r>
          </a:p>
          <a:p>
            <a:pPr algn="ctr">
              <a:lnSpc>
                <a:spcPct val="2000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milk</a:t>
            </a:r>
          </a:p>
          <a:p>
            <a:pPr algn="ctr">
              <a:lnSpc>
                <a:spcPct val="2000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743450" y="2046631"/>
            <a:ext cx="220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800600" y="2899572"/>
            <a:ext cx="220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858000" y="3765281"/>
            <a:ext cx="220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milk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50119" y="4638315"/>
            <a:ext cx="220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shouldn't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488569" y="5975921"/>
            <a:ext cx="220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healthy</a:t>
            </a:r>
            <a:endParaRPr lang="en-US" sz="2400" b="1" dirty="0">
              <a:solidFill>
                <a:srgbClr val="C00000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093811" y="3704159"/>
            <a:ext cx="1905000" cy="2308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093811" y="5152743"/>
            <a:ext cx="1905000" cy="2308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093811" y="4439927"/>
            <a:ext cx="1905000" cy="2308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093811" y="2277463"/>
            <a:ext cx="1905000" cy="2308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49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  <p:bldP spid="27" grpId="0"/>
      <p:bldP spid="28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0674" y="482084"/>
            <a:ext cx="1640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6. Let’s play</a:t>
            </a:r>
            <a:endParaRPr lang="en-US" sz="2000" dirty="0"/>
          </a:p>
        </p:txBody>
      </p:sp>
      <p:pic>
        <p:nvPicPr>
          <p:cNvPr id="7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9597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3106" t="4432"/>
          <a:stretch/>
        </p:blipFill>
        <p:spPr>
          <a:xfrm>
            <a:off x="-83128" y="-103909"/>
            <a:ext cx="12275127" cy="6962409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4703680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ant</a:t>
            </a:r>
          </a:p>
        </p:txBody>
      </p:sp>
      <p:sp>
        <p:nvSpPr>
          <p:cNvPr id="80" name="Rectangle 79"/>
          <p:cNvSpPr/>
          <p:nvPr/>
        </p:nvSpPr>
        <p:spPr>
          <a:xfrm>
            <a:off x="6533843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mouse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871879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elephant</a:t>
            </a:r>
          </a:p>
        </p:txBody>
      </p:sp>
      <p:sp>
        <p:nvSpPr>
          <p:cNvPr id="82" name="Rectangle 81"/>
          <p:cNvSpPr/>
          <p:nvPr/>
        </p:nvSpPr>
        <p:spPr>
          <a:xfrm>
            <a:off x="4703680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dog</a:t>
            </a:r>
          </a:p>
        </p:txBody>
      </p:sp>
      <p:sp>
        <p:nvSpPr>
          <p:cNvPr id="83" name="Rectangle 82"/>
          <p:cNvSpPr/>
          <p:nvPr/>
        </p:nvSpPr>
        <p:spPr>
          <a:xfrm>
            <a:off x="6533843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fish</a:t>
            </a:r>
          </a:p>
        </p:txBody>
      </p:sp>
      <p:sp>
        <p:nvSpPr>
          <p:cNvPr id="84" name="Rectangle 83"/>
          <p:cNvSpPr/>
          <p:nvPr/>
        </p:nvSpPr>
        <p:spPr>
          <a:xfrm>
            <a:off x="2871879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iguana</a:t>
            </a:r>
          </a:p>
        </p:txBody>
      </p:sp>
      <p:sp>
        <p:nvSpPr>
          <p:cNvPr id="85" name="Rectangle 84"/>
          <p:cNvSpPr/>
          <p:nvPr/>
        </p:nvSpPr>
        <p:spPr>
          <a:xfrm>
            <a:off x="4703680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hen</a:t>
            </a:r>
          </a:p>
        </p:txBody>
      </p:sp>
      <p:sp>
        <p:nvSpPr>
          <p:cNvPr id="86" name="Rectangle 85"/>
          <p:cNvSpPr/>
          <p:nvPr/>
        </p:nvSpPr>
        <p:spPr>
          <a:xfrm>
            <a:off x="6533843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pet</a:t>
            </a:r>
          </a:p>
        </p:txBody>
      </p:sp>
      <p:sp>
        <p:nvSpPr>
          <p:cNvPr id="88" name="Rectangle 87"/>
          <p:cNvSpPr/>
          <p:nvPr/>
        </p:nvSpPr>
        <p:spPr>
          <a:xfrm>
            <a:off x="2871879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9" name="tronto"/>
          <p:cNvSpPr/>
          <p:nvPr/>
        </p:nvSpPr>
        <p:spPr>
          <a:xfrm>
            <a:off x="3078536" y="1233962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xto"/>
          <p:cNvSpPr/>
          <p:nvPr/>
        </p:nvSpPr>
        <p:spPr>
          <a:xfrm>
            <a:off x="3000044" y="1143510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tronto"/>
          <p:cNvSpPr/>
          <p:nvPr/>
        </p:nvSpPr>
        <p:spPr>
          <a:xfrm>
            <a:off x="4911499" y="124644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xto"/>
          <p:cNvSpPr/>
          <p:nvPr/>
        </p:nvSpPr>
        <p:spPr>
          <a:xfrm>
            <a:off x="4833007" y="115599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tronto"/>
          <p:cNvSpPr/>
          <p:nvPr/>
        </p:nvSpPr>
        <p:spPr>
          <a:xfrm>
            <a:off x="6742912" y="124644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xto"/>
          <p:cNvSpPr/>
          <p:nvPr/>
        </p:nvSpPr>
        <p:spPr>
          <a:xfrm>
            <a:off x="6664420" y="115599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tronto"/>
          <p:cNvSpPr/>
          <p:nvPr/>
        </p:nvSpPr>
        <p:spPr>
          <a:xfrm>
            <a:off x="3078536" y="3082912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xto"/>
          <p:cNvSpPr/>
          <p:nvPr/>
        </p:nvSpPr>
        <p:spPr>
          <a:xfrm>
            <a:off x="3000044" y="2992460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tronto"/>
          <p:cNvSpPr/>
          <p:nvPr/>
        </p:nvSpPr>
        <p:spPr>
          <a:xfrm>
            <a:off x="4911499" y="309539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xto"/>
          <p:cNvSpPr/>
          <p:nvPr/>
        </p:nvSpPr>
        <p:spPr>
          <a:xfrm>
            <a:off x="4833007" y="300494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tronto"/>
          <p:cNvSpPr/>
          <p:nvPr/>
        </p:nvSpPr>
        <p:spPr>
          <a:xfrm>
            <a:off x="6742912" y="309539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xto"/>
          <p:cNvSpPr/>
          <p:nvPr/>
        </p:nvSpPr>
        <p:spPr>
          <a:xfrm>
            <a:off x="6664420" y="300494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tronto"/>
          <p:cNvSpPr/>
          <p:nvPr/>
        </p:nvSpPr>
        <p:spPr>
          <a:xfrm>
            <a:off x="3078536" y="4913905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xto"/>
          <p:cNvSpPr/>
          <p:nvPr/>
        </p:nvSpPr>
        <p:spPr>
          <a:xfrm>
            <a:off x="3000044" y="4823453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tronto"/>
          <p:cNvSpPr/>
          <p:nvPr/>
        </p:nvSpPr>
        <p:spPr>
          <a:xfrm>
            <a:off x="4911499" y="4926389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xto"/>
          <p:cNvSpPr/>
          <p:nvPr/>
        </p:nvSpPr>
        <p:spPr>
          <a:xfrm>
            <a:off x="4833007" y="4835937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tronto"/>
          <p:cNvSpPr/>
          <p:nvPr/>
        </p:nvSpPr>
        <p:spPr>
          <a:xfrm>
            <a:off x="6742912" y="4926389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xto"/>
          <p:cNvSpPr/>
          <p:nvPr/>
        </p:nvSpPr>
        <p:spPr>
          <a:xfrm>
            <a:off x="6664420" y="4835937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1">
            <a:hlinkClick r:id="rId6" action="ppaction://hlinksldjump"/>
          </p:cNvPr>
          <p:cNvSpPr/>
          <p:nvPr/>
        </p:nvSpPr>
        <p:spPr>
          <a:xfrm>
            <a:off x="2871879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22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8050" y="2149957"/>
            <a:ext cx="461254" cy="461254"/>
          </a:xfrm>
          <a:prstGeom prst="rect">
            <a:avLst/>
          </a:prstGeom>
        </p:spPr>
      </p:pic>
      <p:pic>
        <p:nvPicPr>
          <p:cNvPr id="26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7130" y="2197704"/>
            <a:ext cx="365760" cy="365760"/>
          </a:xfrm>
          <a:prstGeom prst="rect">
            <a:avLst/>
          </a:prstGeom>
        </p:spPr>
      </p:pic>
      <p:sp>
        <p:nvSpPr>
          <p:cNvPr id="148" name="1">
            <a:hlinkClick r:id="rId9" action="ppaction://hlinksldjump"/>
          </p:cNvPr>
          <p:cNvSpPr/>
          <p:nvPr/>
        </p:nvSpPr>
        <p:spPr>
          <a:xfrm>
            <a:off x="4703680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pic>
        <p:nvPicPr>
          <p:cNvPr id="14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013" y="2162441"/>
            <a:ext cx="461254" cy="461254"/>
          </a:xfrm>
          <a:prstGeom prst="rect">
            <a:avLst/>
          </a:prstGeom>
        </p:spPr>
      </p:pic>
      <p:pic>
        <p:nvPicPr>
          <p:cNvPr id="15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093" y="2210188"/>
            <a:ext cx="365760" cy="365760"/>
          </a:xfrm>
          <a:prstGeom prst="rect">
            <a:avLst/>
          </a:prstGeom>
        </p:spPr>
      </p:pic>
      <p:sp>
        <p:nvSpPr>
          <p:cNvPr id="153" name="1">
            <a:hlinkClick r:id="rId10" action="ppaction://hlinksldjump"/>
          </p:cNvPr>
          <p:cNvSpPr/>
          <p:nvPr/>
        </p:nvSpPr>
        <p:spPr>
          <a:xfrm>
            <a:off x="6533843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15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2426" y="2162441"/>
            <a:ext cx="461254" cy="461254"/>
          </a:xfrm>
          <a:prstGeom prst="rect">
            <a:avLst/>
          </a:prstGeom>
        </p:spPr>
      </p:pic>
      <p:pic>
        <p:nvPicPr>
          <p:cNvPr id="15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1506" y="2210188"/>
            <a:ext cx="365760" cy="365760"/>
          </a:xfrm>
          <a:prstGeom prst="rect">
            <a:avLst/>
          </a:prstGeom>
        </p:spPr>
      </p:pic>
      <p:sp>
        <p:nvSpPr>
          <p:cNvPr id="158" name="1">
            <a:hlinkClick r:id="rId11" action="ppaction://hlinksldjump"/>
          </p:cNvPr>
          <p:cNvSpPr/>
          <p:nvPr/>
        </p:nvSpPr>
        <p:spPr>
          <a:xfrm>
            <a:off x="2871879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15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8050" y="3998907"/>
            <a:ext cx="461254" cy="461254"/>
          </a:xfrm>
          <a:prstGeom prst="rect">
            <a:avLst/>
          </a:prstGeom>
        </p:spPr>
      </p:pic>
      <p:pic>
        <p:nvPicPr>
          <p:cNvPr id="16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7130" y="4046654"/>
            <a:ext cx="365760" cy="365760"/>
          </a:xfrm>
          <a:prstGeom prst="rect">
            <a:avLst/>
          </a:prstGeom>
        </p:spPr>
      </p:pic>
      <p:sp>
        <p:nvSpPr>
          <p:cNvPr id="163" name="1">
            <a:hlinkClick r:id="rId12" action="ppaction://hlinksldjump"/>
          </p:cNvPr>
          <p:cNvSpPr/>
          <p:nvPr/>
        </p:nvSpPr>
        <p:spPr>
          <a:xfrm>
            <a:off x="4703680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5</a:t>
            </a:r>
          </a:p>
        </p:txBody>
      </p:sp>
      <p:pic>
        <p:nvPicPr>
          <p:cNvPr id="16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013" y="4011391"/>
            <a:ext cx="461254" cy="461254"/>
          </a:xfrm>
          <a:prstGeom prst="rect">
            <a:avLst/>
          </a:prstGeom>
        </p:spPr>
      </p:pic>
      <p:pic>
        <p:nvPicPr>
          <p:cNvPr id="16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093" y="4059138"/>
            <a:ext cx="365760" cy="365760"/>
          </a:xfrm>
          <a:prstGeom prst="rect">
            <a:avLst/>
          </a:prstGeom>
        </p:spPr>
      </p:pic>
      <p:sp>
        <p:nvSpPr>
          <p:cNvPr id="168" name="1">
            <a:hlinkClick r:id="rId13" action="ppaction://hlinksldjump"/>
          </p:cNvPr>
          <p:cNvSpPr/>
          <p:nvPr/>
        </p:nvSpPr>
        <p:spPr>
          <a:xfrm>
            <a:off x="6533843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6</a:t>
            </a:r>
          </a:p>
        </p:txBody>
      </p:sp>
      <p:pic>
        <p:nvPicPr>
          <p:cNvPr id="16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2426" y="4011391"/>
            <a:ext cx="461254" cy="461254"/>
          </a:xfrm>
          <a:prstGeom prst="rect">
            <a:avLst/>
          </a:prstGeom>
        </p:spPr>
      </p:pic>
      <p:pic>
        <p:nvPicPr>
          <p:cNvPr id="17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1506" y="4059138"/>
            <a:ext cx="365760" cy="365760"/>
          </a:xfrm>
          <a:prstGeom prst="rect">
            <a:avLst/>
          </a:prstGeom>
        </p:spPr>
      </p:pic>
      <p:sp>
        <p:nvSpPr>
          <p:cNvPr id="173" name="1">
            <a:hlinkClick r:id="rId14" action="ppaction://hlinksldjump"/>
          </p:cNvPr>
          <p:cNvSpPr/>
          <p:nvPr/>
        </p:nvSpPr>
        <p:spPr>
          <a:xfrm>
            <a:off x="2871879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7</a:t>
            </a:r>
          </a:p>
        </p:txBody>
      </p:sp>
      <p:pic>
        <p:nvPicPr>
          <p:cNvPr id="17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8050" y="5829900"/>
            <a:ext cx="461254" cy="461254"/>
          </a:xfrm>
          <a:prstGeom prst="rect">
            <a:avLst/>
          </a:prstGeom>
        </p:spPr>
      </p:pic>
      <p:pic>
        <p:nvPicPr>
          <p:cNvPr id="17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7130" y="5877647"/>
            <a:ext cx="365760" cy="365760"/>
          </a:xfrm>
          <a:prstGeom prst="rect">
            <a:avLst/>
          </a:prstGeom>
        </p:spPr>
      </p:pic>
      <p:sp>
        <p:nvSpPr>
          <p:cNvPr id="178" name="1">
            <a:hlinkClick r:id="rId15" action="ppaction://hlinksldjump"/>
          </p:cNvPr>
          <p:cNvSpPr/>
          <p:nvPr/>
        </p:nvSpPr>
        <p:spPr>
          <a:xfrm>
            <a:off x="4703680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8</a:t>
            </a:r>
          </a:p>
        </p:txBody>
      </p:sp>
      <p:pic>
        <p:nvPicPr>
          <p:cNvPr id="17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013" y="5842384"/>
            <a:ext cx="461254" cy="461254"/>
          </a:xfrm>
          <a:prstGeom prst="rect">
            <a:avLst/>
          </a:prstGeom>
        </p:spPr>
      </p:pic>
      <p:pic>
        <p:nvPicPr>
          <p:cNvPr id="18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093" y="5890131"/>
            <a:ext cx="365760" cy="365760"/>
          </a:xfrm>
          <a:prstGeom prst="rect">
            <a:avLst/>
          </a:prstGeom>
        </p:spPr>
      </p:pic>
      <p:sp>
        <p:nvSpPr>
          <p:cNvPr id="183" name="1">
            <a:hlinkClick r:id="rId16" action="ppaction://hlinksldjump"/>
          </p:cNvPr>
          <p:cNvSpPr/>
          <p:nvPr/>
        </p:nvSpPr>
        <p:spPr>
          <a:xfrm>
            <a:off x="6533843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9</a:t>
            </a:r>
          </a:p>
        </p:txBody>
      </p:sp>
      <p:pic>
        <p:nvPicPr>
          <p:cNvPr id="18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2426" y="5842384"/>
            <a:ext cx="461254" cy="461254"/>
          </a:xfrm>
          <a:prstGeom prst="rect">
            <a:avLst/>
          </a:prstGeom>
        </p:spPr>
      </p:pic>
      <p:pic>
        <p:nvPicPr>
          <p:cNvPr id="18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1506" y="5890131"/>
            <a:ext cx="365760" cy="365760"/>
          </a:xfrm>
          <a:prstGeom prst="rect">
            <a:avLst/>
          </a:prstGeom>
        </p:spPr>
      </p:pic>
      <p:pic>
        <p:nvPicPr>
          <p:cNvPr id="61" name="kids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9BC19F7-603F-4893-B6D9-BEE730DE40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0" b="25944"/>
          <a:stretch/>
        </p:blipFill>
        <p:spPr>
          <a:xfrm>
            <a:off x="4598919" y="0"/>
            <a:ext cx="1704217" cy="1099659"/>
          </a:xfrm>
          <a:prstGeom prst="rect">
            <a:avLst/>
          </a:prstGeom>
        </p:spPr>
      </p:pic>
      <p:pic>
        <p:nvPicPr>
          <p:cNvPr id="59" name="Picture 58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2049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</p:childTnLst>
        </p:cTn>
      </p:par>
    </p:tnLst>
    <p:bldLst>
      <p:bldP spid="29" grpId="0" animBg="1"/>
      <p:bldP spid="27" grpId="0" animBg="1"/>
      <p:bldP spid="146" grpId="0" animBg="1"/>
      <p:bldP spid="147" grpId="0" animBg="1"/>
      <p:bldP spid="151" grpId="0" animBg="1"/>
      <p:bldP spid="152" grpId="0" animBg="1"/>
      <p:bldP spid="156" grpId="0" animBg="1"/>
      <p:bldP spid="157" grpId="0" animBg="1"/>
      <p:bldP spid="161" grpId="0" animBg="1"/>
      <p:bldP spid="162" grpId="0" animBg="1"/>
      <p:bldP spid="166" grpId="0" animBg="1"/>
      <p:bldP spid="167" grpId="0" animBg="1"/>
      <p:bldP spid="171" grpId="0" animBg="1"/>
      <p:bldP spid="172" grpId="0" animBg="1"/>
      <p:bldP spid="176" grpId="0" animBg="1"/>
      <p:bldP spid="177" grpId="0" animBg="1"/>
      <p:bldP spid="181" grpId="0" animBg="1"/>
      <p:bldP spid="182" grpId="0" animBg="1"/>
      <p:bldP spid="11" grpId="0" animBg="1"/>
      <p:bldP spid="11" grpId="1" animBg="1"/>
      <p:bldP spid="148" grpId="0" animBg="1"/>
      <p:bldP spid="148" grpId="1" animBg="1"/>
      <p:bldP spid="153" grpId="0" animBg="1"/>
      <p:bldP spid="153" grpId="1" animBg="1"/>
      <p:bldP spid="158" grpId="0" animBg="1"/>
      <p:bldP spid="158" grpId="1" animBg="1"/>
      <p:bldP spid="163" grpId="0" animBg="1"/>
      <p:bldP spid="163" grpId="1" animBg="1"/>
      <p:bldP spid="168" grpId="0" animBg="1"/>
      <p:bldP spid="168" grpId="1" animBg="1"/>
      <p:bldP spid="173" grpId="0" animBg="1"/>
      <p:bldP spid="173" grpId="1" animBg="1"/>
      <p:bldP spid="178" grpId="0" animBg="1"/>
      <p:bldP spid="178" grpId="1" animBg="1"/>
      <p:bldP spid="183" grpId="0" animBg="1"/>
      <p:bldP spid="18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much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52684" y="2495263"/>
            <a:ext cx="47847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many/much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rice do you eat every day?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eat three bowls.</a:t>
            </a:r>
          </a:p>
        </p:txBody>
      </p:sp>
    </p:spTree>
    <p:extLst>
      <p:ext uri="{BB962C8B-B14F-4D97-AF65-F5344CB8AC3E}">
        <p14:creationId xmlns:p14="http://schemas.microsoft.com/office/powerpoint/2010/main" val="408554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many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11322" y="2681090"/>
            <a:ext cx="5316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many/much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bananas do you eat every day?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eat two bananas.</a:t>
            </a:r>
          </a:p>
        </p:txBody>
      </p:sp>
    </p:spTree>
    <p:extLst>
      <p:ext uri="{BB962C8B-B14F-4D97-AF65-F5344CB8AC3E}">
        <p14:creationId xmlns:p14="http://schemas.microsoft.com/office/powerpoint/2010/main" val="131676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many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11322" y="2681090"/>
            <a:ext cx="5316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many/much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sausages do you eat every day?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eat a sausage.</a:t>
            </a:r>
          </a:p>
        </p:txBody>
      </p:sp>
    </p:spTree>
    <p:extLst>
      <p:ext uri="{BB962C8B-B14F-4D97-AF65-F5344CB8AC3E}">
        <p14:creationId xmlns:p14="http://schemas.microsoft.com/office/powerpoint/2010/main" val="134347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much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11322" y="2681090"/>
            <a:ext cx="5316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many/much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chocolate do you eat a week?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eat two bars.</a:t>
            </a:r>
          </a:p>
        </p:txBody>
      </p:sp>
    </p:spTree>
    <p:extLst>
      <p:ext uri="{BB962C8B-B14F-4D97-AF65-F5344CB8AC3E}">
        <p14:creationId xmlns:p14="http://schemas.microsoft.com/office/powerpoint/2010/main" val="331533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much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11322" y="2681090"/>
            <a:ext cx="5316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many/much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water do you drink every day?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drink two bottles.</a:t>
            </a:r>
          </a:p>
        </p:txBody>
      </p:sp>
    </p:spTree>
    <p:extLst>
      <p:ext uri="{BB962C8B-B14F-4D97-AF65-F5344CB8AC3E}">
        <p14:creationId xmlns:p14="http://schemas.microsoft.com/office/powerpoint/2010/main" val="87345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bottle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0" y="3547140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/ˈbɒtl/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999" y="1270936"/>
            <a:ext cx="2837722" cy="455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4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much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11322" y="2681090"/>
            <a:ext cx="5316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many/much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milk do you drink every day?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drink four cartons.</a:t>
            </a:r>
          </a:p>
        </p:txBody>
      </p:sp>
    </p:spTree>
    <p:extLst>
      <p:ext uri="{BB962C8B-B14F-4D97-AF65-F5344CB8AC3E}">
        <p14:creationId xmlns:p14="http://schemas.microsoft.com/office/powerpoint/2010/main" val="192793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kilo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11322" y="2681090"/>
            <a:ext cx="5316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 meat do you eat a week?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eat a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kilo/kilos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712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does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11322" y="2681090"/>
            <a:ext cx="5316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eggs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does/do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your mother eat a week?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eats five eggs.</a:t>
            </a:r>
          </a:p>
        </p:txBody>
      </p:sp>
    </p:spTree>
    <p:extLst>
      <p:ext uri="{BB962C8B-B14F-4D97-AF65-F5344CB8AC3E}">
        <p14:creationId xmlns:p14="http://schemas.microsoft.com/office/powerpoint/2010/main" val="11690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glasses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" action="ppaction://noaction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11322" y="2681090"/>
            <a:ext cx="5316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 lemonnade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your brother drink a day?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drinks two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glass/glasses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663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sausage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0" y="3547140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/ˈsɔːsɪdʒ/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730" y="2399274"/>
            <a:ext cx="5886577" cy="251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4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butter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0" y="3506927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/ˈbʌtər/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676" y="1559863"/>
            <a:ext cx="5777525" cy="397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7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thirsty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0" y="3547140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/ˈθ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ɜːrsti/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944" y="1140940"/>
            <a:ext cx="4895512" cy="510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85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fresh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0" y="3547140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/freʃ/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134" y="1335536"/>
            <a:ext cx="5990802" cy="415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8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breakfast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0" y="3547140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/ˈbrekfəst/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32" y="1117673"/>
            <a:ext cx="4968671" cy="485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5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bread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0" y="3547140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/bred/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32" y="1314450"/>
            <a:ext cx="6342847" cy="416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564</Words>
  <Application>Microsoft Office PowerPoint</Application>
  <PresentationFormat>Widescreen</PresentationFormat>
  <Paragraphs>309</Paragraphs>
  <Slides>33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Bahnschrift</vt:lpstr>
      <vt:lpstr>Britannic Bold</vt:lpstr>
      <vt:lpstr>黑体</vt:lpstr>
      <vt:lpstr>Arial Unicode MS</vt:lpstr>
      <vt:lpstr>Calibri Light</vt:lpstr>
      <vt:lpstr>Times New Roman</vt:lpstr>
      <vt:lpstr>Tahoma</vt:lpstr>
      <vt:lpstr>Calibri</vt:lpstr>
      <vt:lpstr>Arial Black</vt:lpstr>
      <vt:lpstr>Arial</vt:lpstr>
      <vt:lpstr>Bernard MT Condensed</vt:lpstr>
      <vt:lpstr>Harrington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Techsi.vn</cp:lastModifiedBy>
  <cp:revision>115</cp:revision>
  <dcterms:created xsi:type="dcterms:W3CDTF">2021-02-08T14:42:03Z</dcterms:created>
  <dcterms:modified xsi:type="dcterms:W3CDTF">2023-04-04T02:29:02Z</dcterms:modified>
</cp:coreProperties>
</file>