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1" r:id="rId4"/>
    <p:sldId id="277" r:id="rId5"/>
    <p:sldId id="278" r:id="rId6"/>
    <p:sldId id="282" r:id="rId7"/>
    <p:sldId id="283" r:id="rId8"/>
    <p:sldId id="284" r:id="rId9"/>
    <p:sldId id="285" r:id="rId10"/>
    <p:sldId id="28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FF0066"/>
    <a:srgbClr val="0066FF"/>
    <a:srgbClr val="0000FF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9" autoAdjust="0"/>
    <p:restoredTop sz="94660"/>
  </p:normalViewPr>
  <p:slideViewPr>
    <p:cSldViewPr>
      <p:cViewPr varScale="1">
        <p:scale>
          <a:sx n="69" d="100"/>
          <a:sy n="69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7F325-663E-427B-8CDD-DCB747FEEE42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A5A-0A00-414A-9ACC-C9A362022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E0DED-ECE7-4D54-8D47-2F0E665067CA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CBF92-E7CB-42F1-A4BB-ED60AB2DB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8C16-CB41-4914-A507-D03BBAF58C00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34817-3B79-4A86-8A52-25A077884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030B7-DDB0-4934-A5CD-4B6A5E7BE109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11B8-16E6-43BC-A130-9F7A2829B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D248F-01C9-4BE4-BCAE-3B0592C6BB47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7DD2-F263-41B2-9B31-7CC836A5E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BC3A2-0DD9-4167-8C14-115F892A546E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C97C-4C5C-4FDF-93FE-08F8E1D33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40A4-BAE1-4373-8CB1-307E2F0D0BDB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E62C-10D9-4741-9C58-09938010D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76D1-1EFE-4D0E-8292-65E0665FC235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BB6C-60D4-442F-861D-7434F5375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D9FCE-663D-4EDA-AECC-24B88A7FB0B6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F7D1-A3AD-4EED-949A-5631B41FC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10A8-B86A-41C9-A13B-79CBDE419DF3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9A92-F8DD-45EA-9C3D-D11C05CE8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2B23-4885-4D57-8C2A-0E3B5AB2D11B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C35DA-2AAE-4FB7-986F-707FADCAD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A1BC33-5472-49D0-A152-20AF9A90AF1C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04855A-F9A3-4CAC-BC65-CE2B70112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.gif"/><Relationship Id="rId7" Type="http://schemas.openxmlformats.org/officeDocument/2006/relationships/image" Target="../media/image26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18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gif"/><Relationship Id="rId7" Type="http://schemas.openxmlformats.org/officeDocument/2006/relationships/image" Target="../media/image11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4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8113" y="-3519488"/>
            <a:ext cx="15240001" cy="1143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0" y="-39688"/>
            <a:ext cx="1495425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513" y="-39688"/>
            <a:ext cx="1495425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-39688"/>
            <a:ext cx="1495425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-39688"/>
            <a:ext cx="1495425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975" y="-39688"/>
            <a:ext cx="1495425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-36513"/>
            <a:ext cx="1495425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25" y="-39688"/>
            <a:ext cx="1495425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695325" y="7080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695325" y="204787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695325" y="5980113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695325" y="33623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695325" y="4662488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334375" y="7080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334375" y="2008188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334375" y="59404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334375" y="3322638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334375" y="4622800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0" y="66135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513" y="66135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66135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66135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975" y="66135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6615113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25" y="66135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932902" y="2137680"/>
            <a:ext cx="7365774" cy="101566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CHÀO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MỪNG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0933" y="2878803"/>
            <a:ext cx="7285648" cy="20005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200" b="1" cap="all" dirty="0" err="1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Quý</a:t>
            </a:r>
            <a:r>
              <a:rPr lang="en-US" sz="6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en-US" sz="62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thầy</a:t>
            </a:r>
            <a:r>
              <a:rPr lang="en-US" sz="6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en-US" sz="6200" b="1" cap="all" dirty="0" err="1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cô</a:t>
            </a:r>
            <a:r>
              <a:rPr lang="en-US" sz="6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và</a:t>
            </a:r>
            <a:r>
              <a:rPr lang="en-US" sz="6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en-US" sz="6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các</a:t>
            </a:r>
            <a:r>
              <a:rPr lang="en-US" sz="6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en-US" sz="6200" b="1" cap="all" dirty="0" err="1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em</a:t>
            </a:r>
            <a:r>
              <a:rPr lang="en-US" sz="6200" b="1" cap="all" dirty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en-US" sz="62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học</a:t>
            </a:r>
            <a:r>
              <a:rPr lang="en-US" sz="62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en-US" sz="6200" b="1" cap="all" dirty="0" err="1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sinh</a:t>
            </a:r>
            <a:endParaRPr lang="en-US" sz="6200" b="1" cap="all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3340" name="Picture 4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" y="4922838"/>
            <a:ext cx="65722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2700" y="4922838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4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7813" y="4856163"/>
            <a:ext cx="658812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975" y="2527300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4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799013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5" name="Picture 4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34325" y="136525"/>
            <a:ext cx="7620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Picture 4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4143375" y="-6985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Picture 4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278063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8" name="Picture 5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0663" y="723900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9" name="Picture 5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975" y="942975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0" name="Picture 5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5313" y="989013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1" name="Picture 5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6425" y="-422275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2" name="Picture 5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63738" y="-282575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3" name="Picture 5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184525" y="3119438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4" name="Picture 5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1888" y="-52388"/>
            <a:ext cx="3790950" cy="18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5" name="Picture 5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4825" y="77788"/>
            <a:ext cx="7620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6" name="Picture 4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257800" y="3632200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0"/>
            <a:ext cx="919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9699" name="Picture 18" descr="Hình ảnh có liên qua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7700" y="922338"/>
            <a:ext cx="48672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787525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609600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7700" y="2984500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032250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9663" y="2286000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4013" y="3813175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4575" y="796925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75" y="6553200"/>
            <a:ext cx="22907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6553200"/>
            <a:ext cx="22907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7488" y="6553200"/>
            <a:ext cx="22923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2138" y="6553200"/>
            <a:ext cx="22907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6553200"/>
            <a:ext cx="22907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1085056" y="4882356"/>
            <a:ext cx="22923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1081088" y="2833688"/>
            <a:ext cx="22907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1081881" y="789781"/>
            <a:ext cx="22923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3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1085056" y="6838156"/>
            <a:ext cx="22923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3175" y="-144463"/>
            <a:ext cx="22923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3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7500" y="-144463"/>
            <a:ext cx="22923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Picture 3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55600" y="-144463"/>
            <a:ext cx="22907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3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2438" y="-144463"/>
            <a:ext cx="22907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0" name="Picture 3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0100" y="-144463"/>
            <a:ext cx="22923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3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935913" y="4648200"/>
            <a:ext cx="22907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2" name="Picture 4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938294" y="2599531"/>
            <a:ext cx="22923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3" name="Picture 4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939087" y="555625"/>
            <a:ext cx="22907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4" name="Picture 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935913" y="6604000"/>
            <a:ext cx="22907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03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-43729" y="-39543"/>
            <a:ext cx="84257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02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Kết quả hình ảnh cho nốt nhạ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5762625"/>
            <a:ext cx="9001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 descr="Kết quả hình ảnh cho nốt nhạ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305425"/>
            <a:ext cx="1274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294120" y="1555173"/>
            <a:ext cx="3065002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5624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6281738"/>
            <a:ext cx="3810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5" name="Picture 4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6240463"/>
            <a:ext cx="3810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6" name="Picture 2" descr="Kết quả hình ảnh cho ghi nhớ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72000"/>
            <a:ext cx="91440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xplosion 2 3"/>
          <p:cNvSpPr/>
          <p:nvPr/>
        </p:nvSpPr>
        <p:spPr>
          <a:xfrm rot="20881914">
            <a:off x="-42578" y="2038855"/>
            <a:ext cx="9228247" cy="2993185"/>
          </a:xfrm>
          <a:prstGeom prst="irregularSeal2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Ai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sẽ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đúng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???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3188" y="26988"/>
            <a:ext cx="924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4600" y="685800"/>
            <a:ext cx="5486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Để chèn video vào bài trình chiếu em chọn          trong thẻ nào ???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732088"/>
            <a:ext cx="3656013" cy="1306512"/>
          </a:xfrm>
          <a:prstGeom prst="rect">
            <a:avLst/>
          </a:prstGeom>
          <a:ln w="57150">
            <a:solidFill>
              <a:srgbClr val="00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Insert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9363" y="2732088"/>
            <a:ext cx="3603625" cy="130651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Home</a:t>
            </a:r>
            <a:r>
              <a:rPr lang="en-US" sz="2400" b="1" dirty="0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4601874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B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2788" y="4567238"/>
            <a:ext cx="3706812" cy="1304925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View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303263" y="4109605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C</a:t>
            </a:r>
          </a:p>
        </p:txBody>
      </p:sp>
      <p:sp>
        <p:nvSpPr>
          <p:cNvPr id="11" name="Cloud 10"/>
          <p:cNvSpPr/>
          <p:nvPr/>
        </p:nvSpPr>
        <p:spPr>
          <a:xfrm>
            <a:off x="2172532" y="1930548"/>
            <a:ext cx="2455716" cy="1328430"/>
          </a:xfrm>
          <a:prstGeom prst="cloud">
            <a:avLst/>
          </a:prstGeom>
          <a:ln w="28575">
            <a:solidFill>
              <a:srgbClr val="FF99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Giỏi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quá</a:t>
            </a:r>
            <a:r>
              <a:rPr lang="en-US" sz="2400" b="1" dirty="0">
                <a:solidFill>
                  <a:srgbClr val="0000FF"/>
                </a:solidFill>
              </a:rPr>
              <a:t> ^^</a:t>
            </a:r>
          </a:p>
        </p:txBody>
      </p:sp>
      <p:sp>
        <p:nvSpPr>
          <p:cNvPr id="15" name="Cloud 14"/>
          <p:cNvSpPr/>
          <p:nvPr/>
        </p:nvSpPr>
        <p:spPr>
          <a:xfrm>
            <a:off x="1830388" y="3595688"/>
            <a:ext cx="2587625" cy="1239837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830342" y="914400"/>
            <a:ext cx="1103242" cy="97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-71438" y="5923377"/>
            <a:ext cx="1082196" cy="93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43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6013" y="6483350"/>
            <a:ext cx="2790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4388" y="6496050"/>
            <a:ext cx="2790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loud 11"/>
          <p:cNvSpPr/>
          <p:nvPr/>
        </p:nvSpPr>
        <p:spPr>
          <a:xfrm>
            <a:off x="6337300" y="1773238"/>
            <a:ext cx="2447925" cy="134302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pic>
        <p:nvPicPr>
          <p:cNvPr id="26646" name="Picture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1438" y="0"/>
            <a:ext cx="7524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Picture 4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1038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Picture 4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3663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Picture 4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16138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Picture 4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4650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Picture 4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67125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4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8013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Picture 4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70488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Picture 4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05500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Picture 4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7975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Picture 4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00925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Picture 5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Picture 5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61425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9" name="Picture 5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13900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0" name="Picture 5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71650" y="6496050"/>
            <a:ext cx="2790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0750" y="461963"/>
            <a:ext cx="1252538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55"/>
          <p:cNvSpPr/>
          <p:nvPr/>
        </p:nvSpPr>
        <p:spPr>
          <a:xfrm>
            <a:off x="5046663" y="4618038"/>
            <a:ext cx="3603625" cy="1304925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Design</a:t>
            </a:r>
          </a:p>
        </p:txBody>
      </p:sp>
      <p:sp>
        <p:nvSpPr>
          <p:cNvPr id="57" name="7-Point Star 56"/>
          <p:cNvSpPr/>
          <p:nvPr/>
        </p:nvSpPr>
        <p:spPr>
          <a:xfrm>
            <a:off x="4589689" y="4198486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D </a:t>
            </a:r>
          </a:p>
        </p:txBody>
      </p:sp>
      <p:sp>
        <p:nvSpPr>
          <p:cNvPr id="60" name="Cloud 59"/>
          <p:cNvSpPr/>
          <p:nvPr/>
        </p:nvSpPr>
        <p:spPr>
          <a:xfrm>
            <a:off x="6326188" y="3657600"/>
            <a:ext cx="2447925" cy="134302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pic>
        <p:nvPicPr>
          <p:cNvPr id="26667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92563" y="1087438"/>
            <a:ext cx="631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" grpId="0" build="allAtOnce"/>
      <p:bldP spid="15" grpId="0" animBg="1"/>
      <p:bldP spid="15" grpId="1" animBg="1"/>
      <p:bldP spid="12" grpId="0" animBg="1"/>
      <p:bldP spid="12" grpId="1" animBg="1"/>
      <p:bldP spid="60" grpId="0" animBg="1"/>
      <p:bldP spid="6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3188" y="26988"/>
            <a:ext cx="924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4600" y="685800"/>
            <a:ext cx="5486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Để chèn video vào bài trình chiếu ta làm thế nào ???</a:t>
            </a:r>
          </a:p>
        </p:txBody>
      </p:sp>
      <p:sp>
        <p:nvSpPr>
          <p:cNvPr id="5" name="Rectangle 4"/>
          <p:cNvSpPr/>
          <p:nvPr/>
        </p:nvSpPr>
        <p:spPr>
          <a:xfrm>
            <a:off x="4978400" y="4562475"/>
            <a:ext cx="3654425" cy="1304925"/>
          </a:xfrm>
          <a:prstGeom prst="rect">
            <a:avLst/>
          </a:prstGeom>
          <a:ln w="57150">
            <a:solidFill>
              <a:srgbClr val="00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Insert</a:t>
            </a:r>
            <a:r>
              <a:rPr lang="en-US" sz="2400" b="1" dirty="0">
                <a:solidFill>
                  <a:srgbClr val="C00000"/>
                </a:solidFill>
              </a:rPr>
              <a:t>          </a:t>
            </a:r>
            <a:r>
              <a:rPr lang="en-US" sz="2400" b="1" dirty="0">
                <a:solidFill>
                  <a:srgbClr val="00B050"/>
                </a:solidFill>
              </a:rPr>
              <a:t>Video</a:t>
            </a:r>
            <a:r>
              <a:rPr lang="en-US" sz="2400" b="1" dirty="0">
                <a:solidFill>
                  <a:srgbClr val="C00000"/>
                </a:solidFill>
              </a:rPr>
              <a:t>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66FF"/>
                </a:solidFill>
              </a:rPr>
              <a:t>Video from file 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4520476" y="4143068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D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9363" y="2732088"/>
            <a:ext cx="3603625" cy="130651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Insert</a:t>
            </a:r>
            <a:r>
              <a:rPr lang="en-US" sz="2400" b="1" dirty="0">
                <a:solidFill>
                  <a:srgbClr val="C00000"/>
                </a:solidFill>
              </a:rPr>
              <a:t>           </a:t>
            </a:r>
            <a:r>
              <a:rPr lang="en-US" sz="2400" b="1" dirty="0">
                <a:solidFill>
                  <a:srgbClr val="00B050"/>
                </a:solidFill>
              </a:rPr>
              <a:t>Picture</a:t>
            </a:r>
            <a:r>
              <a:rPr lang="en-US" sz="2400" b="1" dirty="0">
                <a:solidFill>
                  <a:srgbClr val="C00000"/>
                </a:solidFill>
              </a:rPr>
              <a:t>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66FF"/>
                </a:solidFill>
              </a:rPr>
              <a:t>Video from file 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4601874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B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2788" y="4567238"/>
            <a:ext cx="3706812" cy="1304925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Insert</a:t>
            </a:r>
            <a:r>
              <a:rPr lang="en-US" sz="2400" b="1" dirty="0">
                <a:solidFill>
                  <a:srgbClr val="C00000"/>
                </a:solidFill>
              </a:rPr>
              <a:t>          </a:t>
            </a:r>
            <a:r>
              <a:rPr lang="en-US" sz="2400" b="1" dirty="0">
                <a:solidFill>
                  <a:srgbClr val="00B050"/>
                </a:solidFill>
              </a:rPr>
              <a:t>Video</a:t>
            </a:r>
            <a:r>
              <a:rPr lang="en-US" sz="2400" b="1" dirty="0">
                <a:solidFill>
                  <a:srgbClr val="C00000"/>
                </a:solidFill>
              </a:rPr>
              <a:t>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66FF"/>
                </a:solidFill>
              </a:rPr>
              <a:t>Audio from file 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303263" y="4109605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C</a:t>
            </a:r>
          </a:p>
        </p:txBody>
      </p:sp>
      <p:sp>
        <p:nvSpPr>
          <p:cNvPr id="15" name="Cloud 14"/>
          <p:cNvSpPr/>
          <p:nvPr/>
        </p:nvSpPr>
        <p:spPr>
          <a:xfrm>
            <a:off x="3059113" y="4025900"/>
            <a:ext cx="2587625" cy="101917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sp>
        <p:nvSpPr>
          <p:cNvPr id="11" name="Cloud 10"/>
          <p:cNvSpPr/>
          <p:nvPr/>
        </p:nvSpPr>
        <p:spPr>
          <a:xfrm>
            <a:off x="6657975" y="3581400"/>
            <a:ext cx="2455716" cy="1328430"/>
          </a:xfrm>
          <a:prstGeom prst="cloud">
            <a:avLst/>
          </a:prstGeom>
          <a:ln w="28575">
            <a:solidFill>
              <a:srgbClr val="FF99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Giỏi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quá</a:t>
            </a:r>
            <a:r>
              <a:rPr lang="en-US" sz="2400" b="1" dirty="0">
                <a:solidFill>
                  <a:srgbClr val="0000FF"/>
                </a:solidFill>
              </a:rPr>
              <a:t> ^^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830342" y="914400"/>
            <a:ext cx="1103242" cy="97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-71438" y="5923377"/>
            <a:ext cx="1082196" cy="93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7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6013" y="6483350"/>
            <a:ext cx="2790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4388" y="6496050"/>
            <a:ext cx="2790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loud 11"/>
          <p:cNvSpPr/>
          <p:nvPr/>
        </p:nvSpPr>
        <p:spPr>
          <a:xfrm>
            <a:off x="6337300" y="1773238"/>
            <a:ext cx="2447925" cy="134302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577013" y="505777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671" name="Picture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1438" y="0"/>
            <a:ext cx="7524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4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1038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3" name="Picture 4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3663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4" name="Picture 4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16138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5" name="Picture 4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4650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6" name="Picture 4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67125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7" name="Picture 4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8013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8" name="Picture 4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70488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9" name="Picture 4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05500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Picture 4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7975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1" name="Picture 4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00925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2" name="Picture 5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3" name="Picture 5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61425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4" name="Picture 5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13900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5" name="Picture 5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71650" y="6496050"/>
            <a:ext cx="2790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Arrow Connector 58"/>
          <p:cNvCxnSpPr/>
          <p:nvPr/>
        </p:nvCxnSpPr>
        <p:spPr>
          <a:xfrm>
            <a:off x="5273675" y="5410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32575" y="320516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391150" y="3581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374900" y="502443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060450" y="5410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48" name="Picture 204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0750" y="461963"/>
            <a:ext cx="145415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55"/>
          <p:cNvSpPr/>
          <p:nvPr/>
        </p:nvSpPr>
        <p:spPr>
          <a:xfrm>
            <a:off x="703263" y="2686050"/>
            <a:ext cx="3603625" cy="1306513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Insert</a:t>
            </a:r>
            <a:r>
              <a:rPr lang="en-US" sz="2400" b="1" dirty="0">
                <a:solidFill>
                  <a:srgbClr val="C00000"/>
                </a:solidFill>
              </a:rPr>
              <a:t>           </a:t>
            </a:r>
            <a:r>
              <a:rPr lang="en-US" sz="2400" b="1" dirty="0">
                <a:solidFill>
                  <a:srgbClr val="00B050"/>
                </a:solidFill>
              </a:rPr>
              <a:t>Audio</a:t>
            </a:r>
            <a:r>
              <a:rPr lang="en-US" sz="2400" b="1" dirty="0">
                <a:solidFill>
                  <a:srgbClr val="C00000"/>
                </a:solidFill>
              </a:rPr>
              <a:t>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66FF"/>
                </a:solidFill>
              </a:rPr>
              <a:t>Audio from file </a:t>
            </a:r>
          </a:p>
        </p:txBody>
      </p:sp>
      <p:sp>
        <p:nvSpPr>
          <p:cNvPr id="57" name="7-Point Star 56"/>
          <p:cNvSpPr/>
          <p:nvPr/>
        </p:nvSpPr>
        <p:spPr>
          <a:xfrm>
            <a:off x="259554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A </a:t>
            </a:r>
          </a:p>
        </p:txBody>
      </p:sp>
      <p:sp>
        <p:nvSpPr>
          <p:cNvPr id="60" name="Cloud 59"/>
          <p:cNvSpPr/>
          <p:nvPr/>
        </p:nvSpPr>
        <p:spPr>
          <a:xfrm>
            <a:off x="1982788" y="1639888"/>
            <a:ext cx="2447925" cy="134302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290763" y="320516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060450" y="3581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uild="allAtOnce"/>
      <p:bldP spid="15" grpId="0" animBg="1"/>
      <p:bldP spid="15" grpId="1" animBg="1"/>
      <p:bldP spid="12" grpId="0" animBg="1"/>
      <p:bldP spid="12" grpId="1" animBg="1"/>
      <p:bldP spid="60" grpId="0" animBg="1"/>
      <p:bldP spid="6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3188" y="26988"/>
            <a:ext cx="924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4600" y="685800"/>
            <a:ext cx="5486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Để video phát tự động ta làm thế nào ?????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732088"/>
            <a:ext cx="3656013" cy="1306512"/>
          </a:xfrm>
          <a:prstGeom prst="rect">
            <a:avLst/>
          </a:prstGeom>
          <a:ln w="57150">
            <a:solidFill>
              <a:srgbClr val="FF0066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    Playback            </a:t>
            </a:r>
            <a:r>
              <a:rPr lang="en-US" sz="2400" b="1" dirty="0">
                <a:solidFill>
                  <a:srgbClr val="00B050"/>
                </a:solidFill>
              </a:rPr>
              <a:t>Start</a:t>
            </a:r>
            <a:r>
              <a:rPr lang="en-US" sz="2400" b="1" dirty="0">
                <a:solidFill>
                  <a:srgbClr val="C00000"/>
                </a:solidFill>
              </a:rPr>
              <a:t>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On Click 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0" y="2732088"/>
            <a:ext cx="3603625" cy="1306512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Playback          </a:t>
            </a:r>
            <a:r>
              <a:rPr lang="en-US" sz="2400" b="1" dirty="0">
                <a:solidFill>
                  <a:srgbClr val="00B050"/>
                </a:solidFill>
              </a:rPr>
              <a:t>Start</a:t>
            </a:r>
            <a:r>
              <a:rPr lang="en-US" sz="2400" b="1" dirty="0">
                <a:solidFill>
                  <a:srgbClr val="C00000"/>
                </a:solidFill>
              </a:rPr>
              <a:t>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Automatically</a:t>
            </a:r>
            <a:r>
              <a:rPr lang="en-US" sz="2400" b="1" dirty="0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4800600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736600" y="4762500"/>
            <a:ext cx="3706813" cy="1306513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Insert</a:t>
            </a:r>
            <a:r>
              <a:rPr lang="en-US" sz="2400" b="1" dirty="0">
                <a:solidFill>
                  <a:srgbClr val="FF0000"/>
                </a:solidFill>
              </a:rPr>
              <a:t>          </a:t>
            </a:r>
            <a:r>
              <a:rPr lang="en-US" sz="2400" b="1" dirty="0">
                <a:solidFill>
                  <a:srgbClr val="00B050"/>
                </a:solidFill>
              </a:rPr>
              <a:t>Start</a:t>
            </a:r>
            <a:r>
              <a:rPr lang="en-US" sz="2400" b="1" dirty="0">
                <a:solidFill>
                  <a:srgbClr val="C00000"/>
                </a:solidFill>
              </a:rPr>
              <a:t>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Automatically</a:t>
            </a:r>
            <a:r>
              <a:rPr lang="en-US" sz="2400" b="1" dirty="0">
                <a:solidFill>
                  <a:srgbClr val="0066FF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279040" y="4343402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C</a:t>
            </a:r>
          </a:p>
        </p:txBody>
      </p:sp>
      <p:sp>
        <p:nvSpPr>
          <p:cNvPr id="11" name="Cloud 10"/>
          <p:cNvSpPr/>
          <p:nvPr/>
        </p:nvSpPr>
        <p:spPr>
          <a:xfrm>
            <a:off x="6773863" y="1654175"/>
            <a:ext cx="2454275" cy="1328738"/>
          </a:xfrm>
          <a:prstGeom prst="cloud">
            <a:avLst/>
          </a:prstGeom>
          <a:ln w="28575">
            <a:solidFill>
              <a:srgbClr val="FF99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Giỏi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quá</a:t>
            </a:r>
            <a:r>
              <a:rPr lang="en-US" sz="2400" b="1" dirty="0">
                <a:solidFill>
                  <a:srgbClr val="0000FF"/>
                </a:solidFill>
              </a:rPr>
              <a:t> ^^</a:t>
            </a:r>
          </a:p>
        </p:txBody>
      </p:sp>
      <p:sp>
        <p:nvSpPr>
          <p:cNvPr id="12" name="Cloud 11"/>
          <p:cNvSpPr/>
          <p:nvPr/>
        </p:nvSpPr>
        <p:spPr>
          <a:xfrm>
            <a:off x="2346325" y="1639888"/>
            <a:ext cx="2447925" cy="134302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sp>
        <p:nvSpPr>
          <p:cNvPr id="15" name="Cloud 14"/>
          <p:cNvSpPr/>
          <p:nvPr/>
        </p:nvSpPr>
        <p:spPr>
          <a:xfrm>
            <a:off x="2159000" y="4038600"/>
            <a:ext cx="2586038" cy="113982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830342" y="851352"/>
            <a:ext cx="1103242" cy="97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-71438" y="5951086"/>
            <a:ext cx="1082196" cy="93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92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6013" y="6483350"/>
            <a:ext cx="2790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4388" y="6496050"/>
            <a:ext cx="2790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>
            <a:off x="2709863" y="320516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8695" name="Picture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1438" y="0"/>
            <a:ext cx="7524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4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1038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4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3663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4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16138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9" name="Picture 4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4650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4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67125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1" name="Picture 4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8013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2" name="Picture 4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70488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3" name="Picture 4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05500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4" name="Picture 4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7975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5" name="Picture 4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00925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6" name="Picture 5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7" name="Picture 5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61425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8" name="Picture 5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13900" y="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9" name="Picture 5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71650" y="6496050"/>
            <a:ext cx="2790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Arrow Connector 58"/>
          <p:cNvCxnSpPr/>
          <p:nvPr/>
        </p:nvCxnSpPr>
        <p:spPr>
          <a:xfrm>
            <a:off x="1057275" y="3581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059613" y="320516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676900" y="3581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101725" y="56007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405063" y="5257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48" name="Picture 204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138" y="611188"/>
            <a:ext cx="12541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5154613" y="4762500"/>
            <a:ext cx="3706812" cy="1306513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Insert</a:t>
            </a:r>
            <a:r>
              <a:rPr lang="en-US" sz="2400" b="1" dirty="0">
                <a:solidFill>
                  <a:srgbClr val="FF0000"/>
                </a:solidFill>
              </a:rPr>
              <a:t>          </a:t>
            </a:r>
            <a:r>
              <a:rPr lang="en-US" sz="2400" b="1" dirty="0">
                <a:solidFill>
                  <a:srgbClr val="00B050"/>
                </a:solidFill>
              </a:rPr>
              <a:t>Start</a:t>
            </a:r>
            <a:r>
              <a:rPr lang="en-US" sz="2400" b="1" dirty="0">
                <a:solidFill>
                  <a:srgbClr val="C00000"/>
                </a:solidFill>
              </a:rPr>
              <a:t>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On Click</a:t>
            </a:r>
            <a:endParaRPr lang="en-US" sz="2400" b="1" dirty="0">
              <a:solidFill>
                <a:srgbClr val="0066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40" name="7-Point Star 39"/>
          <p:cNvSpPr/>
          <p:nvPr/>
        </p:nvSpPr>
        <p:spPr>
          <a:xfrm>
            <a:off x="4697560" y="4343402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D</a:t>
            </a:r>
          </a:p>
        </p:txBody>
      </p:sp>
      <p:sp>
        <p:nvSpPr>
          <p:cNvPr id="54" name="Cloud 53"/>
          <p:cNvSpPr/>
          <p:nvPr/>
        </p:nvSpPr>
        <p:spPr>
          <a:xfrm>
            <a:off x="6410325" y="3886200"/>
            <a:ext cx="2587625" cy="113982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Ôi</a:t>
            </a:r>
            <a:r>
              <a:rPr lang="en-US" sz="2400" b="1" dirty="0">
                <a:solidFill>
                  <a:srgbClr val="0000FF"/>
                </a:solidFill>
              </a:rPr>
              <a:t> ! </a:t>
            </a:r>
            <a:r>
              <a:rPr lang="en-US" sz="2400" b="1" dirty="0" err="1">
                <a:solidFill>
                  <a:srgbClr val="0000FF"/>
                </a:solidFill>
              </a:rPr>
              <a:t>Sai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rồi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</a:rPr>
              <a:t>!!!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519738" y="56007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824663" y="5257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11" grpId="0" animBg="1"/>
      <p:bldP spid="12" grpId="0" animBg="1"/>
      <p:bldP spid="12" grpId="1" animBg="1"/>
      <p:bldP spid="15" grpId="0" animBg="1"/>
      <p:bldP spid="15" grpId="1" animBg="1"/>
      <p:bldP spid="54" grpId="0" animBg="1"/>
      <p:bldP spid="5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Kết quả hình ảnh cho khung n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6" y="-15760"/>
            <a:ext cx="9186863" cy="72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24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5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7426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1100" y="685800"/>
            <a:ext cx="704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12-Point Star 36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17430" name="Picture 3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2413" y="942975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3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4888" y="942975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3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7363" y="942975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4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95250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4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2313" y="942975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4788" y="93980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4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7900" y="942975"/>
            <a:ext cx="771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4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4038" y="952500"/>
            <a:ext cx="769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1588" y="5105400"/>
            <a:ext cx="1019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3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0763" y="5105400"/>
            <a:ext cx="1019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4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2313" y="5105400"/>
            <a:ext cx="1019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4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1488" y="5105400"/>
            <a:ext cx="1019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4616450"/>
            <a:ext cx="26860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4" descr="Kết quả hình ảnh cho khung nền powerpoint CHO TRẺ E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166" y="987772"/>
            <a:ext cx="9186863" cy="442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4" name="TextBox 18"/>
          <p:cNvSpPr txBox="1">
            <a:spLocks noChangeArrowheads="1"/>
          </p:cNvSpPr>
          <p:nvPr/>
        </p:nvSpPr>
        <p:spPr bwMode="auto">
          <a:xfrm>
            <a:off x="-457200" y="2057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6368" y="1979909"/>
            <a:ext cx="715189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30: CHÈN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 VIDEO VÀO BÀI TRÌNH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CHIẾU (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91293" y="32775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48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31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2532" name="Picture 3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91440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88" y="91440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1763" y="91440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4238" y="923925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713" y="914400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4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911225"/>
            <a:ext cx="75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4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914400"/>
            <a:ext cx="849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2-Point Star 15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FF00"/>
                </a:solidFill>
              </a:rPr>
              <a:t>TIN </a:t>
            </a:r>
            <a:r>
              <a:rPr lang="en-US" b="1" dirty="0" err="1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54870" y="32689"/>
            <a:ext cx="304800" cy="87781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67242" y="32689"/>
            <a:ext cx="287627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02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176553" y="46544"/>
            <a:ext cx="304800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871753" y="32689"/>
            <a:ext cx="304800" cy="877816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55" name="Picture 5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975" y="911225"/>
            <a:ext cx="769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Kết quả hình ảnh cho nốt nhạ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" y="5762625"/>
            <a:ext cx="9001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7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1100" y="685800"/>
            <a:ext cx="651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 descr="Kết quả hình ảnh cho nốt nhạ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5305425"/>
            <a:ext cx="1274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ình ảnh có liên quan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294120" y="1555173"/>
            <a:ext cx="3065002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Explosion 2 3"/>
          <p:cNvSpPr/>
          <p:nvPr/>
        </p:nvSpPr>
        <p:spPr>
          <a:xfrm rot="20881914">
            <a:off x="-118674" y="2293029"/>
            <a:ext cx="9380440" cy="3172339"/>
          </a:xfrm>
          <a:prstGeom prst="irregularSeal2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Hoạt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thực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hành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2562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6281738"/>
            <a:ext cx="3810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4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6240463"/>
            <a:ext cx="3810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1201486" y="32221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3627068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soạn 5 trang trình chiếu giới thiệu về tỉnh, thành phố  mà em thích và chèn video bài hát về tỉnh thành phố đó. </a:t>
            </a:r>
            <a:endParaRPr lang="vi-VN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745" y="2286000"/>
            <a:ext cx="877644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HOẠT ĐỘNG ỨNG DỤNG, MỞ RỘNG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theo hướng dẫn trong sách trang 73.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FF9900"/>
          </a:solidFill>
        </a:ln>
      </a:spPr>
      <a:bodyPr rtlCol="0" anchor="ctr"/>
      <a:lstStyle>
        <a:defPPr algn="ctr">
          <a:defRPr sz="2400" b="1" dirty="0" err="1" smtClean="0">
            <a:solidFill>
              <a:srgbClr val="0000FF"/>
            </a:solidFill>
          </a:defRPr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246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NhuLam</cp:lastModifiedBy>
  <cp:revision>167</cp:revision>
  <dcterms:created xsi:type="dcterms:W3CDTF">2017-11-30T07:39:28Z</dcterms:created>
  <dcterms:modified xsi:type="dcterms:W3CDTF">2023-01-09T03:14:15Z</dcterms:modified>
</cp:coreProperties>
</file>