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56" r:id="rId3"/>
    <p:sldId id="304" r:id="rId4"/>
    <p:sldId id="305" r:id="rId5"/>
    <p:sldId id="306" r:id="rId6"/>
    <p:sldId id="307" r:id="rId7"/>
    <p:sldId id="273" r:id="rId8"/>
    <p:sldId id="276" r:id="rId9"/>
    <p:sldId id="281" r:id="rId10"/>
    <p:sldId id="282" r:id="rId11"/>
    <p:sldId id="283" r:id="rId12"/>
    <p:sldId id="284" r:id="rId13"/>
    <p:sldId id="302" r:id="rId14"/>
    <p:sldId id="295" r:id="rId15"/>
    <p:sldId id="301" r:id="rId16"/>
    <p:sldId id="290" r:id="rId17"/>
    <p:sldId id="291" r:id="rId18"/>
    <p:sldId id="297" r:id="rId19"/>
    <p:sldId id="287" r:id="rId20"/>
    <p:sldId id="303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ới Thị Minh Phương" initials="TTMP" lastIdx="1" clrIdx="0">
    <p:extLst>
      <p:ext uri="{19B8F6BF-5375-455C-9EA6-DF929625EA0E}">
        <p15:presenceInfo xmlns:p15="http://schemas.microsoft.com/office/powerpoint/2012/main" xmlns="" userId="fd4005ea9b9b6db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CC"/>
    <a:srgbClr val="0033CC"/>
    <a:srgbClr val="33CC33"/>
    <a:srgbClr val="FC52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-414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4572C-7B3E-4F6E-AFE8-FD270BD9277B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AF54F-CB25-418A-B6CF-3CDC65C9A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0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 smtClean="0"/>
              <a:t>Hôm</a:t>
            </a:r>
            <a:r>
              <a:rPr lang="en-US" baseline="0" smtClean="0"/>
              <a:t> </a:t>
            </a:r>
            <a:r>
              <a:rPr lang="en-US" baseline="0" err="1" smtClean="0"/>
              <a:t>trc</a:t>
            </a:r>
            <a:r>
              <a:rPr lang="en-US" baseline="0" smtClean="0"/>
              <a:t> </a:t>
            </a:r>
            <a:r>
              <a:rPr lang="en-US" baseline="0" err="1" smtClean="0"/>
              <a:t>các</a:t>
            </a:r>
            <a:r>
              <a:rPr lang="en-US" baseline="0" smtClean="0"/>
              <a:t> e </a:t>
            </a:r>
            <a:r>
              <a:rPr lang="en-US" baseline="0" err="1" smtClean="0"/>
              <a:t>học</a:t>
            </a:r>
            <a:r>
              <a:rPr lang="en-US" baseline="0" smtClean="0"/>
              <a:t> </a:t>
            </a:r>
            <a:r>
              <a:rPr lang="en-US" baseline="0" err="1" smtClean="0"/>
              <a:t>bài</a:t>
            </a:r>
            <a:r>
              <a:rPr lang="en-US" baseline="0" smtClean="0"/>
              <a:t> </a:t>
            </a:r>
            <a:r>
              <a:rPr lang="en-US" baseline="0" err="1" smtClean="0"/>
              <a:t>gì</a:t>
            </a:r>
            <a:r>
              <a:rPr lang="en-US" baseline="0" smtClean="0"/>
              <a:t> ???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AF54F-CB25-418A-B6CF-3CDC65C9AE2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018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 idx="2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Text Placeholder 2"/>
          <p:cNvSpPr>
            <a:spLocks noGrp="1"/>
          </p:cNvSpPr>
          <p:nvPr>
            <p:ph type="body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9365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6BC3CC-9CF9-499C-886F-2EA94963E6C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617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6BC3CC-9CF9-499C-886F-2EA94963E6C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645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76BC3CC-9CF9-499C-886F-2EA94963E6C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94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© Copyright </a:t>
            </a:r>
            <a:r>
              <a:rPr lang="en-US" b="1" dirty="0" smtClean="0"/>
              <a:t>PresentationGo.com</a:t>
            </a:r>
            <a:r>
              <a:rPr lang="en-US" dirty="0" smtClean="0"/>
              <a:t> – The free PowerPoint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879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856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09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56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C0EE0-E325-41EA-9605-09E54D707A7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76954-7E02-4E10-B7AC-B54D6F56F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398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56850-428B-4634-A03A-A37352F9074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6C797-09B4-4A35-A66D-88C4D14A8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667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ECD64-0DB3-48A2-A8D5-A5A337DF3D6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C5C360-5AAA-4A26-9129-FD1DE8D2E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896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47D1A-32C2-4440-855D-6D73E116B96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9855E8-416F-4E06-9719-78BB72FBB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808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74728-73D0-4A68-815E-36CC8D5529F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64060-055B-4EE9-8AD3-5D12394FE2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75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8FFCD-19DD-402B-BD34-91DB2BE03D6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E9845-9E3B-4A34-9626-1CA57B8C84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787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32AFA-5800-45EB-BF24-D83D01BEE5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7A731-3401-4EF7-A981-249030D93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693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6056C-BBDA-4555-B682-4E1758C23E8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8EE45-E777-4D54-B42C-977ECAC37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165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42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F3FA7-9904-4949-ADED-2798C6B1B67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DD2B0B-A533-461D-9DFA-38CF6851FA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98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1C28B-4616-4988-A46E-310D5DAB9FC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9EB072-8D75-4C92-A464-78B35E062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372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E5ADB-DE11-4CF1-922F-D9E9846A6C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BB7A2-BED1-4806-88EB-57654E5405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260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90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6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24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30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13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E0500-D727-48BE-9F68-60F530CF4718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066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6000">
              <a:schemeClr val="bg1"/>
            </a:gs>
            <a:gs pos="0">
              <a:srgbClr val="00B0F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E0500-D727-48BE-9F68-60F530CF4718}" type="datetimeFigureOut">
              <a:rPr lang="en-US" smtClean="0"/>
              <a:pPr/>
              <a:t>1/31/2023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FE7B39-BF3A-4DEB-AC91-A115C4A4C6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88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46E2576-350C-45C8-84C9-70E0F1EDD9B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1/31/2023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1133A9-02BB-48A4-ACC1-D4E345791BAF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444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7.xml"/><Relationship Id="rId4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slide" Target="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file:///C:\Documents%20and%20Settings\Administrator\Desktop\CHAY\Chay%20(H)\GIAO%20AN\GA%20DT\VINH\THIET%20KE%20BAI%20DAY\CONGTODINH\bai%20hoi%20giang%20Av8.ppt#-1,20,Slide%2020" TargetMode="External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.gif"/><Relationship Id="rId12" Type="http://schemas.openxmlformats.org/officeDocument/2006/relationships/slide" Target="slide3.xml"/><Relationship Id="rId2" Type="http://schemas.openxmlformats.org/officeDocument/2006/relationships/slideLayout" Target="../slideLayouts/slideLayout13.xml"/><Relationship Id="rId1" Type="http://schemas.openxmlformats.org/officeDocument/2006/relationships/audio" Target="file:///D:\giao%20an%20tin%20hoc\NHAC\VUIDEHOC.WAV" TargetMode="External"/><Relationship Id="rId6" Type="http://schemas.openxmlformats.org/officeDocument/2006/relationships/slide" Target="slide2.xml"/><Relationship Id="rId11" Type="http://schemas.openxmlformats.org/officeDocument/2006/relationships/image" Target="../media/image4.png"/><Relationship Id="rId5" Type="http://schemas.openxmlformats.org/officeDocument/2006/relationships/audio" Target="../media/audio1.wav"/><Relationship Id="rId10" Type="http://schemas.openxmlformats.org/officeDocument/2006/relationships/image" Target="../media/image3.png"/><Relationship Id="rId4" Type="http://schemas.openxmlformats.org/officeDocument/2006/relationships/slide" Target="slide1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gif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audio" Target="../media/audio2.wav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eg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81000" y="2286000"/>
            <a:ext cx="8534400" cy="1754326"/>
          </a:xfrm>
          <a:prstGeom prst="rect">
            <a:avLst/>
          </a:prstGeom>
          <a:noFill/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prstTxWarp prst="textDe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rkisim" pitchFamily="34" charset="-79"/>
              </a:rPr>
              <a:t>CHÀO MỪNG QUÝ </a:t>
            </a:r>
            <a:r>
              <a:rPr lang="en-US" sz="5400" b="1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rkisim" pitchFamily="34" charset="-79"/>
              </a:rPr>
              <a:t>THẦY </a:t>
            </a:r>
            <a:r>
              <a:rPr lang="en-US" sz="5400" b="1" smtClean="0">
                <a:ln w="11430"/>
                <a:solidFill>
                  <a:srgbClr val="00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arkisim" pitchFamily="34" charset="-79"/>
              </a:rPr>
              <a:t>CÔ GIÁO ĐẾN DỰ GIỜ THĂM LỚP 5</a:t>
            </a:r>
            <a:endParaRPr lang="en-US" sz="5400" b="1">
              <a:ln w="11430"/>
              <a:solidFill>
                <a:srgbClr val="00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cs typeface="Narkisim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6597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870" y="3058063"/>
            <a:ext cx="7507415" cy="3654748"/>
          </a:xfrm>
          <a:prstGeom prst="rect">
            <a:avLst/>
          </a:prstGeom>
        </p:spPr>
      </p:pic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9010" y="1804713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b="1" u="sng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u="sng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vi-VN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vi-VN" sz="3200" b="1" u="sng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trang </a:t>
            </a:r>
            <a:r>
              <a:rPr lang="vi-VN" sz="3200" b="1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32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575" y="1263528"/>
            <a:ext cx="6843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b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HOẠT ĐỘNG CƠ BẢN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5643" y="2474893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Sau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Master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(trang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) bao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3342861"/>
            <a:ext cx="7563144" cy="351513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133600" y="3550920"/>
            <a:ext cx="5791199" cy="523220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</a:t>
            </a:r>
            <a:r>
              <a:rPr lang="vi-VN" sz="280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8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vi-VN" sz="2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vi-VN" sz="28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05000" y="4222001"/>
            <a:ext cx="5791199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72411" y="5853800"/>
            <a:ext cx="7563144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thông tin ở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trang: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trang,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5029199" y="6377020"/>
            <a:ext cx="0" cy="3213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605548" y="6377020"/>
            <a:ext cx="0" cy="3213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2488963" y="6377020"/>
            <a:ext cx="0" cy="32136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0423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23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3688" y="183399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vi-VN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3200" b="1" u="sng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u="sng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vi-VN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vi-VN" sz="3200" b="1" u="sng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32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trang </a:t>
            </a:r>
            <a:r>
              <a:rPr lang="vi-VN" sz="3200" b="1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32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0375" y="1262595"/>
            <a:ext cx="6843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b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HOẠT ĐỘNG CƠ BẢN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2726559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2800" u="sng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vi-VN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u="sng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lượt</a:t>
            </a:r>
            <a:r>
              <a:rPr lang="vi-VN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u="sng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u="sng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vi-VN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vi-VN" sz="2800" u="sng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u="sng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 tiêu </a:t>
            </a:r>
            <a:r>
              <a:rPr lang="vi-VN" sz="2800" u="sng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u="sng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vi-VN" sz="2800" u="sng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 trang, </a:t>
            </a:r>
            <a:r>
              <a:rPr lang="vi-VN" sz="2800" u="sng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u="sng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vi-VN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  <a:r>
              <a:rPr lang="vi-VN" sz="2800" u="sng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2800" u="sng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4400" y="3673257"/>
            <a:ext cx="8229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Tiêu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phông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Tahoma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xanh 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</a:p>
          <a:p>
            <a:pPr marL="457200" indent="-457200" algn="just">
              <a:buFontTx/>
              <a:buChar char="-"/>
            </a:pP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trang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vi-VN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thao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, em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nháy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Master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View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1880" y="5915025"/>
            <a:ext cx="771525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450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7" descr="Kết quả hình ảnh cho đấu chấm hỏi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8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976777"/>
            <a:ext cx="1281339" cy="27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loud Callout 12"/>
          <p:cNvSpPr/>
          <p:nvPr/>
        </p:nvSpPr>
        <p:spPr>
          <a:xfrm>
            <a:off x="3378004" y="2467498"/>
            <a:ext cx="5689797" cy="1981200"/>
          </a:xfrm>
          <a:prstGeom prst="cloudCallout">
            <a:avLst>
              <a:gd name="adj1" fmla="val -45204"/>
              <a:gd name="adj2" fmla="val 74256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thực hiện thao tác điều chỉnh thông số về tiêu đề, nội dung và màu nền cho trang mẫu theo yêu cầu.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9" descr="Kết quả hình ảnh cho suy nghĩ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238" y="4359275"/>
            <a:ext cx="30956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26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83490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b="1" smtClean="0">
                <a:solidFill>
                  <a:srgbClr val="FF0000"/>
                </a:solidFill>
                <a:latin typeface="+mj-lt"/>
              </a:rPr>
              <a:t>TRÒ CHƠI “AI NHANH HƠN”</a:t>
            </a:r>
            <a:endParaRPr lang="vi-VN" sz="4400" b="1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Hexagon 2">
            <a:hlinkClick r:id="rId2" action="ppaction://hlinksldjump"/>
          </p:cNvPr>
          <p:cNvSpPr/>
          <p:nvPr/>
        </p:nvSpPr>
        <p:spPr>
          <a:xfrm>
            <a:off x="914400" y="2091519"/>
            <a:ext cx="2514600" cy="205740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 b="1">
                <a:solidFill>
                  <a:srgbClr val="0000FF"/>
                </a:solidFill>
                <a:latin typeface="+mj-lt"/>
              </a:rPr>
              <a:t>1</a:t>
            </a:r>
          </a:p>
        </p:txBody>
      </p:sp>
      <p:sp>
        <p:nvSpPr>
          <p:cNvPr id="6" name="Hexagon 5">
            <a:hlinkClick r:id="rId3" action="ppaction://hlinksldjump"/>
          </p:cNvPr>
          <p:cNvSpPr/>
          <p:nvPr/>
        </p:nvSpPr>
        <p:spPr>
          <a:xfrm>
            <a:off x="3581400" y="2091519"/>
            <a:ext cx="2514600" cy="205740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 b="1">
                <a:solidFill>
                  <a:srgbClr val="0000FF"/>
                </a:solidFill>
                <a:latin typeface="+mj-lt"/>
              </a:rPr>
              <a:t>2</a:t>
            </a:r>
          </a:p>
        </p:txBody>
      </p:sp>
      <p:sp>
        <p:nvSpPr>
          <p:cNvPr id="7" name="Hexagon 6">
            <a:hlinkClick r:id="rId4" action="ppaction://hlinksldjump"/>
          </p:cNvPr>
          <p:cNvSpPr/>
          <p:nvPr/>
        </p:nvSpPr>
        <p:spPr>
          <a:xfrm>
            <a:off x="6248400" y="2057400"/>
            <a:ext cx="2514600" cy="2057400"/>
          </a:xfrm>
          <a:prstGeom prst="hexagon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9600" b="1">
                <a:solidFill>
                  <a:srgbClr val="0000FF"/>
                </a:solidFill>
                <a:latin typeface="+mj-lt"/>
              </a:rPr>
              <a:t>3</a:t>
            </a:r>
          </a:p>
        </p:txBody>
      </p:sp>
      <p:sp>
        <p:nvSpPr>
          <p:cNvPr id="4" name="Action Button: Home 3">
            <a:hlinkClick r:id="rId5" action="ppaction://hlinksldjump" highlightClick="1"/>
          </p:cNvPr>
          <p:cNvSpPr/>
          <p:nvPr/>
        </p:nvSpPr>
        <p:spPr>
          <a:xfrm>
            <a:off x="8382000" y="6324600"/>
            <a:ext cx="533400" cy="4572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0246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âu hỏi"/>
          <p:cNvSpPr txBox="1"/>
          <p:nvPr/>
        </p:nvSpPr>
        <p:spPr>
          <a:xfrm>
            <a:off x="838200" y="1662916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rgbClr val="0000FF"/>
                </a:solidFill>
                <a:latin typeface="+mj-lt"/>
              </a:rPr>
              <a:t>1. Để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tạo</a:t>
            </a:r>
            <a:r>
              <a:rPr lang="vi-VN" sz="2800" b="1">
                <a:solidFill>
                  <a:srgbClr val="0000FF"/>
                </a:solidFill>
                <a:latin typeface="+mj-lt"/>
              </a:rPr>
              <a:t> trang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mẫu</a:t>
            </a:r>
            <a:r>
              <a:rPr lang="vi-VN" sz="2800" b="1">
                <a:solidFill>
                  <a:srgbClr val="0000FF"/>
                </a:solidFill>
                <a:latin typeface="+mj-lt"/>
              </a:rPr>
              <a:t> ta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làm</a:t>
            </a:r>
            <a:r>
              <a:rPr lang="vi-VN" sz="2800" b="1">
                <a:solidFill>
                  <a:srgbClr val="0000FF"/>
                </a:solidFill>
                <a:latin typeface="+mj-lt"/>
              </a:rPr>
              <a:t> như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thế</a:t>
            </a:r>
            <a:r>
              <a:rPr lang="vi-VN" sz="2800" b="1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nào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?</a:t>
            </a:r>
            <a:endParaRPr lang="vi-VN" sz="2800" b="1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" name="da1"/>
          <p:cNvSpPr txBox="1"/>
          <p:nvPr/>
        </p:nvSpPr>
        <p:spPr>
          <a:xfrm>
            <a:off x="838200" y="2424916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latin typeface="+mj-lt"/>
              </a:rPr>
              <a:t>A</a:t>
            </a:r>
            <a:r>
              <a:rPr lang="vi-VN" sz="2800">
                <a:latin typeface="+mj-lt"/>
              </a:rPr>
              <a:t>. </a:t>
            </a:r>
            <a:r>
              <a:rPr lang="vi-VN" sz="2800" err="1" smtClean="0">
                <a:latin typeface="+mj-lt"/>
              </a:rPr>
              <a:t>Vào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thẻ</a:t>
            </a:r>
            <a:r>
              <a:rPr lang="vi-VN" sz="2800" smtClean="0">
                <a:latin typeface="+mj-lt"/>
              </a:rPr>
              <a:t> Insert – Master</a:t>
            </a:r>
            <a:endParaRPr lang="vi-VN" sz="2800">
              <a:latin typeface="+mj-lt"/>
            </a:endParaRPr>
          </a:p>
        </p:txBody>
      </p:sp>
      <p:sp>
        <p:nvSpPr>
          <p:cNvPr id="4" name="da4"/>
          <p:cNvSpPr txBox="1"/>
          <p:nvPr/>
        </p:nvSpPr>
        <p:spPr>
          <a:xfrm>
            <a:off x="841420" y="4939516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+mj-lt"/>
              </a:rPr>
              <a:t>D</a:t>
            </a:r>
            <a:r>
              <a:rPr lang="vi-VN" sz="2800" smtClean="0">
                <a:latin typeface="+mj-lt"/>
              </a:rPr>
              <a:t>. </a:t>
            </a:r>
            <a:r>
              <a:rPr lang="vi-VN" sz="2800" err="1" smtClean="0">
                <a:latin typeface="+mj-lt"/>
              </a:rPr>
              <a:t>Vào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thẻ</a:t>
            </a:r>
            <a:r>
              <a:rPr lang="vi-VN" sz="2800" smtClean="0">
                <a:latin typeface="+mj-lt"/>
              </a:rPr>
              <a:t> Format – Slide </a:t>
            </a:r>
            <a:r>
              <a:rPr lang="vi-VN" sz="2800" err="1" smtClean="0">
                <a:latin typeface="+mj-lt"/>
              </a:rPr>
              <a:t>Master</a:t>
            </a:r>
            <a:endParaRPr lang="vi-VN" sz="2800">
              <a:latin typeface="+mj-lt"/>
            </a:endParaRPr>
          </a:p>
        </p:txBody>
      </p:sp>
      <p:sp>
        <p:nvSpPr>
          <p:cNvPr id="5" name="da3"/>
          <p:cNvSpPr txBox="1"/>
          <p:nvPr/>
        </p:nvSpPr>
        <p:spPr>
          <a:xfrm>
            <a:off x="762000" y="4095397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latin typeface="+mj-lt"/>
              </a:rPr>
              <a:t>C</a:t>
            </a:r>
            <a:r>
              <a:rPr lang="vi-VN" sz="2800">
                <a:latin typeface="+mj-lt"/>
              </a:rPr>
              <a:t>. </a:t>
            </a:r>
            <a:r>
              <a:rPr lang="vi-VN" sz="2800" err="1" smtClean="0">
                <a:latin typeface="+mj-lt"/>
              </a:rPr>
              <a:t>Vào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thẻ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Insert</a:t>
            </a:r>
            <a:r>
              <a:rPr lang="vi-VN" sz="2800">
                <a:latin typeface="+mj-lt"/>
              </a:rPr>
              <a:t> </a:t>
            </a:r>
            <a:r>
              <a:rPr lang="vi-VN" sz="2800" smtClean="0">
                <a:latin typeface="+mj-lt"/>
              </a:rPr>
              <a:t>– Slide </a:t>
            </a:r>
            <a:r>
              <a:rPr lang="vi-VN" sz="2800" err="1" smtClean="0">
                <a:latin typeface="+mj-lt"/>
              </a:rPr>
              <a:t>Master</a:t>
            </a:r>
            <a:endParaRPr lang="vi-VN" sz="2800">
              <a:latin typeface="+mj-lt"/>
            </a:endParaRPr>
          </a:p>
        </p:txBody>
      </p:sp>
      <p:sp>
        <p:nvSpPr>
          <p:cNvPr id="6" name="da2"/>
          <p:cNvSpPr txBox="1"/>
          <p:nvPr/>
        </p:nvSpPr>
        <p:spPr>
          <a:xfrm>
            <a:off x="838200" y="3269035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latin typeface="+mj-lt"/>
              </a:rPr>
              <a:t>B. </a:t>
            </a:r>
            <a:r>
              <a:rPr lang="vi-VN" sz="2800" err="1" smtClean="0">
                <a:latin typeface="+mj-lt"/>
              </a:rPr>
              <a:t>Vào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thẻ</a:t>
            </a:r>
            <a:r>
              <a:rPr lang="vi-VN" sz="2800" smtClean="0">
                <a:latin typeface="+mj-lt"/>
              </a:rPr>
              <a:t> View – </a:t>
            </a:r>
            <a:r>
              <a:rPr lang="vi-VN" sz="2800" err="1" smtClean="0">
                <a:latin typeface="+mj-lt"/>
              </a:rPr>
              <a:t>Slide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Master</a:t>
            </a:r>
            <a:endParaRPr lang="vi-VN" sz="280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818764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err="1" smtClean="0">
                <a:solidFill>
                  <a:srgbClr val="FF0000"/>
                </a:solidFill>
                <a:latin typeface="+mj-lt"/>
              </a:rPr>
              <a:t>Chọn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câu </a:t>
            </a:r>
            <a:r>
              <a:rPr lang="vi-VN" sz="3200" err="1" smtClean="0">
                <a:solidFill>
                  <a:srgbClr val="FF0000"/>
                </a:solidFill>
                <a:latin typeface="+mj-lt"/>
              </a:rPr>
              <a:t>trả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err="1" smtClean="0">
                <a:solidFill>
                  <a:srgbClr val="FF0000"/>
                </a:solidFill>
                <a:latin typeface="+mj-lt"/>
              </a:rPr>
              <a:t>lời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smtClean="0">
                <a:solidFill>
                  <a:srgbClr val="FF0000"/>
                </a:solidFill>
                <a:latin typeface="+mj-lt"/>
              </a:rPr>
              <a:t>đúng nhất:</a:t>
            </a:r>
            <a:endParaRPr lang="vi-VN" sz="32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7" name="Action Button: Home 6">
            <a:hlinkClick r:id="rId4" action="ppaction://hlinksldjump" highlightClick="1"/>
          </p:cNvPr>
          <p:cNvSpPr/>
          <p:nvPr/>
        </p:nvSpPr>
        <p:spPr>
          <a:xfrm>
            <a:off x="8686800" y="6400800"/>
            <a:ext cx="457200" cy="45720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3" name="c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670" y="3065540"/>
            <a:ext cx="1159210" cy="869407"/>
          </a:xfrm>
          <a:prstGeom prst="rect">
            <a:avLst/>
          </a:prstGeom>
        </p:spPr>
      </p:pic>
      <p:pic>
        <p:nvPicPr>
          <p:cNvPr id="14" name="k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407171"/>
            <a:ext cx="1047750" cy="722948"/>
          </a:xfrm>
          <a:prstGeom prst="rect">
            <a:avLst/>
          </a:prstGeom>
        </p:spPr>
      </p:pic>
      <p:pic>
        <p:nvPicPr>
          <p:cNvPr id="15" name="k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5304" y="4056119"/>
            <a:ext cx="1047750" cy="722948"/>
          </a:xfrm>
          <a:prstGeom prst="rect">
            <a:avLst/>
          </a:prstGeom>
        </p:spPr>
      </p:pic>
      <p:pic>
        <p:nvPicPr>
          <p:cNvPr id="16" name="k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839652"/>
            <a:ext cx="1047750" cy="72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17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1659" y="1278793"/>
            <a:ext cx="807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rgbClr val="0000FF"/>
                </a:solidFill>
                <a:latin typeface="+mj-lt"/>
              </a:rPr>
              <a:t>2. Sau khi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đã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chọn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Slide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Master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,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nội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 dung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nào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có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thể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điều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chỉnh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được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?</a:t>
            </a:r>
            <a:endParaRPr lang="vi-VN" sz="2800" b="1">
              <a:solidFill>
                <a:srgbClr val="0000FF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73828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err="1" smtClean="0">
                <a:solidFill>
                  <a:srgbClr val="FF0000"/>
                </a:solidFill>
                <a:latin typeface="+mj-lt"/>
              </a:rPr>
              <a:t>Chọn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câu </a:t>
            </a:r>
            <a:r>
              <a:rPr lang="vi-VN" sz="3200" err="1" smtClean="0">
                <a:solidFill>
                  <a:srgbClr val="FF0000"/>
                </a:solidFill>
                <a:latin typeface="+mj-lt"/>
              </a:rPr>
              <a:t>trả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err="1" smtClean="0">
                <a:solidFill>
                  <a:srgbClr val="FF0000"/>
                </a:solidFill>
                <a:latin typeface="+mj-lt"/>
              </a:rPr>
              <a:t>lời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smtClean="0">
                <a:solidFill>
                  <a:srgbClr val="FF0000"/>
                </a:solidFill>
                <a:latin typeface="+mj-lt"/>
              </a:rPr>
              <a:t>đúng nhất:</a:t>
            </a:r>
            <a:endParaRPr lang="vi-VN" sz="32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28859" y="2283232"/>
            <a:ext cx="7237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latin typeface="+mj-lt"/>
              </a:rPr>
              <a:t>A. Tiêu </a:t>
            </a:r>
            <a:r>
              <a:rPr lang="vi-VN" sz="2800" err="1" smtClean="0">
                <a:latin typeface="+mj-lt"/>
              </a:rPr>
              <a:t>đề</a:t>
            </a:r>
            <a:r>
              <a:rPr lang="vi-VN" sz="2800" smtClean="0">
                <a:latin typeface="+mj-lt"/>
              </a:rPr>
              <a:t> trang </a:t>
            </a:r>
            <a:r>
              <a:rPr lang="vi-VN" sz="2800" err="1" smtClean="0">
                <a:latin typeface="+mj-lt"/>
              </a:rPr>
              <a:t>trình</a:t>
            </a:r>
            <a:r>
              <a:rPr lang="vi-VN" sz="2800" smtClean="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chiếu</a:t>
            </a:r>
            <a:endParaRPr lang="vi-VN" sz="280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9200" y="3238179"/>
            <a:ext cx="7237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+mj-lt"/>
              </a:rPr>
              <a:t>B</a:t>
            </a:r>
            <a:r>
              <a:rPr lang="vi-VN" sz="2800" smtClean="0">
                <a:latin typeface="+mj-lt"/>
              </a:rPr>
              <a:t>. </a:t>
            </a:r>
            <a:r>
              <a:rPr lang="vi-VN" sz="2800" err="1" smtClean="0">
                <a:latin typeface="+mj-lt"/>
              </a:rPr>
              <a:t>Nội</a:t>
            </a:r>
            <a:r>
              <a:rPr lang="vi-VN" sz="2800" smtClean="0">
                <a:latin typeface="+mj-lt"/>
              </a:rPr>
              <a:t> dung trang </a:t>
            </a:r>
            <a:r>
              <a:rPr lang="vi-VN" sz="2800" err="1" smtClean="0">
                <a:latin typeface="+mj-lt"/>
              </a:rPr>
              <a:t>trình</a:t>
            </a:r>
            <a:r>
              <a:rPr lang="vi-VN" sz="2800" smtClean="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chiếu</a:t>
            </a:r>
            <a:endParaRPr lang="vi-VN" sz="280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8607" y="3992705"/>
            <a:ext cx="7886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>
                <a:latin typeface="+mj-lt"/>
              </a:rPr>
              <a:t>C</a:t>
            </a:r>
            <a:r>
              <a:rPr lang="vi-VN" sz="2800" smtClean="0">
                <a:latin typeface="+mj-lt"/>
              </a:rPr>
              <a:t>. </a:t>
            </a:r>
            <a:r>
              <a:rPr lang="vi-VN" sz="2800" err="1" smtClean="0">
                <a:latin typeface="+mj-lt"/>
              </a:rPr>
              <a:t>Các</a:t>
            </a:r>
            <a:r>
              <a:rPr lang="vi-VN" sz="2800" smtClean="0">
                <a:latin typeface="+mj-lt"/>
              </a:rPr>
              <a:t> thông tin ở </a:t>
            </a:r>
            <a:r>
              <a:rPr lang="vi-VN" sz="2800" err="1" smtClean="0">
                <a:latin typeface="+mj-lt"/>
              </a:rPr>
              <a:t>cuối</a:t>
            </a:r>
            <a:r>
              <a:rPr lang="vi-VN" sz="2800" smtClean="0">
                <a:latin typeface="+mj-lt"/>
              </a:rPr>
              <a:t> trang: </a:t>
            </a:r>
            <a:r>
              <a:rPr lang="vi-VN" sz="2800" err="1" smtClean="0">
                <a:latin typeface="+mj-lt"/>
              </a:rPr>
              <a:t>số</a:t>
            </a:r>
            <a:r>
              <a:rPr lang="vi-VN" sz="2800" smtClean="0">
                <a:latin typeface="+mj-lt"/>
              </a:rPr>
              <a:t> trang, </a:t>
            </a:r>
            <a:r>
              <a:rPr lang="vi-VN" sz="2800" err="1" smtClean="0">
                <a:latin typeface="+mj-lt"/>
              </a:rPr>
              <a:t>ngày</a:t>
            </a:r>
            <a:r>
              <a:rPr lang="vi-VN" sz="2800" smtClean="0">
                <a:latin typeface="+mj-lt"/>
              </a:rPr>
              <a:t>, </a:t>
            </a:r>
            <a:r>
              <a:rPr lang="vi-VN" sz="2800" err="1" smtClean="0">
                <a:latin typeface="+mj-lt"/>
              </a:rPr>
              <a:t>tháng</a:t>
            </a:r>
            <a:r>
              <a:rPr lang="vi-VN" sz="2800" smtClean="0">
                <a:latin typeface="+mj-lt"/>
              </a:rPr>
              <a:t>…</a:t>
            </a:r>
            <a:endParaRPr lang="vi-VN" sz="280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4863405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>
                <a:latin typeface="+mj-lt"/>
              </a:rPr>
              <a:t>D</a:t>
            </a:r>
            <a:r>
              <a:rPr lang="vi-VN" sz="2800" smtClean="0">
                <a:latin typeface="+mj-lt"/>
              </a:rPr>
              <a:t>. Tiêu đề trang trình chiếu, nội dung trang trình chiếu, các thông tin ở cuối trang: số trang, ngày, tháng…</a:t>
            </a:r>
            <a:endParaRPr lang="vi-VN" sz="2800">
              <a:latin typeface="+mj-lt"/>
            </a:endParaRPr>
          </a:p>
        </p:txBody>
      </p:sp>
      <p:sp>
        <p:nvSpPr>
          <p:cNvPr id="3" name="Action Button: Home 2">
            <a:hlinkClick r:id="rId4" action="ppaction://hlinksldjump" highlightClick="1"/>
          </p:cNvPr>
          <p:cNvSpPr/>
          <p:nvPr/>
        </p:nvSpPr>
        <p:spPr>
          <a:xfrm>
            <a:off x="8572500" y="6277970"/>
            <a:ext cx="533400" cy="60960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20971"/>
            <a:ext cx="1263649" cy="9477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75" y="2195440"/>
            <a:ext cx="1115768" cy="76988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7" y="3107172"/>
            <a:ext cx="1115768" cy="7698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07" y="3919785"/>
            <a:ext cx="1115768" cy="769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4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83515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rgbClr val="0000FF"/>
                </a:solidFill>
                <a:latin typeface="+mj-lt"/>
              </a:rPr>
              <a:t>3. Lợi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ích</a:t>
            </a:r>
            <a:r>
              <a:rPr lang="vi-VN" sz="2800" b="1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của</a:t>
            </a:r>
            <a:r>
              <a:rPr lang="vi-VN" sz="2800" b="1">
                <a:solidFill>
                  <a:srgbClr val="0000FF"/>
                </a:solidFill>
                <a:latin typeface="+mj-lt"/>
              </a:rPr>
              <a:t> công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cụ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Slide</a:t>
            </a:r>
            <a:r>
              <a:rPr lang="vi-VN" sz="2800" b="1">
                <a:solidFill>
                  <a:srgbClr val="0000FF"/>
                </a:solidFill>
                <a:latin typeface="+mj-lt"/>
              </a:rPr>
              <a:t> </a:t>
            </a:r>
            <a:r>
              <a:rPr lang="vi-VN" sz="2800" b="1" err="1" smtClean="0">
                <a:solidFill>
                  <a:srgbClr val="0000FF"/>
                </a:solidFill>
                <a:latin typeface="+mj-lt"/>
              </a:rPr>
              <a:t>Master</a:t>
            </a:r>
            <a:r>
              <a:rPr lang="vi-VN" sz="2800" b="1" smtClean="0">
                <a:solidFill>
                  <a:srgbClr val="0000FF"/>
                </a:solidFill>
                <a:latin typeface="+mj-lt"/>
              </a:rPr>
              <a:t>:</a:t>
            </a:r>
            <a:endParaRPr lang="vi-VN" sz="2800" b="1">
              <a:solidFill>
                <a:srgbClr val="0000FF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063672"/>
            <a:ext cx="792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smtClean="0">
                <a:latin typeface="+mj-lt"/>
              </a:rPr>
              <a:t>A</a:t>
            </a:r>
            <a:r>
              <a:rPr lang="vi-VN" sz="2800">
                <a:latin typeface="+mj-lt"/>
              </a:rPr>
              <a:t>. </a:t>
            </a:r>
            <a:r>
              <a:rPr lang="vi-VN" sz="2800" err="1" smtClean="0">
                <a:latin typeface="+mj-lt"/>
              </a:rPr>
              <a:t>Là</a:t>
            </a:r>
            <a:r>
              <a:rPr lang="vi-VN" sz="2800">
                <a:latin typeface="+mj-lt"/>
              </a:rPr>
              <a:t> công </a:t>
            </a:r>
            <a:r>
              <a:rPr lang="vi-VN" sz="2800" err="1" smtClean="0">
                <a:latin typeface="+mj-lt"/>
              </a:rPr>
              <a:t>cụ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hữu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hiệu</a:t>
            </a:r>
            <a:r>
              <a:rPr lang="vi-VN" sz="2800" smtClean="0">
                <a:latin typeface="+mj-lt"/>
              </a:rPr>
              <a:t> </a:t>
            </a:r>
            <a:r>
              <a:rPr lang="vi-VN" sz="2800">
                <a:latin typeface="+mj-lt"/>
              </a:rPr>
              <a:t>cho </a:t>
            </a:r>
            <a:r>
              <a:rPr lang="vi-VN" sz="2800" err="1" smtClean="0">
                <a:latin typeface="+mj-lt"/>
              </a:rPr>
              <a:t>thiết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kế</a:t>
            </a:r>
            <a:r>
              <a:rPr lang="vi-VN" sz="2800">
                <a:latin typeface="+mj-lt"/>
              </a:rPr>
              <a:t> 1 </a:t>
            </a:r>
            <a:r>
              <a:rPr lang="vi-VN" sz="2800" err="1" smtClean="0">
                <a:latin typeface="+mj-lt"/>
              </a:rPr>
              <a:t>lần</a:t>
            </a:r>
            <a:r>
              <a:rPr lang="vi-VN" sz="2800" smtClean="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các</a:t>
            </a:r>
            <a:r>
              <a:rPr lang="vi-VN" sz="2800" smtClean="0">
                <a:latin typeface="+mj-lt"/>
              </a:rPr>
              <a:t> </a:t>
            </a:r>
            <a:r>
              <a:rPr lang="vi-VN" sz="2800">
                <a:latin typeface="+mj-lt"/>
              </a:rPr>
              <a:t>trang </a:t>
            </a:r>
            <a:r>
              <a:rPr lang="vi-VN" sz="2800" err="1" smtClean="0">
                <a:latin typeface="+mj-lt"/>
              </a:rPr>
              <a:t>trình</a:t>
            </a:r>
            <a:r>
              <a:rPr lang="vi-VN" sz="2800">
                <a:latin typeface="+mj-lt"/>
              </a:rPr>
              <a:t> </a:t>
            </a:r>
            <a:r>
              <a:rPr lang="vi-VN" sz="2800" err="1">
                <a:latin typeface="+mj-lt"/>
              </a:rPr>
              <a:t>chiếu</a:t>
            </a:r>
            <a:endParaRPr lang="vi-VN" sz="2800"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3234444"/>
            <a:ext cx="739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smtClean="0">
                <a:latin typeface="+mj-lt"/>
              </a:rPr>
              <a:t>B</a:t>
            </a:r>
            <a:r>
              <a:rPr lang="vi-VN" sz="2800">
                <a:latin typeface="+mj-lt"/>
              </a:rPr>
              <a:t>. </a:t>
            </a:r>
            <a:r>
              <a:rPr lang="vi-VN" sz="2800" err="1" smtClean="0">
                <a:latin typeface="+mj-lt"/>
              </a:rPr>
              <a:t>Tiết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kiệm</a:t>
            </a:r>
            <a:r>
              <a:rPr lang="vi-VN" sz="2800">
                <a:latin typeface="+mj-lt"/>
              </a:rPr>
              <a:t> </a:t>
            </a:r>
            <a:r>
              <a:rPr lang="vi-VN" sz="2800" err="1" smtClean="0">
                <a:latin typeface="+mj-lt"/>
              </a:rPr>
              <a:t>thời</a:t>
            </a:r>
            <a:r>
              <a:rPr lang="vi-VN" sz="2800" smtClean="0">
                <a:latin typeface="+mj-lt"/>
              </a:rPr>
              <a:t> gian</a:t>
            </a:r>
            <a:endParaRPr lang="vi-VN" sz="280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5658489"/>
            <a:ext cx="7959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>
                <a:latin typeface="+mj-lt"/>
              </a:rPr>
              <a:t>D</a:t>
            </a:r>
            <a:r>
              <a:rPr lang="vi-VN" sz="2800" smtClean="0">
                <a:latin typeface="+mj-lt"/>
              </a:rPr>
              <a:t>. </a:t>
            </a:r>
            <a:r>
              <a:rPr lang="vi-VN" sz="2800">
                <a:latin typeface="+mj-lt"/>
              </a:rPr>
              <a:t>Thao </a:t>
            </a:r>
            <a:r>
              <a:rPr lang="vi-VN" sz="2800" err="1" smtClean="0">
                <a:latin typeface="+mj-lt"/>
              </a:rPr>
              <a:t>tác</a:t>
            </a:r>
            <a:r>
              <a:rPr lang="vi-VN" sz="2800" smtClean="0">
                <a:latin typeface="+mj-lt"/>
              </a:rPr>
              <a:t> nhanh </a:t>
            </a:r>
            <a:r>
              <a:rPr lang="vi-VN" sz="2800">
                <a:latin typeface="+mj-lt"/>
              </a:rPr>
              <a:t>trong </a:t>
            </a:r>
            <a:r>
              <a:rPr lang="vi-VN" sz="2800" smtClean="0">
                <a:latin typeface="+mj-lt"/>
              </a:rPr>
              <a:t>việc trình bày các trang </a:t>
            </a:r>
            <a:r>
              <a:rPr lang="vi-VN" sz="2800" err="1">
                <a:latin typeface="+mj-lt"/>
              </a:rPr>
              <a:t>trình</a:t>
            </a:r>
            <a:r>
              <a:rPr lang="vi-VN" sz="2800">
                <a:latin typeface="+mj-lt"/>
              </a:rPr>
              <a:t> </a:t>
            </a:r>
            <a:r>
              <a:rPr lang="vi-VN" sz="2800" err="1">
                <a:latin typeface="+mj-lt"/>
              </a:rPr>
              <a:t>chiếu</a:t>
            </a:r>
            <a:r>
              <a:rPr lang="vi-VN" sz="2800">
                <a:latin typeface="+mj-lt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19200" y="4058050"/>
            <a:ext cx="7924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>
                <a:latin typeface="+mj-lt"/>
              </a:rPr>
              <a:t>C</a:t>
            </a:r>
            <a:r>
              <a:rPr lang="vi-VN" sz="2800" smtClean="0">
                <a:latin typeface="+mj-lt"/>
              </a:rPr>
              <a:t>. Là công cụ hữu hiệu cho thiết kế 1 lần các trang trình chiếu; Tiết kiệm thời gian; Thao tác nhanh trong việc trình bày các trang trình chiếu.</a:t>
            </a:r>
            <a:endParaRPr lang="vi-VN" sz="280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4400" y="496204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err="1" smtClean="0">
                <a:solidFill>
                  <a:srgbClr val="FF0000"/>
                </a:solidFill>
                <a:latin typeface="+mj-lt"/>
              </a:rPr>
              <a:t>Chọn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câu </a:t>
            </a:r>
            <a:r>
              <a:rPr lang="vi-VN" sz="3200" err="1" smtClean="0">
                <a:solidFill>
                  <a:srgbClr val="FF0000"/>
                </a:solidFill>
                <a:latin typeface="+mj-lt"/>
              </a:rPr>
              <a:t>trả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err="1" smtClean="0">
                <a:solidFill>
                  <a:srgbClr val="FF0000"/>
                </a:solidFill>
                <a:latin typeface="+mj-lt"/>
              </a:rPr>
              <a:t>lời</a:t>
            </a:r>
            <a:r>
              <a:rPr lang="vi-VN" sz="3200">
                <a:solidFill>
                  <a:srgbClr val="FF0000"/>
                </a:solidFill>
                <a:latin typeface="+mj-lt"/>
              </a:rPr>
              <a:t> </a:t>
            </a:r>
            <a:r>
              <a:rPr lang="vi-VN" sz="3200" smtClean="0">
                <a:solidFill>
                  <a:srgbClr val="FF0000"/>
                </a:solidFill>
                <a:latin typeface="+mj-lt"/>
              </a:rPr>
              <a:t>đúng nhất:</a:t>
            </a:r>
            <a:endParaRPr lang="vi-VN" sz="32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9" name="Action Button: Home 8">
            <a:hlinkClick r:id="rId4" action="ppaction://hlinksldjump" highlightClick="1"/>
          </p:cNvPr>
          <p:cNvSpPr/>
          <p:nvPr/>
        </p:nvSpPr>
        <p:spPr>
          <a:xfrm>
            <a:off x="8610600" y="6268792"/>
            <a:ext cx="533400" cy="60960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11" name="Picture 7" descr="Hoabuo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" y="2035060"/>
            <a:ext cx="962025" cy="106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oacuoi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5769"/>
            <a:ext cx="1296988" cy="1176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7" descr="Hoabuo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" y="3155824"/>
            <a:ext cx="962025" cy="106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7" descr="Hoabuon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79" y="5564188"/>
            <a:ext cx="962025" cy="106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373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CC33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4"/>
          <p:cNvGrpSpPr/>
          <p:nvPr/>
        </p:nvGrpSpPr>
        <p:grpSpPr>
          <a:xfrm>
            <a:off x="-73468" y="2460665"/>
            <a:ext cx="3199155" cy="523220"/>
            <a:chOff x="157704" y="1803836"/>
            <a:chExt cx="2703840" cy="523220"/>
          </a:xfrm>
        </p:grpSpPr>
        <p:sp>
          <p:nvSpPr>
            <p:cNvPr id="14" name="Teardrop 13"/>
            <p:cNvSpPr/>
            <p:nvPr/>
          </p:nvSpPr>
          <p:spPr bwMode="auto">
            <a:xfrm rot="8100000">
              <a:off x="157704" y="1900381"/>
              <a:ext cx="258245" cy="258313"/>
            </a:xfrm>
            <a:prstGeom prst="teardrop">
              <a:avLst/>
            </a:prstGeom>
            <a:solidFill>
              <a:srgbClr val="F3591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800" dirty="0">
                <a:latin typeface="Lato Light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55318" y="1803836"/>
              <a:ext cx="2406226" cy="523220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just"/>
              <a:r>
                <a:rPr lang="en-US" sz="2800" b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Tạo trang mẫu</a:t>
              </a:r>
              <a:endPara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62200" y="1041467"/>
            <a:ext cx="4052203" cy="3855519"/>
            <a:chOff x="2729598" y="1041468"/>
            <a:chExt cx="3684805" cy="3566160"/>
          </a:xfrm>
        </p:grpSpPr>
        <p:sp>
          <p:nvSpPr>
            <p:cNvPr id="26" name="Freeform 3034"/>
            <p:cNvSpPr>
              <a:spLocks/>
            </p:cNvSpPr>
            <p:nvPr/>
          </p:nvSpPr>
          <p:spPr bwMode="auto">
            <a:xfrm>
              <a:off x="3943176" y="2577086"/>
              <a:ext cx="2471227" cy="2030542"/>
            </a:xfrm>
            <a:custGeom>
              <a:avLst/>
              <a:gdLst>
                <a:gd name="T0" fmla="*/ 2114 w 2917"/>
                <a:gd name="T1" fmla="*/ 0 h 2394"/>
                <a:gd name="T2" fmla="*/ 2152 w 2917"/>
                <a:gd name="T3" fmla="*/ 28 h 2394"/>
                <a:gd name="T4" fmla="*/ 2377 w 2917"/>
                <a:gd name="T5" fmla="*/ 233 h 2394"/>
                <a:gd name="T6" fmla="*/ 2515 w 2917"/>
                <a:gd name="T7" fmla="*/ 382 h 2394"/>
                <a:gd name="T8" fmla="*/ 2607 w 2917"/>
                <a:gd name="T9" fmla="*/ 496 h 2394"/>
                <a:gd name="T10" fmla="*/ 2695 w 2917"/>
                <a:gd name="T11" fmla="*/ 619 h 2394"/>
                <a:gd name="T12" fmla="*/ 2774 w 2917"/>
                <a:gd name="T13" fmla="*/ 753 h 2394"/>
                <a:gd name="T14" fmla="*/ 2840 w 2917"/>
                <a:gd name="T15" fmla="*/ 893 h 2394"/>
                <a:gd name="T16" fmla="*/ 2888 w 2917"/>
                <a:gd name="T17" fmla="*/ 1039 h 2394"/>
                <a:gd name="T18" fmla="*/ 2910 w 2917"/>
                <a:gd name="T19" fmla="*/ 1152 h 2394"/>
                <a:gd name="T20" fmla="*/ 2917 w 2917"/>
                <a:gd name="T21" fmla="*/ 1229 h 2394"/>
                <a:gd name="T22" fmla="*/ 2917 w 2917"/>
                <a:gd name="T23" fmla="*/ 1305 h 2394"/>
                <a:gd name="T24" fmla="*/ 2910 w 2917"/>
                <a:gd name="T25" fmla="*/ 1383 h 2394"/>
                <a:gd name="T26" fmla="*/ 2895 w 2917"/>
                <a:gd name="T27" fmla="*/ 1461 h 2394"/>
                <a:gd name="T28" fmla="*/ 2871 w 2917"/>
                <a:gd name="T29" fmla="*/ 1538 h 2394"/>
                <a:gd name="T30" fmla="*/ 2839 w 2917"/>
                <a:gd name="T31" fmla="*/ 1616 h 2394"/>
                <a:gd name="T32" fmla="*/ 2796 w 2917"/>
                <a:gd name="T33" fmla="*/ 1694 h 2394"/>
                <a:gd name="T34" fmla="*/ 2771 w 2917"/>
                <a:gd name="T35" fmla="*/ 1733 h 2394"/>
                <a:gd name="T36" fmla="*/ 2739 w 2917"/>
                <a:gd name="T37" fmla="*/ 1779 h 2394"/>
                <a:gd name="T38" fmla="*/ 2666 w 2917"/>
                <a:gd name="T39" fmla="*/ 1865 h 2394"/>
                <a:gd name="T40" fmla="*/ 2587 w 2917"/>
                <a:gd name="T41" fmla="*/ 1943 h 2394"/>
                <a:gd name="T42" fmla="*/ 2502 w 2917"/>
                <a:gd name="T43" fmla="*/ 2014 h 2394"/>
                <a:gd name="T44" fmla="*/ 2411 w 2917"/>
                <a:gd name="T45" fmla="*/ 2076 h 2394"/>
                <a:gd name="T46" fmla="*/ 2314 w 2917"/>
                <a:gd name="T47" fmla="*/ 2133 h 2394"/>
                <a:gd name="T48" fmla="*/ 2211 w 2917"/>
                <a:gd name="T49" fmla="*/ 2183 h 2394"/>
                <a:gd name="T50" fmla="*/ 2105 w 2917"/>
                <a:gd name="T51" fmla="*/ 2227 h 2394"/>
                <a:gd name="T52" fmla="*/ 1941 w 2917"/>
                <a:gd name="T53" fmla="*/ 2281 h 2394"/>
                <a:gd name="T54" fmla="*/ 1712 w 2917"/>
                <a:gd name="T55" fmla="*/ 2334 h 2394"/>
                <a:gd name="T56" fmla="*/ 1478 w 2917"/>
                <a:gd name="T57" fmla="*/ 2369 h 2394"/>
                <a:gd name="T58" fmla="*/ 1245 w 2917"/>
                <a:gd name="T59" fmla="*/ 2389 h 2394"/>
                <a:gd name="T60" fmla="*/ 1018 w 2917"/>
                <a:gd name="T61" fmla="*/ 2394 h 2394"/>
                <a:gd name="T62" fmla="*/ 800 w 2917"/>
                <a:gd name="T63" fmla="*/ 2390 h 2394"/>
                <a:gd name="T64" fmla="*/ 502 w 2917"/>
                <a:gd name="T65" fmla="*/ 2369 h 2394"/>
                <a:gd name="T66" fmla="*/ 65 w 2917"/>
                <a:gd name="T67" fmla="*/ 2311 h 2394"/>
                <a:gd name="T68" fmla="*/ 0 w 2917"/>
                <a:gd name="T69" fmla="*/ 2297 h 2394"/>
                <a:gd name="T70" fmla="*/ 34 w 2917"/>
                <a:gd name="T71" fmla="*/ 2294 h 2394"/>
                <a:gd name="T72" fmla="*/ 272 w 2917"/>
                <a:gd name="T73" fmla="*/ 2256 h 2394"/>
                <a:gd name="T74" fmla="*/ 501 w 2917"/>
                <a:gd name="T75" fmla="*/ 2205 h 2394"/>
                <a:gd name="T76" fmla="*/ 699 w 2917"/>
                <a:gd name="T77" fmla="*/ 2144 h 2394"/>
                <a:gd name="T78" fmla="*/ 840 w 2917"/>
                <a:gd name="T79" fmla="*/ 2093 h 2394"/>
                <a:gd name="T80" fmla="*/ 985 w 2917"/>
                <a:gd name="T81" fmla="*/ 2032 h 2394"/>
                <a:gd name="T82" fmla="*/ 1133 w 2917"/>
                <a:gd name="T83" fmla="*/ 1960 h 2394"/>
                <a:gd name="T84" fmla="*/ 1281 w 2917"/>
                <a:gd name="T85" fmla="*/ 1877 h 2394"/>
                <a:gd name="T86" fmla="*/ 1427 w 2917"/>
                <a:gd name="T87" fmla="*/ 1782 h 2394"/>
                <a:gd name="T88" fmla="*/ 1569 w 2917"/>
                <a:gd name="T89" fmla="*/ 1673 h 2394"/>
                <a:gd name="T90" fmla="*/ 1702 w 2917"/>
                <a:gd name="T91" fmla="*/ 1550 h 2394"/>
                <a:gd name="T92" fmla="*/ 1767 w 2917"/>
                <a:gd name="T93" fmla="*/ 1483 h 2394"/>
                <a:gd name="T94" fmla="*/ 1810 w 2917"/>
                <a:gd name="T95" fmla="*/ 1433 h 2394"/>
                <a:gd name="T96" fmla="*/ 1884 w 2917"/>
                <a:gd name="T97" fmla="*/ 1327 h 2394"/>
                <a:gd name="T98" fmla="*/ 1946 w 2917"/>
                <a:gd name="T99" fmla="*/ 1214 h 2394"/>
                <a:gd name="T100" fmla="*/ 1998 w 2917"/>
                <a:gd name="T101" fmla="*/ 1095 h 2394"/>
                <a:gd name="T102" fmla="*/ 2038 w 2917"/>
                <a:gd name="T103" fmla="*/ 973 h 2394"/>
                <a:gd name="T104" fmla="*/ 2070 w 2917"/>
                <a:gd name="T105" fmla="*/ 849 h 2394"/>
                <a:gd name="T106" fmla="*/ 2104 w 2917"/>
                <a:gd name="T107" fmla="*/ 666 h 2394"/>
                <a:gd name="T108" fmla="*/ 2125 w 2917"/>
                <a:gd name="T109" fmla="*/ 435 h 2394"/>
                <a:gd name="T110" fmla="*/ 2129 w 2917"/>
                <a:gd name="T111" fmla="*/ 238 h 2394"/>
                <a:gd name="T112" fmla="*/ 2118 w 2917"/>
                <a:gd name="T113" fmla="*/ 30 h 2394"/>
                <a:gd name="T114" fmla="*/ 2114 w 2917"/>
                <a:gd name="T115" fmla="*/ 0 h 2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17" h="2394">
                  <a:moveTo>
                    <a:pt x="2114" y="0"/>
                  </a:moveTo>
                  <a:lnTo>
                    <a:pt x="2152" y="28"/>
                  </a:lnTo>
                  <a:lnTo>
                    <a:pt x="2377" y="233"/>
                  </a:lnTo>
                  <a:lnTo>
                    <a:pt x="2515" y="382"/>
                  </a:lnTo>
                  <a:lnTo>
                    <a:pt x="2607" y="496"/>
                  </a:lnTo>
                  <a:lnTo>
                    <a:pt x="2695" y="619"/>
                  </a:lnTo>
                  <a:lnTo>
                    <a:pt x="2774" y="753"/>
                  </a:lnTo>
                  <a:lnTo>
                    <a:pt x="2840" y="893"/>
                  </a:lnTo>
                  <a:lnTo>
                    <a:pt x="2888" y="1039"/>
                  </a:lnTo>
                  <a:lnTo>
                    <a:pt x="2910" y="1152"/>
                  </a:lnTo>
                  <a:lnTo>
                    <a:pt x="2917" y="1229"/>
                  </a:lnTo>
                  <a:lnTo>
                    <a:pt x="2917" y="1305"/>
                  </a:lnTo>
                  <a:lnTo>
                    <a:pt x="2910" y="1383"/>
                  </a:lnTo>
                  <a:lnTo>
                    <a:pt x="2895" y="1461"/>
                  </a:lnTo>
                  <a:lnTo>
                    <a:pt x="2871" y="1538"/>
                  </a:lnTo>
                  <a:lnTo>
                    <a:pt x="2839" y="1616"/>
                  </a:lnTo>
                  <a:lnTo>
                    <a:pt x="2796" y="1694"/>
                  </a:lnTo>
                  <a:lnTo>
                    <a:pt x="2771" y="1733"/>
                  </a:lnTo>
                  <a:lnTo>
                    <a:pt x="2739" y="1779"/>
                  </a:lnTo>
                  <a:lnTo>
                    <a:pt x="2666" y="1865"/>
                  </a:lnTo>
                  <a:lnTo>
                    <a:pt x="2587" y="1943"/>
                  </a:lnTo>
                  <a:lnTo>
                    <a:pt x="2502" y="2014"/>
                  </a:lnTo>
                  <a:lnTo>
                    <a:pt x="2411" y="2076"/>
                  </a:lnTo>
                  <a:lnTo>
                    <a:pt x="2314" y="2133"/>
                  </a:lnTo>
                  <a:lnTo>
                    <a:pt x="2211" y="2183"/>
                  </a:lnTo>
                  <a:lnTo>
                    <a:pt x="2105" y="2227"/>
                  </a:lnTo>
                  <a:lnTo>
                    <a:pt x="1941" y="2281"/>
                  </a:lnTo>
                  <a:lnTo>
                    <a:pt x="1712" y="2334"/>
                  </a:lnTo>
                  <a:lnTo>
                    <a:pt x="1478" y="2369"/>
                  </a:lnTo>
                  <a:lnTo>
                    <a:pt x="1245" y="2389"/>
                  </a:lnTo>
                  <a:lnTo>
                    <a:pt x="1018" y="2394"/>
                  </a:lnTo>
                  <a:lnTo>
                    <a:pt x="800" y="2390"/>
                  </a:lnTo>
                  <a:lnTo>
                    <a:pt x="502" y="2369"/>
                  </a:lnTo>
                  <a:lnTo>
                    <a:pt x="65" y="2311"/>
                  </a:lnTo>
                  <a:lnTo>
                    <a:pt x="0" y="2297"/>
                  </a:lnTo>
                  <a:lnTo>
                    <a:pt x="34" y="2294"/>
                  </a:lnTo>
                  <a:lnTo>
                    <a:pt x="272" y="2256"/>
                  </a:lnTo>
                  <a:lnTo>
                    <a:pt x="501" y="2205"/>
                  </a:lnTo>
                  <a:lnTo>
                    <a:pt x="699" y="2144"/>
                  </a:lnTo>
                  <a:lnTo>
                    <a:pt x="840" y="2093"/>
                  </a:lnTo>
                  <a:lnTo>
                    <a:pt x="985" y="2032"/>
                  </a:lnTo>
                  <a:lnTo>
                    <a:pt x="1133" y="1960"/>
                  </a:lnTo>
                  <a:lnTo>
                    <a:pt x="1281" y="1877"/>
                  </a:lnTo>
                  <a:lnTo>
                    <a:pt x="1427" y="1782"/>
                  </a:lnTo>
                  <a:lnTo>
                    <a:pt x="1569" y="1673"/>
                  </a:lnTo>
                  <a:lnTo>
                    <a:pt x="1702" y="1550"/>
                  </a:lnTo>
                  <a:lnTo>
                    <a:pt x="1767" y="1483"/>
                  </a:lnTo>
                  <a:lnTo>
                    <a:pt x="1810" y="1433"/>
                  </a:lnTo>
                  <a:lnTo>
                    <a:pt x="1884" y="1327"/>
                  </a:lnTo>
                  <a:lnTo>
                    <a:pt x="1946" y="1214"/>
                  </a:lnTo>
                  <a:lnTo>
                    <a:pt x="1998" y="1095"/>
                  </a:lnTo>
                  <a:lnTo>
                    <a:pt x="2038" y="973"/>
                  </a:lnTo>
                  <a:lnTo>
                    <a:pt x="2070" y="849"/>
                  </a:lnTo>
                  <a:lnTo>
                    <a:pt x="2104" y="666"/>
                  </a:lnTo>
                  <a:lnTo>
                    <a:pt x="2125" y="435"/>
                  </a:lnTo>
                  <a:lnTo>
                    <a:pt x="2129" y="238"/>
                  </a:lnTo>
                  <a:lnTo>
                    <a:pt x="2118" y="30"/>
                  </a:lnTo>
                  <a:lnTo>
                    <a:pt x="2114" y="0"/>
                  </a:lnTo>
                  <a:close/>
                </a:path>
              </a:pathLst>
            </a:custGeom>
            <a:solidFill>
              <a:srgbClr val="1AA8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365760" rIns="274320" bIns="45720" numCol="1" anchor="ctr" anchorCtr="0" compatLnSpc="1">
              <a:prstTxWarp prst="textNoShape">
                <a:avLst/>
              </a:prstTxWarp>
            </a:bodyPr>
            <a:lstStyle/>
            <a:p>
              <a:pPr algn="r"/>
              <a:r>
                <a:rPr lang="en-US" sz="3200" b="1" smtClean="0">
                  <a:solidFill>
                    <a:schemeClr val="bg1"/>
                  </a:solidFill>
                </a:rPr>
                <a:t>03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7" name="Freeform 3035"/>
            <p:cNvSpPr>
              <a:spLocks/>
            </p:cNvSpPr>
            <p:nvPr/>
          </p:nvSpPr>
          <p:spPr bwMode="auto">
            <a:xfrm>
              <a:off x="2729598" y="1756735"/>
              <a:ext cx="1650875" cy="2691568"/>
            </a:xfrm>
            <a:custGeom>
              <a:avLst/>
              <a:gdLst>
                <a:gd name="T0" fmla="*/ 1946 w 1946"/>
                <a:gd name="T1" fmla="*/ 2979 h 3175"/>
                <a:gd name="T2" fmla="*/ 1904 w 1946"/>
                <a:gd name="T3" fmla="*/ 2998 h 3175"/>
                <a:gd name="T4" fmla="*/ 1613 w 1946"/>
                <a:gd name="T5" fmla="*/ 3091 h 3175"/>
                <a:gd name="T6" fmla="*/ 1415 w 1946"/>
                <a:gd name="T7" fmla="*/ 3135 h 3175"/>
                <a:gd name="T8" fmla="*/ 1271 w 1946"/>
                <a:gd name="T9" fmla="*/ 3158 h 3175"/>
                <a:gd name="T10" fmla="*/ 1120 w 1946"/>
                <a:gd name="T11" fmla="*/ 3173 h 3175"/>
                <a:gd name="T12" fmla="*/ 965 w 1946"/>
                <a:gd name="T13" fmla="*/ 3175 h 3175"/>
                <a:gd name="T14" fmla="*/ 811 w 1946"/>
                <a:gd name="T15" fmla="*/ 3162 h 3175"/>
                <a:gd name="T16" fmla="*/ 659 w 1946"/>
                <a:gd name="T17" fmla="*/ 3131 h 3175"/>
                <a:gd name="T18" fmla="*/ 552 w 1946"/>
                <a:gd name="T19" fmla="*/ 3092 h 3175"/>
                <a:gd name="T20" fmla="*/ 482 w 1946"/>
                <a:gd name="T21" fmla="*/ 3061 h 3175"/>
                <a:gd name="T22" fmla="*/ 414 w 1946"/>
                <a:gd name="T23" fmla="*/ 3022 h 3175"/>
                <a:gd name="T24" fmla="*/ 351 w 1946"/>
                <a:gd name="T25" fmla="*/ 2977 h 3175"/>
                <a:gd name="T26" fmla="*/ 291 w 1946"/>
                <a:gd name="T27" fmla="*/ 2925 h 3175"/>
                <a:gd name="T28" fmla="*/ 236 w 1946"/>
                <a:gd name="T29" fmla="*/ 2867 h 3175"/>
                <a:gd name="T30" fmla="*/ 185 w 1946"/>
                <a:gd name="T31" fmla="*/ 2799 h 3175"/>
                <a:gd name="T32" fmla="*/ 138 w 1946"/>
                <a:gd name="T33" fmla="*/ 2724 h 3175"/>
                <a:gd name="T34" fmla="*/ 118 w 1946"/>
                <a:gd name="T35" fmla="*/ 2683 h 3175"/>
                <a:gd name="T36" fmla="*/ 94 w 1946"/>
                <a:gd name="T37" fmla="*/ 2631 h 3175"/>
                <a:gd name="T38" fmla="*/ 55 w 1946"/>
                <a:gd name="T39" fmla="*/ 2526 h 3175"/>
                <a:gd name="T40" fmla="*/ 27 w 1946"/>
                <a:gd name="T41" fmla="*/ 2418 h 3175"/>
                <a:gd name="T42" fmla="*/ 9 w 1946"/>
                <a:gd name="T43" fmla="*/ 2309 h 3175"/>
                <a:gd name="T44" fmla="*/ 0 w 1946"/>
                <a:gd name="T45" fmla="*/ 2198 h 3175"/>
                <a:gd name="T46" fmla="*/ 0 w 1946"/>
                <a:gd name="T47" fmla="*/ 2085 h 3175"/>
                <a:gd name="T48" fmla="*/ 7 w 1946"/>
                <a:gd name="T49" fmla="*/ 1972 h 3175"/>
                <a:gd name="T50" fmla="*/ 23 w 1946"/>
                <a:gd name="T51" fmla="*/ 1860 h 3175"/>
                <a:gd name="T52" fmla="*/ 58 w 1946"/>
                <a:gd name="T53" fmla="*/ 1689 h 3175"/>
                <a:gd name="T54" fmla="*/ 125 w 1946"/>
                <a:gd name="T55" fmla="*/ 1464 h 3175"/>
                <a:gd name="T56" fmla="*/ 212 w 1946"/>
                <a:gd name="T57" fmla="*/ 1244 h 3175"/>
                <a:gd name="T58" fmla="*/ 312 w 1946"/>
                <a:gd name="T59" fmla="*/ 1033 h 3175"/>
                <a:gd name="T60" fmla="*/ 422 w 1946"/>
                <a:gd name="T61" fmla="*/ 833 h 3175"/>
                <a:gd name="T62" fmla="*/ 535 w 1946"/>
                <a:gd name="T63" fmla="*/ 646 h 3175"/>
                <a:gd name="T64" fmla="*/ 701 w 1946"/>
                <a:gd name="T65" fmla="*/ 399 h 3175"/>
                <a:gd name="T66" fmla="*/ 969 w 1946"/>
                <a:gd name="T67" fmla="*/ 50 h 3175"/>
                <a:gd name="T68" fmla="*/ 1015 w 1946"/>
                <a:gd name="T69" fmla="*/ 0 h 3175"/>
                <a:gd name="T70" fmla="*/ 999 w 1946"/>
                <a:gd name="T71" fmla="*/ 31 h 3175"/>
                <a:gd name="T72" fmla="*/ 913 w 1946"/>
                <a:gd name="T73" fmla="*/ 256 h 3175"/>
                <a:gd name="T74" fmla="*/ 845 w 1946"/>
                <a:gd name="T75" fmla="*/ 479 h 3175"/>
                <a:gd name="T76" fmla="*/ 798 w 1946"/>
                <a:gd name="T77" fmla="*/ 683 h 3175"/>
                <a:gd name="T78" fmla="*/ 771 w 1946"/>
                <a:gd name="T79" fmla="*/ 830 h 3175"/>
                <a:gd name="T80" fmla="*/ 751 w 1946"/>
                <a:gd name="T81" fmla="*/ 986 h 3175"/>
                <a:gd name="T82" fmla="*/ 740 w 1946"/>
                <a:gd name="T83" fmla="*/ 1149 h 3175"/>
                <a:gd name="T84" fmla="*/ 737 w 1946"/>
                <a:gd name="T85" fmla="*/ 1319 h 3175"/>
                <a:gd name="T86" fmla="*/ 748 w 1946"/>
                <a:gd name="T87" fmla="*/ 1493 h 3175"/>
                <a:gd name="T88" fmla="*/ 771 w 1946"/>
                <a:gd name="T89" fmla="*/ 1670 h 3175"/>
                <a:gd name="T90" fmla="*/ 810 w 1946"/>
                <a:gd name="T91" fmla="*/ 1848 h 3175"/>
                <a:gd name="T92" fmla="*/ 837 w 1946"/>
                <a:gd name="T93" fmla="*/ 1937 h 3175"/>
                <a:gd name="T94" fmla="*/ 858 w 1946"/>
                <a:gd name="T95" fmla="*/ 1998 h 3175"/>
                <a:gd name="T96" fmla="*/ 912 w 1946"/>
                <a:gd name="T97" fmla="*/ 2116 h 3175"/>
                <a:gd name="T98" fmla="*/ 978 w 1946"/>
                <a:gd name="T99" fmla="*/ 2226 h 3175"/>
                <a:gd name="T100" fmla="*/ 1056 w 1946"/>
                <a:gd name="T101" fmla="*/ 2331 h 3175"/>
                <a:gd name="T102" fmla="*/ 1142 w 1946"/>
                <a:gd name="T103" fmla="*/ 2427 h 3175"/>
                <a:gd name="T104" fmla="*/ 1232 w 1946"/>
                <a:gd name="T105" fmla="*/ 2517 h 3175"/>
                <a:gd name="T106" fmla="*/ 1375 w 1946"/>
                <a:gd name="T107" fmla="*/ 2637 h 3175"/>
                <a:gd name="T108" fmla="*/ 1564 w 1946"/>
                <a:gd name="T109" fmla="*/ 2771 h 3175"/>
                <a:gd name="T110" fmla="*/ 1734 w 1946"/>
                <a:gd name="T111" fmla="*/ 2872 h 3175"/>
                <a:gd name="T112" fmla="*/ 1919 w 1946"/>
                <a:gd name="T113" fmla="*/ 2968 h 3175"/>
                <a:gd name="T114" fmla="*/ 1946 w 1946"/>
                <a:gd name="T115" fmla="*/ 2979 h 3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46" h="3175">
                  <a:moveTo>
                    <a:pt x="1946" y="2979"/>
                  </a:moveTo>
                  <a:lnTo>
                    <a:pt x="1904" y="2998"/>
                  </a:lnTo>
                  <a:lnTo>
                    <a:pt x="1613" y="3091"/>
                  </a:lnTo>
                  <a:lnTo>
                    <a:pt x="1415" y="3135"/>
                  </a:lnTo>
                  <a:lnTo>
                    <a:pt x="1271" y="3158"/>
                  </a:lnTo>
                  <a:lnTo>
                    <a:pt x="1120" y="3173"/>
                  </a:lnTo>
                  <a:lnTo>
                    <a:pt x="965" y="3175"/>
                  </a:lnTo>
                  <a:lnTo>
                    <a:pt x="811" y="3162"/>
                  </a:lnTo>
                  <a:lnTo>
                    <a:pt x="659" y="3131"/>
                  </a:lnTo>
                  <a:lnTo>
                    <a:pt x="552" y="3092"/>
                  </a:lnTo>
                  <a:lnTo>
                    <a:pt x="482" y="3061"/>
                  </a:lnTo>
                  <a:lnTo>
                    <a:pt x="414" y="3022"/>
                  </a:lnTo>
                  <a:lnTo>
                    <a:pt x="351" y="2977"/>
                  </a:lnTo>
                  <a:lnTo>
                    <a:pt x="291" y="2925"/>
                  </a:lnTo>
                  <a:lnTo>
                    <a:pt x="236" y="2867"/>
                  </a:lnTo>
                  <a:lnTo>
                    <a:pt x="185" y="2799"/>
                  </a:lnTo>
                  <a:lnTo>
                    <a:pt x="138" y="2724"/>
                  </a:lnTo>
                  <a:lnTo>
                    <a:pt x="118" y="2683"/>
                  </a:lnTo>
                  <a:lnTo>
                    <a:pt x="94" y="2631"/>
                  </a:lnTo>
                  <a:lnTo>
                    <a:pt x="55" y="2526"/>
                  </a:lnTo>
                  <a:lnTo>
                    <a:pt x="27" y="2418"/>
                  </a:lnTo>
                  <a:lnTo>
                    <a:pt x="9" y="2309"/>
                  </a:lnTo>
                  <a:lnTo>
                    <a:pt x="0" y="2198"/>
                  </a:lnTo>
                  <a:lnTo>
                    <a:pt x="0" y="2085"/>
                  </a:lnTo>
                  <a:lnTo>
                    <a:pt x="7" y="1972"/>
                  </a:lnTo>
                  <a:lnTo>
                    <a:pt x="23" y="1860"/>
                  </a:lnTo>
                  <a:lnTo>
                    <a:pt x="58" y="1689"/>
                  </a:lnTo>
                  <a:lnTo>
                    <a:pt x="125" y="1464"/>
                  </a:lnTo>
                  <a:lnTo>
                    <a:pt x="212" y="1244"/>
                  </a:lnTo>
                  <a:lnTo>
                    <a:pt x="312" y="1033"/>
                  </a:lnTo>
                  <a:lnTo>
                    <a:pt x="422" y="833"/>
                  </a:lnTo>
                  <a:lnTo>
                    <a:pt x="535" y="646"/>
                  </a:lnTo>
                  <a:lnTo>
                    <a:pt x="701" y="399"/>
                  </a:lnTo>
                  <a:lnTo>
                    <a:pt x="969" y="50"/>
                  </a:lnTo>
                  <a:lnTo>
                    <a:pt x="1015" y="0"/>
                  </a:lnTo>
                  <a:lnTo>
                    <a:pt x="999" y="31"/>
                  </a:lnTo>
                  <a:lnTo>
                    <a:pt x="913" y="256"/>
                  </a:lnTo>
                  <a:lnTo>
                    <a:pt x="845" y="479"/>
                  </a:lnTo>
                  <a:lnTo>
                    <a:pt x="798" y="683"/>
                  </a:lnTo>
                  <a:lnTo>
                    <a:pt x="771" y="830"/>
                  </a:lnTo>
                  <a:lnTo>
                    <a:pt x="751" y="986"/>
                  </a:lnTo>
                  <a:lnTo>
                    <a:pt x="740" y="1149"/>
                  </a:lnTo>
                  <a:lnTo>
                    <a:pt x="737" y="1319"/>
                  </a:lnTo>
                  <a:lnTo>
                    <a:pt x="748" y="1493"/>
                  </a:lnTo>
                  <a:lnTo>
                    <a:pt x="771" y="1670"/>
                  </a:lnTo>
                  <a:lnTo>
                    <a:pt x="810" y="1848"/>
                  </a:lnTo>
                  <a:lnTo>
                    <a:pt x="837" y="1937"/>
                  </a:lnTo>
                  <a:lnTo>
                    <a:pt x="858" y="1998"/>
                  </a:lnTo>
                  <a:lnTo>
                    <a:pt x="912" y="2116"/>
                  </a:lnTo>
                  <a:lnTo>
                    <a:pt x="978" y="2226"/>
                  </a:lnTo>
                  <a:lnTo>
                    <a:pt x="1056" y="2331"/>
                  </a:lnTo>
                  <a:lnTo>
                    <a:pt x="1142" y="2427"/>
                  </a:lnTo>
                  <a:lnTo>
                    <a:pt x="1232" y="2517"/>
                  </a:lnTo>
                  <a:lnTo>
                    <a:pt x="1375" y="2637"/>
                  </a:lnTo>
                  <a:lnTo>
                    <a:pt x="1564" y="2771"/>
                  </a:lnTo>
                  <a:lnTo>
                    <a:pt x="1734" y="2872"/>
                  </a:lnTo>
                  <a:lnTo>
                    <a:pt x="1919" y="2968"/>
                  </a:lnTo>
                  <a:lnTo>
                    <a:pt x="1946" y="2979"/>
                  </a:lnTo>
                  <a:close/>
                </a:path>
              </a:pathLst>
            </a:custGeom>
            <a:solidFill>
              <a:srgbClr val="F35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82880" tIns="45720" rIns="0" bIns="457200" numCol="1" anchor="b" anchorCtr="0" compatLnSpc="1">
              <a:prstTxWarp prst="textNoShape">
                <a:avLst/>
              </a:prstTxWarp>
            </a:bodyPr>
            <a:lstStyle/>
            <a:p>
              <a:r>
                <a:rPr lang="en-US" sz="3200" b="1" smtClean="0">
                  <a:solidFill>
                    <a:schemeClr val="bg1"/>
                  </a:solidFill>
                </a:rPr>
                <a:t>02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  <p:sp>
          <p:nvSpPr>
            <p:cNvPr id="28" name="Freeform 3036"/>
            <p:cNvSpPr>
              <a:spLocks/>
            </p:cNvSpPr>
            <p:nvPr/>
          </p:nvSpPr>
          <p:spPr bwMode="auto">
            <a:xfrm>
              <a:off x="3580460" y="1041468"/>
              <a:ext cx="2583092" cy="1796638"/>
            </a:xfrm>
            <a:custGeom>
              <a:avLst/>
              <a:gdLst>
                <a:gd name="T0" fmla="*/ 0 w 3046"/>
                <a:gd name="T1" fmla="*/ 1439 h 2121"/>
                <a:gd name="T2" fmla="*/ 5 w 3046"/>
                <a:gd name="T3" fmla="*/ 1391 h 2121"/>
                <a:gd name="T4" fmla="*/ 70 w 3046"/>
                <a:gd name="T5" fmla="*/ 1093 h 2121"/>
                <a:gd name="T6" fmla="*/ 131 w 3046"/>
                <a:gd name="T7" fmla="*/ 900 h 2121"/>
                <a:gd name="T8" fmla="*/ 183 w 3046"/>
                <a:gd name="T9" fmla="*/ 764 h 2121"/>
                <a:gd name="T10" fmla="*/ 246 w 3046"/>
                <a:gd name="T11" fmla="*/ 625 h 2121"/>
                <a:gd name="T12" fmla="*/ 321 w 3046"/>
                <a:gd name="T13" fmla="*/ 490 h 2121"/>
                <a:gd name="T14" fmla="*/ 409 w 3046"/>
                <a:gd name="T15" fmla="*/ 363 h 2121"/>
                <a:gd name="T16" fmla="*/ 512 w 3046"/>
                <a:gd name="T17" fmla="*/ 248 h 2121"/>
                <a:gd name="T18" fmla="*/ 600 w 3046"/>
                <a:gd name="T19" fmla="*/ 173 h 2121"/>
                <a:gd name="T20" fmla="*/ 662 w 3046"/>
                <a:gd name="T21" fmla="*/ 129 h 2121"/>
                <a:gd name="T22" fmla="*/ 728 w 3046"/>
                <a:gd name="T23" fmla="*/ 90 h 2121"/>
                <a:gd name="T24" fmla="*/ 800 w 3046"/>
                <a:gd name="T25" fmla="*/ 57 h 2121"/>
                <a:gd name="T26" fmla="*/ 873 w 3046"/>
                <a:gd name="T27" fmla="*/ 31 h 2121"/>
                <a:gd name="T28" fmla="*/ 954 w 3046"/>
                <a:gd name="T29" fmla="*/ 13 h 2121"/>
                <a:gd name="T30" fmla="*/ 1037 w 3046"/>
                <a:gd name="T31" fmla="*/ 3 h 2121"/>
                <a:gd name="T32" fmla="*/ 1125 w 3046"/>
                <a:gd name="T33" fmla="*/ 0 h 2121"/>
                <a:gd name="T34" fmla="*/ 1172 w 3046"/>
                <a:gd name="T35" fmla="*/ 3 h 2121"/>
                <a:gd name="T36" fmla="*/ 1229 w 3046"/>
                <a:gd name="T37" fmla="*/ 8 h 2121"/>
                <a:gd name="T38" fmla="*/ 1339 w 3046"/>
                <a:gd name="T39" fmla="*/ 26 h 2121"/>
                <a:gd name="T40" fmla="*/ 1445 w 3046"/>
                <a:gd name="T41" fmla="*/ 56 h 2121"/>
                <a:gd name="T42" fmla="*/ 1550 w 3046"/>
                <a:gd name="T43" fmla="*/ 95 h 2121"/>
                <a:gd name="T44" fmla="*/ 1650 w 3046"/>
                <a:gd name="T45" fmla="*/ 143 h 2121"/>
                <a:gd name="T46" fmla="*/ 1747 w 3046"/>
                <a:gd name="T47" fmla="*/ 199 h 2121"/>
                <a:gd name="T48" fmla="*/ 1842 w 3046"/>
                <a:gd name="T49" fmla="*/ 262 h 2121"/>
                <a:gd name="T50" fmla="*/ 1932 w 3046"/>
                <a:gd name="T51" fmla="*/ 332 h 2121"/>
                <a:gd name="T52" fmla="*/ 2062 w 3046"/>
                <a:gd name="T53" fmla="*/ 447 h 2121"/>
                <a:gd name="T54" fmla="*/ 2223 w 3046"/>
                <a:gd name="T55" fmla="*/ 619 h 2121"/>
                <a:gd name="T56" fmla="*/ 2369 w 3046"/>
                <a:gd name="T57" fmla="*/ 804 h 2121"/>
                <a:gd name="T58" fmla="*/ 2503 w 3046"/>
                <a:gd name="T59" fmla="*/ 997 h 2121"/>
                <a:gd name="T60" fmla="*/ 2622 w 3046"/>
                <a:gd name="T61" fmla="*/ 1191 h 2121"/>
                <a:gd name="T62" fmla="*/ 2726 w 3046"/>
                <a:gd name="T63" fmla="*/ 1382 h 2121"/>
                <a:gd name="T64" fmla="*/ 2858 w 3046"/>
                <a:gd name="T65" fmla="*/ 1649 h 2121"/>
                <a:gd name="T66" fmla="*/ 3025 w 3046"/>
                <a:gd name="T67" fmla="*/ 2057 h 2121"/>
                <a:gd name="T68" fmla="*/ 3046 w 3046"/>
                <a:gd name="T69" fmla="*/ 2121 h 2121"/>
                <a:gd name="T70" fmla="*/ 3026 w 3046"/>
                <a:gd name="T71" fmla="*/ 2092 h 2121"/>
                <a:gd name="T72" fmla="*/ 2876 w 3046"/>
                <a:gd name="T73" fmla="*/ 1904 h 2121"/>
                <a:gd name="T74" fmla="*/ 2715 w 3046"/>
                <a:gd name="T75" fmla="*/ 1733 h 2121"/>
                <a:gd name="T76" fmla="*/ 2564 w 3046"/>
                <a:gd name="T77" fmla="*/ 1592 h 2121"/>
                <a:gd name="T78" fmla="*/ 2450 w 3046"/>
                <a:gd name="T79" fmla="*/ 1495 h 2121"/>
                <a:gd name="T80" fmla="*/ 2324 w 3046"/>
                <a:gd name="T81" fmla="*/ 1400 h 2121"/>
                <a:gd name="T82" fmla="*/ 2188 w 3046"/>
                <a:gd name="T83" fmla="*/ 1307 h 2121"/>
                <a:gd name="T84" fmla="*/ 2043 w 3046"/>
                <a:gd name="T85" fmla="*/ 1221 h 2121"/>
                <a:gd name="T86" fmla="*/ 1887 w 3046"/>
                <a:gd name="T87" fmla="*/ 1142 h 2121"/>
                <a:gd name="T88" fmla="*/ 1721 w 3046"/>
                <a:gd name="T89" fmla="*/ 1075 h 2121"/>
                <a:gd name="T90" fmla="*/ 1547 w 3046"/>
                <a:gd name="T91" fmla="*/ 1019 h 2121"/>
                <a:gd name="T92" fmla="*/ 1458 w 3046"/>
                <a:gd name="T93" fmla="*/ 998 h 2121"/>
                <a:gd name="T94" fmla="*/ 1393 w 3046"/>
                <a:gd name="T95" fmla="*/ 985 h 2121"/>
                <a:gd name="T96" fmla="*/ 1265 w 3046"/>
                <a:gd name="T97" fmla="*/ 974 h 2121"/>
                <a:gd name="T98" fmla="*/ 1135 w 3046"/>
                <a:gd name="T99" fmla="*/ 976 h 2121"/>
                <a:gd name="T100" fmla="*/ 1007 w 3046"/>
                <a:gd name="T101" fmla="*/ 992 h 2121"/>
                <a:gd name="T102" fmla="*/ 880 w 3046"/>
                <a:gd name="T103" fmla="*/ 1018 h 2121"/>
                <a:gd name="T104" fmla="*/ 757 w 3046"/>
                <a:gd name="T105" fmla="*/ 1051 h 2121"/>
                <a:gd name="T106" fmla="*/ 582 w 3046"/>
                <a:gd name="T107" fmla="*/ 1114 h 2121"/>
                <a:gd name="T108" fmla="*/ 372 w 3046"/>
                <a:gd name="T109" fmla="*/ 1211 h 2121"/>
                <a:gd name="T110" fmla="*/ 199 w 3046"/>
                <a:gd name="T111" fmla="*/ 1307 h 2121"/>
                <a:gd name="T112" fmla="*/ 24 w 3046"/>
                <a:gd name="T113" fmla="*/ 1420 h 2121"/>
                <a:gd name="T114" fmla="*/ 0 w 3046"/>
                <a:gd name="T115" fmla="*/ 1439 h 2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46" h="2121">
                  <a:moveTo>
                    <a:pt x="0" y="1439"/>
                  </a:moveTo>
                  <a:lnTo>
                    <a:pt x="5" y="1391"/>
                  </a:lnTo>
                  <a:lnTo>
                    <a:pt x="70" y="1093"/>
                  </a:lnTo>
                  <a:lnTo>
                    <a:pt x="131" y="900"/>
                  </a:lnTo>
                  <a:lnTo>
                    <a:pt x="183" y="764"/>
                  </a:lnTo>
                  <a:lnTo>
                    <a:pt x="246" y="625"/>
                  </a:lnTo>
                  <a:lnTo>
                    <a:pt x="321" y="490"/>
                  </a:lnTo>
                  <a:lnTo>
                    <a:pt x="409" y="363"/>
                  </a:lnTo>
                  <a:lnTo>
                    <a:pt x="512" y="248"/>
                  </a:lnTo>
                  <a:lnTo>
                    <a:pt x="600" y="173"/>
                  </a:lnTo>
                  <a:lnTo>
                    <a:pt x="662" y="129"/>
                  </a:lnTo>
                  <a:lnTo>
                    <a:pt x="728" y="90"/>
                  </a:lnTo>
                  <a:lnTo>
                    <a:pt x="800" y="57"/>
                  </a:lnTo>
                  <a:lnTo>
                    <a:pt x="873" y="31"/>
                  </a:lnTo>
                  <a:lnTo>
                    <a:pt x="954" y="13"/>
                  </a:lnTo>
                  <a:lnTo>
                    <a:pt x="1037" y="3"/>
                  </a:lnTo>
                  <a:lnTo>
                    <a:pt x="1125" y="0"/>
                  </a:lnTo>
                  <a:lnTo>
                    <a:pt x="1172" y="3"/>
                  </a:lnTo>
                  <a:lnTo>
                    <a:pt x="1229" y="8"/>
                  </a:lnTo>
                  <a:lnTo>
                    <a:pt x="1339" y="26"/>
                  </a:lnTo>
                  <a:lnTo>
                    <a:pt x="1445" y="56"/>
                  </a:lnTo>
                  <a:lnTo>
                    <a:pt x="1550" y="95"/>
                  </a:lnTo>
                  <a:lnTo>
                    <a:pt x="1650" y="143"/>
                  </a:lnTo>
                  <a:lnTo>
                    <a:pt x="1747" y="199"/>
                  </a:lnTo>
                  <a:lnTo>
                    <a:pt x="1842" y="262"/>
                  </a:lnTo>
                  <a:lnTo>
                    <a:pt x="1932" y="332"/>
                  </a:lnTo>
                  <a:lnTo>
                    <a:pt x="2062" y="447"/>
                  </a:lnTo>
                  <a:lnTo>
                    <a:pt x="2223" y="619"/>
                  </a:lnTo>
                  <a:lnTo>
                    <a:pt x="2369" y="804"/>
                  </a:lnTo>
                  <a:lnTo>
                    <a:pt x="2503" y="997"/>
                  </a:lnTo>
                  <a:lnTo>
                    <a:pt x="2622" y="1191"/>
                  </a:lnTo>
                  <a:lnTo>
                    <a:pt x="2726" y="1382"/>
                  </a:lnTo>
                  <a:lnTo>
                    <a:pt x="2858" y="1649"/>
                  </a:lnTo>
                  <a:lnTo>
                    <a:pt x="3025" y="2057"/>
                  </a:lnTo>
                  <a:lnTo>
                    <a:pt x="3046" y="2121"/>
                  </a:lnTo>
                  <a:lnTo>
                    <a:pt x="3026" y="2092"/>
                  </a:lnTo>
                  <a:lnTo>
                    <a:pt x="2876" y="1904"/>
                  </a:lnTo>
                  <a:lnTo>
                    <a:pt x="2715" y="1733"/>
                  </a:lnTo>
                  <a:lnTo>
                    <a:pt x="2564" y="1592"/>
                  </a:lnTo>
                  <a:lnTo>
                    <a:pt x="2450" y="1495"/>
                  </a:lnTo>
                  <a:lnTo>
                    <a:pt x="2324" y="1400"/>
                  </a:lnTo>
                  <a:lnTo>
                    <a:pt x="2188" y="1307"/>
                  </a:lnTo>
                  <a:lnTo>
                    <a:pt x="2043" y="1221"/>
                  </a:lnTo>
                  <a:lnTo>
                    <a:pt x="1887" y="1142"/>
                  </a:lnTo>
                  <a:lnTo>
                    <a:pt x="1721" y="1075"/>
                  </a:lnTo>
                  <a:lnTo>
                    <a:pt x="1547" y="1019"/>
                  </a:lnTo>
                  <a:lnTo>
                    <a:pt x="1458" y="998"/>
                  </a:lnTo>
                  <a:lnTo>
                    <a:pt x="1393" y="985"/>
                  </a:lnTo>
                  <a:lnTo>
                    <a:pt x="1265" y="974"/>
                  </a:lnTo>
                  <a:lnTo>
                    <a:pt x="1135" y="976"/>
                  </a:lnTo>
                  <a:lnTo>
                    <a:pt x="1007" y="992"/>
                  </a:lnTo>
                  <a:lnTo>
                    <a:pt x="880" y="1018"/>
                  </a:lnTo>
                  <a:lnTo>
                    <a:pt x="757" y="1051"/>
                  </a:lnTo>
                  <a:lnTo>
                    <a:pt x="582" y="1114"/>
                  </a:lnTo>
                  <a:lnTo>
                    <a:pt x="372" y="1211"/>
                  </a:lnTo>
                  <a:lnTo>
                    <a:pt x="199" y="1307"/>
                  </a:lnTo>
                  <a:lnTo>
                    <a:pt x="24" y="1420"/>
                  </a:lnTo>
                  <a:lnTo>
                    <a:pt x="0" y="1439"/>
                  </a:lnTo>
                  <a:close/>
                </a:path>
              </a:pathLst>
            </a:custGeom>
            <a:solidFill>
              <a:srgbClr val="3939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22960" tIns="2743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01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482162" y="1065078"/>
            <a:ext cx="3184151" cy="954107"/>
            <a:chOff x="5408833" y="230257"/>
            <a:chExt cx="3184151" cy="954107"/>
          </a:xfrm>
        </p:grpSpPr>
        <p:sp>
          <p:nvSpPr>
            <p:cNvPr id="77" name="Teardrop 76"/>
            <p:cNvSpPr/>
            <p:nvPr/>
          </p:nvSpPr>
          <p:spPr bwMode="auto">
            <a:xfrm rot="8100000">
              <a:off x="5408833" y="578155"/>
              <a:ext cx="258245" cy="258313"/>
            </a:xfrm>
            <a:prstGeom prst="teardrop">
              <a:avLst/>
            </a:prstGeom>
            <a:solidFill>
              <a:srgbClr val="3939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800" dirty="0">
                <a:latin typeface="Lato Ligh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745963" y="230257"/>
              <a:ext cx="2847021" cy="95410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just"/>
              <a:r>
                <a:rPr lang="en-US" sz="2800" b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Trang mẫu là gì?</a:t>
              </a:r>
              <a:endPara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737605" y="4644103"/>
            <a:ext cx="3158775" cy="954107"/>
            <a:chOff x="5737605" y="4644103"/>
            <a:chExt cx="3158775" cy="954107"/>
          </a:xfrm>
        </p:grpSpPr>
        <p:sp>
          <p:nvSpPr>
            <p:cNvPr id="113" name="Teardrop 112"/>
            <p:cNvSpPr/>
            <p:nvPr/>
          </p:nvSpPr>
          <p:spPr bwMode="auto">
            <a:xfrm rot="8100000">
              <a:off x="5737605" y="4996442"/>
              <a:ext cx="258245" cy="258313"/>
            </a:xfrm>
            <a:prstGeom prst="teardrop">
              <a:avLst/>
            </a:prstGeom>
            <a:solidFill>
              <a:srgbClr val="1AA8F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91421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828434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2742651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3656868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4571086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5485303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6399520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7313737" algn="l" defTabSz="1828434" rtl="0" eaLnBrk="1" latinLnBrk="0" hangingPunct="1">
                <a:defRPr sz="36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en-US" sz="1800" dirty="0">
                <a:latin typeface="Lato Light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49359" y="4644103"/>
              <a:ext cx="2847021" cy="954107"/>
            </a:xfrm>
            <a:prstGeom prst="rect">
              <a:avLst/>
            </a:prstGeom>
            <a:noFill/>
          </p:spPr>
          <p:txBody>
            <a:bodyPr wrap="square" lIns="0" rIns="0" rtlCol="0" anchor="ctr">
              <a:spAutoFit/>
            </a:bodyPr>
            <a:lstStyle/>
            <a:p>
              <a:pPr algn="just"/>
              <a:r>
                <a:rPr lang="en-US" sz="2800" b="1" smtClean="0">
                  <a:solidFill>
                    <a:srgbClr val="0033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Điều chỉnh thông số cho trang mẫu</a:t>
              </a:r>
              <a:endParaRPr lang="en-US" sz="28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352358" y="1930924"/>
            <a:ext cx="198678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THÔNG SỐ CHUNG CHO CÁC TRANG TRÌNH CHIẾU</a:t>
            </a:r>
            <a:endParaRPr lang="vi-VN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6" descr="Kết quả hình ảnh cho ảnh gif cho powerpoin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51963" y="5689405"/>
            <a:ext cx="1242631" cy="124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Kết quả hình ảnh cho ảnh gif cho powerpoin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82877" y="5689405"/>
            <a:ext cx="1242631" cy="124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Kết quả hình ảnh cho ảnh gif cho powerpoint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717829" y="5689405"/>
            <a:ext cx="1242631" cy="1242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827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596205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vi-V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inus 4"/>
          <p:cNvSpPr/>
          <p:nvPr/>
        </p:nvSpPr>
        <p:spPr>
          <a:xfrm>
            <a:off x="1625991" y="1108501"/>
            <a:ext cx="6096000" cy="26806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TextBox 5"/>
          <p:cNvSpPr txBox="1"/>
          <p:nvPr/>
        </p:nvSpPr>
        <p:spPr>
          <a:xfrm>
            <a:off x="685800" y="2729805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 chung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(phần B và phần C).</a:t>
            </a:r>
          </a:p>
          <a:p>
            <a:pPr algn="just"/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5800" y="1586805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tạo trang mẫu và điều chỉnh thông số cho trang mẫu theo ý thích.</a:t>
            </a:r>
            <a:endParaRPr lang="vi-VN" sz="28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Action Button: Beginning 1">
            <a:hlinkClick r:id="rId2" action="ppaction://hlinksldjump" highlightClick="1"/>
          </p:cNvPr>
          <p:cNvSpPr/>
          <p:nvPr/>
        </p:nvSpPr>
        <p:spPr>
          <a:xfrm>
            <a:off x="8001000" y="6477000"/>
            <a:ext cx="685800" cy="381000"/>
          </a:xfrm>
          <a:prstGeom prst="actionButtonBeginn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2115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2000" y="114300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vi-VN" sz="280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thông </a:t>
            </a:r>
            <a:r>
              <a:rPr lang="vi-VN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tiêu 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đề, </a:t>
            </a:r>
            <a:r>
              <a:rPr lang="vi-VN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vi-VN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  <a:r>
              <a:rPr lang="vi-VN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theo yêu </a:t>
            </a:r>
            <a:r>
              <a:rPr lang="vi-VN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bên </a:t>
            </a:r>
            <a:r>
              <a:rPr lang="vi-VN" sz="2800" b="1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vi-VN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Tiêu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phông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Times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Roman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</a:p>
          <a:p>
            <a:pPr algn="just"/>
            <a:endParaRPr lang="vi-VN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cho trang </a:t>
            </a:r>
            <a:r>
              <a:rPr lang="vi-VN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 theo ý thích</a:t>
            </a:r>
          </a:p>
          <a:p>
            <a:pPr algn="just"/>
            <a:endParaRPr 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2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AutoShape 2">
            <a:hlinkClick r:id="rId4" action="ppaction://hlinksldjump" highlightClick="1">
              <a:snd r:embed="rId5" name="Qua trang.wav"/>
            </a:hlinkClick>
          </p:cNvPr>
          <p:cNvSpPr>
            <a:spLocks noChangeArrowheads="1"/>
          </p:cNvSpPr>
          <p:nvPr/>
        </p:nvSpPr>
        <p:spPr bwMode="auto">
          <a:xfrm>
            <a:off x="2728913" y="3649663"/>
            <a:ext cx="768350" cy="860425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300" b="1" smtClean="0">
                <a:solidFill>
                  <a:srgbClr val="800000"/>
                </a:solidFill>
                <a:latin typeface="VNI-Bodon-Poster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1620" name="AutoShape 4">
            <a:hlinkClick r:id="rId6" action="ppaction://hlinksldjump" highlightClick="1">
              <a:snd r:embed="rId5" name="Qua trang.wav"/>
            </a:hlinkClick>
          </p:cNvPr>
          <p:cNvSpPr>
            <a:spLocks noChangeArrowheads="1"/>
          </p:cNvSpPr>
          <p:nvPr/>
        </p:nvSpPr>
        <p:spPr bwMode="auto">
          <a:xfrm>
            <a:off x="4405313" y="3641725"/>
            <a:ext cx="776287" cy="841375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300" b="1" smtClean="0">
                <a:solidFill>
                  <a:srgbClr val="800000"/>
                </a:solidFill>
                <a:latin typeface="VNI-Bodon-Poster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412" name="AutoShape 6"/>
          <p:cNvSpPr>
            <a:spLocks noChangeArrowheads="1"/>
          </p:cNvSpPr>
          <p:nvPr/>
        </p:nvSpPr>
        <p:spPr bwMode="auto">
          <a:xfrm>
            <a:off x="1244600" y="909638"/>
            <a:ext cx="67564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en-US" sz="135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7413" name="AutoShape 7"/>
          <p:cNvSpPr>
            <a:spLocks noChangeArrowheads="1"/>
          </p:cNvSpPr>
          <p:nvPr/>
        </p:nvSpPr>
        <p:spPr bwMode="auto">
          <a:xfrm>
            <a:off x="1244600" y="909638"/>
            <a:ext cx="67564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en-US" sz="135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7414" name="AutoShape 11"/>
          <p:cNvSpPr>
            <a:spLocks noChangeArrowheads="1"/>
          </p:cNvSpPr>
          <p:nvPr/>
        </p:nvSpPr>
        <p:spPr bwMode="auto">
          <a:xfrm>
            <a:off x="1358900" y="1023938"/>
            <a:ext cx="6642100" cy="5029200"/>
          </a:xfrm>
          <a:prstGeom prst="roundRect">
            <a:avLst>
              <a:gd name="adj" fmla="val 4259"/>
            </a:avLst>
          </a:prstGeom>
          <a:noFill/>
          <a:ln w="127000" cmpd="thickThin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  <a:defRPr/>
            </a:pPr>
            <a:endParaRPr lang="en-US" altLang="en-US" sz="135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pic>
        <p:nvPicPr>
          <p:cNvPr id="4103" name="Picture 12" descr="smalborg[1]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13" y="1204913"/>
            <a:ext cx="6516687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31" name="WordArt 15">
            <a:hlinkClick r:id="rId8" action="ppaction://hlinkpres?slideindex=20&amp;slidetitle=Slide%2020"/>
          </p:cNvPr>
          <p:cNvSpPr>
            <a:spLocks noChangeArrowheads="1" noChangeShapeType="1" noTextEdit="1"/>
          </p:cNvSpPr>
          <p:nvPr/>
        </p:nvSpPr>
        <p:spPr bwMode="auto">
          <a:xfrm>
            <a:off x="2171700" y="1204913"/>
            <a:ext cx="5324475" cy="113029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700" b="1" kern="1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prstClr val="whit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 ĐẦU GIỜ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2700" b="1" kern="1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prstClr val="white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 : AI NHANH AI ĐÚNG</a:t>
            </a:r>
            <a:endParaRPr lang="en-US" sz="2700" b="1" kern="10" smtClean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prstClr val="white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5" name="Picture 19" descr="photo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857250"/>
            <a:ext cx="60579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photo-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971550"/>
            <a:ext cx="4572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photo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5600700"/>
            <a:ext cx="3371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photo-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1028700"/>
            <a:ext cx="52705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photo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550" y="5483225"/>
            <a:ext cx="34861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photo-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0" y="5483225"/>
            <a:ext cx="3371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47" name="VUIDEHOC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6172200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2" name="TextBox 1"/>
          <p:cNvSpPr txBox="1">
            <a:spLocks noChangeArrowheads="1"/>
          </p:cNvSpPr>
          <p:nvPr/>
        </p:nvSpPr>
        <p:spPr bwMode="auto">
          <a:xfrm>
            <a:off x="2286000" y="2514600"/>
            <a:ext cx="1947863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7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hỏi:</a:t>
            </a:r>
          </a:p>
        </p:txBody>
      </p:sp>
      <p:sp>
        <p:nvSpPr>
          <p:cNvPr id="17" name="AutoShape 4">
            <a:hlinkClick r:id="rId12" action="ppaction://hlinksldjump" highlightClick="1">
              <a:snd r:embed="rId5" name="Qua trang.wav"/>
            </a:hlinkClick>
          </p:cNvPr>
          <p:cNvSpPr>
            <a:spLocks noChangeArrowheads="1"/>
          </p:cNvSpPr>
          <p:nvPr/>
        </p:nvSpPr>
        <p:spPr bwMode="auto">
          <a:xfrm>
            <a:off x="6024562" y="3678238"/>
            <a:ext cx="757238" cy="804862"/>
          </a:xfrm>
          <a:prstGeom prst="bevel">
            <a:avLst>
              <a:gd name="adj" fmla="val 12500"/>
            </a:avLst>
          </a:prstGeom>
          <a:gradFill rotWithShape="0">
            <a:gsLst>
              <a:gs pos="0">
                <a:srgbClr val="FFFF66"/>
              </a:gs>
              <a:gs pos="100000">
                <a:srgbClr val="CC3300"/>
              </a:gs>
            </a:gsLst>
            <a:path path="rect">
              <a:fillToRect l="50000" t="50000" r="50000" b="50000"/>
            </a:path>
          </a:gradFill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300" b="1" smtClean="0">
                <a:solidFill>
                  <a:srgbClr val="800000"/>
                </a:solidFill>
                <a:latin typeface="VNI-Bodon-Poster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961854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remove" grpId="0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1140" fill="hold"/>
                                        <p:tgtEl>
                                          <p:spTgt spid="1116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16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1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16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 nodeType="clickPar">
                      <p:stCondLst>
                        <p:cond delay="0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" dur="500"/>
                                        <p:tgtEl>
                                          <p:spTgt spid="111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620"/>
                  </p:tgtEl>
                </p:cond>
              </p:nextCondLst>
            </p:seq>
            <p:audio>
              <p:cMediaNode>
                <p:cTn id="2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1647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11618" grpId="0" bldLvl="0" animBg="1"/>
      <p:bldP spid="111620" grpId="0" bldLvl="0" animBg="1"/>
      <p:bldP spid="111631" grpId="0" animBg="1"/>
      <p:bldP spid="17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ết quả hình ảnh cho hình nền powerpoint xa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60" y="-1210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ết quả hình ảnh cho tạm biệt hoạt hì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953000"/>
            <a:ext cx="2209799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Kết quả hình ảnh cho tạm biệt hoạt hìn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0571" y="4724400"/>
            <a:ext cx="4267200" cy="2121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662" y="5984038"/>
            <a:ext cx="681265" cy="68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441" y="6028034"/>
            <a:ext cx="681265" cy="68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49" y="6028486"/>
            <a:ext cx="681265" cy="68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828" y="6072482"/>
            <a:ext cx="681265" cy="68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535" y="6013066"/>
            <a:ext cx="681265" cy="68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ình ảnh có liên qu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314" y="6057062"/>
            <a:ext cx="681265" cy="68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139556" y="1703238"/>
            <a:ext cx="95020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smtClean="0">
                <a:solidFill>
                  <a:srgbClr val="FF0000"/>
                </a:solidFill>
                <a:latin typeface="+mj-lt"/>
              </a:rPr>
              <a:t>CHÚC CÁC THẦY CÔ SỨC KHỎE, THÀNH ĐẠT!</a:t>
            </a:r>
          </a:p>
          <a:p>
            <a:pPr algn="ctr"/>
            <a:r>
              <a:rPr lang="vi-VN" sz="3200" b="1" smtClean="0">
                <a:solidFill>
                  <a:srgbClr val="FF0000"/>
                </a:solidFill>
                <a:latin typeface="+mj-lt"/>
              </a:rPr>
              <a:t>CHÚC CÁC EM CHĂM NGOAN, HỌC GIỎI!</a:t>
            </a:r>
          </a:p>
        </p:txBody>
      </p:sp>
    </p:spTree>
    <p:extLst>
      <p:ext uri="{BB962C8B-B14F-4D97-AF65-F5344CB8AC3E}">
        <p14:creationId xmlns:p14="http://schemas.microsoft.com/office/powerpoint/2010/main" val="2349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"/>
          <p:cNvGrpSpPr>
            <a:grpSpLocks/>
          </p:cNvGrpSpPr>
          <p:nvPr/>
        </p:nvGrpSpPr>
        <p:grpSpPr bwMode="auto">
          <a:xfrm>
            <a:off x="1585913" y="4068367"/>
            <a:ext cx="6643687" cy="578644"/>
            <a:chOff x="144" y="1872"/>
            <a:chExt cx="4751" cy="486"/>
          </a:xfrm>
        </p:grpSpPr>
        <p:sp>
          <p:nvSpPr>
            <p:cNvPr id="6171" name="Rectangle 4" descr="Water droplets"/>
            <p:cNvSpPr>
              <a:spLocks noChangeArrowheads="1"/>
            </p:cNvSpPr>
            <p:nvPr/>
          </p:nvSpPr>
          <p:spPr bwMode="auto">
            <a:xfrm>
              <a:off x="4513" y="2064"/>
              <a:ext cx="270" cy="90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44" name="AutoShape 5" descr="Water droplets"/>
            <p:cNvSpPr>
              <a:spLocks noChangeArrowheads="1"/>
            </p:cNvSpPr>
            <p:nvPr/>
          </p:nvSpPr>
          <p:spPr bwMode="auto">
            <a:xfrm>
              <a:off x="144" y="1872"/>
              <a:ext cx="4751" cy="48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800" b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Insert -&gt; Word Art</a:t>
              </a:r>
            </a:p>
          </p:txBody>
        </p:sp>
      </p:grpSp>
      <p:sp>
        <p:nvSpPr>
          <p:cNvPr id="6147" name="Text Box 12"/>
          <p:cNvSpPr txBox="1">
            <a:spLocks noChangeArrowheads="1"/>
          </p:cNvSpPr>
          <p:nvPr/>
        </p:nvSpPr>
        <p:spPr bwMode="auto">
          <a:xfrm>
            <a:off x="1943100" y="1725613"/>
            <a:ext cx="40576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400" b="1" smtClean="0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13" descr="be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8199438" y="123825"/>
            <a:ext cx="8604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535363" y="5451475"/>
            <a:ext cx="17145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75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grpSp>
        <p:nvGrpSpPr>
          <p:cNvPr id="6150" name="Group 17"/>
          <p:cNvGrpSpPr>
            <a:grpSpLocks/>
          </p:cNvGrpSpPr>
          <p:nvPr/>
        </p:nvGrpSpPr>
        <p:grpSpPr bwMode="auto">
          <a:xfrm>
            <a:off x="541692" y="985224"/>
            <a:ext cx="7687908" cy="1191752"/>
            <a:chOff x="346" y="272"/>
            <a:chExt cx="6145" cy="2285"/>
          </a:xfrm>
        </p:grpSpPr>
        <p:sp>
          <p:nvSpPr>
            <p:cNvPr id="6169" name="Rectangle 18" descr="Parchment"/>
            <p:cNvSpPr>
              <a:spLocks noChangeArrowheads="1"/>
            </p:cNvSpPr>
            <p:nvPr/>
          </p:nvSpPr>
          <p:spPr bwMode="auto">
            <a:xfrm>
              <a:off x="4569" y="1246"/>
              <a:ext cx="252" cy="204"/>
            </a:xfrm>
            <a:prstGeom prst="rect">
              <a:avLst/>
            </a:prstGeom>
            <a:blipFill dpi="0" rotWithShape="1">
              <a:blip r:embed="rId8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42" name="AutoShape 19" descr="Parchment"/>
            <p:cNvSpPr>
              <a:spLocks noChangeArrowheads="1"/>
            </p:cNvSpPr>
            <p:nvPr/>
          </p:nvSpPr>
          <p:spPr bwMode="auto">
            <a:xfrm>
              <a:off x="346" y="272"/>
              <a:ext cx="6145" cy="2285"/>
            </a:xfrm>
            <a:prstGeom prst="roundRect">
              <a:avLst>
                <a:gd name="adj" fmla="val 16667"/>
              </a:avLst>
            </a:prstGeom>
            <a:blipFill dpi="0" rotWithShape="1">
              <a:blip r:embed="rId8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3200" b="1" smtClean="0">
                  <a:solidFill>
                    <a:prstClr val="black"/>
                  </a:solidFill>
                  <a:latin typeface="Times New Roman" pitchFamily="18" charset="0"/>
                </a:rPr>
                <a:t>Để </a:t>
              </a:r>
              <a:r>
                <a:rPr lang="en-US" sz="3200" b="1">
                  <a:solidFill>
                    <a:prstClr val="black"/>
                  </a:solidFill>
                  <a:latin typeface="Times New Roman" pitchFamily="18" charset="0"/>
                </a:rPr>
                <a:t>chèn </a:t>
              </a:r>
              <a:r>
                <a:rPr lang="en-US" sz="3200" b="1" smtClean="0">
                  <a:solidFill>
                    <a:prstClr val="black"/>
                  </a:solidFill>
                  <a:latin typeface="Times New Roman" pitchFamily="18" charset="0"/>
                </a:rPr>
                <a:t>hình vào phần </a:t>
              </a:r>
              <a:r>
                <a:rPr lang="en-US" sz="3200" b="1">
                  <a:solidFill>
                    <a:prstClr val="black"/>
                  </a:solidFill>
                  <a:latin typeface="Times New Roman" pitchFamily="18" charset="0"/>
                </a:rPr>
                <a:t>mềm </a:t>
              </a:r>
              <a:r>
                <a:rPr lang="en-US" sz="3200" b="1" smtClean="0">
                  <a:solidFill>
                    <a:prstClr val="black"/>
                  </a:solidFill>
                  <a:latin typeface="Times New Roman" pitchFamily="18" charset="0"/>
                </a:rPr>
                <a:t>trình chiếu, </a:t>
              </a:r>
              <a:r>
                <a:rPr lang="en-US" sz="3200" b="1">
                  <a:solidFill>
                    <a:prstClr val="black"/>
                  </a:solidFill>
                  <a:latin typeface="Times New Roman" pitchFamily="18" charset="0"/>
                </a:rPr>
                <a:t>em dùng lệnh gì?</a:t>
              </a:r>
              <a:endParaRPr lang="en-US" sz="32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38940" name="AutoShape 22" descr="Water droplets"/>
          <p:cNvSpPr>
            <a:spLocks noChangeArrowheads="1"/>
          </p:cNvSpPr>
          <p:nvPr/>
        </p:nvSpPr>
        <p:spPr bwMode="auto">
          <a:xfrm>
            <a:off x="1555750" y="2558534"/>
            <a:ext cx="6673850" cy="578882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A.</a:t>
            </a:r>
            <a:r>
              <a:rPr lang="en-US" sz="2800" b="1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-&gt; </a:t>
            </a:r>
            <a:r>
              <a:rPr 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</a:t>
            </a:r>
            <a:endParaRPr lang="en-US" sz="28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52" name="Group 23"/>
          <p:cNvGrpSpPr>
            <a:grpSpLocks/>
          </p:cNvGrpSpPr>
          <p:nvPr/>
        </p:nvGrpSpPr>
        <p:grpSpPr bwMode="auto">
          <a:xfrm>
            <a:off x="1566863" y="3348523"/>
            <a:ext cx="6662737" cy="578548"/>
            <a:chOff x="148" y="1837"/>
            <a:chExt cx="4742" cy="384"/>
          </a:xfrm>
        </p:grpSpPr>
        <p:sp>
          <p:nvSpPr>
            <p:cNvPr id="6167" name="Rectangle 24" descr="Water droplets"/>
            <p:cNvSpPr>
              <a:spLocks noChangeArrowheads="1"/>
            </p:cNvSpPr>
            <p:nvPr/>
          </p:nvSpPr>
          <p:spPr bwMode="auto">
            <a:xfrm>
              <a:off x="4513" y="2074"/>
              <a:ext cx="270" cy="71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38" name="AutoShape 25" descr="Water droplets"/>
            <p:cNvSpPr>
              <a:spLocks noChangeArrowheads="1"/>
            </p:cNvSpPr>
            <p:nvPr/>
          </p:nvSpPr>
          <p:spPr bwMode="auto">
            <a:xfrm>
              <a:off x="148" y="1837"/>
              <a:ext cx="4742" cy="384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800" b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Insert -&gt; Online </a:t>
              </a:r>
              <a:r>
                <a:rPr lang="en-US" sz="28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Pictures</a:t>
              </a:r>
              <a:endPara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1555750" y="6126938"/>
            <a:ext cx="5451475" cy="614362"/>
            <a:chOff x="142" y="1858"/>
            <a:chExt cx="4757" cy="515"/>
          </a:xfrm>
        </p:grpSpPr>
        <p:sp>
          <p:nvSpPr>
            <p:cNvPr id="6165" name="Rectangle 27"/>
            <p:cNvSpPr>
              <a:spLocks noChangeArrowheads="1"/>
            </p:cNvSpPr>
            <p:nvPr/>
          </p:nvSpPr>
          <p:spPr bwMode="auto">
            <a:xfrm>
              <a:off x="4513" y="2065"/>
              <a:ext cx="270" cy="9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6" name="AutoShape 28"/>
            <p:cNvSpPr>
              <a:spLocks noChangeArrowheads="1"/>
            </p:cNvSpPr>
            <p:nvPr/>
          </p:nvSpPr>
          <p:spPr bwMode="auto">
            <a:xfrm>
              <a:off x="142" y="1858"/>
              <a:ext cx="4757" cy="51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30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D</a:t>
              </a:r>
            </a:p>
          </p:txBody>
        </p:sp>
      </p:grpSp>
      <p:sp>
        <p:nvSpPr>
          <p:cNvPr id="6154" name="Oval 30"/>
          <p:cNvSpPr>
            <a:spLocks noChangeArrowheads="1"/>
          </p:cNvSpPr>
          <p:nvPr/>
        </p:nvSpPr>
        <p:spPr bwMode="auto">
          <a:xfrm>
            <a:off x="-41275" y="138113"/>
            <a:ext cx="890588" cy="865187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886200" y="542925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829050" y="5429250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886200" y="542925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886200" y="5429250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943350" y="5429250"/>
            <a:ext cx="8001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886200" y="5429250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886200" y="542925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886200" y="542925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886200" y="542290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886200" y="542290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AutoShape 5" descr="Water droplets"/>
          <p:cNvSpPr>
            <a:spLocks noChangeArrowheads="1"/>
          </p:cNvSpPr>
          <p:nvPr/>
        </p:nvSpPr>
        <p:spPr bwMode="auto">
          <a:xfrm>
            <a:off x="1570831" y="4759921"/>
            <a:ext cx="6643687" cy="578644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800" b="1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-&gt; Shapes</a:t>
            </a:r>
          </a:p>
        </p:txBody>
      </p:sp>
    </p:spTree>
    <p:extLst>
      <p:ext uri="{BB962C8B-B14F-4D97-AF65-F5344CB8AC3E}">
        <p14:creationId xmlns:p14="http://schemas.microsoft.com/office/powerpoint/2010/main" val="1906589832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"/>
          <p:cNvGrpSpPr>
            <a:grpSpLocks/>
          </p:cNvGrpSpPr>
          <p:nvPr/>
        </p:nvGrpSpPr>
        <p:grpSpPr bwMode="auto">
          <a:xfrm>
            <a:off x="1585913" y="4068367"/>
            <a:ext cx="6643687" cy="578644"/>
            <a:chOff x="144" y="1872"/>
            <a:chExt cx="4751" cy="486"/>
          </a:xfrm>
        </p:grpSpPr>
        <p:sp>
          <p:nvSpPr>
            <p:cNvPr id="6171" name="Rectangle 4" descr="Water droplets"/>
            <p:cNvSpPr>
              <a:spLocks noChangeArrowheads="1"/>
            </p:cNvSpPr>
            <p:nvPr/>
          </p:nvSpPr>
          <p:spPr bwMode="auto">
            <a:xfrm>
              <a:off x="4513" y="2064"/>
              <a:ext cx="270" cy="90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44" name="AutoShape 5" descr="Water droplets"/>
            <p:cNvSpPr>
              <a:spLocks noChangeArrowheads="1"/>
            </p:cNvSpPr>
            <p:nvPr/>
          </p:nvSpPr>
          <p:spPr bwMode="auto">
            <a:xfrm>
              <a:off x="144" y="1872"/>
              <a:ext cx="4751" cy="48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800" b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Insert -&gt; Word Art</a:t>
              </a:r>
            </a:p>
          </p:txBody>
        </p:sp>
      </p:grpSp>
      <p:sp>
        <p:nvSpPr>
          <p:cNvPr id="6147" name="Text Box 12"/>
          <p:cNvSpPr txBox="1">
            <a:spLocks noChangeArrowheads="1"/>
          </p:cNvSpPr>
          <p:nvPr/>
        </p:nvSpPr>
        <p:spPr bwMode="auto">
          <a:xfrm>
            <a:off x="1943100" y="1725613"/>
            <a:ext cx="40576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400" b="1" smtClean="0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13" descr="be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8199438" y="123825"/>
            <a:ext cx="8604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535363" y="5451475"/>
            <a:ext cx="17145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75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grpSp>
        <p:nvGrpSpPr>
          <p:cNvPr id="6150" name="Group 17"/>
          <p:cNvGrpSpPr>
            <a:grpSpLocks/>
          </p:cNvGrpSpPr>
          <p:nvPr/>
        </p:nvGrpSpPr>
        <p:grpSpPr bwMode="auto">
          <a:xfrm>
            <a:off x="541692" y="985224"/>
            <a:ext cx="7687908" cy="1191752"/>
            <a:chOff x="346" y="272"/>
            <a:chExt cx="6145" cy="2285"/>
          </a:xfrm>
        </p:grpSpPr>
        <p:sp>
          <p:nvSpPr>
            <p:cNvPr id="6169" name="Rectangle 18" descr="Parchment"/>
            <p:cNvSpPr>
              <a:spLocks noChangeArrowheads="1"/>
            </p:cNvSpPr>
            <p:nvPr/>
          </p:nvSpPr>
          <p:spPr bwMode="auto">
            <a:xfrm>
              <a:off x="4569" y="1246"/>
              <a:ext cx="252" cy="204"/>
            </a:xfrm>
            <a:prstGeom prst="rect">
              <a:avLst/>
            </a:prstGeom>
            <a:blipFill dpi="0" rotWithShape="1">
              <a:blip r:embed="rId8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42" name="AutoShape 19" descr="Parchment"/>
            <p:cNvSpPr>
              <a:spLocks noChangeArrowheads="1"/>
            </p:cNvSpPr>
            <p:nvPr/>
          </p:nvSpPr>
          <p:spPr bwMode="auto">
            <a:xfrm>
              <a:off x="346" y="272"/>
              <a:ext cx="6145" cy="2285"/>
            </a:xfrm>
            <a:prstGeom prst="roundRect">
              <a:avLst>
                <a:gd name="adj" fmla="val 16667"/>
              </a:avLst>
            </a:prstGeom>
            <a:blipFill dpi="0" rotWithShape="1">
              <a:blip r:embed="rId8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3200" b="1" smtClean="0">
                  <a:solidFill>
                    <a:prstClr val="black"/>
                  </a:solidFill>
                  <a:latin typeface="Times New Roman" pitchFamily="18" charset="0"/>
                </a:rPr>
                <a:t>Để </a:t>
              </a:r>
              <a:r>
                <a:rPr lang="en-US" sz="3200" b="1">
                  <a:solidFill>
                    <a:prstClr val="black"/>
                  </a:solidFill>
                  <a:latin typeface="Times New Roman" pitchFamily="18" charset="0"/>
                </a:rPr>
                <a:t>chèn </a:t>
              </a:r>
              <a:r>
                <a:rPr lang="en-US" sz="3200" b="1" smtClean="0">
                  <a:solidFill>
                    <a:prstClr val="black"/>
                  </a:solidFill>
                  <a:latin typeface="Times New Roman" pitchFamily="18" charset="0"/>
                </a:rPr>
                <a:t>hình ảnh vào phần </a:t>
              </a:r>
              <a:r>
                <a:rPr lang="en-US" sz="3200" b="1">
                  <a:solidFill>
                    <a:prstClr val="black"/>
                  </a:solidFill>
                  <a:latin typeface="Times New Roman" pitchFamily="18" charset="0"/>
                </a:rPr>
                <a:t>mềm </a:t>
              </a:r>
              <a:r>
                <a:rPr lang="en-US" sz="3200" b="1" smtClean="0">
                  <a:solidFill>
                    <a:prstClr val="black"/>
                  </a:solidFill>
                  <a:latin typeface="Times New Roman" pitchFamily="18" charset="0"/>
                </a:rPr>
                <a:t>trình chiếu, </a:t>
              </a:r>
              <a:r>
                <a:rPr lang="en-US" sz="3200" b="1">
                  <a:solidFill>
                    <a:prstClr val="black"/>
                  </a:solidFill>
                  <a:latin typeface="Times New Roman" pitchFamily="18" charset="0"/>
                </a:rPr>
                <a:t>em dùng lệnh gì?</a:t>
              </a:r>
              <a:endParaRPr lang="en-US" sz="32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38940" name="AutoShape 22" descr="Water droplets"/>
          <p:cNvSpPr>
            <a:spLocks noChangeArrowheads="1"/>
          </p:cNvSpPr>
          <p:nvPr/>
        </p:nvSpPr>
        <p:spPr bwMode="auto">
          <a:xfrm>
            <a:off x="1555750" y="2558534"/>
            <a:ext cx="6673850" cy="578882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A.</a:t>
            </a:r>
            <a:r>
              <a:rPr lang="en-US" sz="2800" b="1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-&gt; </a:t>
            </a:r>
            <a:r>
              <a:rPr 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</a:t>
            </a:r>
            <a:endParaRPr lang="en-US" sz="28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52" name="Group 23"/>
          <p:cNvGrpSpPr>
            <a:grpSpLocks/>
          </p:cNvGrpSpPr>
          <p:nvPr/>
        </p:nvGrpSpPr>
        <p:grpSpPr bwMode="auto">
          <a:xfrm>
            <a:off x="1566863" y="3348523"/>
            <a:ext cx="6662737" cy="578548"/>
            <a:chOff x="148" y="1837"/>
            <a:chExt cx="4742" cy="384"/>
          </a:xfrm>
        </p:grpSpPr>
        <p:sp>
          <p:nvSpPr>
            <p:cNvPr id="6167" name="Rectangle 24" descr="Water droplets"/>
            <p:cNvSpPr>
              <a:spLocks noChangeArrowheads="1"/>
            </p:cNvSpPr>
            <p:nvPr/>
          </p:nvSpPr>
          <p:spPr bwMode="auto">
            <a:xfrm>
              <a:off x="4513" y="2074"/>
              <a:ext cx="270" cy="71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38" name="AutoShape 25" descr="Water droplets"/>
            <p:cNvSpPr>
              <a:spLocks noChangeArrowheads="1"/>
            </p:cNvSpPr>
            <p:nvPr/>
          </p:nvSpPr>
          <p:spPr bwMode="auto">
            <a:xfrm>
              <a:off x="148" y="1837"/>
              <a:ext cx="4742" cy="384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800" b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Insert -&gt; </a:t>
              </a:r>
              <a:r>
                <a:rPr lang="en-US" sz="28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Table</a:t>
              </a:r>
              <a:endPara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1555750" y="6126938"/>
            <a:ext cx="5451475" cy="614362"/>
            <a:chOff x="142" y="1858"/>
            <a:chExt cx="4757" cy="515"/>
          </a:xfrm>
        </p:grpSpPr>
        <p:sp>
          <p:nvSpPr>
            <p:cNvPr id="6165" name="Rectangle 27"/>
            <p:cNvSpPr>
              <a:spLocks noChangeArrowheads="1"/>
            </p:cNvSpPr>
            <p:nvPr/>
          </p:nvSpPr>
          <p:spPr bwMode="auto">
            <a:xfrm>
              <a:off x="4513" y="2065"/>
              <a:ext cx="270" cy="9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6" name="AutoShape 28"/>
            <p:cNvSpPr>
              <a:spLocks noChangeArrowheads="1"/>
            </p:cNvSpPr>
            <p:nvPr/>
          </p:nvSpPr>
          <p:spPr bwMode="auto">
            <a:xfrm>
              <a:off x="142" y="1858"/>
              <a:ext cx="4757" cy="51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30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A</a:t>
              </a:r>
            </a:p>
          </p:txBody>
        </p:sp>
      </p:grpSp>
      <p:sp>
        <p:nvSpPr>
          <p:cNvPr id="6154" name="Oval 30"/>
          <p:cNvSpPr>
            <a:spLocks noChangeArrowheads="1"/>
          </p:cNvSpPr>
          <p:nvPr/>
        </p:nvSpPr>
        <p:spPr bwMode="auto">
          <a:xfrm>
            <a:off x="-41275" y="138113"/>
            <a:ext cx="890588" cy="865187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886200" y="542925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829050" y="5429250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886200" y="542925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886200" y="5429250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943350" y="5429250"/>
            <a:ext cx="8001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886200" y="5429250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886200" y="542925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886200" y="542925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886200" y="542290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886200" y="542290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AutoShape 5" descr="Water droplets"/>
          <p:cNvSpPr>
            <a:spLocks noChangeArrowheads="1"/>
          </p:cNvSpPr>
          <p:nvPr/>
        </p:nvSpPr>
        <p:spPr bwMode="auto">
          <a:xfrm>
            <a:off x="1570831" y="4759921"/>
            <a:ext cx="6643687" cy="578644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800" b="1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-&gt; Shapes</a:t>
            </a:r>
          </a:p>
        </p:txBody>
      </p:sp>
    </p:spTree>
    <p:extLst>
      <p:ext uri="{BB962C8B-B14F-4D97-AF65-F5344CB8AC3E}">
        <p14:creationId xmlns:p14="http://schemas.microsoft.com/office/powerpoint/2010/main" val="2688165184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3"/>
          <p:cNvGrpSpPr>
            <a:grpSpLocks/>
          </p:cNvGrpSpPr>
          <p:nvPr/>
        </p:nvGrpSpPr>
        <p:grpSpPr bwMode="auto">
          <a:xfrm>
            <a:off x="1585913" y="4068367"/>
            <a:ext cx="6643687" cy="578644"/>
            <a:chOff x="144" y="1872"/>
            <a:chExt cx="4751" cy="486"/>
          </a:xfrm>
        </p:grpSpPr>
        <p:sp>
          <p:nvSpPr>
            <p:cNvPr id="6171" name="Rectangle 4" descr="Water droplets"/>
            <p:cNvSpPr>
              <a:spLocks noChangeArrowheads="1"/>
            </p:cNvSpPr>
            <p:nvPr/>
          </p:nvSpPr>
          <p:spPr bwMode="auto">
            <a:xfrm>
              <a:off x="4513" y="2064"/>
              <a:ext cx="270" cy="90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44" name="AutoShape 5" descr="Water droplets"/>
            <p:cNvSpPr>
              <a:spLocks noChangeArrowheads="1"/>
            </p:cNvSpPr>
            <p:nvPr/>
          </p:nvSpPr>
          <p:spPr bwMode="auto">
            <a:xfrm>
              <a:off x="144" y="1872"/>
              <a:ext cx="4751" cy="486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28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sz="2800" b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Insert -&gt; Word Art</a:t>
              </a:r>
            </a:p>
          </p:txBody>
        </p:sp>
      </p:grpSp>
      <p:sp>
        <p:nvSpPr>
          <p:cNvPr id="6147" name="Text Box 12"/>
          <p:cNvSpPr txBox="1">
            <a:spLocks noChangeArrowheads="1"/>
          </p:cNvSpPr>
          <p:nvPr/>
        </p:nvSpPr>
        <p:spPr bwMode="auto">
          <a:xfrm>
            <a:off x="1943100" y="1725613"/>
            <a:ext cx="405765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FontTx/>
              <a:buNone/>
            </a:pPr>
            <a:endParaRPr lang="en-US" altLang="en-US" sz="2400" b="1" smtClean="0">
              <a:solidFill>
                <a:srgbClr val="FF0000"/>
              </a:solidFill>
              <a:latin typeface=".VnTimeH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6148" name="Picture 13" descr="bel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2139">
            <a:off x="8199438" y="123825"/>
            <a:ext cx="860425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Rectangle 14"/>
          <p:cNvSpPr>
            <a:spLocks noChangeArrowheads="1"/>
          </p:cNvSpPr>
          <p:nvPr/>
        </p:nvSpPr>
        <p:spPr bwMode="auto">
          <a:xfrm>
            <a:off x="3535363" y="5451475"/>
            <a:ext cx="1714500" cy="400050"/>
          </a:xfrm>
          <a:prstGeom prst="rect">
            <a:avLst/>
          </a:prstGeom>
          <a:solidFill>
            <a:srgbClr val="FFFF00"/>
          </a:solidFill>
          <a:ln w="63500">
            <a:solidFill>
              <a:srgbClr val="00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75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grpSp>
        <p:nvGrpSpPr>
          <p:cNvPr id="6150" name="Group 17"/>
          <p:cNvGrpSpPr>
            <a:grpSpLocks/>
          </p:cNvGrpSpPr>
          <p:nvPr/>
        </p:nvGrpSpPr>
        <p:grpSpPr bwMode="auto">
          <a:xfrm>
            <a:off x="541692" y="985224"/>
            <a:ext cx="7687908" cy="1191752"/>
            <a:chOff x="346" y="272"/>
            <a:chExt cx="6145" cy="2285"/>
          </a:xfrm>
        </p:grpSpPr>
        <p:sp>
          <p:nvSpPr>
            <p:cNvPr id="6169" name="Rectangle 18" descr="Parchment"/>
            <p:cNvSpPr>
              <a:spLocks noChangeArrowheads="1"/>
            </p:cNvSpPr>
            <p:nvPr/>
          </p:nvSpPr>
          <p:spPr bwMode="auto">
            <a:xfrm>
              <a:off x="4569" y="1246"/>
              <a:ext cx="252" cy="204"/>
            </a:xfrm>
            <a:prstGeom prst="rect">
              <a:avLst/>
            </a:prstGeom>
            <a:blipFill dpi="0" rotWithShape="1">
              <a:blip r:embed="rId8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42" name="AutoShape 19" descr="Parchment"/>
            <p:cNvSpPr>
              <a:spLocks noChangeArrowheads="1"/>
            </p:cNvSpPr>
            <p:nvPr/>
          </p:nvSpPr>
          <p:spPr bwMode="auto">
            <a:xfrm>
              <a:off x="346" y="272"/>
              <a:ext cx="6145" cy="2285"/>
            </a:xfrm>
            <a:prstGeom prst="roundRect">
              <a:avLst>
                <a:gd name="adj" fmla="val 16667"/>
              </a:avLst>
            </a:prstGeom>
            <a:blipFill dpi="0" rotWithShape="1">
              <a:blip r:embed="rId8" cstate="print"/>
              <a:srcRect/>
              <a:tile tx="0" ty="0" sx="100000" sy="100000" flip="none" algn="tl"/>
            </a:blipFill>
            <a:ln w="9525" algn="ctr">
              <a:solidFill>
                <a:srgbClr val="FF0000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r>
                <a:rPr lang="en-US" sz="3200" b="1" smtClean="0">
                  <a:solidFill>
                    <a:prstClr val="black"/>
                  </a:solidFill>
                  <a:latin typeface="Times New Roman" pitchFamily="18" charset="0"/>
                </a:rPr>
                <a:t>Để videovào phần </a:t>
              </a:r>
              <a:r>
                <a:rPr lang="en-US" sz="3200" b="1">
                  <a:solidFill>
                    <a:prstClr val="black"/>
                  </a:solidFill>
                  <a:latin typeface="Times New Roman" pitchFamily="18" charset="0"/>
                </a:rPr>
                <a:t>mềm </a:t>
              </a:r>
              <a:r>
                <a:rPr lang="en-US" sz="3200" b="1" smtClean="0">
                  <a:solidFill>
                    <a:prstClr val="black"/>
                  </a:solidFill>
                  <a:latin typeface="Times New Roman" pitchFamily="18" charset="0"/>
                </a:rPr>
                <a:t>trình chiếu, </a:t>
              </a:r>
              <a:r>
                <a:rPr lang="en-US" sz="3200" b="1">
                  <a:solidFill>
                    <a:prstClr val="black"/>
                  </a:solidFill>
                  <a:latin typeface="Times New Roman" pitchFamily="18" charset="0"/>
                </a:rPr>
                <a:t>em dùng lệnh gì?</a:t>
              </a:r>
              <a:endParaRPr lang="en-US" sz="3200" b="1" dirty="0">
                <a:solidFill>
                  <a:prstClr val="black"/>
                </a:solidFill>
                <a:latin typeface="Times New Roman" pitchFamily="18" charset="0"/>
              </a:endParaRPr>
            </a:p>
          </p:txBody>
        </p:sp>
      </p:grpSp>
      <p:sp>
        <p:nvSpPr>
          <p:cNvPr id="38940" name="AutoShape 22" descr="Water droplets"/>
          <p:cNvSpPr>
            <a:spLocks noChangeArrowheads="1"/>
          </p:cNvSpPr>
          <p:nvPr/>
        </p:nvSpPr>
        <p:spPr bwMode="auto">
          <a:xfrm>
            <a:off x="1555750" y="2558534"/>
            <a:ext cx="6673850" cy="578882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vi-VN" sz="2800" b="1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Arial" panose="020B0604020202020204" pitchFamily="34" charset="0"/>
              </a:rPr>
              <a:t>A.</a:t>
            </a:r>
            <a:r>
              <a:rPr lang="en-US" sz="2800" b="1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-&gt; </a:t>
            </a:r>
            <a:r>
              <a:rPr 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picture</a:t>
            </a:r>
            <a:endParaRPr lang="en-US" sz="28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52" name="Group 23"/>
          <p:cNvGrpSpPr>
            <a:grpSpLocks/>
          </p:cNvGrpSpPr>
          <p:nvPr/>
        </p:nvGrpSpPr>
        <p:grpSpPr bwMode="auto">
          <a:xfrm>
            <a:off x="1566863" y="3348523"/>
            <a:ext cx="6662737" cy="578548"/>
            <a:chOff x="148" y="1837"/>
            <a:chExt cx="4742" cy="384"/>
          </a:xfrm>
        </p:grpSpPr>
        <p:sp>
          <p:nvSpPr>
            <p:cNvPr id="6167" name="Rectangle 24" descr="Water droplets"/>
            <p:cNvSpPr>
              <a:spLocks noChangeArrowheads="1"/>
            </p:cNvSpPr>
            <p:nvPr/>
          </p:nvSpPr>
          <p:spPr bwMode="auto">
            <a:xfrm>
              <a:off x="4513" y="2074"/>
              <a:ext cx="270" cy="71"/>
            </a:xfrm>
            <a:prstGeom prst="rect">
              <a:avLst/>
            </a:prstGeom>
            <a:blipFill dpi="0" rotWithShape="1">
              <a:blip r:embed="rId6"/>
              <a:srcRect/>
              <a:tile tx="0" ty="0" sx="100000" sy="100000" flip="none" algn="tl"/>
            </a:blip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38" name="AutoShape 25" descr="Water droplets"/>
            <p:cNvSpPr>
              <a:spLocks noChangeArrowheads="1"/>
            </p:cNvSpPr>
            <p:nvPr/>
          </p:nvSpPr>
          <p:spPr bwMode="auto">
            <a:xfrm>
              <a:off x="148" y="1837"/>
              <a:ext cx="4742" cy="384"/>
            </a:xfrm>
            <a:prstGeom prst="roundRect">
              <a:avLst>
                <a:gd name="adj" fmla="val 16667"/>
              </a:avLst>
            </a:prstGeom>
            <a:blipFill dpi="0" rotWithShape="1">
              <a:blip r:embed="rId6" cstate="print"/>
              <a:srcRect/>
              <a:tile tx="0" ty="0" sx="100000" sy="100000" flip="none" algn="tl"/>
            </a:blipFill>
            <a:ln w="9525" algn="ctr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342900" indent="-3429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dirty="0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en-US" sz="2800" b="1"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Insert -&gt; </a:t>
              </a:r>
              <a:r>
                <a:rPr lang="en-US" sz="2800" b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video</a:t>
              </a:r>
              <a:endPara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098" name="Group 26"/>
          <p:cNvGrpSpPr>
            <a:grpSpLocks/>
          </p:cNvGrpSpPr>
          <p:nvPr/>
        </p:nvGrpSpPr>
        <p:grpSpPr bwMode="auto">
          <a:xfrm>
            <a:off x="1555750" y="6126938"/>
            <a:ext cx="5451475" cy="614362"/>
            <a:chOff x="142" y="1858"/>
            <a:chExt cx="4757" cy="515"/>
          </a:xfrm>
        </p:grpSpPr>
        <p:sp>
          <p:nvSpPr>
            <p:cNvPr id="6165" name="Rectangle 27"/>
            <p:cNvSpPr>
              <a:spLocks noChangeArrowheads="1"/>
            </p:cNvSpPr>
            <p:nvPr/>
          </p:nvSpPr>
          <p:spPr bwMode="auto">
            <a:xfrm>
              <a:off x="4513" y="2065"/>
              <a:ext cx="270" cy="90"/>
            </a:xfrm>
            <a:prstGeom prst="rect">
              <a:avLst/>
            </a:prstGeom>
            <a:solidFill>
              <a:srgbClr val="FFFF00"/>
            </a:soli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166" name="AutoShape 28"/>
            <p:cNvSpPr>
              <a:spLocks noChangeArrowheads="1"/>
            </p:cNvSpPr>
            <p:nvPr/>
          </p:nvSpPr>
          <p:spPr bwMode="auto">
            <a:xfrm>
              <a:off x="142" y="1858"/>
              <a:ext cx="4757" cy="515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3000" b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Đáp án: B</a:t>
              </a:r>
            </a:p>
          </p:txBody>
        </p:sp>
      </p:grpSp>
      <p:sp>
        <p:nvSpPr>
          <p:cNvPr id="6154" name="Oval 30"/>
          <p:cNvSpPr>
            <a:spLocks noChangeArrowheads="1"/>
          </p:cNvSpPr>
          <p:nvPr/>
        </p:nvSpPr>
        <p:spPr bwMode="auto">
          <a:xfrm>
            <a:off x="-41275" y="138113"/>
            <a:ext cx="890588" cy="865187"/>
          </a:xfrm>
          <a:prstGeom prst="ellipse">
            <a:avLst/>
          </a:prstGeom>
          <a:gradFill rotWithShape="1">
            <a:gsLst>
              <a:gs pos="0">
                <a:srgbClr val="66FF33"/>
              </a:gs>
              <a:gs pos="100000">
                <a:srgbClr val="2F7618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0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6"/>
          <p:cNvSpPr>
            <a:spLocks noChangeArrowheads="1"/>
          </p:cNvSpPr>
          <p:nvPr/>
        </p:nvSpPr>
        <p:spPr bwMode="auto">
          <a:xfrm>
            <a:off x="3886200" y="542925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8" name="Oval 7"/>
          <p:cNvSpPr>
            <a:spLocks noChangeArrowheads="1"/>
          </p:cNvSpPr>
          <p:nvPr/>
        </p:nvSpPr>
        <p:spPr bwMode="auto">
          <a:xfrm>
            <a:off x="3829050" y="5429250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9" name="Oval 8"/>
          <p:cNvSpPr>
            <a:spLocks noChangeArrowheads="1"/>
          </p:cNvSpPr>
          <p:nvPr/>
        </p:nvSpPr>
        <p:spPr bwMode="auto">
          <a:xfrm>
            <a:off x="3886200" y="542925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Oval 9"/>
          <p:cNvSpPr>
            <a:spLocks noChangeArrowheads="1"/>
          </p:cNvSpPr>
          <p:nvPr/>
        </p:nvSpPr>
        <p:spPr bwMode="auto">
          <a:xfrm>
            <a:off x="3886200" y="5429250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1" name="Oval 10"/>
          <p:cNvSpPr>
            <a:spLocks noChangeArrowheads="1"/>
          </p:cNvSpPr>
          <p:nvPr/>
        </p:nvSpPr>
        <p:spPr bwMode="auto">
          <a:xfrm>
            <a:off x="3943350" y="5429250"/>
            <a:ext cx="800100" cy="40005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2" name="Oval 11"/>
          <p:cNvSpPr>
            <a:spLocks noChangeArrowheads="1"/>
          </p:cNvSpPr>
          <p:nvPr/>
        </p:nvSpPr>
        <p:spPr bwMode="auto">
          <a:xfrm>
            <a:off x="3886200" y="5429250"/>
            <a:ext cx="85725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" name="Oval 15"/>
          <p:cNvSpPr>
            <a:spLocks noChangeArrowheads="1"/>
          </p:cNvSpPr>
          <p:nvPr/>
        </p:nvSpPr>
        <p:spPr bwMode="auto">
          <a:xfrm>
            <a:off x="3886200" y="542925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4" name="Oval 16"/>
          <p:cNvSpPr>
            <a:spLocks noChangeArrowheads="1"/>
          </p:cNvSpPr>
          <p:nvPr/>
        </p:nvSpPr>
        <p:spPr bwMode="auto">
          <a:xfrm>
            <a:off x="3886200" y="542925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5" name="Oval 32"/>
          <p:cNvSpPr>
            <a:spLocks noChangeArrowheads="1"/>
          </p:cNvSpPr>
          <p:nvPr/>
        </p:nvSpPr>
        <p:spPr bwMode="auto">
          <a:xfrm>
            <a:off x="3886200" y="542290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6" name="Oval 35"/>
          <p:cNvSpPr>
            <a:spLocks noChangeArrowheads="1"/>
          </p:cNvSpPr>
          <p:nvPr/>
        </p:nvSpPr>
        <p:spPr bwMode="auto">
          <a:xfrm>
            <a:off x="3886200" y="5422900"/>
            <a:ext cx="800100" cy="457200"/>
          </a:xfrm>
          <a:prstGeom prst="ellipse">
            <a:avLst/>
          </a:prstGeom>
          <a:solidFill>
            <a:srgbClr val="800000"/>
          </a:solidFill>
          <a:ln w="63500">
            <a:solidFill>
              <a:srgbClr val="FF0000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5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.VnArial" panose="020B72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9" name="AutoShape 5" descr="Water droplets"/>
          <p:cNvSpPr>
            <a:spLocks noChangeArrowheads="1"/>
          </p:cNvSpPr>
          <p:nvPr/>
        </p:nvSpPr>
        <p:spPr bwMode="auto">
          <a:xfrm>
            <a:off x="1570831" y="4759921"/>
            <a:ext cx="6643687" cy="578644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800" b="1" smtClean="0"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  <a:r>
              <a:rPr 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Insert -&gt; </a:t>
            </a:r>
            <a:r>
              <a:rPr lang="en-US" sz="2800" b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Audio</a:t>
            </a:r>
            <a:endParaRPr lang="en-US" sz="2800" b="1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932380"/>
      </p:ext>
    </p:extLst>
  </p:cSld>
  <p:clrMapOvr>
    <a:masterClrMapping/>
  </p:clrMapOvr>
  <p:transition spd="med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dap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6" grpId="0" bldLvl="0" animBg="1"/>
      <p:bldP spid="37" grpId="0" bldLvl="0" animBg="1"/>
      <p:bldP spid="38" grpId="0" bldLvl="0" animBg="1"/>
      <p:bldP spid="39" grpId="0" bldLvl="0" animBg="1"/>
      <p:bldP spid="40" grpId="0" bldLvl="0" animBg="1"/>
      <p:bldP spid="41" grpId="0" bldLvl="0" animBg="1"/>
      <p:bldP spid="42" grpId="0" bldLvl="0" animBg="1"/>
      <p:bldP spid="43" grpId="0" bldLvl="0" animBg="1"/>
      <p:bldP spid="44" grpId="0" bldLvl="0" animBg="1"/>
      <p:bldP spid="45" grpId="0" bldLvl="0" animBg="1"/>
      <p:bldP spid="4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5575" y="618813"/>
            <a:ext cx="89884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r>
              <a:rPr lang="vi-VN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 THÔNG SỐ CHUNG CHO CÁC TRANG TRÌNH CHIẾU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202776" y="3690799"/>
            <a:ext cx="2738447" cy="2252801"/>
            <a:chOff x="3196402" y="3635658"/>
            <a:chExt cx="2738447" cy="2252801"/>
          </a:xfrm>
        </p:grpSpPr>
        <p:sp>
          <p:nvSpPr>
            <p:cNvPr id="10" name="Freeform 9"/>
            <p:cNvSpPr>
              <a:spLocks noChangeArrowheads="1"/>
            </p:cNvSpPr>
            <p:nvPr/>
          </p:nvSpPr>
          <p:spPr bwMode="auto">
            <a:xfrm>
              <a:off x="3329211" y="5426600"/>
              <a:ext cx="2481749" cy="461859"/>
            </a:xfrm>
            <a:custGeom>
              <a:avLst/>
              <a:gdLst>
                <a:gd name="connsiteX0" fmla="*/ 1973263 w 3975101"/>
                <a:gd name="connsiteY0" fmla="*/ 0 h 739775"/>
                <a:gd name="connsiteX1" fmla="*/ 2132013 w 3975101"/>
                <a:gd name="connsiteY1" fmla="*/ 1587 h 739775"/>
                <a:gd name="connsiteX2" fmla="*/ 2289175 w 3975101"/>
                <a:gd name="connsiteY2" fmla="*/ 3175 h 739775"/>
                <a:gd name="connsiteX3" fmla="*/ 2443163 w 3975101"/>
                <a:gd name="connsiteY3" fmla="*/ 9525 h 739775"/>
                <a:gd name="connsiteX4" fmla="*/ 2597150 w 3975101"/>
                <a:gd name="connsiteY4" fmla="*/ 15875 h 739775"/>
                <a:gd name="connsiteX5" fmla="*/ 2744788 w 3975101"/>
                <a:gd name="connsiteY5" fmla="*/ 26987 h 739775"/>
                <a:gd name="connsiteX6" fmla="*/ 2890838 w 3975101"/>
                <a:gd name="connsiteY6" fmla="*/ 36512 h 739775"/>
                <a:gd name="connsiteX7" fmla="*/ 3030538 w 3975101"/>
                <a:gd name="connsiteY7" fmla="*/ 49212 h 739775"/>
                <a:gd name="connsiteX8" fmla="*/ 3163888 w 3975101"/>
                <a:gd name="connsiteY8" fmla="*/ 63500 h 739775"/>
                <a:gd name="connsiteX9" fmla="*/ 3290888 w 3975101"/>
                <a:gd name="connsiteY9" fmla="*/ 80962 h 739775"/>
                <a:gd name="connsiteX10" fmla="*/ 3408363 w 3975101"/>
                <a:gd name="connsiteY10" fmla="*/ 96837 h 739775"/>
                <a:gd name="connsiteX11" fmla="*/ 3499705 w 3975101"/>
                <a:gd name="connsiteY11" fmla="*/ 114300 h 739775"/>
                <a:gd name="connsiteX12" fmla="*/ 3975101 w 3975101"/>
                <a:gd name="connsiteY12" fmla="*/ 114300 h 739775"/>
                <a:gd name="connsiteX13" fmla="*/ 3975101 w 3975101"/>
                <a:gd name="connsiteY13" fmla="*/ 322263 h 739775"/>
                <a:gd name="connsiteX14" fmla="*/ 3971687 w 3975101"/>
                <a:gd name="connsiteY14" fmla="*/ 322263 h 739775"/>
                <a:gd name="connsiteX15" fmla="*/ 3970338 w 3975101"/>
                <a:gd name="connsiteY15" fmla="*/ 349250 h 739775"/>
                <a:gd name="connsiteX16" fmla="*/ 3954463 w 3975101"/>
                <a:gd name="connsiteY16" fmla="*/ 377825 h 739775"/>
                <a:gd name="connsiteX17" fmla="*/ 3924300 w 3975101"/>
                <a:gd name="connsiteY17" fmla="*/ 409575 h 739775"/>
                <a:gd name="connsiteX18" fmla="*/ 3884613 w 3975101"/>
                <a:gd name="connsiteY18" fmla="*/ 439738 h 739775"/>
                <a:gd name="connsiteX19" fmla="*/ 3830638 w 3975101"/>
                <a:gd name="connsiteY19" fmla="*/ 469900 h 739775"/>
                <a:gd name="connsiteX20" fmla="*/ 3767138 w 3975101"/>
                <a:gd name="connsiteY20" fmla="*/ 500063 h 739775"/>
                <a:gd name="connsiteX21" fmla="*/ 3690938 w 3975101"/>
                <a:gd name="connsiteY21" fmla="*/ 530225 h 739775"/>
                <a:gd name="connsiteX22" fmla="*/ 3603625 w 3975101"/>
                <a:gd name="connsiteY22" fmla="*/ 558800 h 739775"/>
                <a:gd name="connsiteX23" fmla="*/ 3506788 w 3975101"/>
                <a:gd name="connsiteY23" fmla="*/ 585788 h 739775"/>
                <a:gd name="connsiteX24" fmla="*/ 3398838 w 3975101"/>
                <a:gd name="connsiteY24" fmla="*/ 611188 h 739775"/>
                <a:gd name="connsiteX25" fmla="*/ 3278188 w 3975101"/>
                <a:gd name="connsiteY25" fmla="*/ 635000 h 739775"/>
                <a:gd name="connsiteX26" fmla="*/ 3148013 w 3975101"/>
                <a:gd name="connsiteY26" fmla="*/ 658813 h 739775"/>
                <a:gd name="connsiteX27" fmla="*/ 3011488 w 3975101"/>
                <a:gd name="connsiteY27" fmla="*/ 679450 h 739775"/>
                <a:gd name="connsiteX28" fmla="*/ 2863850 w 3975101"/>
                <a:gd name="connsiteY28" fmla="*/ 695325 h 739775"/>
                <a:gd name="connsiteX29" fmla="*/ 2705100 w 3975101"/>
                <a:gd name="connsiteY29" fmla="*/ 709613 h 739775"/>
                <a:gd name="connsiteX30" fmla="*/ 2541588 w 3975101"/>
                <a:gd name="connsiteY30" fmla="*/ 722313 h 739775"/>
                <a:gd name="connsiteX31" fmla="*/ 2366963 w 3975101"/>
                <a:gd name="connsiteY31" fmla="*/ 733425 h 739775"/>
                <a:gd name="connsiteX32" fmla="*/ 2182813 w 3975101"/>
                <a:gd name="connsiteY32" fmla="*/ 738188 h 739775"/>
                <a:gd name="connsiteX33" fmla="*/ 1993900 w 3975101"/>
                <a:gd name="connsiteY33" fmla="*/ 739775 h 739775"/>
                <a:gd name="connsiteX34" fmla="*/ 1803400 w 3975101"/>
                <a:gd name="connsiteY34" fmla="*/ 738188 h 739775"/>
                <a:gd name="connsiteX35" fmla="*/ 1619250 w 3975101"/>
                <a:gd name="connsiteY35" fmla="*/ 733425 h 739775"/>
                <a:gd name="connsiteX36" fmla="*/ 1447800 w 3975101"/>
                <a:gd name="connsiteY36" fmla="*/ 722313 h 739775"/>
                <a:gd name="connsiteX37" fmla="*/ 1281113 w 3975101"/>
                <a:gd name="connsiteY37" fmla="*/ 709613 h 739775"/>
                <a:gd name="connsiteX38" fmla="*/ 1122363 w 3975101"/>
                <a:gd name="connsiteY38" fmla="*/ 695325 h 739775"/>
                <a:gd name="connsiteX39" fmla="*/ 974725 w 3975101"/>
                <a:gd name="connsiteY39" fmla="*/ 679450 h 739775"/>
                <a:gd name="connsiteX40" fmla="*/ 835025 w 3975101"/>
                <a:gd name="connsiteY40" fmla="*/ 658813 h 739775"/>
                <a:gd name="connsiteX41" fmla="*/ 706438 w 3975101"/>
                <a:gd name="connsiteY41" fmla="*/ 635000 h 739775"/>
                <a:gd name="connsiteX42" fmla="*/ 587375 w 3975101"/>
                <a:gd name="connsiteY42" fmla="*/ 611188 h 739775"/>
                <a:gd name="connsiteX43" fmla="*/ 477838 w 3975101"/>
                <a:gd name="connsiteY43" fmla="*/ 585788 h 739775"/>
                <a:gd name="connsiteX44" fmla="*/ 379413 w 3975101"/>
                <a:gd name="connsiteY44" fmla="*/ 558800 h 739775"/>
                <a:gd name="connsiteX45" fmla="*/ 292100 w 3975101"/>
                <a:gd name="connsiteY45" fmla="*/ 530225 h 739775"/>
                <a:gd name="connsiteX46" fmla="*/ 215900 w 3975101"/>
                <a:gd name="connsiteY46" fmla="*/ 500063 h 739775"/>
                <a:gd name="connsiteX47" fmla="*/ 149225 w 3975101"/>
                <a:gd name="connsiteY47" fmla="*/ 469900 h 739775"/>
                <a:gd name="connsiteX48" fmla="*/ 95250 w 3975101"/>
                <a:gd name="connsiteY48" fmla="*/ 439738 h 739775"/>
                <a:gd name="connsiteX49" fmla="*/ 53975 w 3975101"/>
                <a:gd name="connsiteY49" fmla="*/ 409575 h 739775"/>
                <a:gd name="connsiteX50" fmla="*/ 22225 w 3975101"/>
                <a:gd name="connsiteY50" fmla="*/ 377825 h 739775"/>
                <a:gd name="connsiteX51" fmla="*/ 6350 w 3975101"/>
                <a:gd name="connsiteY51" fmla="*/ 349250 h 739775"/>
                <a:gd name="connsiteX52" fmla="*/ 0 w 3975101"/>
                <a:gd name="connsiteY52" fmla="*/ 317500 h 739775"/>
                <a:gd name="connsiteX53" fmla="*/ 1588 w 3975101"/>
                <a:gd name="connsiteY53" fmla="*/ 311783 h 739775"/>
                <a:gd name="connsiteX54" fmla="*/ 1588 w 3975101"/>
                <a:gd name="connsiteY54" fmla="*/ 114300 h 739775"/>
                <a:gd name="connsiteX55" fmla="*/ 456590 w 3975101"/>
                <a:gd name="connsiteY55" fmla="*/ 114300 h 739775"/>
                <a:gd name="connsiteX56" fmla="*/ 549275 w 3975101"/>
                <a:gd name="connsiteY56" fmla="*/ 96837 h 739775"/>
                <a:gd name="connsiteX57" fmla="*/ 665163 w 3975101"/>
                <a:gd name="connsiteY57" fmla="*/ 80962 h 739775"/>
                <a:gd name="connsiteX58" fmla="*/ 790575 w 3975101"/>
                <a:gd name="connsiteY58" fmla="*/ 63500 h 739775"/>
                <a:gd name="connsiteX59" fmla="*/ 920750 w 3975101"/>
                <a:gd name="connsiteY59" fmla="*/ 49212 h 739775"/>
                <a:gd name="connsiteX60" fmla="*/ 1060450 w 3975101"/>
                <a:gd name="connsiteY60" fmla="*/ 36512 h 739775"/>
                <a:gd name="connsiteX61" fmla="*/ 1203325 w 3975101"/>
                <a:gd name="connsiteY61" fmla="*/ 26987 h 739775"/>
                <a:gd name="connsiteX62" fmla="*/ 1350963 w 3975101"/>
                <a:gd name="connsiteY62" fmla="*/ 15875 h 739775"/>
                <a:gd name="connsiteX63" fmla="*/ 1503363 w 3975101"/>
                <a:gd name="connsiteY63" fmla="*/ 9525 h 739775"/>
                <a:gd name="connsiteX64" fmla="*/ 1658938 w 3975101"/>
                <a:gd name="connsiteY64" fmla="*/ 3175 h 739775"/>
                <a:gd name="connsiteX65" fmla="*/ 1816100 w 3975101"/>
                <a:gd name="connsiteY65" fmla="*/ 1587 h 73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3975101" h="739775">
                  <a:moveTo>
                    <a:pt x="1973263" y="0"/>
                  </a:moveTo>
                  <a:lnTo>
                    <a:pt x="2132013" y="1587"/>
                  </a:lnTo>
                  <a:lnTo>
                    <a:pt x="2289175" y="3175"/>
                  </a:lnTo>
                  <a:lnTo>
                    <a:pt x="2443163" y="9525"/>
                  </a:lnTo>
                  <a:lnTo>
                    <a:pt x="2597150" y="15875"/>
                  </a:lnTo>
                  <a:lnTo>
                    <a:pt x="2744788" y="26987"/>
                  </a:lnTo>
                  <a:lnTo>
                    <a:pt x="2890838" y="36512"/>
                  </a:lnTo>
                  <a:lnTo>
                    <a:pt x="3030538" y="49212"/>
                  </a:lnTo>
                  <a:lnTo>
                    <a:pt x="3163888" y="63500"/>
                  </a:lnTo>
                  <a:lnTo>
                    <a:pt x="3290888" y="80962"/>
                  </a:lnTo>
                  <a:lnTo>
                    <a:pt x="3408363" y="96837"/>
                  </a:lnTo>
                  <a:lnTo>
                    <a:pt x="3499705" y="114300"/>
                  </a:lnTo>
                  <a:lnTo>
                    <a:pt x="3975101" y="114300"/>
                  </a:lnTo>
                  <a:lnTo>
                    <a:pt x="3975101" y="322263"/>
                  </a:lnTo>
                  <a:lnTo>
                    <a:pt x="3971687" y="322263"/>
                  </a:lnTo>
                  <a:lnTo>
                    <a:pt x="3970338" y="349250"/>
                  </a:lnTo>
                  <a:lnTo>
                    <a:pt x="3954463" y="377825"/>
                  </a:lnTo>
                  <a:lnTo>
                    <a:pt x="3924300" y="409575"/>
                  </a:lnTo>
                  <a:lnTo>
                    <a:pt x="3884613" y="439738"/>
                  </a:lnTo>
                  <a:lnTo>
                    <a:pt x="3830638" y="469900"/>
                  </a:lnTo>
                  <a:lnTo>
                    <a:pt x="3767138" y="500063"/>
                  </a:lnTo>
                  <a:lnTo>
                    <a:pt x="3690938" y="530225"/>
                  </a:lnTo>
                  <a:lnTo>
                    <a:pt x="3603625" y="558800"/>
                  </a:lnTo>
                  <a:lnTo>
                    <a:pt x="3506788" y="585788"/>
                  </a:lnTo>
                  <a:lnTo>
                    <a:pt x="3398838" y="611188"/>
                  </a:lnTo>
                  <a:lnTo>
                    <a:pt x="3278188" y="635000"/>
                  </a:lnTo>
                  <a:lnTo>
                    <a:pt x="3148013" y="658813"/>
                  </a:lnTo>
                  <a:lnTo>
                    <a:pt x="3011488" y="679450"/>
                  </a:lnTo>
                  <a:lnTo>
                    <a:pt x="2863850" y="695325"/>
                  </a:lnTo>
                  <a:lnTo>
                    <a:pt x="2705100" y="709613"/>
                  </a:lnTo>
                  <a:lnTo>
                    <a:pt x="2541588" y="722313"/>
                  </a:lnTo>
                  <a:lnTo>
                    <a:pt x="2366963" y="733425"/>
                  </a:lnTo>
                  <a:lnTo>
                    <a:pt x="2182813" y="738188"/>
                  </a:lnTo>
                  <a:lnTo>
                    <a:pt x="1993900" y="739775"/>
                  </a:lnTo>
                  <a:lnTo>
                    <a:pt x="1803400" y="738188"/>
                  </a:lnTo>
                  <a:lnTo>
                    <a:pt x="1619250" y="733425"/>
                  </a:lnTo>
                  <a:lnTo>
                    <a:pt x="1447800" y="722313"/>
                  </a:lnTo>
                  <a:lnTo>
                    <a:pt x="1281113" y="709613"/>
                  </a:lnTo>
                  <a:lnTo>
                    <a:pt x="1122363" y="695325"/>
                  </a:lnTo>
                  <a:lnTo>
                    <a:pt x="974725" y="679450"/>
                  </a:lnTo>
                  <a:lnTo>
                    <a:pt x="835025" y="658813"/>
                  </a:lnTo>
                  <a:lnTo>
                    <a:pt x="706438" y="635000"/>
                  </a:lnTo>
                  <a:lnTo>
                    <a:pt x="587375" y="611188"/>
                  </a:lnTo>
                  <a:lnTo>
                    <a:pt x="477838" y="585788"/>
                  </a:lnTo>
                  <a:lnTo>
                    <a:pt x="379413" y="558800"/>
                  </a:lnTo>
                  <a:lnTo>
                    <a:pt x="292100" y="530225"/>
                  </a:lnTo>
                  <a:lnTo>
                    <a:pt x="215900" y="500063"/>
                  </a:lnTo>
                  <a:lnTo>
                    <a:pt x="149225" y="469900"/>
                  </a:lnTo>
                  <a:lnTo>
                    <a:pt x="95250" y="439738"/>
                  </a:lnTo>
                  <a:lnTo>
                    <a:pt x="53975" y="409575"/>
                  </a:lnTo>
                  <a:lnTo>
                    <a:pt x="22225" y="377825"/>
                  </a:lnTo>
                  <a:lnTo>
                    <a:pt x="6350" y="349250"/>
                  </a:lnTo>
                  <a:lnTo>
                    <a:pt x="0" y="317500"/>
                  </a:lnTo>
                  <a:lnTo>
                    <a:pt x="1588" y="311783"/>
                  </a:lnTo>
                  <a:lnTo>
                    <a:pt x="1588" y="114300"/>
                  </a:lnTo>
                  <a:lnTo>
                    <a:pt x="456590" y="114300"/>
                  </a:lnTo>
                  <a:lnTo>
                    <a:pt x="549275" y="96837"/>
                  </a:lnTo>
                  <a:lnTo>
                    <a:pt x="665163" y="80962"/>
                  </a:lnTo>
                  <a:lnTo>
                    <a:pt x="790575" y="63500"/>
                  </a:lnTo>
                  <a:lnTo>
                    <a:pt x="920750" y="49212"/>
                  </a:lnTo>
                  <a:lnTo>
                    <a:pt x="1060450" y="36512"/>
                  </a:lnTo>
                  <a:lnTo>
                    <a:pt x="1203325" y="26987"/>
                  </a:lnTo>
                  <a:lnTo>
                    <a:pt x="1350963" y="15875"/>
                  </a:lnTo>
                  <a:lnTo>
                    <a:pt x="1503363" y="9525"/>
                  </a:lnTo>
                  <a:lnTo>
                    <a:pt x="1658938" y="3175"/>
                  </a:lnTo>
                  <a:lnTo>
                    <a:pt x="1816100" y="1587"/>
                  </a:lnTo>
                  <a:close/>
                </a:path>
              </a:pathLst>
            </a:custGeom>
            <a:solidFill>
              <a:srgbClr val="9A0000"/>
            </a:solidFill>
            <a:ln w="0">
              <a:solidFill>
                <a:srgbClr val="9A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1" name="Freeform 36"/>
            <p:cNvSpPr>
              <a:spLocks/>
            </p:cNvSpPr>
            <p:nvPr/>
          </p:nvSpPr>
          <p:spPr bwMode="auto">
            <a:xfrm>
              <a:off x="3330203" y="5213511"/>
              <a:ext cx="2480757" cy="560970"/>
            </a:xfrm>
            <a:custGeom>
              <a:avLst/>
              <a:gdLst>
                <a:gd name="T0" fmla="*/ 1342 w 2503"/>
                <a:gd name="T1" fmla="*/ 0 h 566"/>
                <a:gd name="T2" fmla="*/ 1538 w 2503"/>
                <a:gd name="T3" fmla="*/ 8 h 566"/>
                <a:gd name="T4" fmla="*/ 1728 w 2503"/>
                <a:gd name="T5" fmla="*/ 22 h 566"/>
                <a:gd name="T6" fmla="*/ 1908 w 2503"/>
                <a:gd name="T7" fmla="*/ 43 h 566"/>
                <a:gd name="T8" fmla="*/ 2072 w 2503"/>
                <a:gd name="T9" fmla="*/ 71 h 566"/>
                <a:gd name="T10" fmla="*/ 2214 w 2503"/>
                <a:gd name="T11" fmla="*/ 105 h 566"/>
                <a:gd name="T12" fmla="*/ 2334 w 2503"/>
                <a:gd name="T13" fmla="*/ 143 h 566"/>
                <a:gd name="T14" fmla="*/ 2424 w 2503"/>
                <a:gd name="T15" fmla="*/ 186 h 566"/>
                <a:gd name="T16" fmla="*/ 2482 w 2503"/>
                <a:gd name="T17" fmla="*/ 234 h 566"/>
                <a:gd name="T18" fmla="*/ 2503 w 2503"/>
                <a:gd name="T19" fmla="*/ 283 h 566"/>
                <a:gd name="T20" fmla="*/ 2487 w 2503"/>
                <a:gd name="T21" fmla="*/ 331 h 566"/>
                <a:gd name="T22" fmla="*/ 2437 w 2503"/>
                <a:gd name="T23" fmla="*/ 377 h 566"/>
                <a:gd name="T24" fmla="*/ 2355 w 2503"/>
                <a:gd name="T25" fmla="*/ 422 h 566"/>
                <a:gd name="T26" fmla="*/ 2241 w 2503"/>
                <a:gd name="T27" fmla="*/ 461 h 566"/>
                <a:gd name="T28" fmla="*/ 2096 w 2503"/>
                <a:gd name="T29" fmla="*/ 496 h 566"/>
                <a:gd name="T30" fmla="*/ 1925 w 2503"/>
                <a:gd name="T31" fmla="*/ 525 h 566"/>
                <a:gd name="T32" fmla="*/ 1727 w 2503"/>
                <a:gd name="T33" fmla="*/ 546 h 566"/>
                <a:gd name="T34" fmla="*/ 1504 w 2503"/>
                <a:gd name="T35" fmla="*/ 560 h 566"/>
                <a:gd name="T36" fmla="*/ 1259 w 2503"/>
                <a:gd name="T37" fmla="*/ 566 h 566"/>
                <a:gd name="T38" fmla="*/ 1014 w 2503"/>
                <a:gd name="T39" fmla="*/ 560 h 566"/>
                <a:gd name="T40" fmla="*/ 790 w 2503"/>
                <a:gd name="T41" fmla="*/ 546 h 566"/>
                <a:gd name="T42" fmla="*/ 591 w 2503"/>
                <a:gd name="T43" fmla="*/ 525 h 566"/>
                <a:gd name="T44" fmla="*/ 418 w 2503"/>
                <a:gd name="T45" fmla="*/ 496 h 566"/>
                <a:gd name="T46" fmla="*/ 273 w 2503"/>
                <a:gd name="T47" fmla="*/ 461 h 566"/>
                <a:gd name="T48" fmla="*/ 156 w 2503"/>
                <a:gd name="T49" fmla="*/ 422 h 566"/>
                <a:gd name="T50" fmla="*/ 71 w 2503"/>
                <a:gd name="T51" fmla="*/ 377 h 566"/>
                <a:gd name="T52" fmla="*/ 18 w 2503"/>
                <a:gd name="T53" fmla="*/ 331 h 566"/>
                <a:gd name="T54" fmla="*/ 0 w 2503"/>
                <a:gd name="T55" fmla="*/ 283 h 566"/>
                <a:gd name="T56" fmla="*/ 17 w 2503"/>
                <a:gd name="T57" fmla="*/ 234 h 566"/>
                <a:gd name="T58" fmla="*/ 72 w 2503"/>
                <a:gd name="T59" fmla="*/ 186 h 566"/>
                <a:gd name="T60" fmla="*/ 160 w 2503"/>
                <a:gd name="T61" fmla="*/ 143 h 566"/>
                <a:gd name="T62" fmla="*/ 276 w 2503"/>
                <a:gd name="T63" fmla="*/ 105 h 566"/>
                <a:gd name="T64" fmla="*/ 418 w 2503"/>
                <a:gd name="T65" fmla="*/ 71 h 566"/>
                <a:gd name="T66" fmla="*/ 579 w 2503"/>
                <a:gd name="T67" fmla="*/ 43 h 566"/>
                <a:gd name="T68" fmla="*/ 757 w 2503"/>
                <a:gd name="T69" fmla="*/ 22 h 566"/>
                <a:gd name="T70" fmla="*/ 946 w 2503"/>
                <a:gd name="T71" fmla="*/ 8 h 566"/>
                <a:gd name="T72" fmla="*/ 1143 w 2503"/>
                <a:gd name="T73" fmla="*/ 0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503" h="566">
                  <a:moveTo>
                    <a:pt x="1242" y="0"/>
                  </a:moveTo>
                  <a:lnTo>
                    <a:pt x="1342" y="0"/>
                  </a:lnTo>
                  <a:lnTo>
                    <a:pt x="1441" y="4"/>
                  </a:lnTo>
                  <a:lnTo>
                    <a:pt x="1538" y="8"/>
                  </a:lnTo>
                  <a:lnTo>
                    <a:pt x="1635" y="14"/>
                  </a:lnTo>
                  <a:lnTo>
                    <a:pt x="1728" y="22"/>
                  </a:lnTo>
                  <a:lnTo>
                    <a:pt x="1820" y="33"/>
                  </a:lnTo>
                  <a:lnTo>
                    <a:pt x="1908" y="43"/>
                  </a:lnTo>
                  <a:lnTo>
                    <a:pt x="1992" y="56"/>
                  </a:lnTo>
                  <a:lnTo>
                    <a:pt x="2072" y="71"/>
                  </a:lnTo>
                  <a:lnTo>
                    <a:pt x="2146" y="88"/>
                  </a:lnTo>
                  <a:lnTo>
                    <a:pt x="2214" y="105"/>
                  </a:lnTo>
                  <a:lnTo>
                    <a:pt x="2277" y="123"/>
                  </a:lnTo>
                  <a:lnTo>
                    <a:pt x="2334" y="143"/>
                  </a:lnTo>
                  <a:lnTo>
                    <a:pt x="2383" y="164"/>
                  </a:lnTo>
                  <a:lnTo>
                    <a:pt x="2424" y="186"/>
                  </a:lnTo>
                  <a:lnTo>
                    <a:pt x="2457" y="210"/>
                  </a:lnTo>
                  <a:lnTo>
                    <a:pt x="2482" y="234"/>
                  </a:lnTo>
                  <a:lnTo>
                    <a:pt x="2496" y="259"/>
                  </a:lnTo>
                  <a:lnTo>
                    <a:pt x="2503" y="283"/>
                  </a:lnTo>
                  <a:lnTo>
                    <a:pt x="2499" y="308"/>
                  </a:lnTo>
                  <a:lnTo>
                    <a:pt x="2487" y="331"/>
                  </a:lnTo>
                  <a:lnTo>
                    <a:pt x="2466" y="355"/>
                  </a:lnTo>
                  <a:lnTo>
                    <a:pt x="2437" y="377"/>
                  </a:lnTo>
                  <a:lnTo>
                    <a:pt x="2399" y="399"/>
                  </a:lnTo>
                  <a:lnTo>
                    <a:pt x="2355" y="422"/>
                  </a:lnTo>
                  <a:lnTo>
                    <a:pt x="2301" y="441"/>
                  </a:lnTo>
                  <a:lnTo>
                    <a:pt x="2241" y="461"/>
                  </a:lnTo>
                  <a:lnTo>
                    <a:pt x="2172" y="479"/>
                  </a:lnTo>
                  <a:lnTo>
                    <a:pt x="2096" y="496"/>
                  </a:lnTo>
                  <a:lnTo>
                    <a:pt x="2014" y="511"/>
                  </a:lnTo>
                  <a:lnTo>
                    <a:pt x="1925" y="525"/>
                  </a:lnTo>
                  <a:lnTo>
                    <a:pt x="1829" y="537"/>
                  </a:lnTo>
                  <a:lnTo>
                    <a:pt x="1727" y="546"/>
                  </a:lnTo>
                  <a:lnTo>
                    <a:pt x="1620" y="555"/>
                  </a:lnTo>
                  <a:lnTo>
                    <a:pt x="1504" y="560"/>
                  </a:lnTo>
                  <a:lnTo>
                    <a:pt x="1385" y="564"/>
                  </a:lnTo>
                  <a:lnTo>
                    <a:pt x="1259" y="566"/>
                  </a:lnTo>
                  <a:lnTo>
                    <a:pt x="1133" y="564"/>
                  </a:lnTo>
                  <a:lnTo>
                    <a:pt x="1014" y="560"/>
                  </a:lnTo>
                  <a:lnTo>
                    <a:pt x="899" y="555"/>
                  </a:lnTo>
                  <a:lnTo>
                    <a:pt x="790" y="546"/>
                  </a:lnTo>
                  <a:lnTo>
                    <a:pt x="688" y="537"/>
                  </a:lnTo>
                  <a:lnTo>
                    <a:pt x="591" y="525"/>
                  </a:lnTo>
                  <a:lnTo>
                    <a:pt x="502" y="511"/>
                  </a:lnTo>
                  <a:lnTo>
                    <a:pt x="418" y="496"/>
                  </a:lnTo>
                  <a:lnTo>
                    <a:pt x="342" y="479"/>
                  </a:lnTo>
                  <a:lnTo>
                    <a:pt x="273" y="461"/>
                  </a:lnTo>
                  <a:lnTo>
                    <a:pt x="211" y="441"/>
                  </a:lnTo>
                  <a:lnTo>
                    <a:pt x="156" y="422"/>
                  </a:lnTo>
                  <a:lnTo>
                    <a:pt x="109" y="399"/>
                  </a:lnTo>
                  <a:lnTo>
                    <a:pt x="71" y="377"/>
                  </a:lnTo>
                  <a:lnTo>
                    <a:pt x="41" y="355"/>
                  </a:lnTo>
                  <a:lnTo>
                    <a:pt x="18" y="331"/>
                  </a:lnTo>
                  <a:lnTo>
                    <a:pt x="4" y="308"/>
                  </a:lnTo>
                  <a:lnTo>
                    <a:pt x="0" y="283"/>
                  </a:lnTo>
                  <a:lnTo>
                    <a:pt x="4" y="259"/>
                  </a:lnTo>
                  <a:lnTo>
                    <a:pt x="17" y="234"/>
                  </a:lnTo>
                  <a:lnTo>
                    <a:pt x="41" y="210"/>
                  </a:lnTo>
                  <a:lnTo>
                    <a:pt x="72" y="186"/>
                  </a:lnTo>
                  <a:lnTo>
                    <a:pt x="111" y="164"/>
                  </a:lnTo>
                  <a:lnTo>
                    <a:pt x="160" y="143"/>
                  </a:lnTo>
                  <a:lnTo>
                    <a:pt x="215" y="123"/>
                  </a:lnTo>
                  <a:lnTo>
                    <a:pt x="276" y="105"/>
                  </a:lnTo>
                  <a:lnTo>
                    <a:pt x="345" y="88"/>
                  </a:lnTo>
                  <a:lnTo>
                    <a:pt x="418" y="71"/>
                  </a:lnTo>
                  <a:lnTo>
                    <a:pt x="497" y="56"/>
                  </a:lnTo>
                  <a:lnTo>
                    <a:pt x="579" y="43"/>
                  </a:lnTo>
                  <a:lnTo>
                    <a:pt x="667" y="33"/>
                  </a:lnTo>
                  <a:lnTo>
                    <a:pt x="757" y="22"/>
                  </a:lnTo>
                  <a:lnTo>
                    <a:pt x="850" y="14"/>
                  </a:lnTo>
                  <a:lnTo>
                    <a:pt x="946" y="8"/>
                  </a:lnTo>
                  <a:lnTo>
                    <a:pt x="1044" y="4"/>
                  </a:lnTo>
                  <a:lnTo>
                    <a:pt x="1143" y="0"/>
                  </a:lnTo>
                  <a:lnTo>
                    <a:pt x="1242" y="0"/>
                  </a:lnTo>
                  <a:close/>
                </a:path>
              </a:pathLst>
            </a:custGeom>
            <a:solidFill>
              <a:srgbClr val="CB1122"/>
            </a:solidFill>
            <a:ln w="0">
              <a:solidFill>
                <a:srgbClr val="CB112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37"/>
            <p:cNvSpPr>
              <a:spLocks/>
            </p:cNvSpPr>
            <p:nvPr/>
          </p:nvSpPr>
          <p:spPr bwMode="auto">
            <a:xfrm>
              <a:off x="3593839" y="5318569"/>
              <a:ext cx="1953485" cy="357792"/>
            </a:xfrm>
            <a:custGeom>
              <a:avLst/>
              <a:gdLst>
                <a:gd name="T0" fmla="*/ 1064 w 1971"/>
                <a:gd name="T1" fmla="*/ 0 h 361"/>
                <a:gd name="T2" fmla="*/ 1243 w 1971"/>
                <a:gd name="T3" fmla="*/ 7 h 361"/>
                <a:gd name="T4" fmla="*/ 1412 w 1971"/>
                <a:gd name="T5" fmla="*/ 18 h 361"/>
                <a:gd name="T6" fmla="*/ 1568 w 1971"/>
                <a:gd name="T7" fmla="*/ 37 h 361"/>
                <a:gd name="T8" fmla="*/ 1705 w 1971"/>
                <a:gd name="T9" fmla="*/ 59 h 361"/>
                <a:gd name="T10" fmla="*/ 1817 w 1971"/>
                <a:gd name="T11" fmla="*/ 87 h 361"/>
                <a:gd name="T12" fmla="*/ 1903 w 1971"/>
                <a:gd name="T13" fmla="*/ 117 h 361"/>
                <a:gd name="T14" fmla="*/ 1955 w 1971"/>
                <a:gd name="T15" fmla="*/ 151 h 361"/>
                <a:gd name="T16" fmla="*/ 1971 w 1971"/>
                <a:gd name="T17" fmla="*/ 186 h 361"/>
                <a:gd name="T18" fmla="*/ 1950 w 1971"/>
                <a:gd name="T19" fmla="*/ 220 h 361"/>
                <a:gd name="T20" fmla="*/ 1895 w 1971"/>
                <a:gd name="T21" fmla="*/ 253 h 361"/>
                <a:gd name="T22" fmla="*/ 1809 w 1971"/>
                <a:gd name="T23" fmla="*/ 283 h 361"/>
                <a:gd name="T24" fmla="*/ 1694 w 1971"/>
                <a:gd name="T25" fmla="*/ 309 h 361"/>
                <a:gd name="T26" fmla="*/ 1554 w 1971"/>
                <a:gd name="T27" fmla="*/ 330 h 361"/>
                <a:gd name="T28" fmla="*/ 1389 w 1971"/>
                <a:gd name="T29" fmla="*/ 347 h 361"/>
                <a:gd name="T30" fmla="*/ 1203 w 1971"/>
                <a:gd name="T31" fmla="*/ 358 h 361"/>
                <a:gd name="T32" fmla="*/ 997 w 1971"/>
                <a:gd name="T33" fmla="*/ 361 h 361"/>
                <a:gd name="T34" fmla="*/ 791 w 1971"/>
                <a:gd name="T35" fmla="*/ 358 h 361"/>
                <a:gd name="T36" fmla="*/ 604 w 1971"/>
                <a:gd name="T37" fmla="*/ 347 h 361"/>
                <a:gd name="T38" fmla="*/ 436 w 1971"/>
                <a:gd name="T39" fmla="*/ 330 h 361"/>
                <a:gd name="T40" fmla="*/ 292 w 1971"/>
                <a:gd name="T41" fmla="*/ 309 h 361"/>
                <a:gd name="T42" fmla="*/ 174 w 1971"/>
                <a:gd name="T43" fmla="*/ 283 h 361"/>
                <a:gd name="T44" fmla="*/ 84 w 1971"/>
                <a:gd name="T45" fmla="*/ 253 h 361"/>
                <a:gd name="T46" fmla="*/ 25 w 1971"/>
                <a:gd name="T47" fmla="*/ 220 h 361"/>
                <a:gd name="T48" fmla="*/ 0 w 1971"/>
                <a:gd name="T49" fmla="*/ 186 h 361"/>
                <a:gd name="T50" fmla="*/ 10 w 1971"/>
                <a:gd name="T51" fmla="*/ 151 h 361"/>
                <a:gd name="T52" fmla="*/ 59 w 1971"/>
                <a:gd name="T53" fmla="*/ 117 h 361"/>
                <a:gd name="T54" fmla="*/ 139 w 1971"/>
                <a:gd name="T55" fmla="*/ 87 h 361"/>
                <a:gd name="T56" fmla="*/ 249 w 1971"/>
                <a:gd name="T57" fmla="*/ 59 h 361"/>
                <a:gd name="T58" fmla="*/ 381 w 1971"/>
                <a:gd name="T59" fmla="*/ 37 h 361"/>
                <a:gd name="T60" fmla="*/ 535 w 1971"/>
                <a:gd name="T61" fmla="*/ 18 h 361"/>
                <a:gd name="T62" fmla="*/ 702 w 1971"/>
                <a:gd name="T63" fmla="*/ 7 h 361"/>
                <a:gd name="T64" fmla="*/ 880 w 1971"/>
                <a:gd name="T65" fmla="*/ 0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71" h="361">
                  <a:moveTo>
                    <a:pt x="972" y="0"/>
                  </a:moveTo>
                  <a:lnTo>
                    <a:pt x="1064" y="0"/>
                  </a:lnTo>
                  <a:lnTo>
                    <a:pt x="1154" y="3"/>
                  </a:lnTo>
                  <a:lnTo>
                    <a:pt x="1243" y="7"/>
                  </a:lnTo>
                  <a:lnTo>
                    <a:pt x="1330" y="12"/>
                  </a:lnTo>
                  <a:lnTo>
                    <a:pt x="1412" y="18"/>
                  </a:lnTo>
                  <a:lnTo>
                    <a:pt x="1492" y="28"/>
                  </a:lnTo>
                  <a:lnTo>
                    <a:pt x="1568" y="37"/>
                  </a:lnTo>
                  <a:lnTo>
                    <a:pt x="1639" y="47"/>
                  </a:lnTo>
                  <a:lnTo>
                    <a:pt x="1705" y="59"/>
                  </a:lnTo>
                  <a:lnTo>
                    <a:pt x="1764" y="72"/>
                  </a:lnTo>
                  <a:lnTo>
                    <a:pt x="1817" y="87"/>
                  </a:lnTo>
                  <a:lnTo>
                    <a:pt x="1863" y="101"/>
                  </a:lnTo>
                  <a:lnTo>
                    <a:pt x="1903" y="117"/>
                  </a:lnTo>
                  <a:lnTo>
                    <a:pt x="1933" y="134"/>
                  </a:lnTo>
                  <a:lnTo>
                    <a:pt x="1955" y="151"/>
                  </a:lnTo>
                  <a:lnTo>
                    <a:pt x="1967" y="169"/>
                  </a:lnTo>
                  <a:lnTo>
                    <a:pt x="1971" y="186"/>
                  </a:lnTo>
                  <a:lnTo>
                    <a:pt x="1964" y="203"/>
                  </a:lnTo>
                  <a:lnTo>
                    <a:pt x="1950" y="220"/>
                  </a:lnTo>
                  <a:lnTo>
                    <a:pt x="1926" y="237"/>
                  </a:lnTo>
                  <a:lnTo>
                    <a:pt x="1895" y="253"/>
                  </a:lnTo>
                  <a:lnTo>
                    <a:pt x="1857" y="268"/>
                  </a:lnTo>
                  <a:lnTo>
                    <a:pt x="1809" y="283"/>
                  </a:lnTo>
                  <a:lnTo>
                    <a:pt x="1756" y="296"/>
                  </a:lnTo>
                  <a:lnTo>
                    <a:pt x="1694" y="309"/>
                  </a:lnTo>
                  <a:lnTo>
                    <a:pt x="1627" y="321"/>
                  </a:lnTo>
                  <a:lnTo>
                    <a:pt x="1554" y="330"/>
                  </a:lnTo>
                  <a:lnTo>
                    <a:pt x="1474" y="339"/>
                  </a:lnTo>
                  <a:lnTo>
                    <a:pt x="1389" y="347"/>
                  </a:lnTo>
                  <a:lnTo>
                    <a:pt x="1298" y="354"/>
                  </a:lnTo>
                  <a:lnTo>
                    <a:pt x="1203" y="358"/>
                  </a:lnTo>
                  <a:lnTo>
                    <a:pt x="1102" y="360"/>
                  </a:lnTo>
                  <a:lnTo>
                    <a:pt x="997" y="361"/>
                  </a:lnTo>
                  <a:lnTo>
                    <a:pt x="892" y="360"/>
                  </a:lnTo>
                  <a:lnTo>
                    <a:pt x="791" y="358"/>
                  </a:lnTo>
                  <a:lnTo>
                    <a:pt x="696" y="354"/>
                  </a:lnTo>
                  <a:lnTo>
                    <a:pt x="604" y="347"/>
                  </a:lnTo>
                  <a:lnTo>
                    <a:pt x="518" y="339"/>
                  </a:lnTo>
                  <a:lnTo>
                    <a:pt x="436" y="330"/>
                  </a:lnTo>
                  <a:lnTo>
                    <a:pt x="362" y="321"/>
                  </a:lnTo>
                  <a:lnTo>
                    <a:pt x="292" y="309"/>
                  </a:lnTo>
                  <a:lnTo>
                    <a:pt x="231" y="296"/>
                  </a:lnTo>
                  <a:lnTo>
                    <a:pt x="174" y="283"/>
                  </a:lnTo>
                  <a:lnTo>
                    <a:pt x="126" y="268"/>
                  </a:lnTo>
                  <a:lnTo>
                    <a:pt x="84" y="253"/>
                  </a:lnTo>
                  <a:lnTo>
                    <a:pt x="51" y="237"/>
                  </a:lnTo>
                  <a:lnTo>
                    <a:pt x="25" y="220"/>
                  </a:lnTo>
                  <a:lnTo>
                    <a:pt x="8" y="203"/>
                  </a:lnTo>
                  <a:lnTo>
                    <a:pt x="0" y="186"/>
                  </a:lnTo>
                  <a:lnTo>
                    <a:pt x="0" y="169"/>
                  </a:lnTo>
                  <a:lnTo>
                    <a:pt x="10" y="151"/>
                  </a:lnTo>
                  <a:lnTo>
                    <a:pt x="30" y="134"/>
                  </a:lnTo>
                  <a:lnTo>
                    <a:pt x="59" y="117"/>
                  </a:lnTo>
                  <a:lnTo>
                    <a:pt x="94" y="101"/>
                  </a:lnTo>
                  <a:lnTo>
                    <a:pt x="139" y="87"/>
                  </a:lnTo>
                  <a:lnTo>
                    <a:pt x="190" y="72"/>
                  </a:lnTo>
                  <a:lnTo>
                    <a:pt x="249" y="59"/>
                  </a:lnTo>
                  <a:lnTo>
                    <a:pt x="312" y="47"/>
                  </a:lnTo>
                  <a:lnTo>
                    <a:pt x="381" y="37"/>
                  </a:lnTo>
                  <a:lnTo>
                    <a:pt x="456" y="28"/>
                  </a:lnTo>
                  <a:lnTo>
                    <a:pt x="535" y="18"/>
                  </a:lnTo>
                  <a:lnTo>
                    <a:pt x="617" y="12"/>
                  </a:lnTo>
                  <a:lnTo>
                    <a:pt x="702" y="7"/>
                  </a:lnTo>
                  <a:lnTo>
                    <a:pt x="790" y="3"/>
                  </a:lnTo>
                  <a:lnTo>
                    <a:pt x="880" y="0"/>
                  </a:lnTo>
                  <a:lnTo>
                    <a:pt x="97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38"/>
            <p:cNvSpPr>
              <a:spLocks/>
            </p:cNvSpPr>
            <p:nvPr/>
          </p:nvSpPr>
          <p:spPr bwMode="auto">
            <a:xfrm>
              <a:off x="3770257" y="5374071"/>
              <a:ext cx="1599657" cy="250752"/>
            </a:xfrm>
            <a:custGeom>
              <a:avLst/>
              <a:gdLst>
                <a:gd name="T0" fmla="*/ 798 w 1614"/>
                <a:gd name="T1" fmla="*/ 0 h 253"/>
                <a:gd name="T2" fmla="*/ 883 w 1614"/>
                <a:gd name="T3" fmla="*/ 2 h 253"/>
                <a:gd name="T4" fmla="*/ 966 w 1614"/>
                <a:gd name="T5" fmla="*/ 3 h 253"/>
                <a:gd name="T6" fmla="*/ 1046 w 1614"/>
                <a:gd name="T7" fmla="*/ 7 h 253"/>
                <a:gd name="T8" fmla="*/ 1123 w 1614"/>
                <a:gd name="T9" fmla="*/ 12 h 253"/>
                <a:gd name="T10" fmla="*/ 1198 w 1614"/>
                <a:gd name="T11" fmla="*/ 17 h 253"/>
                <a:gd name="T12" fmla="*/ 1267 w 1614"/>
                <a:gd name="T13" fmla="*/ 24 h 253"/>
                <a:gd name="T14" fmla="*/ 1333 w 1614"/>
                <a:gd name="T15" fmla="*/ 32 h 253"/>
                <a:gd name="T16" fmla="*/ 1393 w 1614"/>
                <a:gd name="T17" fmla="*/ 41 h 253"/>
                <a:gd name="T18" fmla="*/ 1447 w 1614"/>
                <a:gd name="T19" fmla="*/ 51 h 253"/>
                <a:gd name="T20" fmla="*/ 1495 w 1614"/>
                <a:gd name="T21" fmla="*/ 62 h 253"/>
                <a:gd name="T22" fmla="*/ 1535 w 1614"/>
                <a:gd name="T23" fmla="*/ 74 h 253"/>
                <a:gd name="T24" fmla="*/ 1569 w 1614"/>
                <a:gd name="T25" fmla="*/ 86 h 253"/>
                <a:gd name="T26" fmla="*/ 1592 w 1614"/>
                <a:gd name="T27" fmla="*/ 99 h 253"/>
                <a:gd name="T28" fmla="*/ 1608 w 1614"/>
                <a:gd name="T29" fmla="*/ 113 h 253"/>
                <a:gd name="T30" fmla="*/ 1614 w 1614"/>
                <a:gd name="T31" fmla="*/ 126 h 253"/>
                <a:gd name="T32" fmla="*/ 1612 w 1614"/>
                <a:gd name="T33" fmla="*/ 139 h 253"/>
                <a:gd name="T34" fmla="*/ 1600 w 1614"/>
                <a:gd name="T35" fmla="*/ 152 h 253"/>
                <a:gd name="T36" fmla="*/ 1579 w 1614"/>
                <a:gd name="T37" fmla="*/ 165 h 253"/>
                <a:gd name="T38" fmla="*/ 1552 w 1614"/>
                <a:gd name="T39" fmla="*/ 177 h 253"/>
                <a:gd name="T40" fmla="*/ 1515 w 1614"/>
                <a:gd name="T41" fmla="*/ 189 h 253"/>
                <a:gd name="T42" fmla="*/ 1472 w 1614"/>
                <a:gd name="T43" fmla="*/ 201 h 253"/>
                <a:gd name="T44" fmla="*/ 1422 w 1614"/>
                <a:gd name="T45" fmla="*/ 210 h 253"/>
                <a:gd name="T46" fmla="*/ 1366 w 1614"/>
                <a:gd name="T47" fmla="*/ 219 h 253"/>
                <a:gd name="T48" fmla="*/ 1303 w 1614"/>
                <a:gd name="T49" fmla="*/ 228 h 253"/>
                <a:gd name="T50" fmla="*/ 1233 w 1614"/>
                <a:gd name="T51" fmla="*/ 235 h 253"/>
                <a:gd name="T52" fmla="*/ 1158 w 1614"/>
                <a:gd name="T53" fmla="*/ 241 h 253"/>
                <a:gd name="T54" fmla="*/ 1080 w 1614"/>
                <a:gd name="T55" fmla="*/ 247 h 253"/>
                <a:gd name="T56" fmla="*/ 996 w 1614"/>
                <a:gd name="T57" fmla="*/ 250 h 253"/>
                <a:gd name="T58" fmla="*/ 908 w 1614"/>
                <a:gd name="T59" fmla="*/ 252 h 253"/>
                <a:gd name="T60" fmla="*/ 816 w 1614"/>
                <a:gd name="T61" fmla="*/ 253 h 253"/>
                <a:gd name="T62" fmla="*/ 725 w 1614"/>
                <a:gd name="T63" fmla="*/ 252 h 253"/>
                <a:gd name="T64" fmla="*/ 636 w 1614"/>
                <a:gd name="T65" fmla="*/ 250 h 253"/>
                <a:gd name="T66" fmla="*/ 552 w 1614"/>
                <a:gd name="T67" fmla="*/ 247 h 253"/>
                <a:gd name="T68" fmla="*/ 472 w 1614"/>
                <a:gd name="T69" fmla="*/ 241 h 253"/>
                <a:gd name="T70" fmla="*/ 397 w 1614"/>
                <a:gd name="T71" fmla="*/ 235 h 253"/>
                <a:gd name="T72" fmla="*/ 326 w 1614"/>
                <a:gd name="T73" fmla="*/ 228 h 253"/>
                <a:gd name="T74" fmla="*/ 262 w 1614"/>
                <a:gd name="T75" fmla="*/ 219 h 253"/>
                <a:gd name="T76" fmla="*/ 205 w 1614"/>
                <a:gd name="T77" fmla="*/ 210 h 253"/>
                <a:gd name="T78" fmla="*/ 153 w 1614"/>
                <a:gd name="T79" fmla="*/ 201 h 253"/>
                <a:gd name="T80" fmla="*/ 108 w 1614"/>
                <a:gd name="T81" fmla="*/ 189 h 253"/>
                <a:gd name="T82" fmla="*/ 71 w 1614"/>
                <a:gd name="T83" fmla="*/ 177 h 253"/>
                <a:gd name="T84" fmla="*/ 41 w 1614"/>
                <a:gd name="T85" fmla="*/ 165 h 253"/>
                <a:gd name="T86" fmla="*/ 19 w 1614"/>
                <a:gd name="T87" fmla="*/ 152 h 253"/>
                <a:gd name="T88" fmla="*/ 4 w 1614"/>
                <a:gd name="T89" fmla="*/ 139 h 253"/>
                <a:gd name="T90" fmla="*/ 0 w 1614"/>
                <a:gd name="T91" fmla="*/ 126 h 253"/>
                <a:gd name="T92" fmla="*/ 4 w 1614"/>
                <a:gd name="T93" fmla="*/ 113 h 253"/>
                <a:gd name="T94" fmla="*/ 17 w 1614"/>
                <a:gd name="T95" fmla="*/ 99 h 253"/>
                <a:gd name="T96" fmla="*/ 41 w 1614"/>
                <a:gd name="T97" fmla="*/ 86 h 253"/>
                <a:gd name="T98" fmla="*/ 72 w 1614"/>
                <a:gd name="T99" fmla="*/ 74 h 253"/>
                <a:gd name="T100" fmla="*/ 110 w 1614"/>
                <a:gd name="T101" fmla="*/ 62 h 253"/>
                <a:gd name="T102" fmla="*/ 156 w 1614"/>
                <a:gd name="T103" fmla="*/ 51 h 253"/>
                <a:gd name="T104" fmla="*/ 210 w 1614"/>
                <a:gd name="T105" fmla="*/ 41 h 253"/>
                <a:gd name="T106" fmla="*/ 267 w 1614"/>
                <a:gd name="T107" fmla="*/ 32 h 253"/>
                <a:gd name="T108" fmla="*/ 332 w 1614"/>
                <a:gd name="T109" fmla="*/ 24 h 253"/>
                <a:gd name="T110" fmla="*/ 401 w 1614"/>
                <a:gd name="T111" fmla="*/ 17 h 253"/>
                <a:gd name="T112" fmla="*/ 474 w 1614"/>
                <a:gd name="T113" fmla="*/ 12 h 253"/>
                <a:gd name="T114" fmla="*/ 550 w 1614"/>
                <a:gd name="T115" fmla="*/ 7 h 253"/>
                <a:gd name="T116" fmla="*/ 632 w 1614"/>
                <a:gd name="T117" fmla="*/ 3 h 253"/>
                <a:gd name="T118" fmla="*/ 714 w 1614"/>
                <a:gd name="T119" fmla="*/ 2 h 253"/>
                <a:gd name="T120" fmla="*/ 798 w 1614"/>
                <a:gd name="T121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14" h="253">
                  <a:moveTo>
                    <a:pt x="798" y="0"/>
                  </a:moveTo>
                  <a:lnTo>
                    <a:pt x="883" y="2"/>
                  </a:lnTo>
                  <a:lnTo>
                    <a:pt x="966" y="3"/>
                  </a:lnTo>
                  <a:lnTo>
                    <a:pt x="1046" y="7"/>
                  </a:lnTo>
                  <a:lnTo>
                    <a:pt x="1123" y="12"/>
                  </a:lnTo>
                  <a:lnTo>
                    <a:pt x="1198" y="17"/>
                  </a:lnTo>
                  <a:lnTo>
                    <a:pt x="1267" y="24"/>
                  </a:lnTo>
                  <a:lnTo>
                    <a:pt x="1333" y="32"/>
                  </a:lnTo>
                  <a:lnTo>
                    <a:pt x="1393" y="41"/>
                  </a:lnTo>
                  <a:lnTo>
                    <a:pt x="1447" y="51"/>
                  </a:lnTo>
                  <a:lnTo>
                    <a:pt x="1495" y="62"/>
                  </a:lnTo>
                  <a:lnTo>
                    <a:pt x="1535" y="74"/>
                  </a:lnTo>
                  <a:lnTo>
                    <a:pt x="1569" y="86"/>
                  </a:lnTo>
                  <a:lnTo>
                    <a:pt x="1592" y="99"/>
                  </a:lnTo>
                  <a:lnTo>
                    <a:pt x="1608" y="113"/>
                  </a:lnTo>
                  <a:lnTo>
                    <a:pt x="1614" y="126"/>
                  </a:lnTo>
                  <a:lnTo>
                    <a:pt x="1612" y="139"/>
                  </a:lnTo>
                  <a:lnTo>
                    <a:pt x="1600" y="152"/>
                  </a:lnTo>
                  <a:lnTo>
                    <a:pt x="1579" y="165"/>
                  </a:lnTo>
                  <a:lnTo>
                    <a:pt x="1552" y="177"/>
                  </a:lnTo>
                  <a:lnTo>
                    <a:pt x="1515" y="189"/>
                  </a:lnTo>
                  <a:lnTo>
                    <a:pt x="1472" y="201"/>
                  </a:lnTo>
                  <a:lnTo>
                    <a:pt x="1422" y="210"/>
                  </a:lnTo>
                  <a:lnTo>
                    <a:pt x="1366" y="219"/>
                  </a:lnTo>
                  <a:lnTo>
                    <a:pt x="1303" y="228"/>
                  </a:lnTo>
                  <a:lnTo>
                    <a:pt x="1233" y="235"/>
                  </a:lnTo>
                  <a:lnTo>
                    <a:pt x="1158" y="241"/>
                  </a:lnTo>
                  <a:lnTo>
                    <a:pt x="1080" y="247"/>
                  </a:lnTo>
                  <a:lnTo>
                    <a:pt x="996" y="250"/>
                  </a:lnTo>
                  <a:lnTo>
                    <a:pt x="908" y="252"/>
                  </a:lnTo>
                  <a:lnTo>
                    <a:pt x="816" y="253"/>
                  </a:lnTo>
                  <a:lnTo>
                    <a:pt x="725" y="252"/>
                  </a:lnTo>
                  <a:lnTo>
                    <a:pt x="636" y="250"/>
                  </a:lnTo>
                  <a:lnTo>
                    <a:pt x="552" y="247"/>
                  </a:lnTo>
                  <a:lnTo>
                    <a:pt x="472" y="241"/>
                  </a:lnTo>
                  <a:lnTo>
                    <a:pt x="397" y="235"/>
                  </a:lnTo>
                  <a:lnTo>
                    <a:pt x="326" y="228"/>
                  </a:lnTo>
                  <a:lnTo>
                    <a:pt x="262" y="219"/>
                  </a:lnTo>
                  <a:lnTo>
                    <a:pt x="205" y="210"/>
                  </a:lnTo>
                  <a:lnTo>
                    <a:pt x="153" y="201"/>
                  </a:lnTo>
                  <a:lnTo>
                    <a:pt x="108" y="189"/>
                  </a:lnTo>
                  <a:lnTo>
                    <a:pt x="71" y="177"/>
                  </a:lnTo>
                  <a:lnTo>
                    <a:pt x="41" y="165"/>
                  </a:lnTo>
                  <a:lnTo>
                    <a:pt x="19" y="152"/>
                  </a:lnTo>
                  <a:lnTo>
                    <a:pt x="4" y="139"/>
                  </a:lnTo>
                  <a:lnTo>
                    <a:pt x="0" y="126"/>
                  </a:lnTo>
                  <a:lnTo>
                    <a:pt x="4" y="113"/>
                  </a:lnTo>
                  <a:lnTo>
                    <a:pt x="17" y="99"/>
                  </a:lnTo>
                  <a:lnTo>
                    <a:pt x="41" y="86"/>
                  </a:lnTo>
                  <a:lnTo>
                    <a:pt x="72" y="74"/>
                  </a:lnTo>
                  <a:lnTo>
                    <a:pt x="110" y="62"/>
                  </a:lnTo>
                  <a:lnTo>
                    <a:pt x="156" y="51"/>
                  </a:lnTo>
                  <a:lnTo>
                    <a:pt x="210" y="41"/>
                  </a:lnTo>
                  <a:lnTo>
                    <a:pt x="267" y="32"/>
                  </a:lnTo>
                  <a:lnTo>
                    <a:pt x="332" y="24"/>
                  </a:lnTo>
                  <a:lnTo>
                    <a:pt x="401" y="17"/>
                  </a:lnTo>
                  <a:lnTo>
                    <a:pt x="474" y="12"/>
                  </a:lnTo>
                  <a:lnTo>
                    <a:pt x="550" y="7"/>
                  </a:lnTo>
                  <a:lnTo>
                    <a:pt x="632" y="3"/>
                  </a:lnTo>
                  <a:lnTo>
                    <a:pt x="714" y="2"/>
                  </a:lnTo>
                  <a:lnTo>
                    <a:pt x="798" y="0"/>
                  </a:lnTo>
                  <a:close/>
                </a:path>
              </a:pathLst>
            </a:custGeom>
            <a:solidFill>
              <a:srgbClr val="CB1122"/>
            </a:solidFill>
            <a:ln w="0">
              <a:solidFill>
                <a:srgbClr val="CB112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39"/>
            <p:cNvSpPr>
              <a:spLocks/>
            </p:cNvSpPr>
            <p:nvPr/>
          </p:nvSpPr>
          <p:spPr bwMode="auto">
            <a:xfrm>
              <a:off x="3967488" y="5444440"/>
              <a:ext cx="1204203" cy="109023"/>
            </a:xfrm>
            <a:custGeom>
              <a:avLst/>
              <a:gdLst>
                <a:gd name="T0" fmla="*/ 602 w 1215"/>
                <a:gd name="T1" fmla="*/ 0 h 110"/>
                <a:gd name="T2" fmla="*/ 674 w 1215"/>
                <a:gd name="T3" fmla="*/ 0 h 110"/>
                <a:gd name="T4" fmla="*/ 745 w 1215"/>
                <a:gd name="T5" fmla="*/ 1 h 110"/>
                <a:gd name="T6" fmla="*/ 813 w 1215"/>
                <a:gd name="T7" fmla="*/ 4 h 110"/>
                <a:gd name="T8" fmla="*/ 877 w 1215"/>
                <a:gd name="T9" fmla="*/ 5 h 110"/>
                <a:gd name="T10" fmla="*/ 939 w 1215"/>
                <a:gd name="T11" fmla="*/ 9 h 110"/>
                <a:gd name="T12" fmla="*/ 995 w 1215"/>
                <a:gd name="T13" fmla="*/ 13 h 110"/>
                <a:gd name="T14" fmla="*/ 1046 w 1215"/>
                <a:gd name="T15" fmla="*/ 17 h 110"/>
                <a:gd name="T16" fmla="*/ 1092 w 1215"/>
                <a:gd name="T17" fmla="*/ 22 h 110"/>
                <a:gd name="T18" fmla="*/ 1131 w 1215"/>
                <a:gd name="T19" fmla="*/ 28 h 110"/>
                <a:gd name="T20" fmla="*/ 1164 w 1215"/>
                <a:gd name="T21" fmla="*/ 33 h 110"/>
                <a:gd name="T22" fmla="*/ 1189 w 1215"/>
                <a:gd name="T23" fmla="*/ 39 h 110"/>
                <a:gd name="T24" fmla="*/ 1206 w 1215"/>
                <a:gd name="T25" fmla="*/ 46 h 110"/>
                <a:gd name="T26" fmla="*/ 1215 w 1215"/>
                <a:gd name="T27" fmla="*/ 52 h 110"/>
                <a:gd name="T28" fmla="*/ 1215 w 1215"/>
                <a:gd name="T29" fmla="*/ 59 h 110"/>
                <a:gd name="T30" fmla="*/ 1205 w 1215"/>
                <a:gd name="T31" fmla="*/ 66 h 110"/>
                <a:gd name="T32" fmla="*/ 1186 w 1215"/>
                <a:gd name="T33" fmla="*/ 72 h 110"/>
                <a:gd name="T34" fmla="*/ 1159 w 1215"/>
                <a:gd name="T35" fmla="*/ 79 h 110"/>
                <a:gd name="T36" fmla="*/ 1123 w 1215"/>
                <a:gd name="T37" fmla="*/ 85 h 110"/>
                <a:gd name="T38" fmla="*/ 1080 w 1215"/>
                <a:gd name="T39" fmla="*/ 90 h 110"/>
                <a:gd name="T40" fmla="*/ 1029 w 1215"/>
                <a:gd name="T41" fmla="*/ 96 h 110"/>
                <a:gd name="T42" fmla="*/ 973 w 1215"/>
                <a:gd name="T43" fmla="*/ 100 h 110"/>
                <a:gd name="T44" fmla="*/ 911 w 1215"/>
                <a:gd name="T45" fmla="*/ 104 h 110"/>
                <a:gd name="T46" fmla="*/ 843 w 1215"/>
                <a:gd name="T47" fmla="*/ 106 h 110"/>
                <a:gd name="T48" fmla="*/ 771 w 1215"/>
                <a:gd name="T49" fmla="*/ 107 h 110"/>
                <a:gd name="T50" fmla="*/ 695 w 1215"/>
                <a:gd name="T51" fmla="*/ 109 h 110"/>
                <a:gd name="T52" fmla="*/ 615 w 1215"/>
                <a:gd name="T53" fmla="*/ 110 h 110"/>
                <a:gd name="T54" fmla="*/ 535 w 1215"/>
                <a:gd name="T55" fmla="*/ 109 h 110"/>
                <a:gd name="T56" fmla="*/ 459 w 1215"/>
                <a:gd name="T57" fmla="*/ 107 h 110"/>
                <a:gd name="T58" fmla="*/ 386 w 1215"/>
                <a:gd name="T59" fmla="*/ 106 h 110"/>
                <a:gd name="T60" fmla="*/ 317 w 1215"/>
                <a:gd name="T61" fmla="*/ 104 h 110"/>
                <a:gd name="T62" fmla="*/ 255 w 1215"/>
                <a:gd name="T63" fmla="*/ 100 h 110"/>
                <a:gd name="T64" fmla="*/ 197 w 1215"/>
                <a:gd name="T65" fmla="*/ 96 h 110"/>
                <a:gd name="T66" fmla="*/ 146 w 1215"/>
                <a:gd name="T67" fmla="*/ 90 h 110"/>
                <a:gd name="T68" fmla="*/ 101 w 1215"/>
                <a:gd name="T69" fmla="*/ 85 h 110"/>
                <a:gd name="T70" fmla="*/ 65 w 1215"/>
                <a:gd name="T71" fmla="*/ 79 h 110"/>
                <a:gd name="T72" fmla="*/ 34 w 1215"/>
                <a:gd name="T73" fmla="*/ 72 h 110"/>
                <a:gd name="T74" fmla="*/ 15 w 1215"/>
                <a:gd name="T75" fmla="*/ 66 h 110"/>
                <a:gd name="T76" fmla="*/ 3 w 1215"/>
                <a:gd name="T77" fmla="*/ 59 h 110"/>
                <a:gd name="T78" fmla="*/ 0 w 1215"/>
                <a:gd name="T79" fmla="*/ 52 h 110"/>
                <a:gd name="T80" fmla="*/ 8 w 1215"/>
                <a:gd name="T81" fmla="*/ 46 h 110"/>
                <a:gd name="T82" fmla="*/ 24 w 1215"/>
                <a:gd name="T83" fmla="*/ 39 h 110"/>
                <a:gd name="T84" fmla="*/ 47 w 1215"/>
                <a:gd name="T85" fmla="*/ 33 h 110"/>
                <a:gd name="T86" fmla="*/ 79 w 1215"/>
                <a:gd name="T87" fmla="*/ 28 h 110"/>
                <a:gd name="T88" fmla="*/ 117 w 1215"/>
                <a:gd name="T89" fmla="*/ 22 h 110"/>
                <a:gd name="T90" fmla="*/ 161 w 1215"/>
                <a:gd name="T91" fmla="*/ 17 h 110"/>
                <a:gd name="T92" fmla="*/ 211 w 1215"/>
                <a:gd name="T93" fmla="*/ 13 h 110"/>
                <a:gd name="T94" fmla="*/ 266 w 1215"/>
                <a:gd name="T95" fmla="*/ 9 h 110"/>
                <a:gd name="T96" fmla="*/ 327 w 1215"/>
                <a:gd name="T97" fmla="*/ 5 h 110"/>
                <a:gd name="T98" fmla="*/ 391 w 1215"/>
                <a:gd name="T99" fmla="*/ 4 h 110"/>
                <a:gd name="T100" fmla="*/ 459 w 1215"/>
                <a:gd name="T101" fmla="*/ 1 h 110"/>
                <a:gd name="T102" fmla="*/ 528 w 1215"/>
                <a:gd name="T103" fmla="*/ 0 h 110"/>
                <a:gd name="T104" fmla="*/ 602 w 1215"/>
                <a:gd name="T105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15" h="110">
                  <a:moveTo>
                    <a:pt x="602" y="0"/>
                  </a:moveTo>
                  <a:lnTo>
                    <a:pt x="674" y="0"/>
                  </a:lnTo>
                  <a:lnTo>
                    <a:pt x="745" y="1"/>
                  </a:lnTo>
                  <a:lnTo>
                    <a:pt x="813" y="4"/>
                  </a:lnTo>
                  <a:lnTo>
                    <a:pt x="877" y="5"/>
                  </a:lnTo>
                  <a:lnTo>
                    <a:pt x="939" y="9"/>
                  </a:lnTo>
                  <a:lnTo>
                    <a:pt x="995" y="13"/>
                  </a:lnTo>
                  <a:lnTo>
                    <a:pt x="1046" y="17"/>
                  </a:lnTo>
                  <a:lnTo>
                    <a:pt x="1092" y="22"/>
                  </a:lnTo>
                  <a:lnTo>
                    <a:pt x="1131" y="28"/>
                  </a:lnTo>
                  <a:lnTo>
                    <a:pt x="1164" y="33"/>
                  </a:lnTo>
                  <a:lnTo>
                    <a:pt x="1189" y="39"/>
                  </a:lnTo>
                  <a:lnTo>
                    <a:pt x="1206" y="46"/>
                  </a:lnTo>
                  <a:lnTo>
                    <a:pt x="1215" y="52"/>
                  </a:lnTo>
                  <a:lnTo>
                    <a:pt x="1215" y="59"/>
                  </a:lnTo>
                  <a:lnTo>
                    <a:pt x="1205" y="66"/>
                  </a:lnTo>
                  <a:lnTo>
                    <a:pt x="1186" y="72"/>
                  </a:lnTo>
                  <a:lnTo>
                    <a:pt x="1159" y="79"/>
                  </a:lnTo>
                  <a:lnTo>
                    <a:pt x="1123" y="85"/>
                  </a:lnTo>
                  <a:lnTo>
                    <a:pt x="1080" y="90"/>
                  </a:lnTo>
                  <a:lnTo>
                    <a:pt x="1029" y="96"/>
                  </a:lnTo>
                  <a:lnTo>
                    <a:pt x="973" y="100"/>
                  </a:lnTo>
                  <a:lnTo>
                    <a:pt x="911" y="104"/>
                  </a:lnTo>
                  <a:lnTo>
                    <a:pt x="843" y="106"/>
                  </a:lnTo>
                  <a:lnTo>
                    <a:pt x="771" y="107"/>
                  </a:lnTo>
                  <a:lnTo>
                    <a:pt x="695" y="109"/>
                  </a:lnTo>
                  <a:lnTo>
                    <a:pt x="615" y="110"/>
                  </a:lnTo>
                  <a:lnTo>
                    <a:pt x="535" y="109"/>
                  </a:lnTo>
                  <a:lnTo>
                    <a:pt x="459" y="107"/>
                  </a:lnTo>
                  <a:lnTo>
                    <a:pt x="386" y="106"/>
                  </a:lnTo>
                  <a:lnTo>
                    <a:pt x="317" y="104"/>
                  </a:lnTo>
                  <a:lnTo>
                    <a:pt x="255" y="100"/>
                  </a:lnTo>
                  <a:lnTo>
                    <a:pt x="197" y="96"/>
                  </a:lnTo>
                  <a:lnTo>
                    <a:pt x="146" y="90"/>
                  </a:lnTo>
                  <a:lnTo>
                    <a:pt x="101" y="85"/>
                  </a:lnTo>
                  <a:lnTo>
                    <a:pt x="65" y="79"/>
                  </a:lnTo>
                  <a:lnTo>
                    <a:pt x="34" y="72"/>
                  </a:lnTo>
                  <a:lnTo>
                    <a:pt x="15" y="66"/>
                  </a:lnTo>
                  <a:lnTo>
                    <a:pt x="3" y="59"/>
                  </a:lnTo>
                  <a:lnTo>
                    <a:pt x="0" y="52"/>
                  </a:lnTo>
                  <a:lnTo>
                    <a:pt x="8" y="46"/>
                  </a:lnTo>
                  <a:lnTo>
                    <a:pt x="24" y="39"/>
                  </a:lnTo>
                  <a:lnTo>
                    <a:pt x="47" y="33"/>
                  </a:lnTo>
                  <a:lnTo>
                    <a:pt x="79" y="28"/>
                  </a:lnTo>
                  <a:lnTo>
                    <a:pt x="117" y="22"/>
                  </a:lnTo>
                  <a:lnTo>
                    <a:pt x="161" y="17"/>
                  </a:lnTo>
                  <a:lnTo>
                    <a:pt x="211" y="13"/>
                  </a:lnTo>
                  <a:lnTo>
                    <a:pt x="266" y="9"/>
                  </a:lnTo>
                  <a:lnTo>
                    <a:pt x="327" y="5"/>
                  </a:lnTo>
                  <a:lnTo>
                    <a:pt x="391" y="4"/>
                  </a:lnTo>
                  <a:lnTo>
                    <a:pt x="459" y="1"/>
                  </a:lnTo>
                  <a:lnTo>
                    <a:pt x="528" y="0"/>
                  </a:lnTo>
                  <a:lnTo>
                    <a:pt x="602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0"/>
            <p:cNvSpPr>
              <a:spLocks/>
            </p:cNvSpPr>
            <p:nvPr/>
          </p:nvSpPr>
          <p:spPr bwMode="auto">
            <a:xfrm>
              <a:off x="4298520" y="5473183"/>
              <a:ext cx="541148" cy="49556"/>
            </a:xfrm>
            <a:custGeom>
              <a:avLst/>
              <a:gdLst>
                <a:gd name="T0" fmla="*/ 270 w 546"/>
                <a:gd name="T1" fmla="*/ 0 h 50"/>
                <a:gd name="T2" fmla="*/ 318 w 546"/>
                <a:gd name="T3" fmla="*/ 0 h 50"/>
                <a:gd name="T4" fmla="*/ 363 w 546"/>
                <a:gd name="T5" fmla="*/ 1 h 50"/>
                <a:gd name="T6" fmla="*/ 405 w 546"/>
                <a:gd name="T7" fmla="*/ 4 h 50"/>
                <a:gd name="T8" fmla="*/ 443 w 546"/>
                <a:gd name="T9" fmla="*/ 5 h 50"/>
                <a:gd name="T10" fmla="*/ 477 w 546"/>
                <a:gd name="T11" fmla="*/ 9 h 50"/>
                <a:gd name="T12" fmla="*/ 505 w 546"/>
                <a:gd name="T13" fmla="*/ 12 h 50"/>
                <a:gd name="T14" fmla="*/ 526 w 546"/>
                <a:gd name="T15" fmla="*/ 16 h 50"/>
                <a:gd name="T16" fmla="*/ 540 w 546"/>
                <a:gd name="T17" fmla="*/ 20 h 50"/>
                <a:gd name="T18" fmla="*/ 546 w 546"/>
                <a:gd name="T19" fmla="*/ 25 h 50"/>
                <a:gd name="T20" fmla="*/ 543 w 546"/>
                <a:gd name="T21" fmla="*/ 29 h 50"/>
                <a:gd name="T22" fmla="*/ 531 w 546"/>
                <a:gd name="T23" fmla="*/ 33 h 50"/>
                <a:gd name="T24" fmla="*/ 513 w 546"/>
                <a:gd name="T25" fmla="*/ 37 h 50"/>
                <a:gd name="T26" fmla="*/ 487 w 546"/>
                <a:gd name="T27" fmla="*/ 40 h 50"/>
                <a:gd name="T28" fmla="*/ 454 w 546"/>
                <a:gd name="T29" fmla="*/ 43 h 50"/>
                <a:gd name="T30" fmla="*/ 416 w 546"/>
                <a:gd name="T31" fmla="*/ 46 h 50"/>
                <a:gd name="T32" fmla="*/ 373 w 546"/>
                <a:gd name="T33" fmla="*/ 48 h 50"/>
                <a:gd name="T34" fmla="*/ 325 w 546"/>
                <a:gd name="T35" fmla="*/ 48 h 50"/>
                <a:gd name="T36" fmla="*/ 276 w 546"/>
                <a:gd name="T37" fmla="*/ 50 h 50"/>
                <a:gd name="T38" fmla="*/ 226 w 546"/>
                <a:gd name="T39" fmla="*/ 48 h 50"/>
                <a:gd name="T40" fmla="*/ 179 w 546"/>
                <a:gd name="T41" fmla="*/ 48 h 50"/>
                <a:gd name="T42" fmla="*/ 135 w 546"/>
                <a:gd name="T43" fmla="*/ 46 h 50"/>
                <a:gd name="T44" fmla="*/ 97 w 546"/>
                <a:gd name="T45" fmla="*/ 43 h 50"/>
                <a:gd name="T46" fmla="*/ 63 w 546"/>
                <a:gd name="T47" fmla="*/ 40 h 50"/>
                <a:gd name="T48" fmla="*/ 37 w 546"/>
                <a:gd name="T49" fmla="*/ 37 h 50"/>
                <a:gd name="T50" fmla="*/ 16 w 546"/>
                <a:gd name="T51" fmla="*/ 33 h 50"/>
                <a:gd name="T52" fmla="*/ 4 w 546"/>
                <a:gd name="T53" fmla="*/ 29 h 50"/>
                <a:gd name="T54" fmla="*/ 0 w 546"/>
                <a:gd name="T55" fmla="*/ 25 h 50"/>
                <a:gd name="T56" fmla="*/ 6 w 546"/>
                <a:gd name="T57" fmla="*/ 20 h 50"/>
                <a:gd name="T58" fmla="*/ 17 w 546"/>
                <a:gd name="T59" fmla="*/ 16 h 50"/>
                <a:gd name="T60" fmla="*/ 38 w 546"/>
                <a:gd name="T61" fmla="*/ 12 h 50"/>
                <a:gd name="T62" fmla="*/ 65 w 546"/>
                <a:gd name="T63" fmla="*/ 9 h 50"/>
                <a:gd name="T64" fmla="*/ 97 w 546"/>
                <a:gd name="T65" fmla="*/ 5 h 50"/>
                <a:gd name="T66" fmla="*/ 135 w 546"/>
                <a:gd name="T67" fmla="*/ 4 h 50"/>
                <a:gd name="T68" fmla="*/ 176 w 546"/>
                <a:gd name="T69" fmla="*/ 1 h 50"/>
                <a:gd name="T70" fmla="*/ 222 w 546"/>
                <a:gd name="T71" fmla="*/ 0 h 50"/>
                <a:gd name="T72" fmla="*/ 270 w 546"/>
                <a:gd name="T7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6" h="50">
                  <a:moveTo>
                    <a:pt x="270" y="0"/>
                  </a:moveTo>
                  <a:lnTo>
                    <a:pt x="318" y="0"/>
                  </a:lnTo>
                  <a:lnTo>
                    <a:pt x="363" y="1"/>
                  </a:lnTo>
                  <a:lnTo>
                    <a:pt x="405" y="4"/>
                  </a:lnTo>
                  <a:lnTo>
                    <a:pt x="443" y="5"/>
                  </a:lnTo>
                  <a:lnTo>
                    <a:pt x="477" y="9"/>
                  </a:lnTo>
                  <a:lnTo>
                    <a:pt x="505" y="12"/>
                  </a:lnTo>
                  <a:lnTo>
                    <a:pt x="526" y="16"/>
                  </a:lnTo>
                  <a:lnTo>
                    <a:pt x="540" y="20"/>
                  </a:lnTo>
                  <a:lnTo>
                    <a:pt x="546" y="25"/>
                  </a:lnTo>
                  <a:lnTo>
                    <a:pt x="543" y="29"/>
                  </a:lnTo>
                  <a:lnTo>
                    <a:pt x="531" y="33"/>
                  </a:lnTo>
                  <a:lnTo>
                    <a:pt x="513" y="37"/>
                  </a:lnTo>
                  <a:lnTo>
                    <a:pt x="487" y="40"/>
                  </a:lnTo>
                  <a:lnTo>
                    <a:pt x="454" y="43"/>
                  </a:lnTo>
                  <a:lnTo>
                    <a:pt x="416" y="46"/>
                  </a:lnTo>
                  <a:lnTo>
                    <a:pt x="373" y="48"/>
                  </a:lnTo>
                  <a:lnTo>
                    <a:pt x="325" y="48"/>
                  </a:lnTo>
                  <a:lnTo>
                    <a:pt x="276" y="50"/>
                  </a:lnTo>
                  <a:lnTo>
                    <a:pt x="226" y="48"/>
                  </a:lnTo>
                  <a:lnTo>
                    <a:pt x="179" y="48"/>
                  </a:lnTo>
                  <a:lnTo>
                    <a:pt x="135" y="46"/>
                  </a:lnTo>
                  <a:lnTo>
                    <a:pt x="97" y="43"/>
                  </a:lnTo>
                  <a:lnTo>
                    <a:pt x="63" y="40"/>
                  </a:lnTo>
                  <a:lnTo>
                    <a:pt x="37" y="37"/>
                  </a:lnTo>
                  <a:lnTo>
                    <a:pt x="16" y="33"/>
                  </a:lnTo>
                  <a:lnTo>
                    <a:pt x="4" y="29"/>
                  </a:lnTo>
                  <a:lnTo>
                    <a:pt x="0" y="25"/>
                  </a:lnTo>
                  <a:lnTo>
                    <a:pt x="6" y="20"/>
                  </a:lnTo>
                  <a:lnTo>
                    <a:pt x="17" y="16"/>
                  </a:lnTo>
                  <a:lnTo>
                    <a:pt x="38" y="12"/>
                  </a:lnTo>
                  <a:lnTo>
                    <a:pt x="65" y="9"/>
                  </a:lnTo>
                  <a:lnTo>
                    <a:pt x="97" y="5"/>
                  </a:lnTo>
                  <a:lnTo>
                    <a:pt x="135" y="4"/>
                  </a:lnTo>
                  <a:lnTo>
                    <a:pt x="176" y="1"/>
                  </a:lnTo>
                  <a:lnTo>
                    <a:pt x="222" y="0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CB1122"/>
            </a:solidFill>
            <a:ln w="0">
              <a:solidFill>
                <a:srgbClr val="CB112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41"/>
            <p:cNvSpPr>
              <a:spLocks noChangeArrowheads="1"/>
            </p:cNvSpPr>
            <p:nvPr/>
          </p:nvSpPr>
          <p:spPr bwMode="auto">
            <a:xfrm>
              <a:off x="4526476" y="3806130"/>
              <a:ext cx="96138" cy="1491626"/>
            </a:xfrm>
            <a:prstGeom prst="rect">
              <a:avLst/>
            </a:pr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2"/>
            <p:cNvSpPr>
              <a:spLocks/>
            </p:cNvSpPr>
            <p:nvPr/>
          </p:nvSpPr>
          <p:spPr bwMode="auto">
            <a:xfrm>
              <a:off x="4620632" y="3635658"/>
              <a:ext cx="191285" cy="464833"/>
            </a:xfrm>
            <a:custGeom>
              <a:avLst/>
              <a:gdLst>
                <a:gd name="T0" fmla="*/ 192 w 193"/>
                <a:gd name="T1" fmla="*/ 0 h 469"/>
                <a:gd name="T2" fmla="*/ 193 w 193"/>
                <a:gd name="T3" fmla="*/ 325 h 469"/>
                <a:gd name="T4" fmla="*/ 0 w 193"/>
                <a:gd name="T5" fmla="*/ 469 h 469"/>
                <a:gd name="T6" fmla="*/ 2 w 193"/>
                <a:gd name="T7" fmla="*/ 173 h 469"/>
                <a:gd name="T8" fmla="*/ 192 w 193"/>
                <a:gd name="T9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469">
                  <a:moveTo>
                    <a:pt x="192" y="0"/>
                  </a:moveTo>
                  <a:lnTo>
                    <a:pt x="193" y="325"/>
                  </a:lnTo>
                  <a:lnTo>
                    <a:pt x="0" y="469"/>
                  </a:lnTo>
                  <a:lnTo>
                    <a:pt x="2" y="173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8DD719"/>
            </a:solidFill>
            <a:ln w="0">
              <a:solidFill>
                <a:srgbClr val="8DD71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3"/>
            <p:cNvSpPr>
              <a:spLocks/>
            </p:cNvSpPr>
            <p:nvPr/>
          </p:nvSpPr>
          <p:spPr bwMode="auto">
            <a:xfrm>
              <a:off x="4329245" y="3635658"/>
              <a:ext cx="197232" cy="464833"/>
            </a:xfrm>
            <a:custGeom>
              <a:avLst/>
              <a:gdLst>
                <a:gd name="T0" fmla="*/ 0 w 199"/>
                <a:gd name="T1" fmla="*/ 0 h 469"/>
                <a:gd name="T2" fmla="*/ 199 w 199"/>
                <a:gd name="T3" fmla="*/ 172 h 469"/>
                <a:gd name="T4" fmla="*/ 199 w 199"/>
                <a:gd name="T5" fmla="*/ 469 h 469"/>
                <a:gd name="T6" fmla="*/ 5 w 199"/>
                <a:gd name="T7" fmla="*/ 324 h 469"/>
                <a:gd name="T8" fmla="*/ 0 w 199"/>
                <a:gd name="T9" fmla="*/ 0 h 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469">
                  <a:moveTo>
                    <a:pt x="0" y="0"/>
                  </a:moveTo>
                  <a:lnTo>
                    <a:pt x="199" y="172"/>
                  </a:lnTo>
                  <a:lnTo>
                    <a:pt x="199" y="469"/>
                  </a:lnTo>
                  <a:lnTo>
                    <a:pt x="5" y="3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C110"/>
            </a:solidFill>
            <a:ln w="0">
              <a:solidFill>
                <a:srgbClr val="76C11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4"/>
            <p:cNvSpPr>
              <a:spLocks/>
            </p:cNvSpPr>
            <p:nvPr/>
          </p:nvSpPr>
          <p:spPr bwMode="auto">
            <a:xfrm>
              <a:off x="4620632" y="3851721"/>
              <a:ext cx="191285" cy="160560"/>
            </a:xfrm>
            <a:custGeom>
              <a:avLst/>
              <a:gdLst>
                <a:gd name="T0" fmla="*/ 192 w 193"/>
                <a:gd name="T1" fmla="*/ 0 h 162"/>
                <a:gd name="T2" fmla="*/ 193 w 193"/>
                <a:gd name="T3" fmla="*/ 17 h 162"/>
                <a:gd name="T4" fmla="*/ 0 w 193"/>
                <a:gd name="T5" fmla="*/ 162 h 162"/>
                <a:gd name="T6" fmla="*/ 0 w 193"/>
                <a:gd name="T7" fmla="*/ 146 h 162"/>
                <a:gd name="T8" fmla="*/ 192 w 193"/>
                <a:gd name="T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62">
                  <a:moveTo>
                    <a:pt x="192" y="0"/>
                  </a:moveTo>
                  <a:lnTo>
                    <a:pt x="193" y="17"/>
                  </a:lnTo>
                  <a:lnTo>
                    <a:pt x="0" y="162"/>
                  </a:lnTo>
                  <a:lnTo>
                    <a:pt x="0" y="146"/>
                  </a:lnTo>
                  <a:lnTo>
                    <a:pt x="192" y="0"/>
                  </a:lnTo>
                  <a:close/>
                </a:path>
              </a:pathLst>
            </a:custGeom>
            <a:solidFill>
              <a:srgbClr val="2A8E00"/>
            </a:solidFill>
            <a:ln w="0">
              <a:solidFill>
                <a:srgbClr val="2A8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45"/>
            <p:cNvSpPr>
              <a:spLocks/>
            </p:cNvSpPr>
            <p:nvPr/>
          </p:nvSpPr>
          <p:spPr bwMode="auto">
            <a:xfrm>
              <a:off x="4622615" y="3751618"/>
              <a:ext cx="188312" cy="159570"/>
            </a:xfrm>
            <a:custGeom>
              <a:avLst/>
              <a:gdLst>
                <a:gd name="T0" fmla="*/ 190 w 190"/>
                <a:gd name="T1" fmla="*/ 0 h 161"/>
                <a:gd name="T2" fmla="*/ 190 w 190"/>
                <a:gd name="T3" fmla="*/ 17 h 161"/>
                <a:gd name="T4" fmla="*/ 0 w 190"/>
                <a:gd name="T5" fmla="*/ 161 h 161"/>
                <a:gd name="T6" fmla="*/ 0 w 190"/>
                <a:gd name="T7" fmla="*/ 146 h 161"/>
                <a:gd name="T8" fmla="*/ 190 w 190"/>
                <a:gd name="T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61">
                  <a:moveTo>
                    <a:pt x="190" y="0"/>
                  </a:moveTo>
                  <a:lnTo>
                    <a:pt x="190" y="17"/>
                  </a:lnTo>
                  <a:lnTo>
                    <a:pt x="0" y="161"/>
                  </a:lnTo>
                  <a:lnTo>
                    <a:pt x="0" y="146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2A8E00"/>
            </a:solidFill>
            <a:ln w="0">
              <a:solidFill>
                <a:srgbClr val="2A8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46"/>
            <p:cNvSpPr>
              <a:spLocks/>
            </p:cNvSpPr>
            <p:nvPr/>
          </p:nvSpPr>
          <p:spPr bwMode="auto">
            <a:xfrm>
              <a:off x="4330236" y="3731796"/>
              <a:ext cx="196240" cy="175427"/>
            </a:xfrm>
            <a:custGeom>
              <a:avLst/>
              <a:gdLst>
                <a:gd name="T0" fmla="*/ 0 w 198"/>
                <a:gd name="T1" fmla="*/ 0 h 177"/>
                <a:gd name="T2" fmla="*/ 198 w 198"/>
                <a:gd name="T3" fmla="*/ 160 h 177"/>
                <a:gd name="T4" fmla="*/ 198 w 198"/>
                <a:gd name="T5" fmla="*/ 177 h 177"/>
                <a:gd name="T6" fmla="*/ 0 w 198"/>
                <a:gd name="T7" fmla="*/ 16 h 177"/>
                <a:gd name="T8" fmla="*/ 0 w 198"/>
                <a:gd name="T9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77">
                  <a:moveTo>
                    <a:pt x="0" y="0"/>
                  </a:moveTo>
                  <a:lnTo>
                    <a:pt x="198" y="160"/>
                  </a:lnTo>
                  <a:lnTo>
                    <a:pt x="198" y="177"/>
                  </a:lnTo>
                  <a:lnTo>
                    <a:pt x="0" y="1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8E00"/>
            </a:solidFill>
            <a:ln w="0">
              <a:solidFill>
                <a:srgbClr val="2A8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47"/>
            <p:cNvSpPr>
              <a:spLocks/>
            </p:cNvSpPr>
            <p:nvPr/>
          </p:nvSpPr>
          <p:spPr bwMode="auto">
            <a:xfrm>
              <a:off x="4333210" y="3847756"/>
              <a:ext cx="193267" cy="173445"/>
            </a:xfrm>
            <a:custGeom>
              <a:avLst/>
              <a:gdLst>
                <a:gd name="T0" fmla="*/ 0 w 195"/>
                <a:gd name="T1" fmla="*/ 0 h 175"/>
                <a:gd name="T2" fmla="*/ 195 w 195"/>
                <a:gd name="T3" fmla="*/ 158 h 175"/>
                <a:gd name="T4" fmla="*/ 195 w 195"/>
                <a:gd name="T5" fmla="*/ 175 h 175"/>
                <a:gd name="T6" fmla="*/ 0 w 195"/>
                <a:gd name="T7" fmla="*/ 15 h 175"/>
                <a:gd name="T8" fmla="*/ 0 w 195"/>
                <a:gd name="T9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5" h="175">
                  <a:moveTo>
                    <a:pt x="0" y="0"/>
                  </a:moveTo>
                  <a:lnTo>
                    <a:pt x="195" y="158"/>
                  </a:lnTo>
                  <a:lnTo>
                    <a:pt x="195" y="175"/>
                  </a:lnTo>
                  <a:lnTo>
                    <a:pt x="0" y="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A8E00"/>
            </a:solidFill>
            <a:ln w="0">
              <a:solidFill>
                <a:srgbClr val="2A8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48"/>
            <p:cNvSpPr>
              <a:spLocks/>
            </p:cNvSpPr>
            <p:nvPr/>
          </p:nvSpPr>
          <p:spPr bwMode="auto">
            <a:xfrm>
              <a:off x="4569095" y="5146115"/>
              <a:ext cx="157587" cy="351846"/>
            </a:xfrm>
            <a:custGeom>
              <a:avLst/>
              <a:gdLst>
                <a:gd name="T0" fmla="*/ 159 w 159"/>
                <a:gd name="T1" fmla="*/ 0 h 355"/>
                <a:gd name="T2" fmla="*/ 1 w 159"/>
                <a:gd name="T3" fmla="*/ 355 h 355"/>
                <a:gd name="T4" fmla="*/ 0 w 159"/>
                <a:gd name="T5" fmla="*/ 39 h 355"/>
                <a:gd name="T6" fmla="*/ 159 w 159"/>
                <a:gd name="T7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9" h="355">
                  <a:moveTo>
                    <a:pt x="159" y="0"/>
                  </a:moveTo>
                  <a:lnTo>
                    <a:pt x="1" y="355"/>
                  </a:lnTo>
                  <a:lnTo>
                    <a:pt x="0" y="3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8DD719"/>
            </a:solidFill>
            <a:ln w="0">
              <a:solidFill>
                <a:srgbClr val="8DD71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49"/>
            <p:cNvSpPr>
              <a:spLocks/>
            </p:cNvSpPr>
            <p:nvPr/>
          </p:nvSpPr>
          <p:spPr bwMode="auto">
            <a:xfrm>
              <a:off x="4405561" y="5149088"/>
              <a:ext cx="164525" cy="348872"/>
            </a:xfrm>
            <a:custGeom>
              <a:avLst/>
              <a:gdLst>
                <a:gd name="T0" fmla="*/ 0 w 166"/>
                <a:gd name="T1" fmla="*/ 0 h 352"/>
                <a:gd name="T2" fmla="*/ 165 w 166"/>
                <a:gd name="T3" fmla="*/ 36 h 352"/>
                <a:gd name="T4" fmla="*/ 166 w 166"/>
                <a:gd name="T5" fmla="*/ 352 h 352"/>
                <a:gd name="T6" fmla="*/ 0 w 166"/>
                <a:gd name="T7" fmla="*/ 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352">
                  <a:moveTo>
                    <a:pt x="0" y="0"/>
                  </a:moveTo>
                  <a:lnTo>
                    <a:pt x="165" y="36"/>
                  </a:lnTo>
                  <a:lnTo>
                    <a:pt x="166" y="3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C110"/>
            </a:solidFill>
            <a:ln w="0">
              <a:solidFill>
                <a:srgbClr val="76C11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50"/>
            <p:cNvSpPr>
              <a:spLocks/>
            </p:cNvSpPr>
            <p:nvPr/>
          </p:nvSpPr>
          <p:spPr bwMode="auto">
            <a:xfrm>
              <a:off x="4773264" y="4461255"/>
              <a:ext cx="947505" cy="946514"/>
            </a:xfrm>
            <a:custGeom>
              <a:avLst/>
              <a:gdLst>
                <a:gd name="T0" fmla="*/ 899 w 956"/>
                <a:gd name="T1" fmla="*/ 0 h 955"/>
                <a:gd name="T2" fmla="*/ 956 w 956"/>
                <a:gd name="T3" fmla="*/ 57 h 955"/>
                <a:gd name="T4" fmla="*/ 59 w 956"/>
                <a:gd name="T5" fmla="*/ 955 h 955"/>
                <a:gd name="T6" fmla="*/ 0 w 956"/>
                <a:gd name="T7" fmla="*/ 898 h 955"/>
                <a:gd name="T8" fmla="*/ 899 w 956"/>
                <a:gd name="T9" fmla="*/ 0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6" h="955">
                  <a:moveTo>
                    <a:pt x="899" y="0"/>
                  </a:moveTo>
                  <a:lnTo>
                    <a:pt x="956" y="57"/>
                  </a:lnTo>
                  <a:lnTo>
                    <a:pt x="59" y="955"/>
                  </a:lnTo>
                  <a:lnTo>
                    <a:pt x="0" y="898"/>
                  </a:lnTo>
                  <a:lnTo>
                    <a:pt x="89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51"/>
            <p:cNvSpPr>
              <a:spLocks/>
            </p:cNvSpPr>
            <p:nvPr/>
          </p:nvSpPr>
          <p:spPr bwMode="auto">
            <a:xfrm>
              <a:off x="5545341" y="4517749"/>
              <a:ext cx="389508" cy="204169"/>
            </a:xfrm>
            <a:custGeom>
              <a:avLst/>
              <a:gdLst>
                <a:gd name="T0" fmla="*/ 177 w 393"/>
                <a:gd name="T1" fmla="*/ 0 h 206"/>
                <a:gd name="T2" fmla="*/ 393 w 393"/>
                <a:gd name="T3" fmla="*/ 12 h 206"/>
                <a:gd name="T4" fmla="*/ 201 w 393"/>
                <a:gd name="T5" fmla="*/ 206 h 206"/>
                <a:gd name="T6" fmla="*/ 0 w 393"/>
                <a:gd name="T7" fmla="*/ 177 h 206"/>
                <a:gd name="T8" fmla="*/ 177 w 393"/>
                <a:gd name="T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206">
                  <a:moveTo>
                    <a:pt x="177" y="0"/>
                  </a:moveTo>
                  <a:lnTo>
                    <a:pt x="393" y="12"/>
                  </a:lnTo>
                  <a:lnTo>
                    <a:pt x="201" y="206"/>
                  </a:lnTo>
                  <a:lnTo>
                    <a:pt x="0" y="177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8DD719"/>
            </a:solidFill>
            <a:ln w="0">
              <a:solidFill>
                <a:srgbClr val="8DD71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52"/>
            <p:cNvSpPr>
              <a:spLocks/>
            </p:cNvSpPr>
            <p:nvPr/>
          </p:nvSpPr>
          <p:spPr bwMode="auto">
            <a:xfrm>
              <a:off x="5460105" y="4242220"/>
              <a:ext cx="204169" cy="394463"/>
            </a:xfrm>
            <a:custGeom>
              <a:avLst/>
              <a:gdLst>
                <a:gd name="T0" fmla="*/ 190 w 206"/>
                <a:gd name="T1" fmla="*/ 0 h 398"/>
                <a:gd name="T2" fmla="*/ 206 w 206"/>
                <a:gd name="T3" fmla="*/ 221 h 398"/>
                <a:gd name="T4" fmla="*/ 29 w 206"/>
                <a:gd name="T5" fmla="*/ 398 h 398"/>
                <a:gd name="T6" fmla="*/ 0 w 206"/>
                <a:gd name="T7" fmla="*/ 196 h 398"/>
                <a:gd name="T8" fmla="*/ 190 w 206"/>
                <a:gd name="T9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398">
                  <a:moveTo>
                    <a:pt x="190" y="0"/>
                  </a:moveTo>
                  <a:lnTo>
                    <a:pt x="206" y="221"/>
                  </a:lnTo>
                  <a:lnTo>
                    <a:pt x="29" y="398"/>
                  </a:lnTo>
                  <a:lnTo>
                    <a:pt x="0" y="196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76C110"/>
            </a:solidFill>
            <a:ln w="0">
              <a:solidFill>
                <a:srgbClr val="76C11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53"/>
            <p:cNvSpPr>
              <a:spLocks/>
            </p:cNvSpPr>
            <p:nvPr/>
          </p:nvSpPr>
          <p:spPr bwMode="auto">
            <a:xfrm>
              <a:off x="5598861" y="4630736"/>
              <a:ext cx="209125" cy="36672"/>
            </a:xfrm>
            <a:custGeom>
              <a:avLst/>
              <a:gdLst>
                <a:gd name="T0" fmla="*/ 9 w 211"/>
                <a:gd name="T1" fmla="*/ 0 h 37"/>
                <a:gd name="T2" fmla="*/ 211 w 211"/>
                <a:gd name="T3" fmla="*/ 28 h 37"/>
                <a:gd name="T4" fmla="*/ 201 w 211"/>
                <a:gd name="T5" fmla="*/ 37 h 37"/>
                <a:gd name="T6" fmla="*/ 0 w 211"/>
                <a:gd name="T7" fmla="*/ 11 h 37"/>
                <a:gd name="T8" fmla="*/ 9 w 211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37">
                  <a:moveTo>
                    <a:pt x="9" y="0"/>
                  </a:moveTo>
                  <a:lnTo>
                    <a:pt x="211" y="28"/>
                  </a:lnTo>
                  <a:lnTo>
                    <a:pt x="201" y="37"/>
                  </a:lnTo>
                  <a:lnTo>
                    <a:pt x="0" y="11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2A8E00"/>
            </a:solidFill>
            <a:ln w="0">
              <a:solidFill>
                <a:srgbClr val="2A8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54"/>
            <p:cNvSpPr>
              <a:spLocks/>
            </p:cNvSpPr>
            <p:nvPr/>
          </p:nvSpPr>
          <p:spPr bwMode="auto">
            <a:xfrm>
              <a:off x="5658328" y="4572260"/>
              <a:ext cx="208134" cy="36672"/>
            </a:xfrm>
            <a:custGeom>
              <a:avLst/>
              <a:gdLst>
                <a:gd name="T0" fmla="*/ 10 w 210"/>
                <a:gd name="T1" fmla="*/ 0 h 37"/>
                <a:gd name="T2" fmla="*/ 210 w 210"/>
                <a:gd name="T3" fmla="*/ 27 h 37"/>
                <a:gd name="T4" fmla="*/ 201 w 210"/>
                <a:gd name="T5" fmla="*/ 37 h 37"/>
                <a:gd name="T6" fmla="*/ 0 w 210"/>
                <a:gd name="T7" fmla="*/ 10 h 37"/>
                <a:gd name="T8" fmla="*/ 10 w 210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37">
                  <a:moveTo>
                    <a:pt x="10" y="0"/>
                  </a:moveTo>
                  <a:lnTo>
                    <a:pt x="210" y="27"/>
                  </a:lnTo>
                  <a:lnTo>
                    <a:pt x="201" y="37"/>
                  </a:lnTo>
                  <a:lnTo>
                    <a:pt x="0" y="10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2A8E00"/>
            </a:solidFill>
            <a:ln w="0">
              <a:solidFill>
                <a:srgbClr val="2A8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5"/>
            <p:cNvSpPr>
              <a:spLocks/>
            </p:cNvSpPr>
            <p:nvPr/>
          </p:nvSpPr>
          <p:spPr bwMode="auto">
            <a:xfrm>
              <a:off x="5582013" y="4299704"/>
              <a:ext cx="32707" cy="222009"/>
            </a:xfrm>
            <a:custGeom>
              <a:avLst/>
              <a:gdLst>
                <a:gd name="T0" fmla="*/ 11 w 33"/>
                <a:gd name="T1" fmla="*/ 0 h 224"/>
                <a:gd name="T2" fmla="*/ 33 w 33"/>
                <a:gd name="T3" fmla="*/ 214 h 224"/>
                <a:gd name="T4" fmla="*/ 22 w 33"/>
                <a:gd name="T5" fmla="*/ 224 h 224"/>
                <a:gd name="T6" fmla="*/ 0 w 33"/>
                <a:gd name="T7" fmla="*/ 11 h 224"/>
                <a:gd name="T8" fmla="*/ 11 w 33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24">
                  <a:moveTo>
                    <a:pt x="11" y="0"/>
                  </a:moveTo>
                  <a:lnTo>
                    <a:pt x="33" y="214"/>
                  </a:lnTo>
                  <a:lnTo>
                    <a:pt x="22" y="224"/>
                  </a:lnTo>
                  <a:lnTo>
                    <a:pt x="0" y="11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2A8E00"/>
            </a:solidFill>
            <a:ln w="0">
              <a:solidFill>
                <a:srgbClr val="2A8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6"/>
            <p:cNvSpPr>
              <a:spLocks/>
            </p:cNvSpPr>
            <p:nvPr/>
          </p:nvSpPr>
          <p:spPr bwMode="auto">
            <a:xfrm>
              <a:off x="5515608" y="4370073"/>
              <a:ext cx="29733" cy="219036"/>
            </a:xfrm>
            <a:custGeom>
              <a:avLst/>
              <a:gdLst>
                <a:gd name="T0" fmla="*/ 8 w 30"/>
                <a:gd name="T1" fmla="*/ 0 h 221"/>
                <a:gd name="T2" fmla="*/ 30 w 30"/>
                <a:gd name="T3" fmla="*/ 211 h 221"/>
                <a:gd name="T4" fmla="*/ 21 w 30"/>
                <a:gd name="T5" fmla="*/ 221 h 221"/>
                <a:gd name="T6" fmla="*/ 0 w 30"/>
                <a:gd name="T7" fmla="*/ 9 h 221"/>
                <a:gd name="T8" fmla="*/ 8 w 30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21">
                  <a:moveTo>
                    <a:pt x="8" y="0"/>
                  </a:moveTo>
                  <a:lnTo>
                    <a:pt x="30" y="211"/>
                  </a:lnTo>
                  <a:lnTo>
                    <a:pt x="21" y="221"/>
                  </a:lnTo>
                  <a:lnTo>
                    <a:pt x="0" y="9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2A8E00"/>
            </a:solidFill>
            <a:ln w="0">
              <a:solidFill>
                <a:srgbClr val="2A8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7"/>
            <p:cNvSpPr>
              <a:spLocks/>
            </p:cNvSpPr>
            <p:nvPr/>
          </p:nvSpPr>
          <p:spPr bwMode="auto">
            <a:xfrm>
              <a:off x="4681090" y="5309649"/>
              <a:ext cx="302290" cy="188312"/>
            </a:xfrm>
            <a:custGeom>
              <a:avLst/>
              <a:gdLst>
                <a:gd name="T0" fmla="*/ 187 w 305"/>
                <a:gd name="T1" fmla="*/ 0 h 190"/>
                <a:gd name="T2" fmla="*/ 305 w 305"/>
                <a:gd name="T3" fmla="*/ 71 h 190"/>
                <a:gd name="T4" fmla="*/ 0 w 305"/>
                <a:gd name="T5" fmla="*/ 190 h 190"/>
                <a:gd name="T6" fmla="*/ 187 w 305"/>
                <a:gd name="T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5" h="190">
                  <a:moveTo>
                    <a:pt x="187" y="0"/>
                  </a:moveTo>
                  <a:lnTo>
                    <a:pt x="305" y="71"/>
                  </a:lnTo>
                  <a:lnTo>
                    <a:pt x="0" y="190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8DD719"/>
            </a:solidFill>
            <a:ln w="0">
              <a:solidFill>
                <a:srgbClr val="8DD71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8"/>
            <p:cNvSpPr>
              <a:spLocks/>
            </p:cNvSpPr>
            <p:nvPr/>
          </p:nvSpPr>
          <p:spPr bwMode="auto">
            <a:xfrm>
              <a:off x="4681090" y="5190715"/>
              <a:ext cx="185339" cy="307245"/>
            </a:xfrm>
            <a:custGeom>
              <a:avLst/>
              <a:gdLst>
                <a:gd name="T0" fmla="*/ 111 w 187"/>
                <a:gd name="T1" fmla="*/ 0 h 310"/>
                <a:gd name="T2" fmla="*/ 187 w 187"/>
                <a:gd name="T3" fmla="*/ 120 h 310"/>
                <a:gd name="T4" fmla="*/ 0 w 187"/>
                <a:gd name="T5" fmla="*/ 310 h 310"/>
                <a:gd name="T6" fmla="*/ 111 w 187"/>
                <a:gd name="T7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7" h="310">
                  <a:moveTo>
                    <a:pt x="111" y="0"/>
                  </a:moveTo>
                  <a:lnTo>
                    <a:pt x="187" y="120"/>
                  </a:lnTo>
                  <a:lnTo>
                    <a:pt x="0" y="31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76C110"/>
            </a:solidFill>
            <a:ln w="0">
              <a:solidFill>
                <a:srgbClr val="76C11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59"/>
            <p:cNvSpPr>
              <a:spLocks/>
            </p:cNvSpPr>
            <p:nvPr/>
          </p:nvSpPr>
          <p:spPr bwMode="auto">
            <a:xfrm>
              <a:off x="3410483" y="4456300"/>
              <a:ext cx="946514" cy="946514"/>
            </a:xfrm>
            <a:custGeom>
              <a:avLst/>
              <a:gdLst>
                <a:gd name="T0" fmla="*/ 58 w 955"/>
                <a:gd name="T1" fmla="*/ 0 h 955"/>
                <a:gd name="T2" fmla="*/ 955 w 955"/>
                <a:gd name="T3" fmla="*/ 898 h 955"/>
                <a:gd name="T4" fmla="*/ 898 w 955"/>
                <a:gd name="T5" fmla="*/ 955 h 955"/>
                <a:gd name="T6" fmla="*/ 0 w 955"/>
                <a:gd name="T7" fmla="*/ 57 h 955"/>
                <a:gd name="T8" fmla="*/ 58 w 955"/>
                <a:gd name="T9" fmla="*/ 0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5" h="955">
                  <a:moveTo>
                    <a:pt x="58" y="0"/>
                  </a:moveTo>
                  <a:lnTo>
                    <a:pt x="955" y="898"/>
                  </a:lnTo>
                  <a:lnTo>
                    <a:pt x="898" y="955"/>
                  </a:lnTo>
                  <a:lnTo>
                    <a:pt x="0" y="57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60"/>
            <p:cNvSpPr>
              <a:spLocks/>
            </p:cNvSpPr>
            <p:nvPr/>
          </p:nvSpPr>
          <p:spPr bwMode="auto">
            <a:xfrm>
              <a:off x="3196402" y="4512793"/>
              <a:ext cx="389508" cy="204169"/>
            </a:xfrm>
            <a:custGeom>
              <a:avLst/>
              <a:gdLst>
                <a:gd name="T0" fmla="*/ 215 w 393"/>
                <a:gd name="T1" fmla="*/ 0 h 206"/>
                <a:gd name="T2" fmla="*/ 393 w 393"/>
                <a:gd name="T3" fmla="*/ 177 h 206"/>
                <a:gd name="T4" fmla="*/ 193 w 393"/>
                <a:gd name="T5" fmla="*/ 206 h 206"/>
                <a:gd name="T6" fmla="*/ 0 w 393"/>
                <a:gd name="T7" fmla="*/ 12 h 206"/>
                <a:gd name="T8" fmla="*/ 215 w 393"/>
                <a:gd name="T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206">
                  <a:moveTo>
                    <a:pt x="215" y="0"/>
                  </a:moveTo>
                  <a:lnTo>
                    <a:pt x="393" y="177"/>
                  </a:lnTo>
                  <a:lnTo>
                    <a:pt x="193" y="206"/>
                  </a:lnTo>
                  <a:lnTo>
                    <a:pt x="0" y="12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76C110"/>
            </a:solidFill>
            <a:ln w="0">
              <a:solidFill>
                <a:srgbClr val="76C11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61"/>
            <p:cNvSpPr>
              <a:spLocks/>
            </p:cNvSpPr>
            <p:nvPr/>
          </p:nvSpPr>
          <p:spPr bwMode="auto">
            <a:xfrm>
              <a:off x="3467967" y="4236273"/>
              <a:ext cx="202187" cy="394463"/>
            </a:xfrm>
            <a:custGeom>
              <a:avLst/>
              <a:gdLst>
                <a:gd name="T0" fmla="*/ 16 w 204"/>
                <a:gd name="T1" fmla="*/ 0 h 398"/>
                <a:gd name="T2" fmla="*/ 204 w 204"/>
                <a:gd name="T3" fmla="*/ 197 h 398"/>
                <a:gd name="T4" fmla="*/ 177 w 204"/>
                <a:gd name="T5" fmla="*/ 398 h 398"/>
                <a:gd name="T6" fmla="*/ 0 w 204"/>
                <a:gd name="T7" fmla="*/ 222 h 398"/>
                <a:gd name="T8" fmla="*/ 16 w 204"/>
                <a:gd name="T9" fmla="*/ 0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398">
                  <a:moveTo>
                    <a:pt x="16" y="0"/>
                  </a:moveTo>
                  <a:lnTo>
                    <a:pt x="204" y="197"/>
                  </a:lnTo>
                  <a:lnTo>
                    <a:pt x="177" y="398"/>
                  </a:lnTo>
                  <a:lnTo>
                    <a:pt x="0" y="22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8DD719"/>
            </a:solidFill>
            <a:ln w="0">
              <a:solidFill>
                <a:srgbClr val="8DD71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2"/>
            <p:cNvSpPr>
              <a:spLocks/>
            </p:cNvSpPr>
            <p:nvPr/>
          </p:nvSpPr>
          <p:spPr bwMode="auto">
            <a:xfrm>
              <a:off x="3323265" y="4625780"/>
              <a:ext cx="209125" cy="37662"/>
            </a:xfrm>
            <a:custGeom>
              <a:avLst/>
              <a:gdLst>
                <a:gd name="T0" fmla="*/ 202 w 211"/>
                <a:gd name="T1" fmla="*/ 0 h 38"/>
                <a:gd name="T2" fmla="*/ 211 w 211"/>
                <a:gd name="T3" fmla="*/ 11 h 38"/>
                <a:gd name="T4" fmla="*/ 11 w 211"/>
                <a:gd name="T5" fmla="*/ 38 h 38"/>
                <a:gd name="T6" fmla="*/ 0 w 211"/>
                <a:gd name="T7" fmla="*/ 28 h 38"/>
                <a:gd name="T8" fmla="*/ 202 w 211"/>
                <a:gd name="T9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" h="38">
                  <a:moveTo>
                    <a:pt x="202" y="0"/>
                  </a:moveTo>
                  <a:lnTo>
                    <a:pt x="211" y="11"/>
                  </a:lnTo>
                  <a:lnTo>
                    <a:pt x="11" y="38"/>
                  </a:lnTo>
                  <a:lnTo>
                    <a:pt x="0" y="28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2A8E00"/>
            </a:solidFill>
            <a:ln w="0">
              <a:solidFill>
                <a:srgbClr val="2A8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3"/>
            <p:cNvSpPr>
              <a:spLocks/>
            </p:cNvSpPr>
            <p:nvPr/>
          </p:nvSpPr>
          <p:spPr bwMode="auto">
            <a:xfrm>
              <a:off x="3264789" y="4567305"/>
              <a:ext cx="208134" cy="36672"/>
            </a:xfrm>
            <a:custGeom>
              <a:avLst/>
              <a:gdLst>
                <a:gd name="T0" fmla="*/ 201 w 210"/>
                <a:gd name="T1" fmla="*/ 0 h 37"/>
                <a:gd name="T2" fmla="*/ 210 w 210"/>
                <a:gd name="T3" fmla="*/ 9 h 37"/>
                <a:gd name="T4" fmla="*/ 10 w 210"/>
                <a:gd name="T5" fmla="*/ 37 h 37"/>
                <a:gd name="T6" fmla="*/ 0 w 210"/>
                <a:gd name="T7" fmla="*/ 26 h 37"/>
                <a:gd name="T8" fmla="*/ 201 w 210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0" h="37">
                  <a:moveTo>
                    <a:pt x="201" y="0"/>
                  </a:moveTo>
                  <a:lnTo>
                    <a:pt x="210" y="9"/>
                  </a:lnTo>
                  <a:lnTo>
                    <a:pt x="10" y="37"/>
                  </a:lnTo>
                  <a:lnTo>
                    <a:pt x="0" y="26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2A8E00"/>
            </a:solidFill>
            <a:ln w="0">
              <a:solidFill>
                <a:srgbClr val="2A8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4"/>
            <p:cNvSpPr>
              <a:spLocks/>
            </p:cNvSpPr>
            <p:nvPr/>
          </p:nvSpPr>
          <p:spPr bwMode="auto">
            <a:xfrm>
              <a:off x="3517523" y="4294748"/>
              <a:ext cx="30725" cy="222009"/>
            </a:xfrm>
            <a:custGeom>
              <a:avLst/>
              <a:gdLst>
                <a:gd name="T0" fmla="*/ 22 w 31"/>
                <a:gd name="T1" fmla="*/ 0 h 224"/>
                <a:gd name="T2" fmla="*/ 31 w 31"/>
                <a:gd name="T3" fmla="*/ 11 h 224"/>
                <a:gd name="T4" fmla="*/ 10 w 31"/>
                <a:gd name="T5" fmla="*/ 224 h 224"/>
                <a:gd name="T6" fmla="*/ 0 w 31"/>
                <a:gd name="T7" fmla="*/ 214 h 224"/>
                <a:gd name="T8" fmla="*/ 22 w 31"/>
                <a:gd name="T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24">
                  <a:moveTo>
                    <a:pt x="22" y="0"/>
                  </a:moveTo>
                  <a:lnTo>
                    <a:pt x="31" y="11"/>
                  </a:lnTo>
                  <a:lnTo>
                    <a:pt x="10" y="224"/>
                  </a:lnTo>
                  <a:lnTo>
                    <a:pt x="0" y="21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2A8E00"/>
            </a:solidFill>
            <a:ln w="0">
              <a:solidFill>
                <a:srgbClr val="2A8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5"/>
            <p:cNvSpPr>
              <a:spLocks/>
            </p:cNvSpPr>
            <p:nvPr/>
          </p:nvSpPr>
          <p:spPr bwMode="auto">
            <a:xfrm>
              <a:off x="3585910" y="4365118"/>
              <a:ext cx="29733" cy="219036"/>
            </a:xfrm>
            <a:custGeom>
              <a:avLst/>
              <a:gdLst>
                <a:gd name="T0" fmla="*/ 21 w 30"/>
                <a:gd name="T1" fmla="*/ 0 h 221"/>
                <a:gd name="T2" fmla="*/ 30 w 30"/>
                <a:gd name="T3" fmla="*/ 9 h 221"/>
                <a:gd name="T4" fmla="*/ 9 w 30"/>
                <a:gd name="T5" fmla="*/ 221 h 221"/>
                <a:gd name="T6" fmla="*/ 0 w 30"/>
                <a:gd name="T7" fmla="*/ 211 h 221"/>
                <a:gd name="T8" fmla="*/ 21 w 30"/>
                <a:gd name="T9" fmla="*/ 0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21">
                  <a:moveTo>
                    <a:pt x="21" y="0"/>
                  </a:moveTo>
                  <a:lnTo>
                    <a:pt x="30" y="9"/>
                  </a:lnTo>
                  <a:lnTo>
                    <a:pt x="9" y="221"/>
                  </a:lnTo>
                  <a:lnTo>
                    <a:pt x="0" y="211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2A8E00"/>
            </a:solidFill>
            <a:ln w="0">
              <a:solidFill>
                <a:srgbClr val="2A8E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6"/>
            <p:cNvSpPr>
              <a:spLocks/>
            </p:cNvSpPr>
            <p:nvPr/>
          </p:nvSpPr>
          <p:spPr bwMode="auto">
            <a:xfrm>
              <a:off x="4147871" y="5304693"/>
              <a:ext cx="303281" cy="188312"/>
            </a:xfrm>
            <a:custGeom>
              <a:avLst/>
              <a:gdLst>
                <a:gd name="T0" fmla="*/ 118 w 306"/>
                <a:gd name="T1" fmla="*/ 0 h 190"/>
                <a:gd name="T2" fmla="*/ 306 w 306"/>
                <a:gd name="T3" fmla="*/ 190 h 190"/>
                <a:gd name="T4" fmla="*/ 0 w 306"/>
                <a:gd name="T5" fmla="*/ 70 h 190"/>
                <a:gd name="T6" fmla="*/ 118 w 306"/>
                <a:gd name="T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6" h="190">
                  <a:moveTo>
                    <a:pt x="118" y="0"/>
                  </a:moveTo>
                  <a:lnTo>
                    <a:pt x="306" y="190"/>
                  </a:lnTo>
                  <a:lnTo>
                    <a:pt x="0" y="70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76C110"/>
            </a:solidFill>
            <a:ln w="0">
              <a:solidFill>
                <a:srgbClr val="76C11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7"/>
            <p:cNvSpPr>
              <a:spLocks/>
            </p:cNvSpPr>
            <p:nvPr/>
          </p:nvSpPr>
          <p:spPr bwMode="auto">
            <a:xfrm>
              <a:off x="4264822" y="5184768"/>
              <a:ext cx="186329" cy="308237"/>
            </a:xfrm>
            <a:custGeom>
              <a:avLst/>
              <a:gdLst>
                <a:gd name="T0" fmla="*/ 76 w 188"/>
                <a:gd name="T1" fmla="*/ 0 h 311"/>
                <a:gd name="T2" fmla="*/ 188 w 188"/>
                <a:gd name="T3" fmla="*/ 311 h 311"/>
                <a:gd name="T4" fmla="*/ 0 w 188"/>
                <a:gd name="T5" fmla="*/ 121 h 311"/>
                <a:gd name="T6" fmla="*/ 76 w 188"/>
                <a:gd name="T7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8" h="311">
                  <a:moveTo>
                    <a:pt x="76" y="0"/>
                  </a:moveTo>
                  <a:lnTo>
                    <a:pt x="188" y="311"/>
                  </a:lnTo>
                  <a:lnTo>
                    <a:pt x="0" y="121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8DD719"/>
            </a:solidFill>
            <a:ln w="0">
              <a:solidFill>
                <a:srgbClr val="8DD71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313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7975" y="2594417"/>
            <a:ext cx="8683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vi-VN" sz="3200" b="1" u="sng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32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3200" b="1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3200" b="1" u="sng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lide</a:t>
            </a:r>
            <a:r>
              <a:rPr lang="vi-VN" sz="32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u="sng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</a:t>
            </a:r>
            <a:r>
              <a:rPr lang="vi-VN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3200" b="1" u="sng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u="sng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200" b="1" u="sng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574" y="3352800"/>
            <a:ext cx="822642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b="1" smtClean="0">
                <a:latin typeface="+mj-lt"/>
              </a:rPr>
              <a:t>  </a:t>
            </a:r>
            <a:r>
              <a:rPr lang="vi-VN" sz="2800" b="1" smtClean="0">
                <a:latin typeface="+mj-lt"/>
              </a:rPr>
              <a:t>Trang </a:t>
            </a:r>
            <a:r>
              <a:rPr lang="vi-VN" sz="2800" b="1" err="1" smtClean="0">
                <a:latin typeface="+mj-lt"/>
              </a:rPr>
              <a:t>mẫu</a:t>
            </a:r>
            <a:r>
              <a:rPr lang="vi-VN" sz="2800" b="1" smtClean="0">
                <a:latin typeface="+mj-lt"/>
              </a:rPr>
              <a:t> (</a:t>
            </a:r>
            <a:r>
              <a:rPr lang="vi-VN" sz="2800" b="1" err="1" smtClean="0">
                <a:latin typeface="+mj-lt"/>
              </a:rPr>
              <a:t>Slide</a:t>
            </a:r>
            <a:r>
              <a:rPr lang="vi-VN" sz="2800" b="1" smtClean="0">
                <a:latin typeface="+mj-lt"/>
              </a:rPr>
              <a:t> </a:t>
            </a:r>
            <a:r>
              <a:rPr lang="vi-VN" sz="2800" b="1" err="1">
                <a:latin typeface="+mj-lt"/>
              </a:rPr>
              <a:t>Master</a:t>
            </a:r>
            <a:r>
              <a:rPr lang="vi-VN" sz="2800" b="1">
                <a:latin typeface="+mj-lt"/>
              </a:rPr>
              <a:t>) </a:t>
            </a:r>
            <a:r>
              <a:rPr lang="vi-VN" sz="2800" b="1" err="1">
                <a:latin typeface="+mj-lt"/>
              </a:rPr>
              <a:t>là</a:t>
            </a:r>
            <a:r>
              <a:rPr lang="vi-VN" sz="2800" b="1">
                <a:latin typeface="+mj-lt"/>
              </a:rPr>
              <a:t> công </a:t>
            </a:r>
            <a:r>
              <a:rPr lang="vi-VN" sz="2800" b="1" err="1">
                <a:latin typeface="+mj-lt"/>
              </a:rPr>
              <a:t>cụ</a:t>
            </a:r>
            <a:r>
              <a:rPr lang="vi-VN" sz="2800" b="1">
                <a:latin typeface="+mj-lt"/>
              </a:rPr>
              <a:t> </a:t>
            </a:r>
            <a:r>
              <a:rPr lang="vi-VN" sz="2800" b="1" err="1">
                <a:latin typeface="+mj-lt"/>
              </a:rPr>
              <a:t>hữu</a:t>
            </a:r>
            <a:r>
              <a:rPr lang="vi-VN" sz="2800" b="1">
                <a:latin typeface="+mj-lt"/>
              </a:rPr>
              <a:t> </a:t>
            </a:r>
            <a:r>
              <a:rPr lang="vi-VN" sz="2800" b="1" err="1">
                <a:latin typeface="+mj-lt"/>
              </a:rPr>
              <a:t>hiệu</a:t>
            </a:r>
            <a:r>
              <a:rPr lang="vi-VN" sz="2800" b="1">
                <a:latin typeface="+mj-lt"/>
              </a:rPr>
              <a:t> </a:t>
            </a:r>
            <a:r>
              <a:rPr lang="vi-VN" sz="2800" b="1" err="1">
                <a:latin typeface="+mj-lt"/>
              </a:rPr>
              <a:t>giúp</a:t>
            </a:r>
            <a:r>
              <a:rPr lang="vi-VN" sz="2800" b="1">
                <a:latin typeface="+mj-lt"/>
              </a:rPr>
              <a:t> em </a:t>
            </a:r>
            <a:r>
              <a:rPr lang="vi-VN" sz="2800" b="1" err="1">
                <a:latin typeface="+mj-lt"/>
              </a:rPr>
              <a:t>chỉ</a:t>
            </a:r>
            <a:r>
              <a:rPr lang="vi-VN" sz="2800" b="1">
                <a:latin typeface="+mj-lt"/>
              </a:rPr>
              <a:t> </a:t>
            </a:r>
            <a:r>
              <a:rPr lang="vi-VN" sz="2800" b="1" err="1">
                <a:latin typeface="+mj-lt"/>
              </a:rPr>
              <a:t>cần</a:t>
            </a:r>
            <a:r>
              <a:rPr lang="vi-VN" sz="2800" b="1">
                <a:latin typeface="+mj-lt"/>
              </a:rPr>
              <a:t> </a:t>
            </a:r>
            <a:r>
              <a:rPr lang="vi-VN" sz="2800" b="1" err="1">
                <a:latin typeface="+mj-lt"/>
              </a:rPr>
              <a:t>thiết</a:t>
            </a:r>
            <a:r>
              <a:rPr lang="vi-VN" sz="2800" b="1">
                <a:latin typeface="+mj-lt"/>
              </a:rPr>
              <a:t> </a:t>
            </a:r>
            <a:r>
              <a:rPr lang="vi-VN" sz="2800" b="1" err="1">
                <a:latin typeface="+mj-lt"/>
              </a:rPr>
              <a:t>kế</a:t>
            </a:r>
            <a:r>
              <a:rPr lang="vi-VN" sz="2800" b="1">
                <a:latin typeface="+mj-lt"/>
              </a:rPr>
              <a:t> </a:t>
            </a:r>
            <a:r>
              <a:rPr lang="vi-VN" sz="2800" b="1" err="1">
                <a:latin typeface="+mj-lt"/>
              </a:rPr>
              <a:t>một</a:t>
            </a:r>
            <a:r>
              <a:rPr lang="vi-VN" sz="2800" b="1">
                <a:latin typeface="+mj-lt"/>
              </a:rPr>
              <a:t> </a:t>
            </a:r>
            <a:r>
              <a:rPr lang="vi-VN" sz="2800" b="1" err="1">
                <a:latin typeface="+mj-lt"/>
              </a:rPr>
              <a:t>lần</a:t>
            </a:r>
            <a:r>
              <a:rPr lang="vi-VN" sz="2800" b="1">
                <a:latin typeface="+mj-lt"/>
              </a:rPr>
              <a:t> cho </a:t>
            </a:r>
            <a:r>
              <a:rPr lang="vi-VN" sz="2800" b="1" err="1">
                <a:latin typeface="+mj-lt"/>
              </a:rPr>
              <a:t>tất</a:t>
            </a:r>
            <a:r>
              <a:rPr lang="vi-VN" sz="2800" b="1">
                <a:latin typeface="+mj-lt"/>
              </a:rPr>
              <a:t> </a:t>
            </a:r>
            <a:r>
              <a:rPr lang="vi-VN" sz="2800" b="1" err="1">
                <a:latin typeface="+mj-lt"/>
              </a:rPr>
              <a:t>cả</a:t>
            </a:r>
            <a:r>
              <a:rPr lang="vi-VN" sz="2800" b="1">
                <a:latin typeface="+mj-lt"/>
              </a:rPr>
              <a:t> </a:t>
            </a:r>
            <a:r>
              <a:rPr lang="vi-VN" sz="2800" b="1" err="1">
                <a:latin typeface="+mj-lt"/>
              </a:rPr>
              <a:t>các</a:t>
            </a:r>
            <a:r>
              <a:rPr lang="vi-VN" sz="2800" b="1">
                <a:latin typeface="+mj-lt"/>
              </a:rPr>
              <a:t> trang </a:t>
            </a:r>
            <a:r>
              <a:rPr lang="vi-VN" sz="2800" b="1" err="1">
                <a:latin typeface="+mj-lt"/>
              </a:rPr>
              <a:t>trình</a:t>
            </a:r>
            <a:r>
              <a:rPr lang="vi-VN" sz="2800" b="1">
                <a:latin typeface="+mj-lt"/>
              </a:rPr>
              <a:t> </a:t>
            </a:r>
            <a:r>
              <a:rPr lang="vi-VN" sz="2800" b="1" err="1">
                <a:latin typeface="+mj-lt"/>
              </a:rPr>
              <a:t>chiếu</a:t>
            </a:r>
            <a:r>
              <a:rPr lang="vi-VN" sz="2800" b="1">
                <a:latin typeface="+mj-lt"/>
              </a:rPr>
              <a:t> </a:t>
            </a:r>
            <a:r>
              <a:rPr lang="vi-VN" sz="2800" b="1" smtClean="0">
                <a:latin typeface="+mj-lt"/>
              </a:rPr>
              <a:t>như </a:t>
            </a:r>
            <a:r>
              <a:rPr lang="vi-VN" sz="2800" b="1">
                <a:latin typeface="+mj-lt"/>
              </a:rPr>
              <a:t>phông </a:t>
            </a:r>
            <a:r>
              <a:rPr lang="vi-VN" sz="2800" b="1" err="1" smtClean="0">
                <a:latin typeface="+mj-lt"/>
              </a:rPr>
              <a:t>chữ</a:t>
            </a:r>
            <a:r>
              <a:rPr lang="vi-VN" sz="2800" b="1">
                <a:latin typeface="+mj-lt"/>
              </a:rPr>
              <a:t>, </a:t>
            </a:r>
            <a:r>
              <a:rPr lang="vi-VN" sz="2800" b="1" err="1" smtClean="0">
                <a:latin typeface="+mj-lt"/>
              </a:rPr>
              <a:t>cỡ</a:t>
            </a:r>
            <a:r>
              <a:rPr lang="vi-VN" sz="2800" b="1">
                <a:latin typeface="+mj-lt"/>
              </a:rPr>
              <a:t> </a:t>
            </a:r>
            <a:r>
              <a:rPr lang="vi-VN" sz="2800" b="1" err="1" smtClean="0">
                <a:latin typeface="+mj-lt"/>
              </a:rPr>
              <a:t>chữ</a:t>
            </a:r>
            <a:r>
              <a:rPr lang="vi-VN" sz="2800" b="1">
                <a:latin typeface="+mj-lt"/>
              </a:rPr>
              <a:t>, </a:t>
            </a:r>
            <a:r>
              <a:rPr lang="vi-VN" sz="2800" b="1" err="1" smtClean="0">
                <a:latin typeface="+mj-lt"/>
              </a:rPr>
              <a:t>màu</a:t>
            </a:r>
            <a:r>
              <a:rPr lang="vi-VN" sz="2800" b="1">
                <a:latin typeface="+mj-lt"/>
              </a:rPr>
              <a:t> </a:t>
            </a:r>
            <a:r>
              <a:rPr lang="vi-VN" sz="2800" b="1" err="1" smtClean="0">
                <a:latin typeface="+mj-lt"/>
              </a:rPr>
              <a:t>chữ</a:t>
            </a:r>
            <a:r>
              <a:rPr lang="vi-VN" sz="2800" b="1">
                <a:latin typeface="+mj-lt"/>
              </a:rPr>
              <a:t>, </a:t>
            </a:r>
            <a:r>
              <a:rPr lang="vi-VN" sz="2800" b="1" err="1" smtClean="0">
                <a:latin typeface="+mj-lt"/>
              </a:rPr>
              <a:t>hiệu</a:t>
            </a:r>
            <a:r>
              <a:rPr lang="vi-VN" sz="2800" b="1">
                <a:latin typeface="+mj-lt"/>
              </a:rPr>
              <a:t> </a:t>
            </a:r>
            <a:r>
              <a:rPr lang="vi-VN" sz="2800" b="1" err="1" smtClean="0">
                <a:latin typeface="+mj-lt"/>
              </a:rPr>
              <a:t>ứng</a:t>
            </a:r>
            <a:r>
              <a:rPr lang="vi-VN" sz="2800" b="1" smtClean="0">
                <a:latin typeface="+mj-lt"/>
              </a:rPr>
              <a:t>…</a:t>
            </a:r>
            <a:endParaRPr lang="en-US" sz="2800" b="1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5575" y="1658811"/>
            <a:ext cx="684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b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HOẠT ĐỘNG CƠ BẢN</a:t>
            </a:r>
          </a:p>
        </p:txBody>
      </p:sp>
    </p:spTree>
    <p:extLst>
      <p:ext uri="{BB962C8B-B14F-4D97-AF65-F5344CB8AC3E}">
        <p14:creationId xmlns:p14="http://schemas.microsoft.com/office/powerpoint/2010/main" val="262547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8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60375" y="2844225"/>
            <a:ext cx="914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3200" b="1" u="sng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32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  <a:r>
              <a:rPr lang="vi-VN" sz="3200" b="1" u="sng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endParaRPr lang="en-US" sz="3200" b="1" u="sng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5149" y="1355868"/>
            <a:ext cx="68439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smtClean="0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b="1">
                <a:solidFill>
                  <a:srgbClr val="33CC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HOẠT ĐỘNG CƠ BẢN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1535" y="3530025"/>
            <a:ext cx="7769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vi-V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vi-V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  <a:r>
              <a:rPr lang="vi-VN" sz="320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vi-VN" sz="320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vi-V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vi-V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320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2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697" y="4114800"/>
            <a:ext cx="8443303" cy="20822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971800" y="4407188"/>
            <a:ext cx="762000" cy="112171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9385" y="6197025"/>
            <a:ext cx="8988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Nhấp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View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 </a:t>
            </a:r>
            <a:r>
              <a:rPr lang="vi-VN" sz="32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</a:t>
            </a:r>
            <a:r>
              <a:rPr lang="vi-VN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</a:t>
            </a:r>
            <a:endParaRPr lang="vi-V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348" y="2118684"/>
            <a:ext cx="914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u="sng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800" b="1" u="sng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 </a:t>
            </a:r>
            <a:r>
              <a:rPr lang="vi-VN" sz="2800" b="1" u="sng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vi-VN" sz="2800" b="1" u="sng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vi-VN" sz="2800" b="1" u="sng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Slide</a:t>
            </a:r>
            <a:r>
              <a:rPr lang="vi-VN" sz="2800" b="1" u="sng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u="sng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Master</a:t>
            </a:r>
            <a:r>
              <a:rPr lang="vi-VN" sz="2800" b="1" u="sng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800" b="1" u="sng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sz="2800" b="1" u="sng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u="sng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2800" b="1" u="sng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800" b="1" u="sng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5" y="3505200"/>
            <a:ext cx="914400" cy="6096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001000" y="4176084"/>
            <a:ext cx="914400" cy="4721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0087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10" grpId="0" animBg="1"/>
      <p:bldP spid="11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4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7" descr="Kết quả hình ảnh cho đấu chấm hỏi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78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433851"/>
            <a:ext cx="1281339" cy="2764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loud Callout 12"/>
          <p:cNvSpPr/>
          <p:nvPr/>
        </p:nvSpPr>
        <p:spPr>
          <a:xfrm>
            <a:off x="3200400" y="1835149"/>
            <a:ext cx="5689797" cy="1981200"/>
          </a:xfrm>
          <a:prstGeom prst="cloudCallout">
            <a:avLst>
              <a:gd name="adj1" fmla="val -45204"/>
              <a:gd name="adj2" fmla="val 74256"/>
            </a:avLst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thực hiện thao tác tạo trang mẫu.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9" descr="Kết quả hình ảnh cho suy nghĩ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9238" y="4359275"/>
            <a:ext cx="3095625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288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</TotalTime>
  <Words>853</Words>
  <Application>Microsoft Office PowerPoint</Application>
  <PresentationFormat>On-screen Show (4:3)</PresentationFormat>
  <Paragraphs>131</Paragraphs>
  <Slides>20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chi</dc:creator>
  <cp:lastModifiedBy>NhuLam</cp:lastModifiedBy>
  <cp:revision>321</cp:revision>
  <dcterms:created xsi:type="dcterms:W3CDTF">2017-11-25T01:00:22Z</dcterms:created>
  <dcterms:modified xsi:type="dcterms:W3CDTF">2023-01-31T08:58:03Z</dcterms:modified>
</cp:coreProperties>
</file>