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02" r:id="rId2"/>
  </p:sldMasterIdLst>
  <p:notesMasterIdLst>
    <p:notesMasterId r:id="rId18"/>
  </p:notesMasterIdLst>
  <p:sldIdLst>
    <p:sldId id="337" r:id="rId3"/>
    <p:sldId id="338" r:id="rId4"/>
    <p:sldId id="339" r:id="rId5"/>
    <p:sldId id="340" r:id="rId6"/>
    <p:sldId id="341" r:id="rId7"/>
    <p:sldId id="342" r:id="rId8"/>
    <p:sldId id="294" r:id="rId9"/>
    <p:sldId id="346" r:id="rId10"/>
    <p:sldId id="344" r:id="rId11"/>
    <p:sldId id="347" r:id="rId12"/>
    <p:sldId id="345" r:id="rId13"/>
    <p:sldId id="320" r:id="rId14"/>
    <p:sldId id="321" r:id="rId15"/>
    <p:sldId id="322" r:id="rId16"/>
    <p:sldId id="323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CC"/>
    <a:srgbClr val="000099"/>
    <a:srgbClr val="660066"/>
    <a:srgbClr val="FFFF99"/>
    <a:srgbClr val="99CCFF"/>
    <a:srgbClr val="3333FF"/>
    <a:srgbClr val="008000"/>
    <a:srgbClr val="CCFF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>
      <p:cViewPr varScale="1">
        <p:scale>
          <a:sx n="70" d="100"/>
          <a:sy n="70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9ED64-33DC-4408-B4E5-CCA3353D9B2B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1175C-0F59-4B95-81DA-16C7F91E1C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0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1175C-0F59-4B95-81DA-16C7F91E1C2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84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8AA4D-D589-4638-B4F8-31D9404A0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6175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DF8D-3688-4C5C-90C9-CC5AAE73E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8257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5420F-5252-40DE-A41F-996E184B4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30224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/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DEA15B6-04ED-4B3C-AD4C-BB2409B62736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4CB180D-1A91-48B1-80A7-3F304B71CE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651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2613859-793F-42D0-9AFA-97AFBA6FE295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FE1C6DE-54C3-48C7-B62A-0344109F10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664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AAC811A-86DC-42F8-9149-7388F950AEEC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D101815-2A3D-4C7A-AB0C-EA58129BA5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979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AB5834D-DA6C-4FEF-A840-BD324FA21529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D408D8B-F953-4597-8109-4E3906E064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48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9AA4475-F41C-4C0E-8A2A-A55EC80EB4B5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592CB7E-D2FA-408F-991E-F10395857F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521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D6F6B9A-D99D-4BBD-9228-451E875F1A16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F1D7C60-0374-4AE4-8CDA-B6020E003B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2757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EDC12E6-558C-4C44-B8E4-3B2549FAE08F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345E897-9DB3-4C3F-8182-7797B7A2EE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516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B43B51C-5EA8-476E-9B74-32E6620475E9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743CAE9-27C8-41C5-B27A-FE04CBAEA0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996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68615-6B47-48F2-ABEB-CF1728550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54959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4451227" cy="2023254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451212" cy="315834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CEFCF18-A99C-439F-B45A-6AB6ABA078CC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2CB4E97-FD6D-465B-9449-C7CA440ED1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389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B9B3CED-BDF1-4089-B51C-B650ADFF5339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B24146D-F67B-4022-9431-CAA30CA526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502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8099291-C11C-4AB2-A507-274F605953F4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8FABC73-0949-453B-A5CA-4C09AA03FD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7403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0888" y="754063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342900"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prstClr val="black"/>
                </a:solidFill>
                <a:effectLst/>
                <a:latin typeface="time new roman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16863" y="2994025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prstClr val="black"/>
                </a:solidFill>
                <a:effectLst/>
                <a:latin typeface="time new roman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550D379-28D0-45ED-AD25-92C75A94E248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E242410-81CA-4686-ACC8-6750335B6B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606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5A69120-DE43-458D-98F1-A04F93347660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52D09DA-8B97-487E-BEF7-D12E51DFD5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5253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B46F046-A97B-4763-B455-97C2BA50929E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397CC73-3D10-4615-B18C-51F17B6404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856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4367839-E327-435F-B206-07FEF4B3C450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1E834D3-40FD-4D4C-B55F-58E368F1EC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334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9A2A3D8-68CE-483F-A3C8-4D964D099DC1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44DDB02-CB45-4106-9CD6-DF0A496063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7354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A66F63C-0A2C-4B52-8937-9D93135D55B0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77FFDDA-E62F-4D48-AC44-3707553DD2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20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4EB7A-BEEA-44BB-A4D8-6DCC57620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4350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10228-4578-4282-A361-8BF77D694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1716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054BD-4ABD-4739-8D8D-72AA0F085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4605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6C2D8-A751-4EDF-81FA-8CFA0E2E5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0128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DE097-B951-448B-8480-98893AF1E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6583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FC25E-BDC0-435C-B6E4-55B0E8790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2639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4A35A-A706-46FA-A0EC-6CC241832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9908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bg1"/>
            </a:gs>
            <a:gs pos="100000">
              <a:schemeClr val="bg1"/>
            </a:gs>
            <a:gs pos="100000">
              <a:srgbClr val="CC00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3B195B6-6E42-4878-AB9B-5A269E613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66963"/>
            <a:ext cx="77724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342900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prstClr val="black"/>
                </a:solidFill>
                <a:latin typeface="time new roman"/>
              </a:defRPr>
            </a:lvl1pPr>
          </a:lstStyle>
          <a:p>
            <a:pPr>
              <a:defRPr/>
            </a:pPr>
            <a:fld id="{33A1DA01-33BF-4EE9-96A5-0B60160D8742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prstClr val="black"/>
                </a:solidFill>
                <a:latin typeface="time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342900" eaLnBrk="1" hangingPunct="1">
              <a:defRPr sz="750">
                <a:solidFill>
                  <a:prstClr val="black"/>
                </a:solidFill>
                <a:latin typeface="time new roman"/>
              </a:defRPr>
            </a:lvl1pPr>
          </a:lstStyle>
          <a:p>
            <a:pPr>
              <a:defRPr/>
            </a:pPr>
            <a:fld id="{B86F267A-DFEC-41F5-8C0D-F31003650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51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  <p:sldLayoutId id="2147483918" r:id="rId16"/>
    <p:sldLayoutId id="2147483919" r:id="rId1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 cap="all">
          <a:solidFill>
            <a:schemeClr val="tx1"/>
          </a:solidFill>
          <a:latin typeface="time new roman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9pPr>
    </p:titleStyle>
    <p:bodyStyle>
      <a:lvl1pPr marL="171450" indent="-171450" algn="l" rtl="0" eaLnBrk="0" fontAlgn="base" hangingPunct="0">
        <a:lnSpc>
          <a:spcPct val="120000"/>
        </a:lnSpc>
        <a:spcBef>
          <a:spcPts val="75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500" kern="1200" cap="all">
          <a:solidFill>
            <a:schemeClr val="tx1"/>
          </a:solidFill>
          <a:latin typeface="time new roman"/>
          <a:ea typeface="+mn-ea"/>
          <a:cs typeface="+mn-cs"/>
        </a:defRPr>
      </a:lvl1pPr>
      <a:lvl2pPr marL="5143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time new roman"/>
          <a:ea typeface="+mn-ea"/>
          <a:cs typeface="+mn-cs"/>
        </a:defRPr>
      </a:lvl2pPr>
      <a:lvl3pPr marL="8572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200" kern="1200" cap="all">
          <a:solidFill>
            <a:schemeClr val="tx1"/>
          </a:solidFill>
          <a:latin typeface="time new roman"/>
          <a:ea typeface="+mn-ea"/>
          <a:cs typeface="+mn-cs"/>
        </a:defRPr>
      </a:lvl3pPr>
      <a:lvl4pPr marL="12001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000" kern="1200" cap="all">
          <a:solidFill>
            <a:schemeClr val="tx1"/>
          </a:solidFill>
          <a:latin typeface="time new roman"/>
          <a:ea typeface="+mn-ea"/>
          <a:cs typeface="+mn-cs"/>
        </a:defRPr>
      </a:lvl4pPr>
      <a:lvl5pPr marL="15430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000" kern="1200" cap="all">
          <a:solidFill>
            <a:schemeClr val="tx1"/>
          </a:solidFill>
          <a:latin typeface="time new roman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image" Target="../media/image7.gif"/><Relationship Id="rId10" Type="http://schemas.microsoft.com/office/2007/relationships/hdphoto" Target="../media/hdphoto1.wdp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b25788865k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9102"/>
            <a:ext cx="9220200" cy="94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5"/>
          <p:cNvSpPr>
            <a:spLocks noChangeArrowheads="1" noChangeShapeType="1" noTextEdit="1"/>
          </p:cNvSpPr>
          <p:nvPr/>
        </p:nvSpPr>
        <p:spPr bwMode="auto">
          <a:xfrm>
            <a:off x="285720" y="1340768"/>
            <a:ext cx="8786874" cy="2057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quý thầy cô về dự </a:t>
            </a:r>
            <a:r>
              <a:rPr lang="en-US" sz="3600" b="1" kern="10" dirty="0" err="1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3600" b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9" name="WordArt 6"/>
          <p:cNvSpPr>
            <a:spLocks noChangeArrowheads="1" noChangeShapeType="1" noTextEdit="1"/>
          </p:cNvSpPr>
          <p:nvPr/>
        </p:nvSpPr>
        <p:spPr bwMode="auto">
          <a:xfrm>
            <a:off x="2616609" y="3861048"/>
            <a:ext cx="4286280" cy="357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6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: TIN HỌC</a:t>
            </a:r>
          </a:p>
        </p:txBody>
      </p:sp>
      <p:pic>
        <p:nvPicPr>
          <p:cNvPr id="22" name="Picture 9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87" y="-285776"/>
            <a:ext cx="1662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38"/>
            <a:ext cx="1662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54369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750"/>
                            </p:stCondLst>
                            <p:childTnLst>
                              <p:par>
                                <p:cTn id="2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152400" y="1524000"/>
            <a:ext cx="85344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3.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Em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bạn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trao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đổi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cách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đổi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tên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hai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vễ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ở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hoạt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động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2 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thành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tên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</a:rPr>
              <a:t>Đèn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</a:rPr>
              <a:t>giao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</a:rPr>
              <a:t>thông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Con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</a:rPr>
              <a:t>diều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3651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41286"/>
            <a:ext cx="8610600" cy="4218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57200" y="5334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GHI NHỚ</a:t>
            </a:r>
            <a:endParaRPr lang="vi-VN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5842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AutoShape 191"/>
          <p:cNvSpPr>
            <a:spLocks noChangeArrowheads="1"/>
          </p:cNvSpPr>
          <p:nvPr/>
        </p:nvSpPr>
        <p:spPr bwMode="gray">
          <a:xfrm>
            <a:off x="0" y="838200"/>
            <a:ext cx="9117013" cy="1165225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6388" name="AutoShape 192"/>
          <p:cNvSpPr>
            <a:spLocks noChangeArrowheads="1"/>
          </p:cNvSpPr>
          <p:nvPr/>
        </p:nvSpPr>
        <p:spPr bwMode="gray">
          <a:xfrm>
            <a:off x="139700" y="841375"/>
            <a:ext cx="8843963" cy="1144588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6389" name="AutoShape 193"/>
          <p:cNvSpPr>
            <a:spLocks noChangeArrowheads="1"/>
          </p:cNvSpPr>
          <p:nvPr/>
        </p:nvSpPr>
        <p:spPr bwMode="gray">
          <a:xfrm>
            <a:off x="214313" y="1682750"/>
            <a:ext cx="8721725" cy="2905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9BCFF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6390" name="AutoShape 194"/>
          <p:cNvSpPr>
            <a:spLocks noChangeArrowheads="1"/>
          </p:cNvSpPr>
          <p:nvPr/>
        </p:nvSpPr>
        <p:spPr bwMode="gray">
          <a:xfrm>
            <a:off x="214313" y="850900"/>
            <a:ext cx="8721725" cy="2889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EE0F7"/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6391" name="AutoShape 195"/>
          <p:cNvSpPr>
            <a:spLocks noChangeArrowheads="1"/>
          </p:cNvSpPr>
          <p:nvPr/>
        </p:nvSpPr>
        <p:spPr bwMode="gray">
          <a:xfrm>
            <a:off x="26988" y="2003425"/>
            <a:ext cx="9117012" cy="355600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729EB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6392" name="AutoShape 196"/>
          <p:cNvSpPr>
            <a:spLocks noChangeArrowheads="1"/>
          </p:cNvSpPr>
          <p:nvPr/>
        </p:nvSpPr>
        <p:spPr bwMode="gray">
          <a:xfrm>
            <a:off x="214313" y="2014538"/>
            <a:ext cx="8721725" cy="3143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DAFD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66789" name="Text Box 197"/>
          <p:cNvSpPr txBox="1">
            <a:spLocks noChangeArrowheads="1"/>
          </p:cNvSpPr>
          <p:nvPr/>
        </p:nvSpPr>
        <p:spPr bwMode="gray">
          <a:xfrm>
            <a:off x="320675" y="1023938"/>
            <a:ext cx="8669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Câu 1: Trong các công cụ dưới đây công cụ nào dùng để vẽ đoạn thẳng?</a:t>
            </a:r>
          </a:p>
        </p:txBody>
      </p:sp>
      <p:sp>
        <p:nvSpPr>
          <p:cNvPr id="16394" name="WordArt 231"/>
          <p:cNvSpPr>
            <a:spLocks noChangeArrowheads="1" noChangeShapeType="1" noTextEdit="1"/>
          </p:cNvSpPr>
          <p:nvPr/>
        </p:nvSpPr>
        <p:spPr bwMode="auto">
          <a:xfrm>
            <a:off x="228600" y="195263"/>
            <a:ext cx="5486400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"Ai nhanh, ai đúng"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6621" name="AutoShape 29"/>
          <p:cNvSpPr>
            <a:spLocks noChangeArrowheads="1"/>
          </p:cNvSpPr>
          <p:nvPr/>
        </p:nvSpPr>
        <p:spPr bwMode="gray">
          <a:xfrm>
            <a:off x="838200" y="2514600"/>
            <a:ext cx="8305800" cy="1219200"/>
          </a:xfrm>
          <a:prstGeom prst="roundRect">
            <a:avLst>
              <a:gd name="adj" fmla="val 50000"/>
            </a:avLst>
          </a:prstGeom>
          <a:solidFill>
            <a:srgbClr val="CCECFF"/>
          </a:solidFill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6840" name="AutoShape 248"/>
          <p:cNvSpPr>
            <a:spLocks noChangeArrowheads="1"/>
          </p:cNvSpPr>
          <p:nvPr/>
        </p:nvSpPr>
        <p:spPr bwMode="gray">
          <a:xfrm>
            <a:off x="838200" y="3962400"/>
            <a:ext cx="8305800" cy="1219200"/>
          </a:xfrm>
          <a:prstGeom prst="roundRect">
            <a:avLst>
              <a:gd name="adj" fmla="val 50000"/>
            </a:avLst>
          </a:prstGeom>
          <a:solidFill>
            <a:srgbClr val="CCECFF"/>
          </a:solidFill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6841" name="AutoShape 249"/>
          <p:cNvSpPr>
            <a:spLocks noChangeArrowheads="1"/>
          </p:cNvSpPr>
          <p:nvPr/>
        </p:nvSpPr>
        <p:spPr bwMode="gray">
          <a:xfrm>
            <a:off x="838200" y="5410200"/>
            <a:ext cx="8305800" cy="1219200"/>
          </a:xfrm>
          <a:prstGeom prst="roundRect">
            <a:avLst>
              <a:gd name="adj" fmla="val 50000"/>
            </a:avLst>
          </a:prstGeom>
          <a:solidFill>
            <a:srgbClr val="CCECFF"/>
          </a:solidFill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8" name="Oval 250"/>
          <p:cNvSpPr>
            <a:spLocks noChangeArrowheads="1"/>
          </p:cNvSpPr>
          <p:nvPr/>
        </p:nvSpPr>
        <p:spPr bwMode="auto">
          <a:xfrm>
            <a:off x="95250" y="2819400"/>
            <a:ext cx="6096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smtClean="0">
                <a:latin typeface="Arial" panose="020B0604020202020204" pitchFamily="34" charset="0"/>
              </a:rPr>
              <a:t>A</a:t>
            </a:r>
            <a:endParaRPr lang="en-US" altLang="en-US" sz="2800" b="1">
              <a:latin typeface="Arial" panose="020B0604020202020204" pitchFamily="34" charset="0"/>
            </a:endParaRPr>
          </a:p>
        </p:txBody>
      </p:sp>
      <p:sp>
        <p:nvSpPr>
          <p:cNvPr id="16399" name="Oval 251"/>
          <p:cNvSpPr>
            <a:spLocks noChangeArrowheads="1"/>
          </p:cNvSpPr>
          <p:nvPr/>
        </p:nvSpPr>
        <p:spPr bwMode="auto">
          <a:xfrm>
            <a:off x="76200" y="4133850"/>
            <a:ext cx="6096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smtClean="0">
                <a:latin typeface="Arial" panose="020B0604020202020204" pitchFamily="34" charset="0"/>
              </a:rPr>
              <a:t>B</a:t>
            </a:r>
            <a:endParaRPr lang="en-US" altLang="en-US" sz="2800" b="1">
              <a:latin typeface="Arial" panose="020B0604020202020204" pitchFamily="34" charset="0"/>
            </a:endParaRPr>
          </a:p>
        </p:txBody>
      </p:sp>
      <p:sp>
        <p:nvSpPr>
          <p:cNvPr id="16400" name="Oval 252"/>
          <p:cNvSpPr>
            <a:spLocks noChangeArrowheads="1"/>
          </p:cNvSpPr>
          <p:nvPr/>
        </p:nvSpPr>
        <p:spPr bwMode="auto">
          <a:xfrm>
            <a:off x="95250" y="5638800"/>
            <a:ext cx="6096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smtClean="0">
                <a:latin typeface="Arial" panose="020B0604020202020204" pitchFamily="34" charset="0"/>
              </a:rPr>
              <a:t>C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958" y="5638800"/>
            <a:ext cx="1047955" cy="90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656" y="4133850"/>
            <a:ext cx="1311358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620" y="2740025"/>
            <a:ext cx="1081293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08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668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668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68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84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 rot="5400000">
            <a:off x="-1878012" y="4294187"/>
            <a:ext cx="4540250" cy="587375"/>
            <a:chOff x="17" y="1790"/>
            <a:chExt cx="5743" cy="224"/>
          </a:xfrm>
        </p:grpSpPr>
        <p:sp>
          <p:nvSpPr>
            <p:cNvPr id="17425" name="AutoShape 3"/>
            <p:cNvSpPr>
              <a:spLocks noChangeArrowheads="1"/>
            </p:cNvSpPr>
            <p:nvPr/>
          </p:nvSpPr>
          <p:spPr bwMode="gray">
            <a:xfrm>
              <a:off x="17" y="1790"/>
              <a:ext cx="5743" cy="224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7426" name="AutoShape 4"/>
            <p:cNvSpPr>
              <a:spLocks noChangeArrowheads="1"/>
            </p:cNvSpPr>
            <p:nvPr/>
          </p:nvSpPr>
          <p:spPr bwMode="gray">
            <a:xfrm>
              <a:off x="135" y="1797"/>
              <a:ext cx="5494" cy="19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7411" name="AutoShape 5"/>
          <p:cNvSpPr>
            <a:spLocks noChangeArrowheads="1"/>
          </p:cNvSpPr>
          <p:nvPr/>
        </p:nvSpPr>
        <p:spPr bwMode="gray">
          <a:xfrm>
            <a:off x="0" y="838200"/>
            <a:ext cx="9117013" cy="1165225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gray">
          <a:xfrm>
            <a:off x="139700" y="841375"/>
            <a:ext cx="8843963" cy="1144588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gray">
          <a:xfrm>
            <a:off x="214313" y="1682750"/>
            <a:ext cx="8721725" cy="2905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9BCFF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7414" name="AutoShape 8"/>
          <p:cNvSpPr>
            <a:spLocks noChangeArrowheads="1"/>
          </p:cNvSpPr>
          <p:nvPr/>
        </p:nvSpPr>
        <p:spPr bwMode="gray">
          <a:xfrm>
            <a:off x="214313" y="850900"/>
            <a:ext cx="8721725" cy="2889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EE0F7"/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7415" name="AutoShape 9"/>
          <p:cNvSpPr>
            <a:spLocks noChangeArrowheads="1"/>
          </p:cNvSpPr>
          <p:nvPr/>
        </p:nvSpPr>
        <p:spPr bwMode="gray">
          <a:xfrm>
            <a:off x="26988" y="2003425"/>
            <a:ext cx="9117012" cy="355600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729EB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7416" name="AutoShape 10"/>
          <p:cNvSpPr>
            <a:spLocks noChangeArrowheads="1"/>
          </p:cNvSpPr>
          <p:nvPr/>
        </p:nvSpPr>
        <p:spPr bwMode="gray">
          <a:xfrm>
            <a:off x="214313" y="2014538"/>
            <a:ext cx="8721725" cy="3143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DAFD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86091" name="Text Box 11"/>
          <p:cNvSpPr txBox="1">
            <a:spLocks noChangeArrowheads="1"/>
          </p:cNvSpPr>
          <p:nvPr/>
        </p:nvSpPr>
        <p:spPr bwMode="gray">
          <a:xfrm>
            <a:off x="320675" y="1023938"/>
            <a:ext cx="86693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Câu 2: </a:t>
            </a:r>
            <a:r>
              <a:rPr lang="en-US" altLang="en-US" sz="2800" b="1" smtClean="0">
                <a:latin typeface="Arial" panose="020B0604020202020204" pitchFamily="34" charset="0"/>
              </a:rPr>
              <a:t>Để dán hình vào trang vẽ em sử dụng nút lệnh nào?</a:t>
            </a:r>
            <a:endParaRPr lang="en-US" altLang="en-US" sz="2800" b="1">
              <a:latin typeface="Arial" panose="020B0604020202020204" pitchFamily="34" charset="0"/>
            </a:endParaRPr>
          </a:p>
        </p:txBody>
      </p:sp>
      <p:sp>
        <p:nvSpPr>
          <p:cNvPr id="17418" name="WordArt 12"/>
          <p:cNvSpPr>
            <a:spLocks noChangeArrowheads="1" noChangeShapeType="1" noTextEdit="1"/>
          </p:cNvSpPr>
          <p:nvPr/>
        </p:nvSpPr>
        <p:spPr bwMode="auto">
          <a:xfrm>
            <a:off x="228600" y="195263"/>
            <a:ext cx="5486400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"Ai nhanh, ai đúng"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093" name="AutoShape 13"/>
          <p:cNvSpPr>
            <a:spLocks noChangeArrowheads="1"/>
          </p:cNvSpPr>
          <p:nvPr/>
        </p:nvSpPr>
        <p:spPr bwMode="gray">
          <a:xfrm>
            <a:off x="838200" y="2514600"/>
            <a:ext cx="8305800" cy="1219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800" dirty="0" smtClean="0">
              <a:solidFill>
                <a:srgbClr val="3333FF"/>
              </a:solidFill>
            </a:endParaRPr>
          </a:p>
        </p:txBody>
      </p:sp>
      <p:sp>
        <p:nvSpPr>
          <p:cNvPr id="686094" name="AutoShape 14"/>
          <p:cNvSpPr>
            <a:spLocks noChangeArrowheads="1"/>
          </p:cNvSpPr>
          <p:nvPr/>
        </p:nvSpPr>
        <p:spPr bwMode="gray">
          <a:xfrm>
            <a:off x="838200" y="3962400"/>
            <a:ext cx="8305800" cy="1219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800" dirty="0">
              <a:solidFill>
                <a:srgbClr val="3333FF"/>
              </a:solidFill>
            </a:endParaRPr>
          </a:p>
        </p:txBody>
      </p:sp>
      <p:sp>
        <p:nvSpPr>
          <p:cNvPr id="686095" name="AutoShape 15"/>
          <p:cNvSpPr>
            <a:spLocks noChangeArrowheads="1"/>
          </p:cNvSpPr>
          <p:nvPr/>
        </p:nvSpPr>
        <p:spPr bwMode="gray">
          <a:xfrm>
            <a:off x="838200" y="5410200"/>
            <a:ext cx="8305800" cy="1219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3200" dirty="0">
              <a:solidFill>
                <a:srgbClr val="3333FF"/>
              </a:solidFill>
            </a:endParaRPr>
          </a:p>
        </p:txBody>
      </p:sp>
      <p:sp>
        <p:nvSpPr>
          <p:cNvPr id="17422" name="Oval 16"/>
          <p:cNvSpPr>
            <a:spLocks noChangeArrowheads="1"/>
          </p:cNvSpPr>
          <p:nvPr/>
        </p:nvSpPr>
        <p:spPr bwMode="auto">
          <a:xfrm>
            <a:off x="228600" y="2819400"/>
            <a:ext cx="3810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smtClean="0">
                <a:latin typeface="Arial" panose="020B0604020202020204" pitchFamily="34" charset="0"/>
              </a:rPr>
              <a:t>A</a:t>
            </a:r>
            <a:endParaRPr lang="en-US" altLang="en-US" sz="2800" b="1">
              <a:latin typeface="Arial" panose="020B0604020202020204" pitchFamily="34" charset="0"/>
            </a:endParaRPr>
          </a:p>
        </p:txBody>
      </p:sp>
      <p:sp>
        <p:nvSpPr>
          <p:cNvPr id="17423" name="Oval 17"/>
          <p:cNvSpPr>
            <a:spLocks noChangeArrowheads="1"/>
          </p:cNvSpPr>
          <p:nvPr/>
        </p:nvSpPr>
        <p:spPr bwMode="auto">
          <a:xfrm>
            <a:off x="209550" y="4133850"/>
            <a:ext cx="3810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smtClean="0">
                <a:latin typeface="Arial" panose="020B0604020202020204" pitchFamily="34" charset="0"/>
              </a:rPr>
              <a:t>B</a:t>
            </a:r>
            <a:endParaRPr lang="en-US" altLang="en-US" sz="2800" b="1">
              <a:latin typeface="Arial" panose="020B0604020202020204" pitchFamily="34" charset="0"/>
            </a:endParaRPr>
          </a:p>
        </p:txBody>
      </p:sp>
      <p:sp>
        <p:nvSpPr>
          <p:cNvPr id="17424" name="Oval 18"/>
          <p:cNvSpPr>
            <a:spLocks noChangeArrowheads="1"/>
          </p:cNvSpPr>
          <p:nvPr/>
        </p:nvSpPr>
        <p:spPr bwMode="auto">
          <a:xfrm>
            <a:off x="228600" y="5638800"/>
            <a:ext cx="3810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smtClean="0">
                <a:latin typeface="Arial" panose="020B0604020202020204" pitchFamily="34" charset="0"/>
              </a:rPr>
              <a:t>C</a:t>
            </a:r>
            <a:endParaRPr lang="en-US" altLang="en-US" sz="2800" b="1">
              <a:latin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3588" t="5903" r="92703" b="90064"/>
          <a:stretch/>
        </p:blipFill>
        <p:spPr>
          <a:xfrm>
            <a:off x="1828800" y="2619376"/>
            <a:ext cx="1299179" cy="9743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290" t="6272" r="96299" b="85034"/>
          <a:stretch/>
        </p:blipFill>
        <p:spPr>
          <a:xfrm>
            <a:off x="1828800" y="4015954"/>
            <a:ext cx="1299179" cy="11120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3232" t="9033" r="92167" b="86620"/>
          <a:stretch/>
        </p:blipFill>
        <p:spPr>
          <a:xfrm>
            <a:off x="1828800" y="5486400"/>
            <a:ext cx="1375543" cy="90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1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860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860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0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9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26"/>
          <p:cNvGrpSpPr>
            <a:grpSpLocks/>
          </p:cNvGrpSpPr>
          <p:nvPr/>
        </p:nvGrpSpPr>
        <p:grpSpPr bwMode="auto">
          <a:xfrm rot="5400000">
            <a:off x="-1878012" y="4294187"/>
            <a:ext cx="4540250" cy="587375"/>
            <a:chOff x="17" y="1790"/>
            <a:chExt cx="5743" cy="224"/>
          </a:xfrm>
        </p:grpSpPr>
        <p:sp>
          <p:nvSpPr>
            <p:cNvPr id="18452" name="AutoShape 227"/>
            <p:cNvSpPr>
              <a:spLocks noChangeArrowheads="1"/>
            </p:cNvSpPr>
            <p:nvPr/>
          </p:nvSpPr>
          <p:spPr bwMode="gray">
            <a:xfrm>
              <a:off x="17" y="1790"/>
              <a:ext cx="5743" cy="224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453" name="AutoShape 228"/>
            <p:cNvSpPr>
              <a:spLocks noChangeArrowheads="1"/>
            </p:cNvSpPr>
            <p:nvPr/>
          </p:nvSpPr>
          <p:spPr bwMode="gray">
            <a:xfrm>
              <a:off x="135" y="1797"/>
              <a:ext cx="5494" cy="19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8435" name="AutoShape 191"/>
          <p:cNvSpPr>
            <a:spLocks noChangeArrowheads="1"/>
          </p:cNvSpPr>
          <p:nvPr/>
        </p:nvSpPr>
        <p:spPr bwMode="gray">
          <a:xfrm>
            <a:off x="0" y="838200"/>
            <a:ext cx="9117013" cy="1165225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36" name="AutoShape 192"/>
          <p:cNvSpPr>
            <a:spLocks noChangeArrowheads="1"/>
          </p:cNvSpPr>
          <p:nvPr/>
        </p:nvSpPr>
        <p:spPr bwMode="gray">
          <a:xfrm>
            <a:off x="139700" y="841375"/>
            <a:ext cx="8843963" cy="1144588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37" name="AutoShape 193"/>
          <p:cNvSpPr>
            <a:spLocks noChangeArrowheads="1"/>
          </p:cNvSpPr>
          <p:nvPr/>
        </p:nvSpPr>
        <p:spPr bwMode="gray">
          <a:xfrm>
            <a:off x="214313" y="1682750"/>
            <a:ext cx="8721725" cy="2905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9BCFF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38" name="AutoShape 194"/>
          <p:cNvSpPr>
            <a:spLocks noChangeArrowheads="1"/>
          </p:cNvSpPr>
          <p:nvPr/>
        </p:nvSpPr>
        <p:spPr bwMode="gray">
          <a:xfrm>
            <a:off x="214313" y="850900"/>
            <a:ext cx="8721725" cy="2889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EE0F7"/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39" name="AutoShape 195"/>
          <p:cNvSpPr>
            <a:spLocks noChangeArrowheads="1"/>
          </p:cNvSpPr>
          <p:nvPr/>
        </p:nvSpPr>
        <p:spPr bwMode="gray">
          <a:xfrm>
            <a:off x="26988" y="2003425"/>
            <a:ext cx="9117012" cy="355600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729EB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40" name="AutoShape 196"/>
          <p:cNvSpPr>
            <a:spLocks noChangeArrowheads="1"/>
          </p:cNvSpPr>
          <p:nvPr/>
        </p:nvSpPr>
        <p:spPr bwMode="gray">
          <a:xfrm>
            <a:off x="214313" y="2014538"/>
            <a:ext cx="8721725" cy="3143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DAFD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66789" name="Text Box 197"/>
          <p:cNvSpPr txBox="1">
            <a:spLocks noChangeArrowheads="1"/>
          </p:cNvSpPr>
          <p:nvPr/>
        </p:nvSpPr>
        <p:spPr bwMode="gray">
          <a:xfrm>
            <a:off x="320675" y="1023938"/>
            <a:ext cx="8669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Câu 3: Để chọn độ dày cho nét vẽ em chọn công cụ nào dưới đây?</a:t>
            </a:r>
          </a:p>
        </p:txBody>
      </p:sp>
      <p:sp>
        <p:nvSpPr>
          <p:cNvPr id="18442" name="WordArt 231"/>
          <p:cNvSpPr>
            <a:spLocks noChangeArrowheads="1" noChangeShapeType="1" noTextEdit="1"/>
          </p:cNvSpPr>
          <p:nvPr/>
        </p:nvSpPr>
        <p:spPr bwMode="auto">
          <a:xfrm>
            <a:off x="228600" y="195263"/>
            <a:ext cx="5486400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"Ai nhanh, ai đúng"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6621" name="AutoShape 29"/>
          <p:cNvSpPr>
            <a:spLocks noChangeArrowheads="1"/>
          </p:cNvSpPr>
          <p:nvPr/>
        </p:nvSpPr>
        <p:spPr bwMode="gray">
          <a:xfrm>
            <a:off x="838200" y="2514600"/>
            <a:ext cx="8305800" cy="1219200"/>
          </a:xfrm>
          <a:prstGeom prst="roundRect">
            <a:avLst>
              <a:gd name="adj" fmla="val 50000"/>
            </a:avLst>
          </a:prstGeom>
          <a:solidFill>
            <a:srgbClr val="F8F8F8"/>
          </a:solidFill>
          <a:ln w="28575" algn="ctr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6840" name="AutoShape 248"/>
          <p:cNvSpPr>
            <a:spLocks noChangeArrowheads="1"/>
          </p:cNvSpPr>
          <p:nvPr/>
        </p:nvSpPr>
        <p:spPr bwMode="gray">
          <a:xfrm>
            <a:off x="838200" y="3962400"/>
            <a:ext cx="8305800" cy="1219200"/>
          </a:xfrm>
          <a:prstGeom prst="roundRect">
            <a:avLst>
              <a:gd name="adj" fmla="val 50000"/>
            </a:avLst>
          </a:prstGeom>
          <a:solidFill>
            <a:srgbClr val="F8F8F8"/>
          </a:solidFill>
          <a:ln w="28575" algn="ctr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6841" name="AutoShape 249"/>
          <p:cNvSpPr>
            <a:spLocks noChangeArrowheads="1"/>
          </p:cNvSpPr>
          <p:nvPr/>
        </p:nvSpPr>
        <p:spPr bwMode="gray">
          <a:xfrm>
            <a:off x="838200" y="5410200"/>
            <a:ext cx="8305800" cy="1219200"/>
          </a:xfrm>
          <a:prstGeom prst="roundRect">
            <a:avLst>
              <a:gd name="adj" fmla="val 50000"/>
            </a:avLst>
          </a:prstGeom>
          <a:solidFill>
            <a:srgbClr val="F8F8F8"/>
          </a:solidFill>
          <a:ln w="28575" algn="ctr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6" name="Oval 250"/>
          <p:cNvSpPr>
            <a:spLocks noChangeArrowheads="1"/>
          </p:cNvSpPr>
          <p:nvPr/>
        </p:nvSpPr>
        <p:spPr bwMode="auto">
          <a:xfrm>
            <a:off x="228600" y="2819400"/>
            <a:ext cx="3810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smtClean="0">
                <a:latin typeface="Arial" panose="020B0604020202020204" pitchFamily="34" charset="0"/>
              </a:rPr>
              <a:t>A</a:t>
            </a:r>
            <a:endParaRPr lang="en-US" altLang="en-US" sz="2800" b="1">
              <a:latin typeface="Arial" panose="020B0604020202020204" pitchFamily="34" charset="0"/>
            </a:endParaRPr>
          </a:p>
        </p:txBody>
      </p:sp>
      <p:sp>
        <p:nvSpPr>
          <p:cNvPr id="18447" name="Oval 251"/>
          <p:cNvSpPr>
            <a:spLocks noChangeArrowheads="1"/>
          </p:cNvSpPr>
          <p:nvPr/>
        </p:nvSpPr>
        <p:spPr bwMode="auto">
          <a:xfrm>
            <a:off x="209550" y="4133850"/>
            <a:ext cx="3810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smtClean="0">
                <a:latin typeface="Arial" panose="020B0604020202020204" pitchFamily="34" charset="0"/>
              </a:rPr>
              <a:t>B</a:t>
            </a:r>
            <a:endParaRPr lang="en-US" altLang="en-US" sz="2800" b="1">
              <a:latin typeface="Arial" panose="020B0604020202020204" pitchFamily="34" charset="0"/>
            </a:endParaRPr>
          </a:p>
        </p:txBody>
      </p:sp>
      <p:sp>
        <p:nvSpPr>
          <p:cNvPr id="18448" name="Oval 252"/>
          <p:cNvSpPr>
            <a:spLocks noChangeArrowheads="1"/>
          </p:cNvSpPr>
          <p:nvPr/>
        </p:nvSpPr>
        <p:spPr bwMode="auto">
          <a:xfrm>
            <a:off x="228600" y="5638800"/>
            <a:ext cx="3810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smtClean="0">
                <a:latin typeface="Arial" panose="020B0604020202020204" pitchFamily="34" charset="0"/>
              </a:rPr>
              <a:t>C</a:t>
            </a:r>
            <a:endParaRPr lang="en-US" altLang="en-US" sz="2800" b="1">
              <a:latin typeface="Arial" panose="020B0604020202020204" pitchFamily="34" charset="0"/>
            </a:endParaRPr>
          </a:p>
        </p:txBody>
      </p:sp>
      <p:pic>
        <p:nvPicPr>
          <p:cNvPr id="1844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95750"/>
            <a:ext cx="6096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90813"/>
            <a:ext cx="6096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5562600"/>
            <a:ext cx="60642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4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67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k-DeepFrozenApps-39727564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66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66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repeatCount="44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666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666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66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789" grpId="0"/>
      <p:bldP spid="366621" grpId="0" animBg="1"/>
      <p:bldP spid="366621" grpId="1" animBg="1"/>
      <p:bldP spid="366840" grpId="0" animBg="1"/>
      <p:bldP spid="3668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26"/>
          <p:cNvGrpSpPr>
            <a:grpSpLocks/>
          </p:cNvGrpSpPr>
          <p:nvPr/>
        </p:nvGrpSpPr>
        <p:grpSpPr bwMode="auto">
          <a:xfrm rot="5400000">
            <a:off x="-1878012" y="4294187"/>
            <a:ext cx="4540250" cy="587375"/>
            <a:chOff x="17" y="1790"/>
            <a:chExt cx="5743" cy="224"/>
          </a:xfrm>
        </p:grpSpPr>
        <p:sp>
          <p:nvSpPr>
            <p:cNvPr id="19473" name="AutoShape 227"/>
            <p:cNvSpPr>
              <a:spLocks noChangeArrowheads="1"/>
            </p:cNvSpPr>
            <p:nvPr/>
          </p:nvSpPr>
          <p:spPr bwMode="gray">
            <a:xfrm>
              <a:off x="17" y="1790"/>
              <a:ext cx="5743" cy="224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474" name="AutoShape 228"/>
            <p:cNvSpPr>
              <a:spLocks noChangeArrowheads="1"/>
            </p:cNvSpPr>
            <p:nvPr/>
          </p:nvSpPr>
          <p:spPr bwMode="gray">
            <a:xfrm>
              <a:off x="135" y="1797"/>
              <a:ext cx="5494" cy="19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9459" name="AutoShape 191"/>
          <p:cNvSpPr>
            <a:spLocks noChangeArrowheads="1"/>
          </p:cNvSpPr>
          <p:nvPr/>
        </p:nvSpPr>
        <p:spPr bwMode="gray">
          <a:xfrm>
            <a:off x="0" y="838200"/>
            <a:ext cx="9117013" cy="1165225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60" name="AutoShape 192"/>
          <p:cNvSpPr>
            <a:spLocks noChangeArrowheads="1"/>
          </p:cNvSpPr>
          <p:nvPr/>
        </p:nvSpPr>
        <p:spPr bwMode="gray">
          <a:xfrm>
            <a:off x="139700" y="841375"/>
            <a:ext cx="8843963" cy="1144588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61" name="AutoShape 193"/>
          <p:cNvSpPr>
            <a:spLocks noChangeArrowheads="1"/>
          </p:cNvSpPr>
          <p:nvPr/>
        </p:nvSpPr>
        <p:spPr bwMode="gray">
          <a:xfrm>
            <a:off x="214313" y="1682750"/>
            <a:ext cx="8721725" cy="2905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9BCFF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62" name="AutoShape 194"/>
          <p:cNvSpPr>
            <a:spLocks noChangeArrowheads="1"/>
          </p:cNvSpPr>
          <p:nvPr/>
        </p:nvSpPr>
        <p:spPr bwMode="gray">
          <a:xfrm>
            <a:off x="214313" y="850900"/>
            <a:ext cx="8721725" cy="2889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EE0F7"/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63" name="AutoShape 195"/>
          <p:cNvSpPr>
            <a:spLocks noChangeArrowheads="1"/>
          </p:cNvSpPr>
          <p:nvPr/>
        </p:nvSpPr>
        <p:spPr bwMode="gray">
          <a:xfrm>
            <a:off x="26988" y="2003425"/>
            <a:ext cx="9117012" cy="355600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729EB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64" name="AutoShape 196"/>
          <p:cNvSpPr>
            <a:spLocks noChangeArrowheads="1"/>
          </p:cNvSpPr>
          <p:nvPr/>
        </p:nvSpPr>
        <p:spPr bwMode="gray">
          <a:xfrm>
            <a:off x="214313" y="2014538"/>
            <a:ext cx="8721725" cy="3143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DAFD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66789" name="Text Box 197"/>
          <p:cNvSpPr txBox="1">
            <a:spLocks noChangeArrowheads="1"/>
          </p:cNvSpPr>
          <p:nvPr/>
        </p:nvSpPr>
        <p:spPr bwMode="gray">
          <a:xfrm>
            <a:off x="320675" y="1023938"/>
            <a:ext cx="8669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Câu 4: Để thực hiện sao chép chi tiết tranh vẽ, bước đầu tiên em cần làm là:</a:t>
            </a:r>
          </a:p>
        </p:txBody>
      </p:sp>
      <p:sp>
        <p:nvSpPr>
          <p:cNvPr id="19466" name="WordArt 231"/>
          <p:cNvSpPr>
            <a:spLocks noChangeArrowheads="1" noChangeShapeType="1" noTextEdit="1"/>
          </p:cNvSpPr>
          <p:nvPr/>
        </p:nvSpPr>
        <p:spPr bwMode="auto">
          <a:xfrm>
            <a:off x="228600" y="195263"/>
            <a:ext cx="5486400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"Ai nhanh, ai đúng"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6621" name="AutoShape 29"/>
          <p:cNvSpPr>
            <a:spLocks noChangeArrowheads="1"/>
          </p:cNvSpPr>
          <p:nvPr/>
        </p:nvSpPr>
        <p:spPr bwMode="gray">
          <a:xfrm>
            <a:off x="838200" y="2514600"/>
            <a:ext cx="8305800" cy="1219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smtClean="0">
                <a:solidFill>
                  <a:srgbClr val="FF0000"/>
                </a:solidFill>
                <a:latin typeface="Times New Roman" panose="02020603050405020304" pitchFamily="18" charset="0"/>
              </a:rPr>
              <a:t>Tô màu cho cho tranh</a:t>
            </a:r>
            <a:r>
              <a:rPr lang="en-US" altLang="en-US" sz="320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n-US" altLang="en-US" sz="3200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6840" name="AutoShape 248"/>
          <p:cNvSpPr>
            <a:spLocks noChangeArrowheads="1"/>
          </p:cNvSpPr>
          <p:nvPr/>
        </p:nvSpPr>
        <p:spPr bwMode="gray">
          <a:xfrm>
            <a:off x="838200" y="3962400"/>
            <a:ext cx="8305800" cy="1219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smtClean="0">
                <a:solidFill>
                  <a:srgbClr val="FF0000"/>
                </a:solidFill>
                <a:latin typeface="Times New Roman" panose="02020603050405020304" pitchFamily="18" charset="0"/>
              </a:rPr>
              <a:t>Nhấn nút Copy để sao chép </a:t>
            </a:r>
            <a:endParaRPr lang="en-US" altLang="en-US" sz="3200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6841" name="AutoShape 249"/>
          <p:cNvSpPr>
            <a:spLocks noChangeArrowheads="1"/>
          </p:cNvSpPr>
          <p:nvPr/>
        </p:nvSpPr>
        <p:spPr bwMode="gray">
          <a:xfrm>
            <a:off x="838200" y="5410200"/>
            <a:ext cx="8305800" cy="1219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smtClean="0">
                <a:solidFill>
                  <a:srgbClr val="FF0000"/>
                </a:solidFill>
                <a:latin typeface="Times New Roman" panose="02020603050405020304" pitchFamily="18" charset="0"/>
              </a:rPr>
              <a:t>Chọn phần hình vẽ cần sao chép.</a:t>
            </a:r>
            <a:endParaRPr lang="en-US" altLang="en-US" sz="3200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0" name="Oval 250"/>
          <p:cNvSpPr>
            <a:spLocks noChangeArrowheads="1"/>
          </p:cNvSpPr>
          <p:nvPr/>
        </p:nvSpPr>
        <p:spPr bwMode="auto">
          <a:xfrm>
            <a:off x="228600" y="2819400"/>
            <a:ext cx="3810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smtClean="0">
                <a:latin typeface="Arial" panose="020B0604020202020204" pitchFamily="34" charset="0"/>
              </a:rPr>
              <a:t>A</a:t>
            </a:r>
            <a:endParaRPr lang="en-US" altLang="en-US" sz="2800" b="1">
              <a:latin typeface="Arial" panose="020B0604020202020204" pitchFamily="34" charset="0"/>
            </a:endParaRPr>
          </a:p>
        </p:txBody>
      </p:sp>
      <p:sp>
        <p:nvSpPr>
          <p:cNvPr id="19471" name="Oval 251"/>
          <p:cNvSpPr>
            <a:spLocks noChangeArrowheads="1"/>
          </p:cNvSpPr>
          <p:nvPr/>
        </p:nvSpPr>
        <p:spPr bwMode="auto">
          <a:xfrm>
            <a:off x="209550" y="4133850"/>
            <a:ext cx="3810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smtClean="0">
                <a:latin typeface="Arial" panose="020B0604020202020204" pitchFamily="34" charset="0"/>
              </a:rPr>
              <a:t>B</a:t>
            </a:r>
            <a:endParaRPr lang="en-US" altLang="en-US" sz="2800" b="1">
              <a:latin typeface="Arial" panose="020B0604020202020204" pitchFamily="34" charset="0"/>
            </a:endParaRPr>
          </a:p>
        </p:txBody>
      </p:sp>
      <p:sp>
        <p:nvSpPr>
          <p:cNvPr id="19472" name="Oval 252"/>
          <p:cNvSpPr>
            <a:spLocks noChangeArrowheads="1"/>
          </p:cNvSpPr>
          <p:nvPr/>
        </p:nvSpPr>
        <p:spPr bwMode="auto">
          <a:xfrm>
            <a:off x="228600" y="5638800"/>
            <a:ext cx="3810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smtClean="0">
                <a:latin typeface="Arial" panose="020B0604020202020204" pitchFamily="34" charset="0"/>
              </a:rPr>
              <a:t>C</a:t>
            </a:r>
            <a:endParaRPr lang="en-US" altLang="en-US" sz="28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66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668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668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84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44714"/>
            <a:ext cx="81534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KHỞI </a:t>
            </a:r>
            <a:r>
              <a:rPr lang="en-US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 ĐẦU GIỜ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Slide Number Placeholder 9"/>
          <p:cNvSpPr txBox="1">
            <a:spLocks noGrp="1"/>
          </p:cNvSpPr>
          <p:nvPr/>
        </p:nvSpPr>
        <p:spPr bwMode="auto">
          <a:xfrm>
            <a:off x="7010400" y="6669088"/>
            <a:ext cx="21336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5ABA9D07-F460-46F1-9281-4EE5D3B4FEE1}" type="slidenum">
              <a:rPr lang="en-US" sz="1000"/>
              <a:pPr algn="r" eaLnBrk="1" hangingPunct="1"/>
              <a:t>2</a:t>
            </a:fld>
            <a:endParaRPr lang="en-US" sz="1000"/>
          </a:p>
        </p:txBody>
      </p: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495300" y="3219816"/>
            <a:ext cx="8153400" cy="1085483"/>
            <a:chOff x="186" y="873"/>
            <a:chExt cx="2626" cy="771"/>
          </a:xfrm>
        </p:grpSpPr>
        <p:grpSp>
          <p:nvGrpSpPr>
            <p:cNvPr id="6" name="Group 55"/>
            <p:cNvGrpSpPr>
              <a:grpSpLocks/>
            </p:cNvGrpSpPr>
            <p:nvPr/>
          </p:nvGrpSpPr>
          <p:grpSpPr bwMode="auto">
            <a:xfrm>
              <a:off x="186" y="873"/>
              <a:ext cx="2626" cy="655"/>
              <a:chOff x="2160" y="1678"/>
              <a:chExt cx="1303" cy="1134"/>
            </a:xfrm>
          </p:grpSpPr>
          <p:sp>
            <p:nvSpPr>
              <p:cNvPr id="8" name="Oval 56"/>
              <p:cNvSpPr>
                <a:spLocks noChangeArrowheads="1"/>
              </p:cNvSpPr>
              <p:nvPr/>
            </p:nvSpPr>
            <p:spPr bwMode="gray">
              <a:xfrm>
                <a:off x="2781" y="1936"/>
                <a:ext cx="61" cy="61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9" name="Oval 57"/>
              <p:cNvSpPr>
                <a:spLocks noChangeArrowheads="1"/>
              </p:cNvSpPr>
              <p:nvPr/>
            </p:nvSpPr>
            <p:spPr bwMode="gray">
              <a:xfrm>
                <a:off x="2783" y="1936"/>
                <a:ext cx="61" cy="614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0" name="Oval 58"/>
              <p:cNvSpPr>
                <a:spLocks noChangeArrowheads="1"/>
              </p:cNvSpPr>
              <p:nvPr/>
            </p:nvSpPr>
            <p:spPr bwMode="gray">
              <a:xfrm>
                <a:off x="2163" y="1938"/>
                <a:ext cx="1300" cy="614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1" name="Oval 59"/>
              <p:cNvSpPr>
                <a:spLocks noChangeArrowheads="1"/>
              </p:cNvSpPr>
              <p:nvPr/>
            </p:nvSpPr>
            <p:spPr bwMode="gray">
              <a:xfrm>
                <a:off x="2160" y="1924"/>
                <a:ext cx="1300" cy="614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2" name="Oval 60"/>
              <p:cNvSpPr>
                <a:spLocks noChangeArrowheads="1"/>
              </p:cNvSpPr>
              <p:nvPr/>
            </p:nvSpPr>
            <p:spPr bwMode="gray">
              <a:xfrm>
                <a:off x="2228" y="1938"/>
                <a:ext cx="1170" cy="614"/>
              </a:xfrm>
              <a:prstGeom prst="ellipse">
                <a:avLst/>
              </a:prstGeom>
              <a:solidFill>
                <a:srgbClr val="FF00FF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3" name="Oval 61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4" name="Oval 62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5" name="Oval 63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6" name="Oval 64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</p:grpSp>
        <p:sp>
          <p:nvSpPr>
            <p:cNvPr id="7" name="Text Box 65"/>
            <p:cNvSpPr txBox="1">
              <a:spLocks noChangeArrowheads="1"/>
            </p:cNvSpPr>
            <p:nvPr/>
          </p:nvSpPr>
          <p:spPr bwMode="auto">
            <a:xfrm>
              <a:off x="499" y="965"/>
              <a:ext cx="2100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3200" b="1" smtClean="0">
                  <a:solidFill>
                    <a:srgbClr val="3333FF"/>
                  </a:solidFill>
                  <a:latin typeface="Times New Roman" pitchFamily="18" charset="0"/>
                </a:rPr>
                <a:t>Trò chơi: Ai nhanh ai đúng?</a:t>
              </a:r>
              <a:endParaRPr lang="en-US" sz="3200" b="1" dirty="0">
                <a:solidFill>
                  <a:srgbClr val="3333FF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2"/>
          <p:cNvSpPr txBox="1">
            <a:spLocks noChangeArrowheads="1"/>
          </p:cNvSpPr>
          <p:nvPr/>
        </p:nvSpPr>
        <p:spPr bwMode="auto">
          <a:xfrm>
            <a:off x="1066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endParaRPr lang="vi-VN" altLang="en-US" sz="2400" b="1" smtClean="0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4579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688" y="771525"/>
            <a:ext cx="11477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5953126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  <a:defRPr/>
            </a:pPr>
            <a:r>
              <a:rPr lang="en-US" altLang="en-US" sz="375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75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75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1" name="AutoShape 19" descr="Parchment"/>
          <p:cNvSpPr>
            <a:spLocks noChangeArrowheads="1"/>
          </p:cNvSpPr>
          <p:nvPr/>
        </p:nvSpPr>
        <p:spPr bwMode="auto">
          <a:xfrm>
            <a:off x="1635125" y="924121"/>
            <a:ext cx="6178550" cy="1246299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sz="2800" b="1" u="sng">
                <a:latin typeface="Times New Roman" pitchFamily="18" charset="0"/>
              </a:rPr>
              <a:t>Câu 1</a:t>
            </a:r>
            <a:r>
              <a:rPr lang="en-US" sz="2800" b="1">
                <a:latin typeface="Times New Roman" pitchFamily="18" charset="0"/>
              </a:rPr>
              <a:t>: Để truy cập Internet trên máy tính, bạn dùng cách nào sau đây?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21515" name="Oval 30"/>
          <p:cNvSpPr>
            <a:spLocks noChangeArrowheads="1"/>
          </p:cNvSpPr>
          <p:nvPr/>
        </p:nvSpPr>
        <p:spPr bwMode="auto">
          <a:xfrm>
            <a:off x="7956550" y="857250"/>
            <a:ext cx="1187450" cy="865188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defTabSz="34290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  <a:defRPr/>
            </a:pPr>
            <a:endParaRPr lang="vi-VN" altLang="en-US" sz="1350">
              <a:solidFill>
                <a:prstClr val="black"/>
              </a:solidFill>
              <a:latin typeface="Tw Cen MT" pitchFamily="34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583250" y="595788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66581" y="5902326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42781" y="591343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43350" y="5842001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18981" y="5915025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27962" y="585787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27962" y="5930901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5924551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583250" y="5937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2312" y="59118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1957882" y="2387832"/>
            <a:ext cx="61927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smtClean="0">
                <a:latin typeface="Times New Roman" pitchFamily="18" charset="0"/>
              </a:rPr>
              <a:t>A. </a:t>
            </a:r>
            <a:r>
              <a:rPr lang="en-US" sz="2600" dirty="0" err="1" smtClean="0">
                <a:latin typeface="Times New Roman" pitchFamily="18" charset="0"/>
              </a:rPr>
              <a:t>Nháy</a:t>
            </a:r>
            <a:r>
              <a:rPr lang="en-US" sz="2600" dirty="0" smtClean="0">
                <a:latin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</a:rPr>
              <a:t>đúp</a:t>
            </a:r>
            <a:r>
              <a:rPr lang="en-US" sz="2600" dirty="0" smtClean="0">
                <a:latin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</a:rPr>
              <a:t>chuột</a:t>
            </a:r>
            <a:r>
              <a:rPr lang="en-US" sz="2600" dirty="0" smtClean="0">
                <a:latin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</a:rPr>
              <a:t>vào</a:t>
            </a:r>
            <a:r>
              <a:rPr lang="en-US" sz="2600" dirty="0" smtClean="0">
                <a:latin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</a:rPr>
              <a:t>biểu</a:t>
            </a:r>
            <a:r>
              <a:rPr lang="en-US" sz="2600" dirty="0" smtClean="0">
                <a:latin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</a:rPr>
              <a:t>tượng</a:t>
            </a:r>
            <a:endParaRPr lang="en-US" sz="2600" dirty="0" smtClean="0">
              <a:latin typeface="Times New Roman" pitchFamily="18" charset="0"/>
            </a:endParaRP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2081545" y="3183312"/>
            <a:ext cx="51259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smtClean="0">
                <a:latin typeface="Times New Roman" pitchFamily="18" charset="0"/>
              </a:rPr>
              <a:t>B. </a:t>
            </a:r>
            <a:r>
              <a:rPr lang="en-US" sz="2600" dirty="0" err="1" smtClean="0">
                <a:latin typeface="Times New Roman" pitchFamily="18" charset="0"/>
              </a:rPr>
              <a:t>Nháy</a:t>
            </a:r>
            <a:r>
              <a:rPr lang="en-US" sz="2600" dirty="0" smtClean="0">
                <a:latin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</a:rPr>
              <a:t>đúp</a:t>
            </a:r>
            <a:r>
              <a:rPr lang="en-US" sz="2600" dirty="0" smtClean="0">
                <a:latin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</a:rPr>
              <a:t>chuột</a:t>
            </a:r>
            <a:r>
              <a:rPr lang="en-US" sz="2600" dirty="0" smtClean="0">
                <a:latin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</a:rPr>
              <a:t>vào</a:t>
            </a:r>
            <a:r>
              <a:rPr lang="en-US" sz="2600" dirty="0" smtClean="0">
                <a:latin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</a:rPr>
              <a:t>biểu</a:t>
            </a:r>
            <a:r>
              <a:rPr lang="en-US" sz="2600" dirty="0" smtClean="0">
                <a:latin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</a:rPr>
              <a:t>tượng</a:t>
            </a:r>
            <a:endParaRPr lang="en-US" sz="2600" dirty="0" smtClean="0">
              <a:latin typeface="Times New Roman" pitchFamily="18" charset="0"/>
            </a:endParaRP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2081545" y="4121773"/>
            <a:ext cx="61927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smtClean="0">
                <a:latin typeface="Times New Roman" pitchFamily="18" charset="0"/>
              </a:rPr>
              <a:t>C. </a:t>
            </a:r>
            <a:r>
              <a:rPr lang="en-US" sz="2600" dirty="0" err="1" smtClean="0">
                <a:latin typeface="Times New Roman" pitchFamily="18" charset="0"/>
              </a:rPr>
              <a:t>Nháy</a:t>
            </a:r>
            <a:r>
              <a:rPr lang="en-US" sz="2600" dirty="0" smtClean="0">
                <a:latin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</a:rPr>
              <a:t>chuột</a:t>
            </a:r>
            <a:r>
              <a:rPr lang="en-US" sz="2600" dirty="0" smtClean="0">
                <a:latin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</a:rPr>
              <a:t>vào</a:t>
            </a:r>
            <a:r>
              <a:rPr lang="en-US" sz="2600" dirty="0" smtClean="0">
                <a:latin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</a:rPr>
              <a:t>biểu</a:t>
            </a:r>
            <a:r>
              <a:rPr lang="en-US" sz="2600" dirty="0" smtClean="0">
                <a:latin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</a:rPr>
              <a:t>tượng</a:t>
            </a:r>
            <a:endParaRPr lang="en-US" sz="2600" dirty="0" smtClean="0">
              <a:latin typeface="Times New Roman" pitchFamily="18" charset="0"/>
            </a:endParaRPr>
          </a:p>
        </p:txBody>
      </p:sp>
      <p:pic>
        <p:nvPicPr>
          <p:cNvPr id="33" name="Picture 32" descr="usb-pack.jpg"/>
          <p:cNvPicPr>
            <a:picLocks noChangeAspect="1"/>
          </p:cNvPicPr>
          <p:nvPr/>
        </p:nvPicPr>
        <p:blipFill>
          <a:blip r:embed="rId7" cstate="print"/>
          <a:srcRect t="8519" b="4074"/>
          <a:stretch>
            <a:fillRect/>
          </a:stretch>
        </p:blipFill>
        <p:spPr bwMode="auto">
          <a:xfrm>
            <a:off x="7580394" y="4142411"/>
            <a:ext cx="752312" cy="65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86388" y="5047597"/>
            <a:ext cx="1244718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2113013" y="5146357"/>
            <a:ext cx="61927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smtClean="0">
                <a:latin typeface="Times New Roman" pitchFamily="18" charset="0"/>
              </a:rPr>
              <a:t>D. </a:t>
            </a:r>
            <a:r>
              <a:rPr lang="en-US" sz="2600" dirty="0" err="1" smtClean="0">
                <a:latin typeface="Times New Roman" pitchFamily="18" charset="0"/>
              </a:rPr>
              <a:t>Nháy</a:t>
            </a:r>
            <a:r>
              <a:rPr lang="en-US" sz="2600" dirty="0" smtClean="0">
                <a:latin typeface="Times New Roman" pitchFamily="18" charset="0"/>
              </a:rPr>
              <a:t> </a:t>
            </a:r>
            <a:r>
              <a:rPr lang="en-US" sz="2600" err="1" smtClean="0">
                <a:latin typeface="Times New Roman" pitchFamily="18" charset="0"/>
              </a:rPr>
              <a:t>chuột</a:t>
            </a:r>
            <a:r>
              <a:rPr lang="en-US" sz="2600" smtClean="0">
                <a:latin typeface="Times New Roman" pitchFamily="18" charset="0"/>
              </a:rPr>
              <a:t> phải vào </a:t>
            </a:r>
            <a:r>
              <a:rPr lang="en-US" sz="2600" dirty="0" err="1" smtClean="0">
                <a:latin typeface="Times New Roman" pitchFamily="18" charset="0"/>
              </a:rPr>
              <a:t>biểu</a:t>
            </a:r>
            <a:r>
              <a:rPr lang="en-US" sz="2600" dirty="0" smtClean="0">
                <a:latin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</a:rPr>
              <a:t>tượng</a:t>
            </a:r>
            <a:endParaRPr lang="en-US" sz="2600" dirty="0" smtClean="0">
              <a:latin typeface="Times New Roman" pitchFamily="18" charset="0"/>
            </a:endParaRP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292363" y="2209800"/>
            <a:ext cx="8391525" cy="1751464"/>
            <a:chOff x="-7" y="763"/>
            <a:chExt cx="4757" cy="1472"/>
          </a:xfrm>
        </p:grpSpPr>
        <p:sp>
          <p:nvSpPr>
            <p:cNvPr id="21526" name="Rectangle 27"/>
            <p:cNvSpPr>
              <a:spLocks noChangeArrowheads="1"/>
            </p:cNvSpPr>
            <p:nvPr/>
          </p:nvSpPr>
          <p:spPr bwMode="auto">
            <a:xfrm>
              <a:off x="4511" y="1983"/>
              <a:ext cx="126" cy="25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>
                <a:lnSpc>
                  <a:spcPct val="100000"/>
                </a:lnSpc>
                <a:spcBef>
                  <a:spcPct val="0"/>
                </a:spcBef>
                <a:buClrTx/>
                <a:buFont typeface="Arial" panose="020B0604020202020204" pitchFamily="34" charset="0"/>
                <a:buNone/>
                <a:defRPr/>
              </a:pPr>
              <a:endParaRPr lang="vi-VN" altLang="en-US" sz="1350">
                <a:solidFill>
                  <a:prstClr val="black"/>
                </a:solidFill>
                <a:latin typeface="Tw Cen MT" pitchFamily="34" charset="0"/>
              </a:endParaRPr>
            </a:p>
          </p:txBody>
        </p:sp>
        <p:sp>
          <p:nvSpPr>
            <p:cNvPr id="24603" name="AutoShape 28"/>
            <p:cNvSpPr>
              <a:spLocks noChangeArrowheads="1"/>
            </p:cNvSpPr>
            <p:nvPr/>
          </p:nvSpPr>
          <p:spPr bwMode="auto">
            <a:xfrm>
              <a:off x="-7" y="763"/>
              <a:ext cx="4757" cy="58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342900">
                <a:lnSpc>
                  <a:spcPct val="120000"/>
                </a:lnSpc>
                <a:spcBef>
                  <a:spcPts val="75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eaLnBrk="1" hangingPunct="1">
                <a:spcBef>
                  <a:spcPct val="50000"/>
                </a:spcBef>
                <a:buNone/>
              </a:pPr>
              <a:r>
                <a:rPr lang="en-US" altLang="en-US" sz="30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</a:t>
              </a:r>
              <a:r>
                <a:rPr lang="en-US" sz="3200">
                  <a:latin typeface="Times New Roman" pitchFamily="18" charset="0"/>
                </a:rPr>
                <a:t>A. Nháy đúp chuột vào biểu tượng</a:t>
              </a:r>
              <a:endParaRPr lang="en-US" sz="3200" dirty="0">
                <a:latin typeface="Times New Roman" pitchFamily="18" charset="0"/>
              </a:endParaRPr>
            </a:p>
          </p:txBody>
        </p:sp>
      </p:grpSp>
      <p:pic>
        <p:nvPicPr>
          <p:cNvPr id="29" name="Hình ảnh 14">
            <a:extLst>
              <a:ext uri="{FF2B5EF4-FFF2-40B4-BE49-F238E27FC236}">
                <a16:creationId xmlns="" xmlns:a16="http://schemas.microsoft.com/office/drawing/2014/main" id="{DDF59971-CC15-417A-821F-CB4E62F44B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508" b="89790" l="10000" r="90000">
                        <a14:foregroundMark x1="53333" y1="40841" x2="48167" y2="43844"/>
                        <a14:foregroundMark x1="40667" y1="43844" x2="48833" y2="66967"/>
                        <a14:foregroundMark x1="48833" y1="66967" x2="59000" y2="47447"/>
                        <a14:foregroundMark x1="59000" y1="47447" x2="54833" y2="49850"/>
                        <a14:foregroundMark x1="45167" y1="47447" x2="45500" y2="69369"/>
                        <a14:foregroundMark x1="45500" y1="69369" x2="51000" y2="84384"/>
                        <a14:foregroundMark x1="45833" y1="88889" x2="47333" y2="89790"/>
                        <a14:foregroundMark x1="42833" y1="9910" x2="45833" y2="7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99" y="2209800"/>
            <a:ext cx="1476902" cy="839874"/>
          </a:xfrm>
          <a:prstGeom prst="rect">
            <a:avLst/>
          </a:prstGeom>
        </p:spPr>
      </p:pic>
      <p:pic>
        <p:nvPicPr>
          <p:cNvPr id="31" name="Hình ảnh 22">
            <a:extLst>
              <a:ext uri="{FF2B5EF4-FFF2-40B4-BE49-F238E27FC236}">
                <a16:creationId xmlns="" xmlns:a16="http://schemas.microsoft.com/office/drawing/2014/main" id="{AE2D7674-BE57-4591-9606-4AC69D27B84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943" y="3092180"/>
            <a:ext cx="951609" cy="92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43899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2"/>
          <p:cNvSpPr txBox="1">
            <a:spLocks noChangeArrowheads="1"/>
          </p:cNvSpPr>
          <p:nvPr/>
        </p:nvSpPr>
        <p:spPr bwMode="auto">
          <a:xfrm>
            <a:off x="1066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endParaRPr lang="vi-VN" altLang="en-US" sz="2400" b="1" smtClean="0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4579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688" y="771525"/>
            <a:ext cx="11477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5953126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  <a:defRPr/>
            </a:pPr>
            <a:r>
              <a:rPr lang="en-US" altLang="en-US" sz="375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75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75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1" name="AutoShape 19" descr="Parchment"/>
          <p:cNvSpPr>
            <a:spLocks noChangeArrowheads="1"/>
          </p:cNvSpPr>
          <p:nvPr/>
        </p:nvSpPr>
        <p:spPr bwMode="auto">
          <a:xfrm>
            <a:off x="1635125" y="949092"/>
            <a:ext cx="6178550" cy="1196356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sz="2800" b="1" u="sng">
                <a:latin typeface="Times New Roman" pitchFamily="18" charset="0"/>
              </a:rPr>
              <a:t>Câu 2</a:t>
            </a:r>
            <a:r>
              <a:rPr lang="en-US" sz="2800" b="1">
                <a:latin typeface="Times New Roman" pitchFamily="18" charset="0"/>
              </a:rPr>
              <a:t>: Để đổi tên tệp, bạn cần chọn mục nào dưới đây?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21515" name="Oval 30"/>
          <p:cNvSpPr>
            <a:spLocks noChangeArrowheads="1"/>
          </p:cNvSpPr>
          <p:nvPr/>
        </p:nvSpPr>
        <p:spPr bwMode="auto">
          <a:xfrm>
            <a:off x="7956550" y="857250"/>
            <a:ext cx="1187450" cy="865188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defTabSz="34290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  <a:defRPr/>
            </a:pPr>
            <a:endParaRPr lang="vi-VN" altLang="en-US" sz="1350">
              <a:solidFill>
                <a:prstClr val="black"/>
              </a:solidFill>
              <a:latin typeface="Tw Cen MT" pitchFamily="34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583250" y="595788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66581" y="5902326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42781" y="591343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43350" y="5842001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18981" y="5915025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27962" y="585787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27962" y="5930901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5924551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583250" y="5937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2312" y="59118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2085206" y="2558387"/>
            <a:ext cx="20779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smtClean="0">
                <a:solidFill>
                  <a:srgbClr val="000000"/>
                </a:solidFill>
                <a:latin typeface="Times New Roman" pitchFamily="18" charset="0"/>
              </a:rPr>
              <a:t>A.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Delete</a:t>
            </a: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>
            <a:off x="2081545" y="3197694"/>
            <a:ext cx="18796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smtClean="0">
                <a:latin typeface="Times New Roman" pitchFamily="18" charset="0"/>
              </a:rPr>
              <a:t>B. </a:t>
            </a:r>
            <a:r>
              <a:rPr lang="en-US" sz="2800" dirty="0" smtClean="0">
                <a:latin typeface="Times New Roman" pitchFamily="18" charset="0"/>
              </a:rPr>
              <a:t>Copy</a:t>
            </a:r>
          </a:p>
        </p:txBody>
      </p:sp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2057400" y="3927157"/>
            <a:ext cx="21844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smtClean="0">
                <a:latin typeface="Times New Roman" pitchFamily="18" charset="0"/>
              </a:rPr>
              <a:t>C. </a:t>
            </a:r>
            <a:r>
              <a:rPr lang="en-US" sz="2800" dirty="0" smtClean="0">
                <a:latin typeface="Times New Roman" pitchFamily="18" charset="0"/>
              </a:rPr>
              <a:t>Rename</a:t>
            </a:r>
          </a:p>
        </p:txBody>
      </p:sp>
      <p:sp>
        <p:nvSpPr>
          <p:cNvPr id="2" name="Rectangle 1"/>
          <p:cNvSpPr/>
          <p:nvPr/>
        </p:nvSpPr>
        <p:spPr>
          <a:xfrm>
            <a:off x="2081545" y="4583382"/>
            <a:ext cx="1710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smtClean="0">
                <a:latin typeface="Times New Roman" pitchFamily="18" charset="0"/>
              </a:rPr>
              <a:t>D. Send to</a:t>
            </a:r>
            <a:endParaRPr lang="en-US" sz="2800" dirty="0">
              <a:latin typeface="Times New Roman" pitchFamily="18" charset="0"/>
            </a:endParaRP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454287" y="3765365"/>
            <a:ext cx="8391525" cy="1237447"/>
            <a:chOff x="-7" y="1195"/>
            <a:chExt cx="4757" cy="1040"/>
          </a:xfrm>
        </p:grpSpPr>
        <p:sp>
          <p:nvSpPr>
            <p:cNvPr id="21526" name="Rectangle 27"/>
            <p:cNvSpPr>
              <a:spLocks noChangeArrowheads="1"/>
            </p:cNvSpPr>
            <p:nvPr/>
          </p:nvSpPr>
          <p:spPr bwMode="auto">
            <a:xfrm>
              <a:off x="4511" y="1983"/>
              <a:ext cx="126" cy="25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>
                <a:lnSpc>
                  <a:spcPct val="100000"/>
                </a:lnSpc>
                <a:spcBef>
                  <a:spcPct val="0"/>
                </a:spcBef>
                <a:buClrTx/>
                <a:buFont typeface="Arial" panose="020B0604020202020204" pitchFamily="34" charset="0"/>
                <a:buNone/>
                <a:defRPr/>
              </a:pPr>
              <a:endParaRPr lang="vi-VN" altLang="en-US" sz="1350">
                <a:solidFill>
                  <a:prstClr val="black"/>
                </a:solidFill>
                <a:latin typeface="Tw Cen MT" pitchFamily="34" charset="0"/>
              </a:endParaRPr>
            </a:p>
          </p:txBody>
        </p:sp>
        <p:sp>
          <p:nvSpPr>
            <p:cNvPr id="24603" name="AutoShape 28"/>
            <p:cNvSpPr>
              <a:spLocks noChangeArrowheads="1"/>
            </p:cNvSpPr>
            <p:nvPr/>
          </p:nvSpPr>
          <p:spPr bwMode="auto">
            <a:xfrm>
              <a:off x="-7" y="1195"/>
              <a:ext cx="4757" cy="63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342900">
                <a:lnSpc>
                  <a:spcPct val="120000"/>
                </a:lnSpc>
                <a:spcBef>
                  <a:spcPts val="75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eaLnBrk="1" hangingPunct="1">
                <a:spcBef>
                  <a:spcPct val="50000"/>
                </a:spcBef>
                <a:buNone/>
              </a:pPr>
              <a:r>
                <a:rPr lang="en-US" altLang="en-US" sz="30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Đáp án: </a:t>
              </a:r>
              <a:r>
                <a:rPr lang="en-US" sz="3200">
                  <a:latin typeface="Times New Roman" pitchFamily="18" charset="0"/>
                </a:rPr>
                <a:t>C. Rename</a:t>
              </a:r>
              <a:endParaRPr lang="en-US" sz="3200" dirty="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8857020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2"/>
          <p:cNvSpPr txBox="1">
            <a:spLocks noChangeArrowheads="1"/>
          </p:cNvSpPr>
          <p:nvPr/>
        </p:nvSpPr>
        <p:spPr bwMode="auto">
          <a:xfrm>
            <a:off x="1066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endParaRPr lang="vi-VN" altLang="en-US" sz="2400" b="1" smtClean="0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4579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688" y="771525"/>
            <a:ext cx="11477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5953126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  <a:defRPr/>
            </a:pPr>
            <a:r>
              <a:rPr lang="en-US" altLang="en-US" sz="375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75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75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1" name="AutoShape 19" descr="Parchment"/>
          <p:cNvSpPr>
            <a:spLocks noChangeArrowheads="1"/>
          </p:cNvSpPr>
          <p:nvPr/>
        </p:nvSpPr>
        <p:spPr bwMode="auto">
          <a:xfrm>
            <a:off x="1635125" y="949092"/>
            <a:ext cx="6178550" cy="1196356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sz="2800" b="1" u="sng">
                <a:latin typeface="Times New Roman" pitchFamily="18" charset="0"/>
              </a:rPr>
              <a:t>Câu 3</a:t>
            </a:r>
            <a:r>
              <a:rPr lang="en-US" sz="2800" b="1">
                <a:latin typeface="Times New Roman" pitchFamily="18" charset="0"/>
              </a:rPr>
              <a:t>: Các thiết bị nào sau đây được gọi là thiết bị lưu trữ ngoài?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21515" name="Oval 30"/>
          <p:cNvSpPr>
            <a:spLocks noChangeArrowheads="1"/>
          </p:cNvSpPr>
          <p:nvPr/>
        </p:nvSpPr>
        <p:spPr bwMode="auto">
          <a:xfrm>
            <a:off x="7956550" y="857250"/>
            <a:ext cx="1187450" cy="865188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defTabSz="34290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  <a:defRPr/>
            </a:pPr>
            <a:endParaRPr lang="vi-VN" altLang="en-US" sz="1350">
              <a:solidFill>
                <a:prstClr val="black"/>
              </a:solidFill>
              <a:latin typeface="Tw Cen MT" pitchFamily="34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583250" y="595788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66581" y="5902326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42781" y="591343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43350" y="5842001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18981" y="5915025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27962" y="585787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27962" y="5930901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5924551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583250" y="5937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2312" y="59118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2098400" y="5115908"/>
            <a:ext cx="53747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smtClean="0">
                <a:latin typeface="Times New Roman" pitchFamily="18" charset="0"/>
              </a:rPr>
              <a:t>D.  </a:t>
            </a:r>
            <a:r>
              <a:rPr lang="en-US" sz="2800" dirty="0" smtClean="0">
                <a:latin typeface="Times New Roman" pitchFamily="18" charset="0"/>
              </a:rPr>
              <a:t>Ổ </a:t>
            </a:r>
            <a:r>
              <a:rPr lang="en-US" sz="2800" dirty="0" err="1" smtClean="0">
                <a:latin typeface="Times New Roman" pitchFamily="18" charset="0"/>
              </a:rPr>
              <a:t>cứng</a:t>
            </a:r>
            <a:r>
              <a:rPr lang="en-US" sz="2800" dirty="0" smtClean="0">
                <a:latin typeface="Times New Roman" pitchFamily="18" charset="0"/>
              </a:rPr>
              <a:t> di </a:t>
            </a:r>
            <a:r>
              <a:rPr lang="en-US" sz="2800" dirty="0" err="1" smtClean="0">
                <a:latin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</a:rPr>
              <a:t>đĩa</a:t>
            </a:r>
            <a:r>
              <a:rPr lang="en-US" sz="2800" dirty="0" smtClean="0">
                <a:latin typeface="Times New Roman" pitchFamily="18" charset="0"/>
              </a:rPr>
              <a:t> CD, USB.</a:t>
            </a: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337861" y="4702971"/>
            <a:ext cx="8391525" cy="981629"/>
            <a:chOff x="-73" y="1983"/>
            <a:chExt cx="4757" cy="825"/>
          </a:xfrm>
        </p:grpSpPr>
        <p:sp>
          <p:nvSpPr>
            <p:cNvPr id="21526" name="Rectangle 27"/>
            <p:cNvSpPr>
              <a:spLocks noChangeArrowheads="1"/>
            </p:cNvSpPr>
            <p:nvPr/>
          </p:nvSpPr>
          <p:spPr bwMode="auto">
            <a:xfrm>
              <a:off x="4511" y="1983"/>
              <a:ext cx="126" cy="25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>
                <a:lnSpc>
                  <a:spcPct val="100000"/>
                </a:lnSpc>
                <a:spcBef>
                  <a:spcPct val="0"/>
                </a:spcBef>
                <a:buClrTx/>
                <a:buFont typeface="Arial" panose="020B0604020202020204" pitchFamily="34" charset="0"/>
                <a:buNone/>
                <a:defRPr/>
              </a:pPr>
              <a:endParaRPr lang="vi-VN" altLang="en-US" sz="1350">
                <a:solidFill>
                  <a:prstClr val="black"/>
                </a:solidFill>
                <a:latin typeface="Tw Cen MT" pitchFamily="34" charset="0"/>
              </a:endParaRPr>
            </a:p>
          </p:txBody>
        </p:sp>
        <p:sp>
          <p:nvSpPr>
            <p:cNvPr id="24603" name="AutoShape 28"/>
            <p:cNvSpPr>
              <a:spLocks noChangeArrowheads="1"/>
            </p:cNvSpPr>
            <p:nvPr/>
          </p:nvSpPr>
          <p:spPr bwMode="auto">
            <a:xfrm>
              <a:off x="-73" y="2221"/>
              <a:ext cx="4757" cy="58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342900">
                <a:lnSpc>
                  <a:spcPct val="120000"/>
                </a:lnSpc>
                <a:spcBef>
                  <a:spcPts val="75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eaLnBrk="1" hangingPunct="1">
                <a:spcBef>
                  <a:spcPct val="50000"/>
                </a:spcBef>
                <a:buNone/>
              </a:pPr>
              <a:r>
                <a:rPr lang="en-US" altLang="en-US" sz="30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Đáp án: </a:t>
              </a:r>
              <a:r>
                <a:rPr lang="en-US" sz="3200">
                  <a:latin typeface="Times New Roman" pitchFamily="18" charset="0"/>
                </a:rPr>
                <a:t>D.  Ổ cứng di động, đĩa CD, USB.</a:t>
              </a:r>
              <a:endParaRPr lang="en-US" sz="3200" dirty="0">
                <a:latin typeface="Times New Roman" pitchFamily="18" charset="0"/>
              </a:endParaRPr>
            </a:p>
          </p:txBody>
        </p:sp>
      </p:grp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1864508" y="3376024"/>
            <a:ext cx="47890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smtClean="0">
                <a:latin typeface="Times New Roman" pitchFamily="18" charset="0"/>
              </a:rPr>
              <a:t>B. </a:t>
            </a:r>
            <a:r>
              <a:rPr lang="en-US" sz="2800" dirty="0" smtClean="0">
                <a:latin typeface="Times New Roman" pitchFamily="18" charset="0"/>
              </a:rPr>
              <a:t>Ổ </a:t>
            </a:r>
            <a:r>
              <a:rPr lang="en-US" sz="2800" dirty="0" err="1" smtClean="0">
                <a:latin typeface="Times New Roman" pitchFamily="18" charset="0"/>
              </a:rPr>
              <a:t>cứng</a:t>
            </a:r>
            <a:r>
              <a:rPr lang="en-US" sz="2800" dirty="0" smtClean="0">
                <a:latin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</a:rPr>
              <a:t>chuột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máy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</a:rPr>
              <a:t>.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1831171" y="4168791"/>
            <a:ext cx="56134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smtClean="0">
                <a:latin typeface="Times New Roman" pitchFamily="18" charset="0"/>
              </a:rPr>
              <a:t>C. </a:t>
            </a:r>
            <a:r>
              <a:rPr lang="en-US" sz="2800" dirty="0" err="1" smtClean="0">
                <a:latin typeface="Times New Roman" pitchFamily="18" charset="0"/>
              </a:rPr>
              <a:t>Đĩa</a:t>
            </a:r>
            <a:r>
              <a:rPr lang="en-US" sz="2800" dirty="0" smtClean="0">
                <a:latin typeface="Times New Roman" pitchFamily="18" charset="0"/>
              </a:rPr>
              <a:t> CD, USB, </a:t>
            </a:r>
            <a:r>
              <a:rPr lang="en-US" sz="2800" dirty="0" err="1" smtClean="0">
                <a:latin typeface="Times New Roman" pitchFamily="18" charset="0"/>
              </a:rPr>
              <a:t>bàn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phím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máy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</a:rPr>
              <a:t>.</a:t>
            </a: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1841176" y="2526318"/>
            <a:ext cx="63122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smtClean="0">
                <a:latin typeface="Times New Roman" pitchFamily="18" charset="0"/>
              </a:rPr>
              <a:t>A. Ổ cứng C, D, E bàn phím máy </a:t>
            </a:r>
            <a:r>
              <a:rPr lang="en-US" sz="2800" dirty="0" err="1" smtClean="0">
                <a:latin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853306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2"/>
          <p:cNvSpPr txBox="1">
            <a:spLocks noChangeArrowheads="1"/>
          </p:cNvSpPr>
          <p:nvPr/>
        </p:nvSpPr>
        <p:spPr bwMode="auto">
          <a:xfrm>
            <a:off x="1066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endParaRPr lang="vi-VN" altLang="en-US" sz="2400" b="1" smtClean="0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4579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688" y="771525"/>
            <a:ext cx="11477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5953126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  <a:defRPr/>
            </a:pPr>
            <a:r>
              <a:rPr lang="en-US" altLang="en-US" sz="375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75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75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1" name="AutoShape 19" descr="Parchment"/>
          <p:cNvSpPr>
            <a:spLocks noChangeArrowheads="1"/>
          </p:cNvSpPr>
          <p:nvPr/>
        </p:nvSpPr>
        <p:spPr bwMode="auto">
          <a:xfrm>
            <a:off x="1635125" y="949092"/>
            <a:ext cx="6178550" cy="1196356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sz="2800" b="1" u="sng">
                <a:latin typeface="Times New Roman" pitchFamily="18" charset="0"/>
              </a:rPr>
              <a:t>Câu 4</a:t>
            </a:r>
            <a:r>
              <a:rPr lang="en-US" sz="2800" b="1">
                <a:latin typeface="Times New Roman" pitchFamily="18" charset="0"/>
              </a:rPr>
              <a:t>: Để sao chép hình vẽ bạn dùng nút công cụ nào sau đây?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21515" name="Oval 30"/>
          <p:cNvSpPr>
            <a:spLocks noChangeArrowheads="1"/>
          </p:cNvSpPr>
          <p:nvPr/>
        </p:nvSpPr>
        <p:spPr bwMode="auto">
          <a:xfrm>
            <a:off x="7956550" y="857250"/>
            <a:ext cx="1187450" cy="865188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defTabSz="34290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  <a:defRPr/>
            </a:pPr>
            <a:endParaRPr lang="vi-VN" altLang="en-US" sz="1350">
              <a:solidFill>
                <a:prstClr val="black"/>
              </a:solidFill>
              <a:latin typeface="Tw Cen MT" pitchFamily="34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583250" y="595788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66581" y="5902326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42781" y="591343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43350" y="5842001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18981" y="5915025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27962" y="585787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27962" y="5930901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5924551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583250" y="5937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2312" y="59118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7740650" y="3886200"/>
            <a:ext cx="4127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smtClean="0">
                <a:latin typeface="Times New Roman" pitchFamily="18" charset="0"/>
              </a:rPr>
              <a:t>D</a:t>
            </a:r>
            <a:endParaRPr lang="en-US" sz="2800" dirty="0" smtClean="0">
              <a:latin typeface="Times New Roman" pitchFamily="18" charset="0"/>
            </a:endParaRP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332266" y="4347617"/>
            <a:ext cx="8391525" cy="1010185"/>
            <a:chOff x="-73" y="1983"/>
            <a:chExt cx="4757" cy="849"/>
          </a:xfrm>
        </p:grpSpPr>
        <p:sp>
          <p:nvSpPr>
            <p:cNvPr id="21526" name="Rectangle 27"/>
            <p:cNvSpPr>
              <a:spLocks noChangeArrowheads="1"/>
            </p:cNvSpPr>
            <p:nvPr/>
          </p:nvSpPr>
          <p:spPr bwMode="auto">
            <a:xfrm>
              <a:off x="4511" y="1983"/>
              <a:ext cx="126" cy="25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>
                <a:lnSpc>
                  <a:spcPct val="100000"/>
                </a:lnSpc>
                <a:spcBef>
                  <a:spcPct val="0"/>
                </a:spcBef>
                <a:buClrTx/>
                <a:buFont typeface="Arial" panose="020B0604020202020204" pitchFamily="34" charset="0"/>
                <a:buNone/>
                <a:defRPr/>
              </a:pPr>
              <a:endParaRPr lang="vi-VN" altLang="en-US" sz="1350">
                <a:solidFill>
                  <a:prstClr val="black"/>
                </a:solidFill>
                <a:latin typeface="Tw Cen MT" pitchFamily="34" charset="0"/>
              </a:endParaRPr>
            </a:p>
          </p:txBody>
        </p:sp>
        <p:sp>
          <p:nvSpPr>
            <p:cNvPr id="24603" name="AutoShape 28"/>
            <p:cNvSpPr>
              <a:spLocks noChangeArrowheads="1"/>
            </p:cNvSpPr>
            <p:nvPr/>
          </p:nvSpPr>
          <p:spPr bwMode="auto">
            <a:xfrm>
              <a:off x="-73" y="2197"/>
              <a:ext cx="4757" cy="63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342900">
                <a:lnSpc>
                  <a:spcPct val="120000"/>
                </a:lnSpc>
                <a:spcBef>
                  <a:spcPts val="75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eaLnBrk="1" hangingPunct="1">
                <a:spcBef>
                  <a:spcPct val="50000"/>
                </a:spcBef>
                <a:buNone/>
              </a:pPr>
              <a:r>
                <a:rPr lang="en-US" altLang="en-US" sz="30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Đáp án: </a:t>
              </a:r>
              <a:r>
                <a:rPr lang="en-US" sz="3200" smtClean="0">
                  <a:latin typeface="Times New Roman" pitchFamily="18" charset="0"/>
                </a:rPr>
                <a:t>B</a:t>
              </a:r>
              <a:endParaRPr lang="en-US" sz="3200" dirty="0">
                <a:latin typeface="Times New Roman" pitchFamily="18" charset="0"/>
              </a:endParaRPr>
            </a:p>
          </p:txBody>
        </p:sp>
      </p:grp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3502276" y="3886200"/>
            <a:ext cx="7649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smtClean="0">
                <a:latin typeface="Times New Roman" pitchFamily="18" charset="0"/>
              </a:rPr>
              <a:t>B</a:t>
            </a:r>
            <a:endParaRPr lang="en-US" sz="2800" dirty="0" smtClean="0">
              <a:latin typeface="Times New Roman" pitchFamily="18" charset="0"/>
            </a:endParaRP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5839769" y="3870050"/>
            <a:ext cx="4848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smtClean="0">
                <a:latin typeface="Times New Roman" pitchFamily="18" charset="0"/>
              </a:rPr>
              <a:t>C</a:t>
            </a:r>
            <a:endParaRPr lang="en-US" sz="2800" dirty="0" smtClean="0">
              <a:latin typeface="Times New Roman" pitchFamily="18" charset="0"/>
            </a:endParaRP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1377511" y="3856378"/>
            <a:ext cx="9846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smtClean="0">
                <a:latin typeface="Times New Roman" pitchFamily="18" charset="0"/>
              </a:rPr>
              <a:t>A </a:t>
            </a:r>
            <a:endParaRPr lang="en-US" sz="2800" dirty="0" smtClean="0">
              <a:latin typeface="Times New Roman" pitchFamily="18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6143" y="2764312"/>
            <a:ext cx="1219199" cy="108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02769" y="2746948"/>
            <a:ext cx="1338262" cy="108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08860" y="2728913"/>
            <a:ext cx="1244718" cy="109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Hình ảnh 22">
            <a:extLst>
              <a:ext uri="{FF2B5EF4-FFF2-40B4-BE49-F238E27FC236}">
                <a16:creationId xmlns="" xmlns:a16="http://schemas.microsoft.com/office/drawing/2014/main" id="{AE2D7674-BE57-4591-9606-4AC69D27B84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2659965"/>
            <a:ext cx="1190936" cy="11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07670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307078" y="1770764"/>
            <a:ext cx="684632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2: EM TẬP VẼ</a:t>
            </a:r>
          </a:p>
          <a:p>
            <a:pPr algn="ctr" eaLnBrk="1" hangingPunct="1"/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15: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đã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biết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1)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0" y="352961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-14288" y="2602050"/>
            <a:ext cx="2057400" cy="1676400"/>
            <a:chOff x="336" y="1536"/>
            <a:chExt cx="1968" cy="1968"/>
          </a:xfrm>
        </p:grpSpPr>
        <p:grpSp>
          <p:nvGrpSpPr>
            <p:cNvPr id="15" name="Group 4"/>
            <p:cNvGrpSpPr>
              <a:grpSpLocks/>
            </p:cNvGrpSpPr>
            <p:nvPr/>
          </p:nvGrpSpPr>
          <p:grpSpPr bwMode="auto">
            <a:xfrm>
              <a:off x="336" y="1536"/>
              <a:ext cx="1968" cy="1968"/>
              <a:chOff x="384" y="1776"/>
              <a:chExt cx="1488" cy="1488"/>
            </a:xfrm>
          </p:grpSpPr>
          <p:sp>
            <p:nvSpPr>
              <p:cNvPr id="18" name="Oval 5"/>
              <p:cNvSpPr>
                <a:spLocks noChangeArrowheads="1"/>
              </p:cNvSpPr>
              <p:nvPr/>
            </p:nvSpPr>
            <p:spPr bwMode="gray">
              <a:xfrm>
                <a:off x="384" y="1776"/>
                <a:ext cx="1488" cy="1488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gamma/>
                      <a:tint val="10196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tint val="10196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>
                <a:outerShdw dist="50800" dir="54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vi-VN">
                  <a:latin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19" name="Oval 6"/>
              <p:cNvSpPr>
                <a:spLocks noChangeArrowheads="1"/>
              </p:cNvSpPr>
              <p:nvPr/>
            </p:nvSpPr>
            <p:spPr bwMode="gray">
              <a:xfrm>
                <a:off x="407" y="1799"/>
                <a:ext cx="1434" cy="143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4902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5400000" scaled="1"/>
              </a:gradFill>
              <a:ln w="19050">
                <a:solidFill>
                  <a:schemeClr val="bg1">
                    <a:alpha val="20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vi-VN">
                  <a:latin typeface="Arial" panose="020B0604020202020204" pitchFamily="34" charset="0"/>
                  <a:cs typeface="+mn-cs"/>
                </a:endParaRPr>
              </a:p>
            </p:txBody>
          </p:sp>
        </p:grp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64" y="1776"/>
              <a:ext cx="912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32"/>
            <p:cNvSpPr txBox="1">
              <a:spLocks noChangeArrowheads="1"/>
            </p:cNvSpPr>
            <p:nvPr/>
          </p:nvSpPr>
          <p:spPr bwMode="auto">
            <a:xfrm>
              <a:off x="555" y="2095"/>
              <a:ext cx="1632" cy="1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3600" b="1" dirty="0" err="1">
                  <a:solidFill>
                    <a:srgbClr val="FF0000"/>
                  </a:solidFill>
                </a:rPr>
                <a:t>Mục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tiêu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7"/>
          <p:cNvGrpSpPr>
            <a:grpSpLocks/>
          </p:cNvGrpSpPr>
          <p:nvPr/>
        </p:nvGrpSpPr>
        <p:grpSpPr bwMode="auto">
          <a:xfrm>
            <a:off x="2187829" y="3078223"/>
            <a:ext cx="457200" cy="457200"/>
            <a:chOff x="384" y="1776"/>
            <a:chExt cx="1488" cy="1488"/>
          </a:xfrm>
        </p:grpSpPr>
        <p:sp>
          <p:nvSpPr>
            <p:cNvPr id="21" name="Oval 18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1019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2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vi-VN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4902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2">
                  <a:alpha val="2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vi-VN">
                <a:latin typeface="Arial" panose="020B0604020202020204" pitchFamily="34" charset="0"/>
                <a:cs typeface="+mn-cs"/>
              </a:endParaRPr>
            </a:p>
          </p:txBody>
        </p:sp>
      </p:grpSp>
      <p:grpSp>
        <p:nvGrpSpPr>
          <p:cNvPr id="23" name="Group 17"/>
          <p:cNvGrpSpPr>
            <a:grpSpLocks/>
          </p:cNvGrpSpPr>
          <p:nvPr/>
        </p:nvGrpSpPr>
        <p:grpSpPr bwMode="auto">
          <a:xfrm>
            <a:off x="2181377" y="4495800"/>
            <a:ext cx="457200" cy="457200"/>
            <a:chOff x="384" y="1776"/>
            <a:chExt cx="1488" cy="1488"/>
          </a:xfrm>
        </p:grpSpPr>
        <p:sp>
          <p:nvSpPr>
            <p:cNvPr id="24" name="Oval 18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1019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2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vi-VN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5" name="Oval 19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4902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2">
                  <a:alpha val="2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vi-VN"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2229197" y="3074259"/>
            <a:ext cx="6096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2264113" y="4463218"/>
            <a:ext cx="609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86000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52400" y="1385892"/>
          <a:ext cx="8841004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Bitmap Image" r:id="rId3" imgW="10000000" imgH="3914286" progId="Paint.Picture">
                  <p:embed/>
                </p:oleObj>
              </mc:Choice>
              <mc:Fallback>
                <p:oleObj name="Bitmap Image" r:id="rId3" imgW="10000000" imgH="39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385892"/>
                        <a:ext cx="8841004" cy="358140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381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2133600" y="2057400"/>
            <a:ext cx="1828800" cy="990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362200" y="2133600"/>
            <a:ext cx="1981200" cy="1371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600700" y="2185987"/>
            <a:ext cx="1143000" cy="838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239000" y="3810000"/>
            <a:ext cx="762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81272" y="3276600"/>
            <a:ext cx="1219200" cy="1143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9600" y="3505200"/>
            <a:ext cx="685800" cy="838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2412" y="356229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1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7882" y="354083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2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2785999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3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43347" y="271456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4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367659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5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82714" y="372424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6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516" y="189453"/>
            <a:ext cx="7455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419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4" r="53333" b="37507"/>
          <a:stretch/>
        </p:blipFill>
        <p:spPr>
          <a:xfrm>
            <a:off x="5600700" y="3786188"/>
            <a:ext cx="1981200" cy="28432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r="62500" b="35947"/>
          <a:stretch/>
        </p:blipFill>
        <p:spPr>
          <a:xfrm>
            <a:off x="2954215" y="3708433"/>
            <a:ext cx="914400" cy="3125755"/>
          </a:xfrm>
          <a:prstGeom prst="rect">
            <a:avLst/>
          </a:prstGeom>
        </p:spPr>
      </p:pic>
      <p:pic>
        <p:nvPicPr>
          <p:cNvPr id="4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228600" y="1944685"/>
            <a:ext cx="85344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2.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Em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bạn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thực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hiện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yêu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cầu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  <a:p>
            <a:pPr marL="514350" indent="-514350" algn="just" eaLnBrk="1" hangingPunct="1">
              <a:spcBef>
                <a:spcPts val="0"/>
              </a:spcBef>
              <a:buAutoNum type="alphaLcParenR"/>
            </a:pP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Mở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chương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trình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Paint.</a:t>
            </a:r>
          </a:p>
          <a:p>
            <a:pPr marL="514350" indent="-514350" algn="just" eaLnBrk="1" hangingPunct="1">
              <a:spcBef>
                <a:spcPts val="0"/>
              </a:spcBef>
              <a:buAutoNum type="alphaLcParenR"/>
            </a:pP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Vẽ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rồi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tô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màu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cho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theo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mẫu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lưu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vẽ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tên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lần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lượt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là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</a:rPr>
              <a:t>vẽ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 1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</a:rPr>
              <a:t>vẽ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 2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vào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thư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mục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em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trên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máy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tính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1" name="Picture 2" descr="Hình ảnh liên qu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3914" y="0"/>
            <a:ext cx="214788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4495800" y="304800"/>
            <a:ext cx="4191000" cy="1239560"/>
          </a:xfrm>
          <a:prstGeom prst="cloudCallout">
            <a:avLst>
              <a:gd name="adj1" fmla="val -81847"/>
              <a:gd name="adj2" fmla="val 5127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Thảo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luận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và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thực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hành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951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6&quot;/&gt;&lt;property id=&quot;20307&quot; value=&quot;280&quot;/&gt;&lt;/object&gt;&lt;object type=&quot;3&quot; unique_id=&quot;10013&quot;&gt;&lt;property id=&quot;20148&quot; value=&quot;5&quot;/&gt;&lt;property id=&quot;20300&quot; value=&quot;Slide 17&quot;/&gt;&lt;property id=&quot;20307&quot; value=&quot;266&quot;/&gt;&lt;/object&gt;&lt;object type=&quot;3&quot; unique_id=&quot;23796&quot;&gt;&lt;property id=&quot;20148&quot; value=&quot;5&quot;/&gt;&lt;property id=&quot;20300&quot; value=&quot;Slide 5&quot;/&gt;&lt;property id=&quot;20307&quot; value=&quot;289&quot;/&gt;&lt;/object&gt;&lt;object type=&quot;3&quot; unique_id=&quot;24759&quot;&gt;&lt;property id=&quot;20148&quot; value=&quot;5&quot;/&gt;&lt;property id=&quot;20300&quot; value=&quot;Slide 14&quot;/&gt;&lt;property id=&quot;20307&quot; value=&quot;294&quot;/&gt;&lt;/object&gt;&lt;object type=&quot;3&quot; unique_id=&quot;28579&quot;&gt;&lt;property id=&quot;20148&quot; value=&quot;5&quot;/&gt;&lt;property id=&quot;20300&quot; value=&quot;Slide 8&quot;/&gt;&lt;property id=&quot;20307&quot; value=&quot;316&quot;/&gt;&lt;/object&gt;&lt;object type=&quot;3&quot; unique_id=&quot;28581&quot;&gt;&lt;property id=&quot;20148&quot; value=&quot;5&quot;/&gt;&lt;property id=&quot;20300&quot; value=&quot;Slide 10&quot;/&gt;&lt;property id=&quot;20307&quot; value=&quot;326&quot;/&gt;&lt;/object&gt;&lt;object type=&quot;3&quot; unique_id=&quot;28582&quot;&gt;&lt;property id=&quot;20148&quot; value=&quot;5&quot;/&gt;&lt;property id=&quot;20300&quot; value=&quot;Slide 11&quot;/&gt;&lt;property id=&quot;20307&quot; value=&quot;327&quot;/&gt;&lt;/object&gt;&lt;object type=&quot;3&quot; unique_id=&quot;28583&quot;&gt;&lt;property id=&quot;20148&quot; value=&quot;5&quot;/&gt;&lt;property id=&quot;20300&quot; value=&quot;Slide 9&quot;/&gt;&lt;property id=&quot;20307&quot; value=&quot;328&quot;/&gt;&lt;/object&gt;&lt;object type=&quot;3&quot; unique_id=&quot;28584&quot;&gt;&lt;property id=&quot;20148&quot; value=&quot;5&quot;/&gt;&lt;property id=&quot;20300&quot; value=&quot;Slide 12&quot;/&gt;&lt;property id=&quot;20307&quot; value=&quot;329&quot;/&gt;&lt;/object&gt;&lt;object type=&quot;3&quot; unique_id=&quot;28586&quot;&gt;&lt;property id=&quot;20148&quot; value=&quot;5&quot;/&gt;&lt;property id=&quot;20300&quot; value=&quot;Slide 15&quot;/&gt;&lt;property id=&quot;20307&quot; value=&quot;313&quot;/&gt;&lt;/object&gt;&lt;object type=&quot;3&quot; unique_id=&quot;28587&quot;&gt;&lt;property id=&quot;20148&quot; value=&quot;5&quot;/&gt;&lt;property id=&quot;20300&quot; value=&quot;Slide 16&quot;/&gt;&lt;property id=&quot;20307&quot; value=&quot;325&quot;/&gt;&lt;/object&gt;&lt;object type=&quot;3&quot; unique_id=&quot;28589&quot;&gt;&lt;property id=&quot;20148&quot; value=&quot;5&quot;/&gt;&lt;property id=&quot;20300&quot; value=&quot;Slide 18&quot;/&gt;&lt;property id=&quot;20307&quot; value=&quot;319&quot;/&gt;&lt;/object&gt;&lt;object type=&quot;3&quot; unique_id=&quot;28590&quot;&gt;&lt;property id=&quot;20148&quot; value=&quot;5&quot;/&gt;&lt;property id=&quot;20300&quot; value=&quot;Slide 19&quot;/&gt;&lt;property id=&quot;20307&quot; value=&quot;320&quot;/&gt;&lt;/object&gt;&lt;object type=&quot;3&quot; unique_id=&quot;28591&quot;&gt;&lt;property id=&quot;20148&quot; value=&quot;5&quot;/&gt;&lt;property id=&quot;20300&quot; value=&quot;Slide 20&quot;/&gt;&lt;property id=&quot;20307&quot; value=&quot;321&quot;/&gt;&lt;/object&gt;&lt;object type=&quot;3&quot; unique_id=&quot;28592&quot;&gt;&lt;property id=&quot;20148&quot; value=&quot;5&quot;/&gt;&lt;property id=&quot;20300&quot; value=&quot;Slide 21&quot;/&gt;&lt;property id=&quot;20307&quot; value=&quot;322&quot;/&gt;&lt;/object&gt;&lt;object type=&quot;3&quot; unique_id=&quot;28593&quot;&gt;&lt;property id=&quot;20148&quot; value=&quot;5&quot;/&gt;&lt;property id=&quot;20300&quot; value=&quot;Slide 22&quot;/&gt;&lt;property id=&quot;20307&quot; value=&quot;323&quot;/&gt;&lt;/object&gt;&lt;object type=&quot;3&quot; unique_id=&quot;28594&quot;&gt;&lt;property id=&quot;20148&quot; value=&quot;5&quot;/&gt;&lt;property id=&quot;20300&quot; value=&quot;Slide 23&quot;/&gt;&lt;property id=&quot;20307&quot; value=&quot;324&quot;/&gt;&lt;/object&gt;&lt;object type=&quot;3&quot; unique_id=&quot;29491&quot;&gt;&lt;property id=&quot;20148&quot; value=&quot;5&quot;/&gt;&lt;property id=&quot;20300&quot; value=&quot;Slide 2&quot;/&gt;&lt;property id=&quot;20307&quot; value=&quot;331&quot;/&gt;&lt;/object&gt;&lt;object type=&quot;3&quot; unique_id=&quot;29857&quot;&gt;&lt;property id=&quot;20148&quot; value=&quot;5&quot;/&gt;&lt;property id=&quot;20300&quot; value=&quot;Slide 3&quot;/&gt;&lt;property id=&quot;20307&quot; value=&quot;332&quot;/&gt;&lt;/object&gt;&lt;object type=&quot;3&quot; unique_id=&quot;29972&quot;&gt;&lt;property id=&quot;20148&quot; value=&quot;5&quot;/&gt;&lt;property id=&quot;20300&quot; value=&quot;Slide 4&quot;/&gt;&lt;property id=&quot;20307&quot; value=&quot;333&quot;/&gt;&lt;/object&gt;&lt;object type=&quot;3&quot; unique_id=&quot;30189&quot;&gt;&lt;property id=&quot;20148&quot; value=&quot;5&quot;/&gt;&lt;property id=&quot;20300&quot; value=&quot;Slide 7&quot;/&gt;&lt;property id=&quot;20307&quot; value=&quot;334&quot;/&gt;&lt;/object&gt;&lt;object type=&quot;3&quot; unique_id=&quot;30948&quot;&gt;&lt;property id=&quot;20148&quot; value=&quot;5&quot;/&gt;&lt;property id=&quot;20300&quot; value=&quot;Slide 13&quot;/&gt;&lt;property id=&quot;20307&quot; value=&quot;335&quot;/&gt;&lt;/object&gt;&lt;/object&gt;&lt;object type=&quot;8&quot; unique_id=&quot;1002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4563</TotalTime>
  <Words>547</Words>
  <Application>Microsoft Office PowerPoint</Application>
  <PresentationFormat>On-screen Show (4:3)</PresentationFormat>
  <Paragraphs>116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Default Design</vt:lpstr>
      <vt:lpstr>2_Droplet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Mobile:9096380624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TomJP</dc:creator>
  <cp:lastModifiedBy>NhuLam</cp:lastModifiedBy>
  <cp:revision>751</cp:revision>
  <dcterms:created xsi:type="dcterms:W3CDTF">2010-11-06T08:36:54Z</dcterms:created>
  <dcterms:modified xsi:type="dcterms:W3CDTF">2022-12-12T06:35:58Z</dcterms:modified>
</cp:coreProperties>
</file>