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285" r:id="rId4"/>
    <p:sldId id="287" r:id="rId5"/>
    <p:sldId id="286" r:id="rId6"/>
    <p:sldId id="288" r:id="rId7"/>
    <p:sldId id="289" r:id="rId8"/>
    <p:sldId id="290" r:id="rId9"/>
    <p:sldId id="256" r:id="rId10"/>
    <p:sldId id="265" r:id="rId11"/>
    <p:sldId id="281" r:id="rId12"/>
    <p:sldId id="282" r:id="rId13"/>
    <p:sldId id="269" r:id="rId14"/>
    <p:sldId id="268" r:id="rId15"/>
    <p:sldId id="284" r:id="rId16"/>
    <p:sldId id="27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BF"/>
    <a:srgbClr val="FFFF97"/>
    <a:srgbClr val="FFFF66"/>
    <a:srgbClr val="9073F9"/>
    <a:srgbClr val="66FF66"/>
    <a:srgbClr val="FF00FF"/>
    <a:srgbClr val="1C056F"/>
    <a:srgbClr val="F5F6F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F86D8-38AB-4712-9E81-707CC7F31C7B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6C891-77AD-4BD6-8FFE-5FE2DB047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0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E9314B-3871-49B5-BA8F-994E51ABCB2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8703E6-716A-4503-812B-15060CB26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47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7A2E-7AF8-44DD-A7DB-0F0C56D2C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35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C373E3-3E4A-4A27-9973-418A21263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92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32F021-F351-435C-B6CF-D8F01AB35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09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A613B7-8876-4210-90E5-487506ACE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6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0F2483-9300-425E-9735-54D5BACE3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07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39A4A10-8E9F-4D59-AF84-5F302ED17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13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0F0C31-E797-41E2-8CE5-DFA2C5865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68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2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3A3BC9-D888-466D-A4BE-653874BB7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197159-D6B0-446B-ABFC-C3AC8F644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418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EDC136C-16A9-404A-A03B-E5CEFFA3E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66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98CA06-AC9B-45C5-B760-0D98DCDB7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437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0972801" y="6473825"/>
            <a:ext cx="1011767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08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775200" y="76201"/>
            <a:ext cx="3860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972801" y="6473825"/>
            <a:ext cx="1011767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97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5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2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10972800" y="6477000"/>
            <a:ext cx="1016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1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1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11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6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34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41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2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0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0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FBDFF-C3C0-4A7E-AB6C-3467E6B8363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0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Untitled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gi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11" Type="http://schemas.openxmlformats.org/officeDocument/2006/relationships/image" Target="../media/image44.png"/><Relationship Id="rId5" Type="http://schemas.openxmlformats.org/officeDocument/2006/relationships/image" Target="../media/image38.gif"/><Relationship Id="rId10" Type="http://schemas.openxmlformats.org/officeDocument/2006/relationships/image" Target="../media/image43.png"/><Relationship Id="rId4" Type="http://schemas.openxmlformats.org/officeDocument/2006/relationships/image" Target="../media/image37.gif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4.xml"/><Relationship Id="rId3" Type="http://schemas.openxmlformats.org/officeDocument/2006/relationships/slideLayout" Target="../slideLayouts/slideLayout25.xml"/><Relationship Id="rId7" Type="http://schemas.openxmlformats.org/officeDocument/2006/relationships/slide" Target="slide3.xml"/><Relationship Id="rId12" Type="http://schemas.openxmlformats.org/officeDocument/2006/relationships/image" Target="../media/image9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9.png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25788865k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102"/>
            <a:ext cx="12293600" cy="94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80960" y="1340768"/>
            <a:ext cx="11715832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án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endParaRPr lang="en-US" sz="3600" b="1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3488812" y="3861047"/>
            <a:ext cx="5715040" cy="5654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6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LỚP 4</a:t>
            </a:r>
          </a:p>
        </p:txBody>
      </p:sp>
      <p:pic>
        <p:nvPicPr>
          <p:cNvPr id="22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0" y="-285776"/>
            <a:ext cx="22161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4338"/>
            <a:ext cx="22161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436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9" y="-189200"/>
            <a:ext cx="11669128" cy="666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186" y="3657600"/>
            <a:ext cx="1135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78" y="4323186"/>
            <a:ext cx="818290" cy="77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625" y="4472792"/>
            <a:ext cx="1023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441864" y="696191"/>
            <a:ext cx="3707239" cy="37766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2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042" y="1304828"/>
            <a:ext cx="5319214" cy="52152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7042" y="-685279"/>
            <a:ext cx="11589500" cy="349345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24504" y="871778"/>
            <a:ext cx="8374941" cy="4138369"/>
            <a:chOff x="2008339" y="444022"/>
            <a:chExt cx="8374941" cy="4138369"/>
          </a:xfrm>
        </p:grpSpPr>
        <p:sp useBgFill="1">
          <p:nvSpPr>
            <p:cNvPr id="53" name="Rectangle 52"/>
            <p:cNvSpPr/>
            <p:nvPr/>
          </p:nvSpPr>
          <p:spPr>
            <a:xfrm>
              <a:off x="6286768" y="1519977"/>
              <a:ext cx="4096512" cy="185841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Đánh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dấu</a:t>
              </a:r>
              <a:r>
                <a:rPr lang="en-US" sz="2400" dirty="0">
                  <a:solidFill>
                    <a:schemeClr val="tx1"/>
                  </a:solidFill>
                </a:rPr>
                <a:t>               </a:t>
              </a:r>
              <a:r>
                <a:rPr lang="en-US" sz="2400" dirty="0">
                  <a:solidFill>
                    <a:srgbClr val="FF0000"/>
                  </a:solidFill>
                </a:rPr>
                <a:t>Gridlines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hiện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lưới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trên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trang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vẽ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3675" y="1519976"/>
              <a:ext cx="818290" cy="446212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2008339" y="444022"/>
              <a:ext cx="1506357" cy="4069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3649682" y="850945"/>
              <a:ext cx="2593771" cy="8232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4229100" y="2927244"/>
              <a:ext cx="2074641" cy="16551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960" y="2472596"/>
              <a:ext cx="2144074" cy="868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024503" y="1321626"/>
            <a:ext cx="8312867" cy="5136198"/>
            <a:chOff x="2024503" y="1377565"/>
            <a:chExt cx="8312867" cy="5136198"/>
          </a:xfrm>
        </p:grpSpPr>
        <p:sp useBgFill="1">
          <p:nvSpPr>
            <p:cNvPr id="57" name="Rectangle 56"/>
            <p:cNvSpPr/>
            <p:nvPr/>
          </p:nvSpPr>
          <p:spPr>
            <a:xfrm>
              <a:off x="6108270" y="4199188"/>
              <a:ext cx="4229100" cy="231457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Đánh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dấu</a:t>
              </a:r>
              <a:r>
                <a:rPr lang="en-US" sz="2400" dirty="0">
                  <a:solidFill>
                    <a:schemeClr val="tx1"/>
                  </a:solidFill>
                </a:rPr>
                <a:t>            </a:t>
              </a:r>
              <a:r>
                <a:rPr lang="en-US" sz="2400" b="1" dirty="0">
                  <a:solidFill>
                    <a:srgbClr val="FF0000"/>
                  </a:solidFill>
                </a:rPr>
                <a:t>Status bar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hiện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thông</a:t>
              </a:r>
              <a:r>
                <a:rPr lang="en-US" sz="2400" dirty="0">
                  <a:solidFill>
                    <a:schemeClr val="tx1"/>
                  </a:solidFill>
                </a:rPr>
                <a:t> tin </a:t>
              </a:r>
              <a:r>
                <a:rPr lang="en-US" sz="2400" dirty="0" err="1">
                  <a:solidFill>
                    <a:schemeClr val="tx1"/>
                  </a:solidFill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bức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tranh</a:t>
              </a:r>
              <a:r>
                <a:rPr lang="en-US" sz="2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Kích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thước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trang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vẽ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1611" y="4434831"/>
              <a:ext cx="633413" cy="596156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2024503" y="1377565"/>
              <a:ext cx="1641344" cy="4302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3"/>
            </p:cNvCxnSpPr>
            <p:nvPr/>
          </p:nvCxnSpPr>
          <p:spPr>
            <a:xfrm flipH="1" flipV="1">
              <a:off x="3665847" y="1592714"/>
              <a:ext cx="2585940" cy="26792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0558" y="5461141"/>
              <a:ext cx="3102878" cy="666285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H="1">
              <a:off x="3516868" y="5946683"/>
              <a:ext cx="4179332" cy="4645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024504" y="182511"/>
            <a:ext cx="8819699" cy="2244634"/>
            <a:chOff x="2020579" y="-172475"/>
            <a:chExt cx="8819699" cy="2244634"/>
          </a:xfrm>
        </p:grpSpPr>
        <p:sp useBgFill="1">
          <p:nvSpPr>
            <p:cNvPr id="49" name="Rectangle 48"/>
            <p:cNvSpPr/>
            <p:nvPr/>
          </p:nvSpPr>
          <p:spPr>
            <a:xfrm>
              <a:off x="6243452" y="-172475"/>
              <a:ext cx="4596826" cy="131540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Rulers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852" y="-172475"/>
              <a:ext cx="689113" cy="549993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2020579" y="28074"/>
              <a:ext cx="1492661" cy="4938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3530861" y="296111"/>
              <a:ext cx="2720925" cy="509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068" y="740338"/>
              <a:ext cx="32385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 flipH="1">
              <a:off x="2020579" y="1041435"/>
              <a:ext cx="4222874" cy="10307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87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368" y="983594"/>
            <a:ext cx="710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368" y="205671"/>
            <a:ext cx="519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34"/>
            <a:ext cx="12192000" cy="61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21907" y="4709720"/>
            <a:ext cx="191068" cy="195895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82689" y="1335839"/>
            <a:ext cx="5600536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Di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734522" y="2790043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89963" y="3565148"/>
            <a:ext cx="5593262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ight Arrow 2">
            <a:hlinkClick r:id="rId3" action="ppaction://hlinkfile"/>
          </p:cNvPr>
          <p:cNvSpPr/>
          <p:nvPr/>
        </p:nvSpPr>
        <p:spPr>
          <a:xfrm>
            <a:off x="10877266" y="5363570"/>
            <a:ext cx="1037230" cy="436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0" y="1024131"/>
            <a:ext cx="12015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cho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600" b="1" dirty="0">
              <a:solidFill>
                <a:srgbClr val="1C05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8627" y="2549854"/>
            <a:ext cx="3946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7584" y="3468049"/>
            <a:ext cx="488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678627" y="4329509"/>
            <a:ext cx="241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5541" y="2549854"/>
            <a:ext cx="1532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8039" y="3468048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C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249207" y="4344551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</a:t>
            </a:r>
          </a:p>
        </p:txBody>
      </p:sp>
    </p:spTree>
    <p:extLst>
      <p:ext uri="{BB962C8B-B14F-4D97-AF65-F5344CB8AC3E}">
        <p14:creationId xmlns:p14="http://schemas.microsoft.com/office/powerpoint/2010/main" val="35869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8307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62514"/>
            <a:ext cx="20574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573464"/>
            <a:ext cx="152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85801"/>
            <a:ext cx="9144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1"/>
            <a:ext cx="9144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52514"/>
            <a:ext cx="11430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005264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1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13076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BLUME000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5126"/>
            <a:ext cx="838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BLUME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15014"/>
            <a:ext cx="7239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BLUME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15014"/>
            <a:ext cx="7239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2117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BLUME000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876925"/>
            <a:ext cx="99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BLUME000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6" y="5762626"/>
            <a:ext cx="987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50847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53006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55165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46676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 descr="BLUME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867400"/>
            <a:ext cx="723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11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665288"/>
            <a:ext cx="9144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 descr="BLUME0005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562600"/>
            <a:ext cx="4953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 descr="BLUME0005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661025"/>
            <a:ext cx="4953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 descr="BLUME0005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6272214"/>
            <a:ext cx="438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29" descr="BLUME0005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715000"/>
            <a:ext cx="381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0" descr="BLUME0005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10214"/>
            <a:ext cx="3238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1" descr="BLUME0005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10214"/>
            <a:ext cx="3238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2" descr="BB000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1752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3" descr="BB000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10164"/>
            <a:ext cx="1752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8" name="WordArt 35"/>
          <p:cNvSpPr>
            <a:spLocks noChangeArrowheads="1" noChangeShapeType="1" noTextEdit="1"/>
          </p:cNvSpPr>
          <p:nvPr/>
        </p:nvSpPr>
        <p:spPr bwMode="auto">
          <a:xfrm>
            <a:off x="2495550" y="1773238"/>
            <a:ext cx="69850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Kết thúc bài học</a:t>
            </a:r>
          </a:p>
        </p:txBody>
      </p:sp>
    </p:spTree>
    <p:extLst>
      <p:ext uri="{BB962C8B-B14F-4D97-AF65-F5344CB8AC3E}">
        <p14:creationId xmlns:p14="http://schemas.microsoft.com/office/powerpoint/2010/main" val="34882167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253206" y="3650425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839278" y="3642197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2768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2768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82505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4417" y="1204913"/>
            <a:ext cx="651748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3609973" y="1304823"/>
            <a:ext cx="5324475" cy="799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: AI NHANH AI ĐÚNG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82829"/>
            <a:ext cx="34861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3810001" y="2514600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7544029" y="3677547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4210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48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3159125" y="740610"/>
            <a:ext cx="6178550" cy="105560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Viết chữ lên hình vẽ, em chọn công cụ nào sau đây: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9480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300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106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091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167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167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243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151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151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181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106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226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905001" y="4878784"/>
            <a:ext cx="8391525" cy="1009243"/>
            <a:chOff x="-82" y="1986"/>
            <a:chExt cx="4757" cy="848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86"/>
              <a:ext cx="105" cy="24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300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99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928188" y="4095211"/>
            <a:ext cx="83386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C.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028950" y="2686044"/>
            <a:ext cx="95783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876621" y="2680707"/>
            <a:ext cx="728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472" y="2293569"/>
            <a:ext cx="923544" cy="859851"/>
          </a:xfrm>
          <a:prstGeom prst="rect">
            <a:avLst/>
          </a:prstGeom>
        </p:spPr>
      </p:pic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6990445" y="4032194"/>
            <a:ext cx="614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D.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1954" y="3730788"/>
            <a:ext cx="866457" cy="9283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6472" y="3715708"/>
            <a:ext cx="1095702" cy="87011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9736" y="1903670"/>
            <a:ext cx="1153882" cy="12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0868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48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3159125" y="740610"/>
            <a:ext cx="6178550" cy="105560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s-E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cụ nào sau đây dùng để chọn hình vẽ: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9480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300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106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091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167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167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243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151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151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181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106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226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905001" y="4878784"/>
            <a:ext cx="8391525" cy="1009243"/>
            <a:chOff x="-82" y="1986"/>
            <a:chExt cx="4757" cy="848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86"/>
              <a:ext cx="105" cy="24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300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99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928188" y="4095211"/>
            <a:ext cx="83386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C.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028950" y="2686044"/>
            <a:ext cx="95783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876621" y="2680707"/>
            <a:ext cx="728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6990445" y="4032194"/>
            <a:ext cx="614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D. 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563" y="2297079"/>
            <a:ext cx="928307" cy="103662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024" y="3986155"/>
            <a:ext cx="897445" cy="10779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5941" y="4126694"/>
            <a:ext cx="756764" cy="93736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0889" y="2323032"/>
            <a:ext cx="878207" cy="10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9018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48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3159125" y="740610"/>
            <a:ext cx="6178550" cy="105560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chữ lên hình vẽ em có thể thay đổi: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9480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300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106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091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167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167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243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151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151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181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106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226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905001" y="4878784"/>
            <a:ext cx="8391525" cy="1009243"/>
            <a:chOff x="-82" y="1986"/>
            <a:chExt cx="4757" cy="848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86"/>
              <a:ext cx="105" cy="24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300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99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576511" y="2140812"/>
            <a:ext cx="6746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707BF"/>
                </a:solidFill>
              </a:rPr>
              <a:t>A. Kiểu chữ, cỡ chữ</a:t>
            </a:r>
            <a:endParaRPr lang="en-US" altLang="en-US">
              <a:solidFill>
                <a:srgbClr val="0707BF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576511" y="3007178"/>
            <a:ext cx="78373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B. </a:t>
            </a:r>
            <a:r>
              <a:rPr lang="en-US" altLang="en-US" b="1">
                <a:solidFill>
                  <a:srgbClr val="0707BF"/>
                </a:solidFill>
              </a:rPr>
              <a:t>Cỡ chữ, màu sắc chữ</a:t>
            </a:r>
            <a:endParaRPr lang="en-US" altLang="en-US">
              <a:solidFill>
                <a:srgbClr val="0707B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518569" y="3778877"/>
            <a:ext cx="6746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707BF"/>
                </a:solidFill>
              </a:rPr>
              <a:t>C. Kiểu chữ, cỡ chữ, màu sắc chữ</a:t>
            </a:r>
            <a:endParaRPr lang="en-US" altLang="en-US">
              <a:solidFill>
                <a:srgbClr val="0707BF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542377" y="4559927"/>
            <a:ext cx="6746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707BF"/>
                </a:solidFill>
              </a:rPr>
              <a:t>D. Kiểu chữ, màu sắc chữ</a:t>
            </a:r>
            <a:endParaRPr lang="en-US" altLang="en-US">
              <a:solidFill>
                <a:srgbClr val="0707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6030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695" y="433137"/>
            <a:ext cx="1169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chỉ ra điểm khác nhau giữa hai tranh vẽ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9096" y="4789364"/>
            <a:ext cx="55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68612" y="4789364"/>
            <a:ext cx="55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83FE81-E120-4CBC-A0D9-7B27CEBEB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9" y="2019872"/>
            <a:ext cx="5700551" cy="24321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958FB9-1767-403A-B368-176C6E8FF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37" y="2019872"/>
            <a:ext cx="5700551" cy="24194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0724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6166" y="522328"/>
            <a:ext cx="752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3" y="891660"/>
            <a:ext cx="117767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707BF"/>
                </a:solidFill>
              </a:rPr>
              <a:t>Tin </a:t>
            </a:r>
            <a:r>
              <a:rPr lang="en-US" sz="3600" b="1" dirty="0" err="1">
                <a:solidFill>
                  <a:srgbClr val="0707BF"/>
                </a:solidFill>
              </a:rPr>
              <a:t>học</a:t>
            </a:r>
            <a:endParaRPr lang="vi-VN" sz="3600" dirty="0">
              <a:solidFill>
                <a:srgbClr val="0707BF"/>
              </a:solidFill>
            </a:endParaRPr>
          </a:p>
          <a:p>
            <a:pPr algn="ctr"/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View,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587" y="2953763"/>
            <a:ext cx="6372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1" y="1396288"/>
            <a:ext cx="10182588" cy="19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54368" y="1420986"/>
            <a:ext cx="954890" cy="472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8" idx="3"/>
          </p:cNvCxnSpPr>
          <p:nvPr/>
        </p:nvCxnSpPr>
        <p:spPr>
          <a:xfrm flipH="1" flipV="1">
            <a:off x="2909258" y="1657173"/>
            <a:ext cx="2348542" cy="2155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626" y="3812292"/>
            <a:ext cx="306568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6398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29" y="44747"/>
            <a:ext cx="8316240" cy="26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447410" y="1462733"/>
            <a:ext cx="1366054" cy="3124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54128" y="1852119"/>
            <a:ext cx="1359336" cy="3291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54128" y="1111613"/>
            <a:ext cx="1359336" cy="280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29403" y="3113198"/>
            <a:ext cx="112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9647" y="4835345"/>
            <a:ext cx="8689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89647" y="3921025"/>
            <a:ext cx="112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95" y="4951256"/>
            <a:ext cx="1400175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00" y="3311234"/>
            <a:ext cx="1123950" cy="4476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82" y="4078482"/>
            <a:ext cx="1247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4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35" grpId="0"/>
      <p:bldP spid="36" grpId="0"/>
      <p:bldP spid="37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2491</TotalTime>
  <Words>419</Words>
  <Application>Microsoft Office PowerPoint</Application>
  <PresentationFormat>Custom</PresentationFormat>
  <Paragraphs>95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1_Default Design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NhuLam</cp:lastModifiedBy>
  <cp:revision>275</cp:revision>
  <dcterms:created xsi:type="dcterms:W3CDTF">2017-10-10T00:34:21Z</dcterms:created>
  <dcterms:modified xsi:type="dcterms:W3CDTF">2022-12-12T06:37:15Z</dcterms:modified>
</cp:coreProperties>
</file>