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75" r:id="rId2"/>
    <p:sldId id="303" r:id="rId3"/>
    <p:sldId id="301" r:id="rId4"/>
    <p:sldId id="309" r:id="rId5"/>
    <p:sldId id="304" r:id="rId6"/>
    <p:sldId id="321" r:id="rId7"/>
    <p:sldId id="311" r:id="rId8"/>
    <p:sldId id="313" r:id="rId9"/>
    <p:sldId id="314" r:id="rId10"/>
    <p:sldId id="316" r:id="rId11"/>
    <p:sldId id="317" r:id="rId12"/>
    <p:sldId id="318" r:id="rId13"/>
    <p:sldId id="319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ivvic Bold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4" autoAdjust="0"/>
    <p:restoredTop sz="94622" autoAdjust="0"/>
  </p:normalViewPr>
  <p:slideViewPr>
    <p:cSldViewPr>
      <p:cViewPr varScale="1">
        <p:scale>
          <a:sx n="55" d="100"/>
          <a:sy n="55" d="100"/>
        </p:scale>
        <p:origin x="74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87A23-D339-4951-87D5-E0296F9E9F08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A3BF0-A8DC-4064-959C-039C1CE4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6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Ảnh nền xanh lá cho power point đẹp">
            <a:extLst>
              <a:ext uri="{FF2B5EF4-FFF2-40B4-BE49-F238E27FC236}">
                <a16:creationId xmlns:a16="http://schemas.microsoft.com/office/drawing/2014/main" id="{635AA4F7-1F5C-4762-92B6-8519A7035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73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B78ACF8-03BD-4801-95E4-DBDACF5A8DCD}"/>
              </a:ext>
            </a:extLst>
          </p:cNvPr>
          <p:cNvSpPr txBox="1"/>
          <p:nvPr/>
        </p:nvSpPr>
        <p:spPr>
          <a:xfrm>
            <a:off x="3566199" y="800100"/>
            <a:ext cx="10302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PHÒNG GIÁO DỤC VÀ ĐÀO TẠO QUẬN LONG BIÊN</a:t>
            </a:r>
            <a:endParaRPr lang="en-GB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CC6D3003-DA0B-4213-9AC4-B9E6EFDBC22A}"/>
              </a:ext>
            </a:extLst>
          </p:cNvPr>
          <p:cNvSpPr/>
          <p:nvPr/>
        </p:nvSpPr>
        <p:spPr>
          <a:xfrm>
            <a:off x="4064020" y="2400300"/>
            <a:ext cx="101599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MĨ THUẬT LỚP </a:t>
            </a:r>
            <a:r>
              <a:rPr lang="en-US" sz="96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2</a:t>
            </a:r>
            <a:endParaRPr lang="vi-VN" sz="96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21DBD6AE-8C59-4C06-B4D8-3680937A5208}"/>
              </a:ext>
            </a:extLst>
          </p:cNvPr>
          <p:cNvSpPr/>
          <p:nvPr/>
        </p:nvSpPr>
        <p:spPr>
          <a:xfrm>
            <a:off x="3326225" y="5254704"/>
            <a:ext cx="1163555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BÀI</a:t>
            </a:r>
            <a:r>
              <a:rPr lang="vi-VN" sz="7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 </a:t>
            </a:r>
            <a:r>
              <a:rPr lang="en-US" sz="72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1</a:t>
            </a:r>
            <a:r>
              <a:rPr lang="vi-VN" sz="6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: </a:t>
            </a:r>
            <a:r>
              <a:rPr lang="en-US" sz="6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RỪNG CÂY RẬM RẠP</a:t>
            </a:r>
            <a:endParaRPr lang="vi-VN" sz="6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sz="60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Tiết</a:t>
            </a:r>
            <a:r>
              <a:rPr lang="en-US" sz="6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 1</a:t>
            </a:r>
            <a:r>
              <a:rPr lang="vi-VN" sz="6000" b="1" cap="none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:</a:t>
            </a:r>
            <a:r>
              <a:rPr lang="vi-VN" sz="7200" b="1" cap="none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 </a:t>
            </a:r>
            <a:r>
              <a:rPr lang="en-US" sz="7200" b="1" cap="none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Xé</a:t>
            </a:r>
            <a:r>
              <a:rPr lang="en-US" sz="7200" b="1" cap="none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 </a:t>
            </a:r>
            <a:r>
              <a:rPr lang="en-US" sz="7200" b="1" cap="none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dán</a:t>
            </a:r>
            <a:r>
              <a:rPr lang="en-US" sz="7200" b="1" cap="none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 </a:t>
            </a:r>
            <a:r>
              <a:rPr lang="en-US" sz="7200" b="1" cap="none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rừng</a:t>
            </a:r>
            <a:r>
              <a:rPr lang="en-US" sz="7200" b="1" cap="none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 </a:t>
            </a:r>
            <a:r>
              <a:rPr lang="en-US" sz="7200" b="1" cap="none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cây</a:t>
            </a:r>
            <a:endParaRPr lang="vi-VN" sz="7200" b="1" cap="none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A2346C1C-55CF-4F9C-9B78-27E08D97659C}"/>
              </a:ext>
            </a:extLst>
          </p:cNvPr>
          <p:cNvSpPr/>
          <p:nvPr/>
        </p:nvSpPr>
        <p:spPr>
          <a:xfrm>
            <a:off x="2249750" y="4143970"/>
            <a:ext cx="1378851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CHỦ ĐỀ 2: </a:t>
            </a:r>
            <a:r>
              <a:rPr lang="en-US" sz="66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KHU RỪNG NHIỆT ĐỚI</a:t>
            </a:r>
            <a:endParaRPr lang="vi-VN" sz="60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32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cây xanh đẹp - Wiki 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76042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609600" y="647700"/>
            <a:ext cx="17068800" cy="6400800"/>
          </a:xfrm>
          <a:prstGeom prst="cloudCallout">
            <a:avLst>
              <a:gd name="adj1" fmla="val -40443"/>
              <a:gd name="adj2" fmla="val 589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33600" y="2476500"/>
            <a:ext cx="136398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3: LUYỆN TẬP –SÁNG TẠO</a:t>
            </a: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hãy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xé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dán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bức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tranh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khu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rừng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theo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ý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thích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7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cây xanh đẹp - Wiki 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76042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 rot="175163">
            <a:off x="609600" y="1447800"/>
            <a:ext cx="17297400" cy="6362700"/>
          </a:xfrm>
          <a:prstGeom prst="cloudCallout">
            <a:avLst>
              <a:gd name="adj1" fmla="val -40443"/>
              <a:gd name="adj2" fmla="val 589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2597824"/>
            <a:ext cx="11506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4: PHÂN TÍCH – ĐÁNH GIÁ</a:t>
            </a:r>
          </a:p>
          <a:p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hãy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sẻ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bức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tranh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mình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vời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thân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yêu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nhé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!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-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Cách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tạo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ra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bức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tranh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-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Cảm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nhận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tạo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ra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bức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tranh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khu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rừng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xé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dán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83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cây xanh đẹp - Wiki 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76042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623718" y="1181100"/>
            <a:ext cx="17283281" cy="6934200"/>
          </a:xfrm>
          <a:prstGeom prst="cloudCallout">
            <a:avLst>
              <a:gd name="adj1" fmla="val -47963"/>
              <a:gd name="adj2" fmla="val 607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0" y="2628900"/>
            <a:ext cx="1455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5: VẬN DỤNG – PHÁT TRIỂN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hãy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sẻ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điều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khu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rừng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Chỉ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ra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loại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nét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quan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sát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ảnh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khu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rừng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cây xanh đẹp - Wiki 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4" y="14966"/>
            <a:ext cx="18476042" cy="1025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2035451" y="0"/>
            <a:ext cx="14369498" cy="2319597"/>
          </a:xfrm>
          <a:prstGeom prst="cloudCallout">
            <a:avLst>
              <a:gd name="adj1" fmla="val -47963"/>
              <a:gd name="adj2" fmla="val 607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1011378"/>
            <a:ext cx="1211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5: VẬN DỤNG – PHÁT TRIỂN</a:t>
            </a:r>
          </a:p>
        </p:txBody>
      </p:sp>
      <p:pic>
        <p:nvPicPr>
          <p:cNvPr id="2" name="Picture 2" descr="http://sachthietbigiaoduc.vn/public/1/Books/7902/16228/HF_4408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496" y="2619193"/>
            <a:ext cx="4367914" cy="266958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achthietbigiaoduc.vn/public/1/Books/7902/16228/HF_4409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2578110"/>
            <a:ext cx="4397602" cy="271683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achthietbigiaoduc.vn/public/1/Books/7902/16228/HF_4409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20" y="5989497"/>
            <a:ext cx="4390222" cy="279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achthietbigiaoduc.vn/public/1/Books/7902/16228/HF_4409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5956555"/>
            <a:ext cx="4445477" cy="286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89460" y="5234066"/>
            <a:ext cx="4782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1.Rừng Yok </a:t>
            </a:r>
            <a:r>
              <a:rPr lang="en-US" sz="2800" dirty="0" err="1" smtClean="0"/>
              <a:t>Đôn</a:t>
            </a:r>
            <a:r>
              <a:rPr lang="en-US" sz="2800" dirty="0" smtClean="0"/>
              <a:t> ở </a:t>
            </a:r>
            <a:r>
              <a:rPr lang="en-US" sz="2800" dirty="0" err="1" smtClean="0"/>
              <a:t>Tây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885601" y="5344184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2.Rừng </a:t>
            </a:r>
            <a:r>
              <a:rPr lang="en-US" sz="2800" dirty="0" err="1" smtClean="0"/>
              <a:t>đào</a:t>
            </a:r>
            <a:r>
              <a:rPr lang="en-US" sz="2800" dirty="0" smtClean="0"/>
              <a:t> ở Sa pa, </a:t>
            </a:r>
            <a:r>
              <a:rPr lang="en-US" sz="2800" dirty="0" err="1" smtClean="0"/>
              <a:t>Lào</a:t>
            </a:r>
            <a:r>
              <a:rPr lang="en-US" sz="2800" dirty="0" smtClean="0"/>
              <a:t> </a:t>
            </a:r>
            <a:r>
              <a:rPr lang="en-US" sz="2800" dirty="0" err="1" smtClean="0"/>
              <a:t>Cai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899496" y="8671755"/>
            <a:ext cx="41796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3.Rừng </a:t>
            </a:r>
            <a:r>
              <a:rPr lang="en-US" sz="2800" dirty="0" err="1" smtClean="0"/>
              <a:t>rậm</a:t>
            </a:r>
            <a:r>
              <a:rPr lang="en-US" sz="2800" dirty="0" smtClean="0"/>
              <a:t> </a:t>
            </a:r>
            <a:r>
              <a:rPr lang="en-US" sz="2800" dirty="0" err="1" smtClean="0"/>
              <a:t>nhiệt</a:t>
            </a:r>
            <a:r>
              <a:rPr lang="en-US" sz="2800" dirty="0" smtClean="0"/>
              <a:t> </a:t>
            </a:r>
            <a:r>
              <a:rPr lang="en-US" sz="2800" dirty="0" err="1" smtClean="0"/>
              <a:t>đới</a:t>
            </a:r>
            <a:r>
              <a:rPr lang="en-US" sz="2800" dirty="0" smtClean="0"/>
              <a:t> ở </a:t>
            </a:r>
            <a:r>
              <a:rPr lang="en-US" sz="2800" dirty="0" err="1" smtClean="0"/>
              <a:t>vườn</a:t>
            </a:r>
            <a:r>
              <a:rPr lang="en-US" sz="2800" dirty="0" smtClean="0"/>
              <a:t> </a:t>
            </a:r>
            <a:r>
              <a:rPr lang="en-US" sz="2800" dirty="0" err="1" smtClean="0"/>
              <a:t>Quốc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Nam </a:t>
            </a:r>
            <a:r>
              <a:rPr lang="en-US" sz="2800" dirty="0" err="1" smtClean="0"/>
              <a:t>Cát</a:t>
            </a:r>
            <a:r>
              <a:rPr lang="en-US" sz="2800" dirty="0" smtClean="0"/>
              <a:t> </a:t>
            </a:r>
            <a:r>
              <a:rPr lang="en-US" sz="2800" dirty="0" err="1" smtClean="0"/>
              <a:t>Tiên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0893707" y="8942858"/>
            <a:ext cx="373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4.Rừng </a:t>
            </a:r>
            <a:r>
              <a:rPr lang="en-US" sz="2800" dirty="0" err="1" smtClean="0"/>
              <a:t>đước</a:t>
            </a:r>
            <a:r>
              <a:rPr lang="en-US" sz="2800" dirty="0" smtClean="0"/>
              <a:t> ở </a:t>
            </a:r>
            <a:r>
              <a:rPr lang="en-US" sz="2800" dirty="0" err="1" smtClean="0"/>
              <a:t>Cầ</a:t>
            </a:r>
            <a:r>
              <a:rPr lang="en-US" sz="2400" dirty="0" err="1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Giờ</a:t>
            </a:r>
            <a:r>
              <a:rPr lang="en-US" sz="2400" dirty="0" smtClean="0"/>
              <a:t>,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phố</a:t>
            </a:r>
            <a:r>
              <a:rPr lang="en-US" sz="2400" dirty="0" smtClean="0"/>
              <a:t> </a:t>
            </a:r>
            <a:r>
              <a:rPr lang="en-US" sz="2400" dirty="0" err="1" smtClean="0"/>
              <a:t>Hồ</a:t>
            </a:r>
            <a:r>
              <a:rPr lang="en-US" sz="2400" dirty="0" smtClean="0"/>
              <a:t> </a:t>
            </a:r>
            <a:r>
              <a:rPr lang="en-US" sz="2400" dirty="0" err="1" smtClean="0"/>
              <a:t>Chí</a:t>
            </a:r>
            <a:r>
              <a:rPr lang="en-US" sz="2400" dirty="0" smtClean="0"/>
              <a:t> Minh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685801" y="3651473"/>
            <a:ext cx="4374130" cy="29840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48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3" grpId="0"/>
      <p:bldP spid="14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cây xanh đẹp - Wiki 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120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19600" y="3072904"/>
            <a:ext cx="10116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Giấy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báo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giấy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màu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màu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vẽ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hồ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dán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</a:rPr>
              <a:t>…..</a:t>
            </a:r>
          </a:p>
        </p:txBody>
      </p:sp>
      <p:sp>
        <p:nvSpPr>
          <p:cNvPr id="4" name="Rectangle 3"/>
          <p:cNvSpPr/>
          <p:nvPr/>
        </p:nvSpPr>
        <p:spPr>
          <a:xfrm>
            <a:off x="5145932" y="493388"/>
            <a:ext cx="9103468" cy="111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461"/>
              </a:lnSpc>
            </a:pPr>
            <a:endParaRPr lang="en-US" sz="6600" dirty="0">
              <a:solidFill>
                <a:srgbClr val="FF0000"/>
              </a:solidFill>
              <a:latin typeface="Livvic Bold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4981" y="1289467"/>
            <a:ext cx="11887200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461"/>
              </a:lnSpc>
            </a:pP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Chuẩn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bị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dùng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6" name="Picture 2" descr="http://sachthietbigiaoduc.vn/public/1/Books/7902/16228/HF_44079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932" y="4504963"/>
            <a:ext cx="8025581" cy="476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86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cây xanh đẹp - Wiki 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61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24400" y="647701"/>
            <a:ext cx="8153400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461"/>
              </a:lnSpc>
            </a:pPr>
            <a:r>
              <a:rPr lang="vi-VN" sz="7200" dirty="0">
                <a:solidFill>
                  <a:srgbClr val="FF0000"/>
                </a:solidFill>
                <a:latin typeface="Times New Roman" panose="02020603050405020304" pitchFamily="18" charset="0"/>
              </a:rPr>
              <a:t>Yêu cầu cần đạt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90600" y="2095500"/>
            <a:ext cx="15621000" cy="74346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646182"/>
            <a:ext cx="15163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Chỉ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ra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cách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thực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hiện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thức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mĩ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thuật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để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diễn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tả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vẻ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đẹp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phong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cảnh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núi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rừng</a:t>
            </a:r>
            <a:endParaRPr lang="en-US" sz="88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Tạo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sản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phẩm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mĩ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thuật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chủ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đề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“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Khu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rừng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nhiệt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đới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”</a:t>
            </a:r>
            <a:endParaRPr lang="vi-VN" sz="4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vẻ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đẹp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vật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cối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phong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cảnh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Chỉ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mĩ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thuật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để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diễn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tả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vẻ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đẹp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phong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núi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rừng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vi-VN" sz="4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Thêm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yêu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hương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đất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nước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GB" sz="4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52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cây xanh đẹp - Wiki 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5" y="0"/>
            <a:ext cx="18476042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153935" y="2147307"/>
            <a:ext cx="16297443" cy="776326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://sachthietbigiaoduc.vn/public/1/Books/7902/16228/HF_440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106" y="4701989"/>
            <a:ext cx="4628294" cy="479295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4" descr="http://sachthietbigiaoduc.vn/public/1/Books/7902/16228/HF_4408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073" y="4706042"/>
            <a:ext cx="4958229" cy="477567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Cloud Callout 10"/>
          <p:cNvSpPr/>
          <p:nvPr/>
        </p:nvSpPr>
        <p:spPr>
          <a:xfrm rot="21419819">
            <a:off x="1371600" y="133350"/>
            <a:ext cx="7086600" cy="205041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1393961">
            <a:off x="2329620" y="346639"/>
            <a:ext cx="58299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KHÁM PHÁ</a:t>
            </a:r>
          </a:p>
          <a:p>
            <a:r>
              <a:rPr lang="en-US" sz="4000" dirty="0" smtClean="0">
                <a:latin typeface="Times New Roman" panose="02020603050405020304" pitchFamily="18" charset="0"/>
              </a:rPr>
              <a:t>  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CHẤM, NÉT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2833242"/>
            <a:ext cx="1059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Dùng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giấy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màu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giấy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báo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xé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dán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thành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chấm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nét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theo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ý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thích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2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cây xanh đẹp - Wiki 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5" y="0"/>
            <a:ext cx="18476042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153935" y="2147307"/>
            <a:ext cx="16297443" cy="776326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://sachthietbigiaoduc.vn/public/1/Books/7902/16228/HF_440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723" y="4806420"/>
            <a:ext cx="4494859" cy="4769526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4" descr="http://sachthietbigiaoduc.vn/public/1/Books/7902/16228/HF_4408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543" y="4833460"/>
            <a:ext cx="4958229" cy="477567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4" descr="Điềm báo xung quanh giấc mơ cây cổ xanh tốt - Kết quả xổ số miền Bắ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132" y="4833459"/>
            <a:ext cx="4925465" cy="477567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Cloud Callout 10"/>
          <p:cNvSpPr/>
          <p:nvPr/>
        </p:nvSpPr>
        <p:spPr>
          <a:xfrm rot="21419819">
            <a:off x="1371600" y="133350"/>
            <a:ext cx="7086600" cy="205041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1393961">
            <a:off x="2329620" y="346639"/>
            <a:ext cx="58299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KHÁM PHÁ</a:t>
            </a:r>
          </a:p>
          <a:p>
            <a:r>
              <a:rPr lang="en-US" sz="4000" dirty="0" smtClean="0">
                <a:latin typeface="Times New Roman" panose="02020603050405020304" pitchFamily="18" charset="0"/>
              </a:rPr>
              <a:t>  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CHẤM, NÉT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30650" y="2833256"/>
            <a:ext cx="15165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-</a:t>
            </a:r>
            <a:r>
              <a:rPr lang="en-US" sz="4000" dirty="0" smtClean="0">
                <a:latin typeface="Times New Roman" panose="02020603050405020304" pitchFamily="18" charset="0"/>
              </a:rPr>
              <a:t>Theo </a:t>
            </a:r>
            <a:r>
              <a:rPr lang="en-US" sz="4000" dirty="0" err="1" smtClean="0">
                <a:latin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thể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vi-VN" sz="4000" dirty="0" smtClean="0">
                <a:latin typeface="Times New Roman" panose="02020603050405020304" pitchFamily="18" charset="0"/>
              </a:rPr>
              <a:t>dù</a:t>
            </a:r>
            <a:r>
              <a:rPr lang="en-US" sz="4000" dirty="0" smtClean="0">
                <a:latin typeface="Times New Roman" panose="02020603050405020304" pitchFamily="18" charset="0"/>
              </a:rPr>
              <a:t>ng </a:t>
            </a:r>
            <a:r>
              <a:rPr lang="en-US" sz="4000" dirty="0" err="1" smtClean="0">
                <a:latin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chấm</a:t>
            </a:r>
            <a:r>
              <a:rPr lang="en-US" sz="4000" dirty="0" smtClean="0">
                <a:latin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</a:rPr>
              <a:t>nét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này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để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làm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</a:rPr>
              <a:t>?</a:t>
            </a:r>
          </a:p>
          <a:p>
            <a:r>
              <a:rPr lang="en-US" sz="4000" dirty="0" smtClean="0">
                <a:latin typeface="Times New Roman" panose="02020603050405020304" pitchFamily="18" charset="0"/>
              </a:rPr>
              <a:t>-</a:t>
            </a:r>
            <a:r>
              <a:rPr lang="en-US" sz="4000" dirty="0" err="1" smtClean="0">
                <a:latin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chấm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nét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vừa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xé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xong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giống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bộ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phận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nào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cây</a:t>
            </a:r>
            <a:r>
              <a:rPr lang="en-US" sz="4000" dirty="0" smtClean="0">
                <a:latin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cây xanh đẹp - Wiki 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76042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251153" y="1588605"/>
            <a:ext cx="15973736" cy="7060641"/>
          </a:xfrm>
          <a:prstGeom prst="cloudCallout">
            <a:avLst>
              <a:gd name="adj1" fmla="val -50409"/>
              <a:gd name="adj2" fmla="val -514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05600" y="2324100"/>
            <a:ext cx="5491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GHI NHỚ</a:t>
            </a:r>
          </a:p>
          <a:p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3826265"/>
            <a:ext cx="13335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-</a:t>
            </a:r>
            <a:r>
              <a:rPr lang="en-US" sz="5400" dirty="0" err="1" smtClean="0"/>
              <a:t>Xé</a:t>
            </a:r>
            <a:r>
              <a:rPr lang="en-US" sz="5400" dirty="0" smtClean="0"/>
              <a:t> </a:t>
            </a:r>
            <a:r>
              <a:rPr lang="en-US" sz="5400" dirty="0" err="1" smtClean="0"/>
              <a:t>giấy</a:t>
            </a:r>
            <a:r>
              <a:rPr lang="en-US" sz="5400" dirty="0" smtClean="0"/>
              <a:t> </a:t>
            </a:r>
            <a:r>
              <a:rPr lang="en-US" sz="5400" dirty="0" err="1" smtClean="0"/>
              <a:t>có</a:t>
            </a:r>
            <a:r>
              <a:rPr lang="en-US" sz="5400" dirty="0" smtClean="0"/>
              <a:t> </a:t>
            </a:r>
            <a:r>
              <a:rPr lang="en-US" sz="5400" dirty="0" err="1" smtClean="0"/>
              <a:t>thể</a:t>
            </a:r>
            <a:r>
              <a:rPr lang="en-US" sz="5400" dirty="0" smtClean="0"/>
              <a:t> </a:t>
            </a:r>
            <a:r>
              <a:rPr lang="en-US" sz="5400" dirty="0" err="1" smtClean="0"/>
              <a:t>tạo</a:t>
            </a:r>
            <a:r>
              <a:rPr lang="en-US" sz="5400" dirty="0" smtClean="0"/>
              <a:t> </a:t>
            </a:r>
            <a:r>
              <a:rPr lang="en-US" sz="5400" dirty="0" err="1" smtClean="0"/>
              <a:t>thành</a:t>
            </a:r>
            <a:r>
              <a:rPr lang="en-US" sz="5400" dirty="0" smtClean="0"/>
              <a:t> </a:t>
            </a:r>
            <a:r>
              <a:rPr lang="en-US" sz="5400" dirty="0" err="1" smtClean="0"/>
              <a:t>chấm</a:t>
            </a:r>
            <a:r>
              <a:rPr lang="en-US" sz="5400" dirty="0" smtClean="0"/>
              <a:t> </a:t>
            </a:r>
            <a:r>
              <a:rPr lang="en-US" sz="5400" dirty="0" err="1" smtClean="0"/>
              <a:t>và</a:t>
            </a:r>
            <a:r>
              <a:rPr lang="en-US" sz="5400" dirty="0" smtClean="0"/>
              <a:t> </a:t>
            </a:r>
            <a:r>
              <a:rPr lang="en-US" sz="5400" dirty="0" err="1" smtClean="0"/>
              <a:t>nét</a:t>
            </a:r>
            <a:r>
              <a:rPr lang="en-US" sz="5400" dirty="0" smtClean="0"/>
              <a:t>.</a:t>
            </a:r>
          </a:p>
          <a:p>
            <a:r>
              <a:rPr lang="en-US" sz="5400" dirty="0" smtClean="0"/>
              <a:t>-</a:t>
            </a:r>
            <a:r>
              <a:rPr lang="en-US" sz="5400" dirty="0" err="1" smtClean="0"/>
              <a:t>Sắp</a:t>
            </a:r>
            <a:r>
              <a:rPr lang="en-US" sz="5400" dirty="0" smtClean="0"/>
              <a:t> </a:t>
            </a:r>
            <a:r>
              <a:rPr lang="en-US" sz="5400" dirty="0" err="1" smtClean="0"/>
              <a:t>xếp</a:t>
            </a:r>
            <a:r>
              <a:rPr lang="en-US" sz="5400" dirty="0" smtClean="0"/>
              <a:t> </a:t>
            </a:r>
            <a:r>
              <a:rPr lang="en-US" sz="5400" dirty="0" err="1" smtClean="0"/>
              <a:t>xen</a:t>
            </a:r>
            <a:r>
              <a:rPr lang="en-US" sz="5400" dirty="0" smtClean="0"/>
              <a:t> </a:t>
            </a:r>
            <a:r>
              <a:rPr lang="en-US" sz="5400" dirty="0" err="1" smtClean="0"/>
              <a:t>kẽ</a:t>
            </a:r>
            <a:r>
              <a:rPr lang="en-US" sz="5400" dirty="0" smtClean="0"/>
              <a:t> </a:t>
            </a:r>
            <a:r>
              <a:rPr lang="en-US" sz="5400" dirty="0" err="1" smtClean="0"/>
              <a:t>các</a:t>
            </a:r>
            <a:r>
              <a:rPr lang="en-US" sz="5400" dirty="0" smtClean="0"/>
              <a:t> </a:t>
            </a:r>
            <a:r>
              <a:rPr lang="en-US" sz="5400" dirty="0" err="1" smtClean="0"/>
              <a:t>chấm</a:t>
            </a:r>
            <a:r>
              <a:rPr lang="en-US" sz="5400" dirty="0" smtClean="0"/>
              <a:t>, </a:t>
            </a:r>
            <a:r>
              <a:rPr lang="en-US" sz="5400" dirty="0" err="1" smtClean="0"/>
              <a:t>nét</a:t>
            </a:r>
            <a:r>
              <a:rPr lang="en-US" sz="5400" dirty="0" smtClean="0"/>
              <a:t> </a:t>
            </a:r>
            <a:r>
              <a:rPr lang="en-US" sz="5400" dirty="0" err="1" smtClean="0"/>
              <a:t>bằng</a:t>
            </a:r>
            <a:r>
              <a:rPr lang="en-US" sz="5400" dirty="0" smtClean="0"/>
              <a:t> </a:t>
            </a:r>
            <a:r>
              <a:rPr lang="en-US" sz="5400" dirty="0" err="1" smtClean="0"/>
              <a:t>giấy</a:t>
            </a:r>
            <a:r>
              <a:rPr lang="en-US" sz="5400" dirty="0" smtClean="0"/>
              <a:t> </a:t>
            </a:r>
            <a:r>
              <a:rPr lang="en-US" sz="5400" dirty="0" err="1" smtClean="0"/>
              <a:t>có</a:t>
            </a:r>
            <a:r>
              <a:rPr lang="en-US" sz="5400" dirty="0" smtClean="0"/>
              <a:t> </a:t>
            </a:r>
            <a:r>
              <a:rPr lang="en-US" sz="5400" dirty="0" err="1" smtClean="0"/>
              <a:t>thể</a:t>
            </a:r>
            <a:r>
              <a:rPr lang="en-US" sz="5400" dirty="0" smtClean="0"/>
              <a:t> </a:t>
            </a:r>
            <a:r>
              <a:rPr lang="en-US" sz="5400" dirty="0" err="1" smtClean="0"/>
              <a:t>tạo</a:t>
            </a:r>
            <a:r>
              <a:rPr lang="en-US" sz="5400" dirty="0" smtClean="0"/>
              <a:t> </a:t>
            </a:r>
            <a:r>
              <a:rPr lang="en-US" sz="5400" dirty="0" err="1" smtClean="0"/>
              <a:t>được</a:t>
            </a:r>
            <a:r>
              <a:rPr lang="en-US" sz="5400" dirty="0" smtClean="0"/>
              <a:t> </a:t>
            </a:r>
            <a:r>
              <a:rPr lang="en-US" sz="5400" dirty="0" err="1" smtClean="0"/>
              <a:t>bức</a:t>
            </a:r>
            <a:r>
              <a:rPr lang="en-US" sz="5400" dirty="0" smtClean="0"/>
              <a:t> </a:t>
            </a:r>
            <a:r>
              <a:rPr lang="en-US" sz="5400" dirty="0" err="1" smtClean="0"/>
              <a:t>tranh</a:t>
            </a:r>
            <a:r>
              <a:rPr lang="en-US" sz="5400" dirty="0" smtClean="0"/>
              <a:t> </a:t>
            </a:r>
            <a:r>
              <a:rPr lang="en-US" sz="5400" dirty="0" err="1" smtClean="0"/>
              <a:t>về</a:t>
            </a:r>
            <a:r>
              <a:rPr lang="en-US" sz="5400" dirty="0" smtClean="0"/>
              <a:t> </a:t>
            </a:r>
            <a:r>
              <a:rPr lang="en-US" sz="5400" dirty="0" err="1" smtClean="0"/>
              <a:t>rừng</a:t>
            </a:r>
            <a:r>
              <a:rPr lang="en-US" sz="5400" dirty="0" smtClean="0"/>
              <a:t> </a:t>
            </a:r>
            <a:r>
              <a:rPr lang="en-US" sz="5400" dirty="0" err="1" smtClean="0"/>
              <a:t>cây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8197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cây xanh đẹp - Wiki 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76042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114298" y="2571723"/>
            <a:ext cx="16297443" cy="73723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1370927" y="107700"/>
            <a:ext cx="10516273" cy="2216399"/>
          </a:xfrm>
          <a:prstGeom prst="cloudCallout">
            <a:avLst>
              <a:gd name="adj1" fmla="val -40443"/>
              <a:gd name="adj2" fmla="val 589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7602" y="781266"/>
            <a:ext cx="10509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2: KIẾN TẠO KIẾN THỨC- KỸ NĂNG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http://sachthietbigiaoduc.vn/public/1/Books/7902/16228/HF_4408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558" y="3870289"/>
            <a:ext cx="4949500" cy="352271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achthietbigiaoduc.vn/public/1/Books/7902/16228/HF_4408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737" y="3870289"/>
            <a:ext cx="4738688" cy="353777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achthietbigiaoduc.vn/public/1/Books/7902/16228/HF_4408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3887312"/>
            <a:ext cx="4333748" cy="3570826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2719639"/>
            <a:ext cx="8382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Cách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tạo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bức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tranh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rừng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9726" y="7882599"/>
            <a:ext cx="4048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</a:rPr>
              <a:t>Bước</a:t>
            </a:r>
            <a:r>
              <a:rPr lang="en-US" sz="2800" dirty="0" smtClean="0">
                <a:latin typeface="Times New Roman" panose="02020603050405020304" pitchFamily="18" charset="0"/>
              </a:rPr>
              <a:t> 1: </a:t>
            </a:r>
            <a:r>
              <a:rPr lang="en-US" sz="2800" dirty="0" err="1" smtClean="0">
                <a:latin typeface="Times New Roman" panose="02020603050405020304" pitchFamily="18" charset="0"/>
              </a:rPr>
              <a:t>Xé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dán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giấy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nền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bức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tranh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63510" y="7921334"/>
            <a:ext cx="4048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</a:rPr>
              <a:t>Bước</a:t>
            </a:r>
            <a:r>
              <a:rPr lang="en-US" sz="2800" dirty="0" smtClean="0">
                <a:latin typeface="Times New Roman" panose="02020603050405020304" pitchFamily="18" charset="0"/>
              </a:rPr>
              <a:t> 3: </a:t>
            </a:r>
            <a:r>
              <a:rPr lang="en-US" sz="2800" dirty="0" err="1" smtClean="0">
                <a:latin typeface="Times New Roman" panose="02020603050405020304" pitchFamily="18" charset="0"/>
              </a:rPr>
              <a:t>Dán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chấm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lá</a:t>
            </a:r>
            <a:r>
              <a:rPr lang="en-US" sz="2800" dirty="0" smtClean="0">
                <a:latin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</a:rPr>
              <a:t>hoa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quả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76989" y="7846120"/>
            <a:ext cx="4104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</a:rPr>
              <a:t>Bước</a:t>
            </a:r>
            <a:r>
              <a:rPr lang="en-US" sz="2800" dirty="0" smtClean="0">
                <a:latin typeface="Times New Roman" panose="02020603050405020304" pitchFamily="18" charset="0"/>
              </a:rPr>
              <a:t> 2: </a:t>
            </a:r>
            <a:r>
              <a:rPr lang="en-US" sz="2800" dirty="0" err="1" smtClean="0">
                <a:latin typeface="Times New Roman" panose="02020603050405020304" pitchFamily="18" charset="0"/>
              </a:rPr>
              <a:t>Sắp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xếp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dán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nét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giấy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cành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cây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5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cây xanh đẹp - Wiki 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76042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 rot="202326">
            <a:off x="1751988" y="521333"/>
            <a:ext cx="8465608" cy="2216399"/>
          </a:xfrm>
          <a:prstGeom prst="cloudCallout">
            <a:avLst>
              <a:gd name="adj1" fmla="val -40443"/>
              <a:gd name="adj2" fmla="val 589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1028700"/>
            <a:ext cx="10509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 THAM KHẢO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2" name="Picture 4" descr="http://sachthietbigiaoduc.vn/public/1/Books/7902/16228/HF_4408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44" y="3328481"/>
            <a:ext cx="8755505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achthietbigiaoduc.vn/public/1/Books/7902/16228/HF_4408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242" y="3355232"/>
            <a:ext cx="4251683" cy="618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achthietbigiaoduc.vn/public/1/Books/7902/16228/HF_4408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008" y="3314700"/>
            <a:ext cx="4257675" cy="622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cây xanh đẹp - Wiki 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8" y="-34844"/>
            <a:ext cx="18476042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 rot="202326">
            <a:off x="1751988" y="521333"/>
            <a:ext cx="8465608" cy="2216399"/>
          </a:xfrm>
          <a:prstGeom prst="cloudCallout">
            <a:avLst>
              <a:gd name="adj1" fmla="val -40443"/>
              <a:gd name="adj2" fmla="val 589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1028700"/>
            <a:ext cx="10509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 THAM KHẢO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924" t="10897" r="7442" b="11674"/>
          <a:stretch/>
        </p:blipFill>
        <p:spPr>
          <a:xfrm>
            <a:off x="767432" y="2980735"/>
            <a:ext cx="6078620" cy="5532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8518" t="10051" r="7778" b="11048"/>
          <a:stretch/>
        </p:blipFill>
        <p:spPr>
          <a:xfrm>
            <a:off x="6941415" y="3411964"/>
            <a:ext cx="5551548" cy="43985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8519" t="9799" r="8519" b="9799"/>
          <a:stretch/>
        </p:blipFill>
        <p:spPr>
          <a:xfrm>
            <a:off x="12172703" y="291300"/>
            <a:ext cx="5338874" cy="38134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9260" t="9699" r="7777" b="10705"/>
          <a:stretch/>
        </p:blipFill>
        <p:spPr>
          <a:xfrm rot="1130386">
            <a:off x="12464818" y="5823702"/>
            <a:ext cx="5486400" cy="3869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26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830</TotalTime>
  <Words>472</Words>
  <Application>Microsoft Office PowerPoint</Application>
  <PresentationFormat>Custom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Times New Roman</vt:lpstr>
      <vt:lpstr>Arial</vt:lpstr>
      <vt:lpstr>Livvic Bold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Day in My Life</dc:title>
  <dc:creator>dell</dc:creator>
  <cp:lastModifiedBy>anh phuong</cp:lastModifiedBy>
  <cp:revision>153</cp:revision>
  <dcterms:created xsi:type="dcterms:W3CDTF">2006-08-16T00:00:00Z</dcterms:created>
  <dcterms:modified xsi:type="dcterms:W3CDTF">2023-01-09T02:23:17Z</dcterms:modified>
  <dc:identifier>DAEwasUvSSg</dc:identifier>
</cp:coreProperties>
</file>