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0" r:id="rId2"/>
    <p:sldId id="327" r:id="rId3"/>
    <p:sldId id="331" r:id="rId4"/>
    <p:sldId id="347" r:id="rId5"/>
    <p:sldId id="332" r:id="rId6"/>
    <p:sldId id="333" r:id="rId7"/>
    <p:sldId id="344" r:id="rId8"/>
  </p:sldIdLst>
  <p:sldSz cx="9144000" cy="6858000" type="screen4x3"/>
  <p:notesSz cx="6858000" cy="9144000"/>
  <p:defaultTextStyle>
    <a:defPPr>
      <a:defRPr lang="vi-V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57" autoAdjust="0"/>
    <p:restoredTop sz="94660"/>
  </p:normalViewPr>
  <p:slideViewPr>
    <p:cSldViewPr>
      <p:cViewPr varScale="1">
        <p:scale>
          <a:sx n="69" d="100"/>
          <a:sy n="69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8E05329-9730-40BE-8B9B-4ABE2368E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010B07-C059-402B-9318-F0F4E0D99645}" type="datetimeFigureOut">
              <a:rPr lang="vi-VN"/>
              <a:pPr>
                <a:defRPr/>
              </a:pPr>
              <a:t>20/12/2022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C02BD1A-3413-42F3-83D6-16AF7E0E9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9DFA2E7-214C-44C4-BB4C-D6077D0D7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C0DB52-38A4-413E-B5F8-D09B1CDD5FBB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678589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014FBF0-7DAF-4D27-B738-3C9C3D2CC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BDD42B-A73D-4902-94AA-155EBB8D856E}" type="datetimeFigureOut">
              <a:rPr lang="vi-VN"/>
              <a:pPr>
                <a:defRPr/>
              </a:pPr>
              <a:t>20/12/2022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4D2D93A-1A88-4767-85DF-462811BFE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464F901-E0EE-4BE0-A9F1-4E13182AF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4491D-5CF1-40FE-BEC1-1090F97C6F42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476430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CB6B03B-3E96-4C77-A7D2-94BE1FD72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8E785-B22D-4A8F-A76B-AF5683FDD827}" type="datetimeFigureOut">
              <a:rPr lang="vi-VN"/>
              <a:pPr>
                <a:defRPr/>
              </a:pPr>
              <a:t>20/12/2022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1B6F464-303A-43B7-A97C-58593232F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EB00A38-1CE0-4656-A639-6ED618E84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6ECF2-8923-4AF5-84F8-86954F24A77A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098821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6135890-D6F3-4D68-BCB3-F4AC186C0D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452A33-9800-45D8-8840-FDBDDA725025}" type="datetimeFigureOut">
              <a:rPr lang="vi-VN"/>
              <a:pPr>
                <a:defRPr/>
              </a:pPr>
              <a:t>20/12/2022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495B7F6-2E97-4476-9929-576090467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A604693-3060-4D2C-8E40-50FFDA19A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EFEB0-271C-425A-A495-B73042AC334B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430516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6072C89-1C0E-4399-9D6F-E2D3CE5DF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D9254-84C1-40B6-9578-022C50B84E7B}" type="datetimeFigureOut">
              <a:rPr lang="vi-VN"/>
              <a:pPr>
                <a:defRPr/>
              </a:pPr>
              <a:t>20/12/2022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114406D-CE2A-45CD-82E0-D7D697CF6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8BE3659-8D6B-4EF4-B972-01B61A571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D8A63D-47DB-47A0-9DF7-A18E5AB699B1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4042228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AC2200B8-129A-4C4A-9C88-7D177DB87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3E0B9-92D2-4918-811E-61519BDFC22B}" type="datetimeFigureOut">
              <a:rPr lang="vi-VN"/>
              <a:pPr>
                <a:defRPr/>
              </a:pPr>
              <a:t>20/12/2022</a:t>
            </a:fld>
            <a:endParaRPr lang="vi-VN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10F6CDE5-3EA6-437E-B238-AE2EC1791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6DBDB8F8-ED5C-4519-88D5-B5F0BB2FB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BC7E0-98B3-43A4-9689-B934C69D6D93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003328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3">
            <a:extLst>
              <a:ext uri="{FF2B5EF4-FFF2-40B4-BE49-F238E27FC236}">
                <a16:creationId xmlns="" xmlns:a16="http://schemas.microsoft.com/office/drawing/2014/main" id="{A51BDE93-1F1A-4066-BCB2-CCCE3AFB4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AD58C1-400C-4AED-8BCB-62723F6D1040}" type="datetimeFigureOut">
              <a:rPr lang="vi-VN"/>
              <a:pPr>
                <a:defRPr/>
              </a:pPr>
              <a:t>20/12/2022</a:t>
            </a:fld>
            <a:endParaRPr lang="vi-VN"/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5F887B03-3965-4F8B-86D1-20794A49B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9" name="Slide Number Placeholder 5">
            <a:extLst>
              <a:ext uri="{FF2B5EF4-FFF2-40B4-BE49-F238E27FC236}">
                <a16:creationId xmlns="" xmlns:a16="http://schemas.microsoft.com/office/drawing/2014/main" id="{4A02FC38-9422-450B-A6E2-43FA19274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1C5286-ADC4-435B-9A4F-D1459D47C2F5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708737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3">
            <a:extLst>
              <a:ext uri="{FF2B5EF4-FFF2-40B4-BE49-F238E27FC236}">
                <a16:creationId xmlns="" xmlns:a16="http://schemas.microsoft.com/office/drawing/2014/main" id="{3B69CEDF-6649-4DB7-B465-0A5145345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EDA46-3205-484A-91D7-F965948EF0DD}" type="datetimeFigureOut">
              <a:rPr lang="vi-VN"/>
              <a:pPr>
                <a:defRPr/>
              </a:pPr>
              <a:t>20/12/2022</a:t>
            </a:fld>
            <a:endParaRPr lang="vi-VN"/>
          </a:p>
        </p:txBody>
      </p:sp>
      <p:sp>
        <p:nvSpPr>
          <p:cNvPr id="4" name="Footer Placeholder 4">
            <a:extLst>
              <a:ext uri="{FF2B5EF4-FFF2-40B4-BE49-F238E27FC236}">
                <a16:creationId xmlns="" xmlns:a16="http://schemas.microsoft.com/office/drawing/2014/main" id="{065EBD59-0BCD-4E58-A14F-40FC9307A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Slide Number Placeholder 5">
            <a:extLst>
              <a:ext uri="{FF2B5EF4-FFF2-40B4-BE49-F238E27FC236}">
                <a16:creationId xmlns="" xmlns:a16="http://schemas.microsoft.com/office/drawing/2014/main" id="{317AC3BF-1560-4453-8FD8-24655574E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895505-5338-4C5B-AF0A-AF150C7A5755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971080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="" xmlns:a16="http://schemas.microsoft.com/office/drawing/2014/main" id="{E56434D0-6FB4-480B-AD3D-94596418E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9432D-4F05-4775-9843-E3208CC4C513}" type="datetimeFigureOut">
              <a:rPr lang="vi-VN"/>
              <a:pPr>
                <a:defRPr/>
              </a:pPr>
              <a:t>20/12/2022</a:t>
            </a:fld>
            <a:endParaRPr lang="vi-VN"/>
          </a:p>
        </p:txBody>
      </p:sp>
      <p:sp>
        <p:nvSpPr>
          <p:cNvPr id="3" name="Footer Placeholder 4">
            <a:extLst>
              <a:ext uri="{FF2B5EF4-FFF2-40B4-BE49-F238E27FC236}">
                <a16:creationId xmlns="" xmlns:a16="http://schemas.microsoft.com/office/drawing/2014/main" id="{7D9E277D-51A6-4B04-9D55-BDC6FFEC2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4" name="Slide Number Placeholder 5">
            <a:extLst>
              <a:ext uri="{FF2B5EF4-FFF2-40B4-BE49-F238E27FC236}">
                <a16:creationId xmlns="" xmlns:a16="http://schemas.microsoft.com/office/drawing/2014/main" id="{2B0E05BE-F2B8-43CC-A33A-11DDDE155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E6940-5B85-4363-9C73-52F078141379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195123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BEC140F2-E22D-4582-90B0-154052590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E154C7-2C15-4B39-90EE-A27AF3DBEA18}" type="datetimeFigureOut">
              <a:rPr lang="vi-VN"/>
              <a:pPr>
                <a:defRPr/>
              </a:pPr>
              <a:t>20/12/2022</a:t>
            </a:fld>
            <a:endParaRPr lang="vi-VN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B70CC906-F047-4C8B-B5F2-A2C4BD3C9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A70032DF-B537-427D-AB90-5F97609E1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CBFAB-2C4B-4E06-B4E1-440C057CE73D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66075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864B23BA-85ED-4414-B9AA-27A62257EC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84B22D-8E03-4D4A-B6CB-44D3D82E0D65}" type="datetimeFigureOut">
              <a:rPr lang="vi-VN"/>
              <a:pPr>
                <a:defRPr/>
              </a:pPr>
              <a:t>20/12/2022</a:t>
            </a:fld>
            <a:endParaRPr lang="vi-VN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C5C76197-C301-4D5D-A41D-E0D4BE891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9B82C284-0B34-4DA7-8A1F-B880744F7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55B3AE-1F2D-4C1A-9C09-6E392F5AAE37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778284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="" xmlns:a16="http://schemas.microsoft.com/office/drawing/2014/main" id="{4BE5C665-ACB7-4289-9CDA-5DCFFE1CC7C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vi-VN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="" xmlns:a16="http://schemas.microsoft.com/office/drawing/2014/main" id="{E5257E11-1437-499D-84C6-52B0DB90EBF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vi-V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87267F7-FD89-4EAB-9DC4-EAFE316655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FFB0BEB-A4B9-47F1-9EE0-ABAA4C567462}" type="datetimeFigureOut">
              <a:rPr lang="vi-VN"/>
              <a:pPr>
                <a:defRPr/>
              </a:pPr>
              <a:t>20/12/2022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69CF092-0965-4E13-BFA3-F4797323E1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62808FD-6EB1-428F-9177-C2FA5A5C3C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F2AA3083-13A1-4A83-9770-3DB73F8D98A1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WordArt 8">
            <a:extLst>
              <a:ext uri="{FF2B5EF4-FFF2-40B4-BE49-F238E27FC236}">
                <a16:creationId xmlns="" xmlns:a16="http://schemas.microsoft.com/office/drawing/2014/main" id="{8C9A996F-D71A-4A69-A294-E5BEED64E25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357422" y="1781936"/>
            <a:ext cx="4119578" cy="1143008"/>
          </a:xfrm>
          <a:prstGeom prst="rect">
            <a:avLst/>
          </a:prstGeom>
        </p:spPr>
        <p:txBody>
          <a:bodyPr wrap="none" fromWordArt="1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4000" b="1" kern="10" dirty="0">
                <a:ln w="9525">
                  <a:noFill/>
                  <a:round/>
                  <a:headEnd/>
                  <a:tailEnd/>
                </a:ln>
                <a:solidFill>
                  <a:srgbClr val="008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5000" endA="300" endPos="45500" dir="5400000" sy="-100000" algn="bl" rotWithShape="0"/>
                </a:effectLst>
                <a:latin typeface="Times New Roman"/>
                <a:cs typeface="Times New Roman"/>
              </a:rPr>
              <a:t>Môn: Toán</a:t>
            </a:r>
          </a:p>
        </p:txBody>
      </p:sp>
      <p:sp>
        <p:nvSpPr>
          <p:cNvPr id="8" name="WordArt 8">
            <a:extLst>
              <a:ext uri="{FF2B5EF4-FFF2-40B4-BE49-F238E27FC236}">
                <a16:creationId xmlns="" xmlns:a16="http://schemas.microsoft.com/office/drawing/2014/main" id="{327588A0-F03B-432F-92A6-C88DB2DEA47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656696" y="4071755"/>
            <a:ext cx="5830608" cy="725397"/>
          </a:xfrm>
          <a:prstGeom prst="rect">
            <a:avLst/>
          </a:prstGeom>
        </p:spPr>
        <p:txBody>
          <a:bodyPr wrap="none" fromWordArt="1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kern="10" dirty="0" err="1">
                <a:ln w="9525">
                  <a:noFill/>
                  <a:round/>
                  <a:headEnd/>
                  <a:tailEnd/>
                </a:ln>
                <a:solidFill>
                  <a:srgbClr val="C0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5000" endA="300" endPos="45500" dir="5400000" sy="-100000" algn="bl" rotWithShape="0"/>
                </a:effectLst>
                <a:latin typeface="Times New Roman"/>
                <a:cs typeface="Times New Roman"/>
              </a:rPr>
              <a:t>Bài</a:t>
            </a:r>
            <a:r>
              <a:rPr lang="en-US" sz="3600" b="1" kern="10" dirty="0">
                <a:ln w="9525">
                  <a:noFill/>
                  <a:round/>
                  <a:headEnd/>
                  <a:tailEnd/>
                </a:ln>
                <a:solidFill>
                  <a:srgbClr val="C0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5000" endA="300" endPos="45500" dir="5400000" sy="-100000" algn="bl" rotWithShape="0"/>
                </a:effectLst>
                <a:latin typeface="Times New Roman"/>
                <a:cs typeface="Times New Roman"/>
              </a:rPr>
              <a:t> 14: </a:t>
            </a:r>
            <a:r>
              <a:rPr lang="en-US" sz="3600" b="1" kern="10" dirty="0" err="1">
                <a:ln w="9525">
                  <a:noFill/>
                  <a:round/>
                  <a:headEnd/>
                  <a:tailEnd/>
                </a:ln>
                <a:solidFill>
                  <a:srgbClr val="C0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5000" endA="300" endPos="45500" dir="5400000" sy="-100000" algn="bl" rotWithShape="0"/>
                </a:effectLst>
                <a:latin typeface="Times New Roman"/>
                <a:cs typeface="Times New Roman"/>
              </a:rPr>
              <a:t>Tiết</a:t>
            </a:r>
            <a:r>
              <a:rPr lang="en-US" sz="3600" b="1" kern="10" dirty="0">
                <a:ln w="9525">
                  <a:noFill/>
                  <a:round/>
                  <a:headEnd/>
                  <a:tailEnd/>
                </a:ln>
                <a:solidFill>
                  <a:srgbClr val="C0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5000" endA="300" endPos="45500" dir="5400000" sy="-100000" algn="bl" rotWithShape="0"/>
                </a:effectLst>
                <a:latin typeface="Times New Roman"/>
                <a:cs typeface="Times New Roman"/>
              </a:rPr>
              <a:t> 2 </a:t>
            </a:r>
            <a:r>
              <a:rPr lang="en-US" sz="3600" b="1" kern="10" dirty="0" err="1">
                <a:ln w="9525">
                  <a:noFill/>
                  <a:round/>
                  <a:headEnd/>
                  <a:tailEnd/>
                </a:ln>
                <a:solidFill>
                  <a:srgbClr val="C0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5000" endA="300" endPos="45500" dir="5400000" sy="-100000" algn="bl" rotWithShape="0"/>
                </a:effectLst>
                <a:latin typeface="Times New Roman"/>
                <a:cs typeface="Times New Roman"/>
              </a:rPr>
              <a:t>Luyện</a:t>
            </a:r>
            <a:r>
              <a:rPr lang="en-US" sz="3600" b="1" kern="10" dirty="0">
                <a:ln w="9525">
                  <a:noFill/>
                  <a:round/>
                  <a:headEnd/>
                  <a:tailEnd/>
                </a:ln>
                <a:solidFill>
                  <a:srgbClr val="C0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5000" endA="300" endPos="45500" dir="5400000" sy="-100000" algn="bl" rotWithShape="0"/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noFill/>
                  <a:round/>
                  <a:headEnd/>
                  <a:tailEnd/>
                </a:ln>
                <a:solidFill>
                  <a:srgbClr val="C0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5000" endA="300" endPos="45500" dir="5400000" sy="-100000" algn="bl" rotWithShape="0"/>
                </a:effectLst>
                <a:latin typeface="Times New Roman"/>
                <a:cs typeface="Times New Roman"/>
              </a:rPr>
              <a:t>tập</a:t>
            </a:r>
            <a:endParaRPr lang="en-US" sz="3600" b="1" kern="10" dirty="0">
              <a:ln w="9525">
                <a:noFill/>
                <a:round/>
                <a:headEnd/>
                <a:tailEnd/>
              </a:ln>
              <a:solidFill>
                <a:srgbClr val="C00000"/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  <a:reflection blurRad="6350" stA="55000" endA="300" endPos="45500" dir="5400000" sy="-100000" algn="bl" rotWithShape="0"/>
              </a:effectLst>
              <a:latin typeface="Times New Roman"/>
              <a:cs typeface="Times New Roman"/>
            </a:endParaRPr>
          </a:p>
        </p:txBody>
      </p:sp>
      <p:sp>
        <p:nvSpPr>
          <p:cNvPr id="9" name="WordArt 8">
            <a:extLst>
              <a:ext uri="{FF2B5EF4-FFF2-40B4-BE49-F238E27FC236}">
                <a16:creationId xmlns="" xmlns:a16="http://schemas.microsoft.com/office/drawing/2014/main" id="{4917AB68-1DCC-4783-97B9-BB4E74D8136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346659" y="3006072"/>
            <a:ext cx="4119578" cy="1143008"/>
          </a:xfrm>
          <a:prstGeom prst="rect">
            <a:avLst/>
          </a:prstGeom>
        </p:spPr>
        <p:txBody>
          <a:bodyPr wrap="none" fromWordArt="1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kern="10" dirty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5000" endA="300" endPos="45500" dir="5400000" sy="-100000" algn="bl" rotWithShape="0"/>
                </a:effectLst>
                <a:latin typeface="Times New Roman"/>
                <a:cs typeface="Times New Roman"/>
              </a:rPr>
              <a:t>LỚP 1</a:t>
            </a:r>
            <a:endParaRPr lang="vi-VN" sz="4000" b="1" kern="10" dirty="0">
              <a:ln w="9525">
                <a:noFill/>
                <a:round/>
                <a:headEnd/>
                <a:tailEnd/>
              </a:ln>
              <a:solidFill>
                <a:srgbClr val="FF0000"/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  <a:reflection blurRad="6350" stA="55000" endA="300" endPos="45500" dir="5400000" sy="-100000" algn="bl" rotWithShape="0"/>
              </a:effectLst>
              <a:latin typeface="Times New Roman"/>
              <a:cs typeface="Times New Roman"/>
            </a:endParaRPr>
          </a:p>
        </p:txBody>
      </p:sp>
      <p:sp>
        <p:nvSpPr>
          <p:cNvPr id="2054" name="TextBox 1">
            <a:extLst>
              <a:ext uri="{FF2B5EF4-FFF2-40B4-BE49-F238E27FC236}">
                <a16:creationId xmlns="" xmlns:a16="http://schemas.microsoft.com/office/drawing/2014/main" id="{0D8508F1-989D-47A2-AFF6-EA55E90DEC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3" y="260648"/>
            <a:ext cx="9145016" cy="1138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000" dirty="0" smtClean="0"/>
              <a:t>    </a:t>
            </a:r>
            <a:r>
              <a:rPr lang="vi-VN" altLang="en-US" sz="2800" b="1" dirty="0" smtClean="0">
                <a:solidFill>
                  <a:srgbClr val="FF0000"/>
                </a:solidFill>
                <a:latin typeface="+mj-lt"/>
              </a:rPr>
              <a:t>PHÒNG GIÁO DỤC &amp; ĐÀO TẠO LONG BIÊN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vi-VN" altLang="en-US" sz="2800" b="1" smtClean="0">
                <a:solidFill>
                  <a:srgbClr val="FF0000"/>
                </a:solidFill>
              </a:rPr>
              <a:t>            </a:t>
            </a:r>
            <a:r>
              <a:rPr lang="en-US" altLang="en-US" sz="2800" b="1" smtClean="0">
                <a:solidFill>
                  <a:srgbClr val="FF0000"/>
                </a:solidFill>
              </a:rPr>
              <a:t>TRƯỜNG TIỂU HỌC THƯỢNG THANH</a:t>
            </a:r>
            <a:endParaRPr lang="en-US" altLang="en-US" sz="2800" b="1" dirty="0">
              <a:solidFill>
                <a:srgbClr val="FF0000"/>
              </a:solidFill>
            </a:endParaRPr>
          </a:p>
        </p:txBody>
      </p:sp>
      <p:sp>
        <p:nvSpPr>
          <p:cNvPr id="2055" name="TextBox 2">
            <a:extLst>
              <a:ext uri="{FF2B5EF4-FFF2-40B4-BE49-F238E27FC236}">
                <a16:creationId xmlns="" xmlns:a16="http://schemas.microsoft.com/office/drawing/2014/main" id="{5BDDE381-D566-43DE-87AA-35F065C033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4300" y="6002338"/>
            <a:ext cx="48355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Ngày  tháng  năm 2020</a:t>
            </a:r>
          </a:p>
        </p:txBody>
      </p:sp>
    </p:spTree>
    <p:extLst>
      <p:ext uri="{BB962C8B-B14F-4D97-AF65-F5344CB8AC3E}">
        <p14:creationId xmlns:p14="http://schemas.microsoft.com/office/powerpoint/2010/main" val="1386217458"/>
      </p:ext>
    </p:extLst>
  </p:cSld>
  <p:clrMapOvr>
    <a:masterClrMapping/>
  </p:clrMapOvr>
  <p:transition advTm="1068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7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770" decel="100000"/>
                                        <p:tgtEl>
                                          <p:spTgt spid="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7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770" decel="100000"/>
                                        <p:tgtEl>
                                          <p:spTgt spid="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8" dur="77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0" dur="77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="" xmlns:a16="http://schemas.microsoft.com/office/drawing/2014/main" id="{12680981-045B-46F7-9794-414DFD7623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="" xmlns:a16="http://schemas.microsoft.com/office/drawing/2014/main" id="{6F76EF75-AF91-4EF0-B109-6B6B1DE36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A screenshot of a cell phone&#10;&#10;Description automatically generated">
            <a:extLst>
              <a:ext uri="{FF2B5EF4-FFF2-40B4-BE49-F238E27FC236}">
                <a16:creationId xmlns="" xmlns:a16="http://schemas.microsoft.com/office/drawing/2014/main" id="{31B9CC7C-49AB-4BB3-82B4-687AAEBF90B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1" t="26088" r="961" b="48658"/>
          <a:stretch/>
        </p:blipFill>
        <p:spPr>
          <a:xfrm>
            <a:off x="-623105" y="620688"/>
            <a:ext cx="9767105" cy="5167857"/>
          </a:xfrm>
        </p:spPr>
      </p:pic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4FEFBA82-6198-4717-9B45-C1719F47B7CD}"/>
              </a:ext>
            </a:extLst>
          </p:cNvPr>
          <p:cNvSpPr txBox="1"/>
          <p:nvPr/>
        </p:nvSpPr>
        <p:spPr>
          <a:xfrm>
            <a:off x="4572000" y="1196752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D9B27B4A-1C17-4378-854A-2039FF067E93}"/>
              </a:ext>
            </a:extLst>
          </p:cNvPr>
          <p:cNvSpPr txBox="1"/>
          <p:nvPr/>
        </p:nvSpPr>
        <p:spPr>
          <a:xfrm>
            <a:off x="5508104" y="156608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FF0000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27049330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="" xmlns:a16="http://schemas.microsoft.com/office/drawing/2014/main" id="{25DB70C6-FA59-4F2F-85A0-318C6E7E3D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="" xmlns:a16="http://schemas.microsoft.com/office/drawing/2014/main" id="{EE5D21D0-C4C6-44E5-8D5F-3AFA23CB63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A screenshot of a cell phone&#10;&#10;Description automatically generated">
            <a:extLst>
              <a:ext uri="{FF2B5EF4-FFF2-40B4-BE49-F238E27FC236}">
                <a16:creationId xmlns="" xmlns:a16="http://schemas.microsoft.com/office/drawing/2014/main" id="{DCD20505-5244-4E13-9210-20024A6EDF1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1" t="49953" r="961" b="22175"/>
          <a:stretch/>
        </p:blipFill>
        <p:spPr>
          <a:xfrm>
            <a:off x="-732618" y="836712"/>
            <a:ext cx="9841093" cy="5746650"/>
          </a:xfrm>
        </p:spPr>
      </p:pic>
      <p:sp>
        <p:nvSpPr>
          <p:cNvPr id="3" name="Oval 2">
            <a:extLst>
              <a:ext uri="{FF2B5EF4-FFF2-40B4-BE49-F238E27FC236}">
                <a16:creationId xmlns="" xmlns:a16="http://schemas.microsoft.com/office/drawing/2014/main" id="{F3EDF6F9-832F-4C57-8D01-342C9A8EC262}"/>
              </a:ext>
            </a:extLst>
          </p:cNvPr>
          <p:cNvSpPr/>
          <p:nvPr/>
        </p:nvSpPr>
        <p:spPr>
          <a:xfrm>
            <a:off x="2987824" y="2132856"/>
            <a:ext cx="2736304" cy="252028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372200" y="479715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H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028656" y="5169963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532712" y="517344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C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6196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BEADD35C-C66D-4D51-B830-A674F104F3BF}"/>
              </a:ext>
            </a:extLst>
          </p:cNvPr>
          <p:cNvSpPr txBox="1"/>
          <p:nvPr/>
        </p:nvSpPr>
        <p:spPr>
          <a:xfrm>
            <a:off x="2286000" y="2505670"/>
            <a:ext cx="4572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5400">
                <a:solidFill>
                  <a:srgbClr val="FF0000"/>
                </a:solidFill>
                <a:latin typeface="+mn-lt"/>
              </a:rPr>
              <a:t>NGHỈ GIỮA GIỜ</a:t>
            </a:r>
          </a:p>
        </p:txBody>
      </p:sp>
    </p:spTree>
    <p:extLst>
      <p:ext uri="{BB962C8B-B14F-4D97-AF65-F5344CB8AC3E}">
        <p14:creationId xmlns:p14="http://schemas.microsoft.com/office/powerpoint/2010/main" val="668450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="" xmlns:a16="http://schemas.microsoft.com/office/drawing/2014/main" id="{54AF272D-26CB-4794-A2E6-C8D73CFFAC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1142"/>
            <a:ext cx="9144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="" xmlns:a16="http://schemas.microsoft.com/office/drawing/2014/main" id="{A98C036B-A9F4-4E3F-9905-7B44ABDDD4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="" xmlns:a16="http://schemas.microsoft.com/office/drawing/2014/main" id="{A708E5D9-433F-4E6A-9483-5401CEB7D76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961" t="21316" r="961" b="59592"/>
          <a:stretch/>
        </p:blipFill>
        <p:spPr>
          <a:xfrm>
            <a:off x="-378550" y="1402671"/>
            <a:ext cx="9901100" cy="3960440"/>
          </a:xfrm>
        </p:spPr>
      </p:pic>
      <p:sp>
        <p:nvSpPr>
          <p:cNvPr id="4" name="Oval 3">
            <a:extLst>
              <a:ext uri="{FF2B5EF4-FFF2-40B4-BE49-F238E27FC236}">
                <a16:creationId xmlns="" xmlns:a16="http://schemas.microsoft.com/office/drawing/2014/main" id="{E553AFA1-15A9-488B-B050-82CF7739D647}"/>
              </a:ext>
            </a:extLst>
          </p:cNvPr>
          <p:cNvSpPr/>
          <p:nvPr/>
        </p:nvSpPr>
        <p:spPr>
          <a:xfrm>
            <a:off x="6660232" y="3956898"/>
            <a:ext cx="792088" cy="64807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170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E0F33DC-02EA-42C6-9591-51CACEE560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F720B1B-F744-4419-B215-260F633921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B033DB45-F563-4CAC-867C-84D21CEEEB1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77" t="40550" r="375" b="21651"/>
          <a:stretch/>
        </p:blipFill>
        <p:spPr>
          <a:xfrm>
            <a:off x="-12863" y="0"/>
            <a:ext cx="9324528" cy="7297457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="" xmlns:a16="http://schemas.microsoft.com/office/drawing/2014/main" id="{CB5A55A7-9896-43F2-B3E3-25482C158CA4}"/>
              </a:ext>
            </a:extLst>
          </p:cNvPr>
          <p:cNvSpPr/>
          <p:nvPr/>
        </p:nvSpPr>
        <p:spPr>
          <a:xfrm>
            <a:off x="5004048" y="3284984"/>
            <a:ext cx="432048" cy="4320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="" xmlns:a16="http://schemas.microsoft.com/office/drawing/2014/main" id="{B52A9801-2A9F-46F5-8F1C-9044718C8458}"/>
              </a:ext>
            </a:extLst>
          </p:cNvPr>
          <p:cNvSpPr/>
          <p:nvPr/>
        </p:nvSpPr>
        <p:spPr>
          <a:xfrm>
            <a:off x="2627784" y="6309320"/>
            <a:ext cx="432048" cy="4320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910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3D596DA-FBBC-41AA-88DF-B6B59AFE0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Củng cố, dặn dò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5569BB9-7A28-4DEF-99B1-1AE73AD29C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Hoàn thành bài ở vở BT Toán (tr.88, 89)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770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867</TotalTime>
  <Words>56</Words>
  <Application>Microsoft Office PowerPoint</Application>
  <PresentationFormat>On-screen Show (4:3)</PresentationFormat>
  <Paragraphs>14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Củng cố, dặn dò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Welcome</dc:creator>
  <cp:lastModifiedBy>Administrator</cp:lastModifiedBy>
  <cp:revision>70</cp:revision>
  <dcterms:created xsi:type="dcterms:W3CDTF">2020-03-23T01:55:28Z</dcterms:created>
  <dcterms:modified xsi:type="dcterms:W3CDTF">2022-12-20T03:48:34Z</dcterms:modified>
</cp:coreProperties>
</file>