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8" r:id="rId2"/>
    <p:sldId id="321" r:id="rId3"/>
    <p:sldId id="322" r:id="rId4"/>
    <p:sldId id="325" r:id="rId5"/>
    <p:sldId id="323" r:id="rId6"/>
    <p:sldId id="324" r:id="rId7"/>
    <p:sldId id="326" r:id="rId8"/>
    <p:sldId id="345" r:id="rId9"/>
    <p:sldId id="346" r:id="rId10"/>
    <p:sldId id="317" r:id="rId11"/>
    <p:sldId id="319" r:id="rId12"/>
    <p:sldId id="320" r:id="rId13"/>
    <p:sldId id="329" r:id="rId14"/>
  </p:sldIdLst>
  <p:sldSz cx="9144000" cy="6858000" type="screen4x3"/>
  <p:notesSz cx="6858000" cy="9144000"/>
  <p:defaultTextStyle>
    <a:defPPr>
      <a:defRPr lang="vi-V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57" autoAdjust="0"/>
    <p:restoredTop sz="94660"/>
  </p:normalViewPr>
  <p:slideViewPr>
    <p:cSldViewPr>
      <p:cViewPr varScale="1">
        <p:scale>
          <a:sx n="52" d="100"/>
          <a:sy n="52" d="100"/>
        </p:scale>
        <p:origin x="90" y="4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8E05329-9730-40BE-8B9B-4ABE2368E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010B07-C059-402B-9318-F0F4E0D99645}" type="datetimeFigureOut">
              <a:rPr lang="vi-VN"/>
              <a:pPr>
                <a:defRPr/>
              </a:pPr>
              <a:t>11/12/2020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C02BD1A-3413-42F3-83D6-16AF7E0E9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9DFA2E7-214C-44C4-BB4C-D6077D0D7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C0DB52-38A4-413E-B5F8-D09B1CDD5FBB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678589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014FBF0-7DAF-4D27-B738-3C9C3D2CC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BDD42B-A73D-4902-94AA-155EBB8D856E}" type="datetimeFigureOut">
              <a:rPr lang="vi-VN"/>
              <a:pPr>
                <a:defRPr/>
              </a:pPr>
              <a:t>11/12/2020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4D2D93A-1A88-4767-85DF-462811BFE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464F901-E0EE-4BE0-A9F1-4E13182AF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4491D-5CF1-40FE-BEC1-1090F97C6F42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476430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CB6B03B-3E96-4C77-A7D2-94BE1FD72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8E785-B22D-4A8F-A76B-AF5683FDD827}" type="datetimeFigureOut">
              <a:rPr lang="vi-VN"/>
              <a:pPr>
                <a:defRPr/>
              </a:pPr>
              <a:t>11/12/2020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1B6F464-303A-43B7-A97C-58593232F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EB00A38-1CE0-4656-A639-6ED618E84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6ECF2-8923-4AF5-84F8-86954F24A77A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098821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6135890-D6F3-4D68-BCB3-F4AC186C0D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452A33-9800-45D8-8840-FDBDDA725025}" type="datetimeFigureOut">
              <a:rPr lang="vi-VN"/>
              <a:pPr>
                <a:defRPr/>
              </a:pPr>
              <a:t>11/12/2020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495B7F6-2E97-4476-9929-576090467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A604693-3060-4D2C-8E40-50FFDA19A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EFEB0-271C-425A-A495-B73042AC334B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430516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6072C89-1C0E-4399-9D6F-E2D3CE5DF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D9254-84C1-40B6-9578-022C50B84E7B}" type="datetimeFigureOut">
              <a:rPr lang="vi-VN"/>
              <a:pPr>
                <a:defRPr/>
              </a:pPr>
              <a:t>11/12/2020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114406D-CE2A-45CD-82E0-D7D697CF6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8BE3659-8D6B-4EF4-B972-01B61A571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D8A63D-47DB-47A0-9DF7-A18E5AB699B1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4042228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AC2200B8-129A-4C4A-9C88-7D177DB87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3E0B9-92D2-4918-811E-61519BDFC22B}" type="datetimeFigureOut">
              <a:rPr lang="vi-VN"/>
              <a:pPr>
                <a:defRPr/>
              </a:pPr>
              <a:t>11/12/2020</a:t>
            </a:fld>
            <a:endParaRPr lang="vi-V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10F6CDE5-3EA6-437E-B238-AE2EC1791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6DBDB8F8-ED5C-4519-88D5-B5F0BB2FB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BC7E0-98B3-43A4-9689-B934C69D6D93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003328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A51BDE93-1F1A-4066-BCB2-CCCE3AFB4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AD58C1-400C-4AED-8BCB-62723F6D1040}" type="datetimeFigureOut">
              <a:rPr lang="vi-VN"/>
              <a:pPr>
                <a:defRPr/>
              </a:pPr>
              <a:t>11/12/2020</a:t>
            </a:fld>
            <a:endParaRPr lang="vi-VN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5F887B03-3965-4F8B-86D1-20794A49B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4A02FC38-9422-450B-A6E2-43FA19274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1C5286-ADC4-435B-9A4F-D1459D47C2F5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708737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xmlns="" id="{3B69CEDF-6649-4DB7-B465-0A5145345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EDA46-3205-484A-91D7-F965948EF0DD}" type="datetimeFigureOut">
              <a:rPr lang="vi-VN"/>
              <a:pPr>
                <a:defRPr/>
              </a:pPr>
              <a:t>11/12/2020</a:t>
            </a:fld>
            <a:endParaRPr lang="vi-VN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xmlns="" id="{065EBD59-0BCD-4E58-A14F-40FC9307A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317AC3BF-1560-4453-8FD8-24655574E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895505-5338-4C5B-AF0A-AF150C7A5755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971080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xmlns="" id="{E56434D0-6FB4-480B-AD3D-94596418E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9432D-4F05-4775-9843-E3208CC4C513}" type="datetimeFigureOut">
              <a:rPr lang="vi-VN"/>
              <a:pPr>
                <a:defRPr/>
              </a:pPr>
              <a:t>11/12/2020</a:t>
            </a:fld>
            <a:endParaRPr lang="vi-VN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xmlns="" id="{7D9E277D-51A6-4B04-9D55-BDC6FFEC2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xmlns="" id="{2B0E05BE-F2B8-43CC-A33A-11DDDE155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E6940-5B85-4363-9C73-52F078141379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195123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BEC140F2-E22D-4582-90B0-154052590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E154C7-2C15-4B39-90EE-A27AF3DBEA18}" type="datetimeFigureOut">
              <a:rPr lang="vi-VN"/>
              <a:pPr>
                <a:defRPr/>
              </a:pPr>
              <a:t>11/12/2020</a:t>
            </a:fld>
            <a:endParaRPr lang="vi-V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B70CC906-F047-4C8B-B5F2-A2C4BD3C9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A70032DF-B537-427D-AB90-5F97609E1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CBFAB-2C4B-4E06-B4E1-440C057CE73D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66075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864B23BA-85ED-4414-B9AA-27A62257EC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84B22D-8E03-4D4A-B6CB-44D3D82E0D65}" type="datetimeFigureOut">
              <a:rPr lang="vi-VN"/>
              <a:pPr>
                <a:defRPr/>
              </a:pPr>
              <a:t>11/12/2020</a:t>
            </a:fld>
            <a:endParaRPr lang="vi-V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C5C76197-C301-4D5D-A41D-E0D4BE891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9B82C284-0B34-4DA7-8A1F-B880744F7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55B3AE-1F2D-4C1A-9C09-6E392F5AAE37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778284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xmlns="" id="{4BE5C665-ACB7-4289-9CDA-5DCFFE1CC7C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vi-VN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xmlns="" id="{E5257E11-1437-499D-84C6-52B0DB90EBF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vi-V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87267F7-FD89-4EAB-9DC4-EAFE316655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FFB0BEB-A4B9-47F1-9EE0-ABAA4C567462}" type="datetimeFigureOut">
              <a:rPr lang="vi-VN"/>
              <a:pPr>
                <a:defRPr/>
              </a:pPr>
              <a:t>11/12/2020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69CF092-0965-4E13-BFA3-F4797323E1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62808FD-6EB1-428F-9177-C2FA5A5C3C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F2AA3083-13A1-4A83-9770-3DB73F8D98A1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WordArt 8">
            <a:extLst>
              <a:ext uri="{FF2B5EF4-FFF2-40B4-BE49-F238E27FC236}">
                <a16:creationId xmlns:a16="http://schemas.microsoft.com/office/drawing/2014/main" xmlns="" id="{8C9A996F-D71A-4A69-A294-E5BEED64E25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357422" y="1781936"/>
            <a:ext cx="4119578" cy="1143008"/>
          </a:xfrm>
          <a:prstGeom prst="rect">
            <a:avLst/>
          </a:prstGeom>
        </p:spPr>
        <p:txBody>
          <a:bodyPr wrap="none" fromWordArt="1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4000" b="1" kern="10" dirty="0">
                <a:ln w="9525">
                  <a:noFill/>
                  <a:round/>
                  <a:headEnd/>
                  <a:tailEnd/>
                </a:ln>
                <a:solidFill>
                  <a:srgbClr val="008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5000" endA="300" endPos="45500" dir="5400000" sy="-100000" algn="bl" rotWithShape="0"/>
                </a:effectLst>
                <a:latin typeface="Times New Roman"/>
                <a:cs typeface="Times New Roman"/>
              </a:rPr>
              <a:t>Môn: Toán</a:t>
            </a:r>
          </a:p>
        </p:txBody>
      </p:sp>
      <p:sp>
        <p:nvSpPr>
          <p:cNvPr id="8" name="WordArt 8">
            <a:extLst>
              <a:ext uri="{FF2B5EF4-FFF2-40B4-BE49-F238E27FC236}">
                <a16:creationId xmlns:a16="http://schemas.microsoft.com/office/drawing/2014/main" xmlns="" id="{327588A0-F03B-432F-92A6-C88DB2DEA47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656696" y="3366227"/>
            <a:ext cx="5830608" cy="725397"/>
          </a:xfrm>
          <a:prstGeom prst="rect">
            <a:avLst/>
          </a:prstGeom>
        </p:spPr>
        <p:txBody>
          <a:bodyPr wrap="none" fromWordArt="1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kern="10">
                <a:ln w="9525">
                  <a:noFill/>
                  <a:round/>
                  <a:headEnd/>
                  <a:tailEnd/>
                </a:ln>
                <a:solidFill>
                  <a:srgbClr val="C0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5000" endA="300" endPos="45500" dir="5400000" sy="-100000" algn="bl" rotWithShape="0"/>
                </a:effectLst>
                <a:latin typeface="Times New Roman"/>
                <a:cs typeface="Times New Roman"/>
              </a:rPr>
              <a:t>Bài 14: Khối lập phương, Khối hộp chữ nhật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kern="10">
                <a:ln w="9525">
                  <a:noFill/>
                  <a:round/>
                  <a:headEnd/>
                  <a:tailEnd/>
                </a:ln>
                <a:solidFill>
                  <a:srgbClr val="C0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5000" endA="300" endPos="45500" dir="5400000" sy="-100000" algn="bl" rotWithShape="0"/>
                </a:effectLst>
                <a:latin typeface="Times New Roman"/>
                <a:cs typeface="Times New Roman"/>
              </a:rPr>
              <a:t>Tiết 1</a:t>
            </a:r>
          </a:p>
        </p:txBody>
      </p:sp>
      <p:sp>
        <p:nvSpPr>
          <p:cNvPr id="9" name="WordArt 8">
            <a:extLst>
              <a:ext uri="{FF2B5EF4-FFF2-40B4-BE49-F238E27FC236}">
                <a16:creationId xmlns:a16="http://schemas.microsoft.com/office/drawing/2014/main" xmlns="" id="{4917AB68-1DCC-4783-97B9-BB4E74D8136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346659" y="2414269"/>
            <a:ext cx="4119578" cy="1143008"/>
          </a:xfrm>
          <a:prstGeom prst="rect">
            <a:avLst/>
          </a:prstGeom>
        </p:spPr>
        <p:txBody>
          <a:bodyPr wrap="none" fromWordArt="1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kern="10" dirty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5000" endA="300" endPos="45500" dir="5400000" sy="-100000" algn="bl" rotWithShape="0"/>
                </a:effectLst>
                <a:latin typeface="Times New Roman"/>
                <a:cs typeface="Times New Roman"/>
              </a:rPr>
              <a:t>LỚP 1</a:t>
            </a:r>
            <a:endParaRPr lang="vi-VN" sz="4000" b="1" kern="10" dirty="0">
              <a:ln w="9525">
                <a:noFill/>
                <a:round/>
                <a:headEnd/>
                <a:tailEnd/>
              </a:ln>
              <a:solidFill>
                <a:srgbClr val="FF0000"/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  <a:reflection blurRad="6350" stA="55000" endA="300" endPos="45500" dir="5400000" sy="-100000" algn="bl" rotWithShape="0"/>
              </a:effectLst>
              <a:latin typeface="Times New Roman"/>
              <a:cs typeface="Times New Roman"/>
            </a:endParaRPr>
          </a:p>
        </p:txBody>
      </p:sp>
      <p:sp>
        <p:nvSpPr>
          <p:cNvPr id="2055" name="TextBox 2">
            <a:extLst>
              <a:ext uri="{FF2B5EF4-FFF2-40B4-BE49-F238E27FC236}">
                <a16:creationId xmlns:a16="http://schemas.microsoft.com/office/drawing/2014/main" xmlns="" id="{5BDDE381-D566-43DE-87AA-35F065C033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4300" y="6002338"/>
            <a:ext cx="48355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Ngày  tháng  năm 2020</a:t>
            </a:r>
          </a:p>
        </p:txBody>
      </p:sp>
      <p:sp>
        <p:nvSpPr>
          <p:cNvPr id="7" name="TextBox 1">
            <a:extLst>
              <a:ext uri="{FF2B5EF4-FFF2-40B4-BE49-F238E27FC236}">
                <a16:creationId xmlns:a16="http://schemas.microsoft.com/office/drawing/2014/main" xmlns="" id="{0D8508F1-989D-47A2-AFF6-EA55E90DEC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3" y="260648"/>
            <a:ext cx="8964487" cy="1138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000" dirty="0" smtClean="0"/>
              <a:t>    </a:t>
            </a:r>
            <a:r>
              <a:rPr lang="vi-VN" altLang="en-US" sz="2800" b="1" dirty="0" smtClean="0">
                <a:solidFill>
                  <a:srgbClr val="002060"/>
                </a:solidFill>
                <a:latin typeface="+mj-lt"/>
              </a:rPr>
              <a:t>PHÒNG GIÁO DỤC &amp; ĐÀO TẠO LONG BIÊN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vi-VN" altLang="en-US" sz="2800" b="1" smtClean="0">
                <a:solidFill>
                  <a:srgbClr val="002060"/>
                </a:solidFill>
              </a:rPr>
              <a:t>     </a:t>
            </a:r>
            <a:r>
              <a:rPr lang="en-US" altLang="en-US" sz="2800" b="1" smtClean="0">
                <a:solidFill>
                  <a:srgbClr val="002060"/>
                </a:solidFill>
              </a:rPr>
              <a:t>TRƯỜNG </a:t>
            </a:r>
            <a:r>
              <a:rPr lang="en-US" altLang="en-US" sz="2800" b="1" dirty="0" smtClean="0">
                <a:solidFill>
                  <a:srgbClr val="002060"/>
                </a:solidFill>
              </a:rPr>
              <a:t>TIỂU </a:t>
            </a:r>
            <a:r>
              <a:rPr lang="en-US" altLang="en-US" sz="2800" b="1" dirty="0" smtClean="0">
                <a:solidFill>
                  <a:srgbClr val="002060"/>
                </a:solidFill>
              </a:rPr>
              <a:t>HỌC THƯỢNG THANH</a:t>
            </a:r>
            <a:endParaRPr lang="en-US" altLang="en-US" sz="2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6283039"/>
      </p:ext>
    </p:extLst>
  </p:cSld>
  <p:clrMapOvr>
    <a:masterClrMapping/>
  </p:clrMapOvr>
  <p:transition advTm="1068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7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770" decel="100000"/>
                                        <p:tgtEl>
                                          <p:spTgt spid="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7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770" decel="100000"/>
                                        <p:tgtEl>
                                          <p:spTgt spid="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8" dur="77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0" dur="77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xmlns="" id="{B8B3D208-1FE1-49CA-AA21-E4B8465F2D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pic>
        <p:nvPicPr>
          <p:cNvPr id="7" name="Content Placeholder 6" descr="A screenshot of a cell phone&#10;&#10;Description automatically generated">
            <a:extLst>
              <a:ext uri="{FF2B5EF4-FFF2-40B4-BE49-F238E27FC236}">
                <a16:creationId xmlns:a16="http://schemas.microsoft.com/office/drawing/2014/main" xmlns="" id="{4F1DAE4F-D52A-4F31-B007-7E405A78A2E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1" t="26088" r="961" b="59593"/>
          <a:stretch/>
        </p:blipFill>
        <p:spPr>
          <a:xfrm>
            <a:off x="-1044624" y="1417638"/>
            <a:ext cx="11985127" cy="3595538"/>
          </a:xfr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xmlns="" id="{50F9BD27-5F68-49EE-B0A2-22C890E38C5C}"/>
              </a:ext>
            </a:extLst>
          </p:cNvPr>
          <p:cNvSpPr>
            <a:spLocks noGrp="1"/>
          </p:cNvSpPr>
          <p:nvPr/>
        </p:nvSpPr>
        <p:spPr bwMode="auto">
          <a:xfrm>
            <a:off x="323528" y="137319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HOẠT ĐỘNG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xmlns="" id="{799D7F38-26CA-4D8D-A400-3272A40FE7BF}"/>
              </a:ext>
            </a:extLst>
          </p:cNvPr>
          <p:cNvSpPr/>
          <p:nvPr/>
        </p:nvSpPr>
        <p:spPr>
          <a:xfrm>
            <a:off x="1187624" y="4077072"/>
            <a:ext cx="792088" cy="64807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xmlns="" id="{42711A75-C6C4-427A-80F8-E4162C963FC2}"/>
              </a:ext>
            </a:extLst>
          </p:cNvPr>
          <p:cNvSpPr/>
          <p:nvPr/>
        </p:nvSpPr>
        <p:spPr>
          <a:xfrm>
            <a:off x="5724128" y="4077072"/>
            <a:ext cx="792088" cy="64807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898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 animBg="1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1E01710-AB5E-4331-8877-74E31B57A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A screenshot of a cell phone&#10;&#10;Description automatically generated">
            <a:extLst>
              <a:ext uri="{FF2B5EF4-FFF2-40B4-BE49-F238E27FC236}">
                <a16:creationId xmlns:a16="http://schemas.microsoft.com/office/drawing/2014/main" xmlns="" id="{2B276641-AD96-42BB-91FF-3B56EC82065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1" t="38257" r="961" b="45274"/>
          <a:stretch/>
        </p:blipFill>
        <p:spPr>
          <a:xfrm>
            <a:off x="0" y="202332"/>
            <a:ext cx="10015658" cy="6453336"/>
          </a:xfrm>
        </p:spPr>
      </p:pic>
      <p:sp>
        <p:nvSpPr>
          <p:cNvPr id="3" name="Oval 2">
            <a:extLst>
              <a:ext uri="{FF2B5EF4-FFF2-40B4-BE49-F238E27FC236}">
                <a16:creationId xmlns:a16="http://schemas.microsoft.com/office/drawing/2014/main" xmlns="" id="{638F6414-E921-4125-AFC1-2855729D189C}"/>
              </a:ext>
            </a:extLst>
          </p:cNvPr>
          <p:cNvSpPr/>
          <p:nvPr/>
        </p:nvSpPr>
        <p:spPr>
          <a:xfrm>
            <a:off x="4016812" y="4869160"/>
            <a:ext cx="576064" cy="57606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50214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xmlns="" id="{4C8B5ED3-9A8C-4725-8492-C15A66B436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F8068339-35CF-4B92-9FB0-CE5AC557B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A screenshot of a cell phone&#10;&#10;Description automatically generated">
            <a:extLst>
              <a:ext uri="{FF2B5EF4-FFF2-40B4-BE49-F238E27FC236}">
                <a16:creationId xmlns:a16="http://schemas.microsoft.com/office/drawing/2014/main" xmlns="" id="{DF3AFB6A-9167-424D-8A07-E8EBADDEA07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1" t="54726" r="961" b="22095"/>
          <a:stretch/>
        </p:blipFill>
        <p:spPr>
          <a:xfrm>
            <a:off x="-54260" y="1232756"/>
            <a:ext cx="9828584" cy="4824536"/>
          </a:xfr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xmlns="" id="{70555CD2-07F9-41F5-A5B7-5C79E845750C}"/>
              </a:ext>
            </a:extLst>
          </p:cNvPr>
          <p:cNvCxnSpPr>
            <a:cxnSpLocks/>
          </p:cNvCxnSpPr>
          <p:nvPr/>
        </p:nvCxnSpPr>
        <p:spPr>
          <a:xfrm flipH="1">
            <a:off x="3941676" y="3212976"/>
            <a:ext cx="1566428" cy="976419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xmlns="" id="{9F32903A-5E9F-463D-8E53-9F70934B749B}"/>
              </a:ext>
            </a:extLst>
          </p:cNvPr>
          <p:cNvCxnSpPr>
            <a:cxnSpLocks/>
          </p:cNvCxnSpPr>
          <p:nvPr/>
        </p:nvCxnSpPr>
        <p:spPr>
          <a:xfrm>
            <a:off x="4572000" y="2780928"/>
            <a:ext cx="2016224" cy="1440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xmlns="" id="{D57A7E15-7203-4873-BD72-AEB1B956B10F}"/>
              </a:ext>
            </a:extLst>
          </p:cNvPr>
          <p:cNvCxnSpPr/>
          <p:nvPr/>
        </p:nvCxnSpPr>
        <p:spPr>
          <a:xfrm flipH="1">
            <a:off x="6948264" y="3068960"/>
            <a:ext cx="720080" cy="115212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231137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4CD92B8-3C70-4632-A671-BD8E605007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CỦNG CỐ, DẶN DÒ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85D1930-6A1E-411D-9CB9-F6927E6B92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Hoàn thành bài ở vở BT Toán (tr. 86 87)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56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A19BE35-710A-4663-BDC1-7F812F36DB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Content Placeholder 6" descr="A close up of a logo&#10;&#10;Description automatically generated">
            <a:extLst>
              <a:ext uri="{FF2B5EF4-FFF2-40B4-BE49-F238E27FC236}">
                <a16:creationId xmlns:a16="http://schemas.microsoft.com/office/drawing/2014/main" xmlns="" id="{F74E7A4F-2E98-4568-957B-8CE69CE112D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2576"/>
            <a:ext cx="9144000" cy="6870576"/>
          </a:xfr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6012EEA1-3673-4644-9979-D7A6D723136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5189" t="36722" r="53612" b="54035"/>
          <a:stretch/>
        </p:blipFill>
        <p:spPr>
          <a:xfrm>
            <a:off x="251520" y="1362400"/>
            <a:ext cx="4154055" cy="3780641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D1BC4833-9353-48EC-B437-981A3FB9031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0553" t="45800" r="56483" b="47900"/>
          <a:stretch/>
        </p:blipFill>
        <p:spPr>
          <a:xfrm>
            <a:off x="4738426" y="1363179"/>
            <a:ext cx="4082045" cy="408204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63BF9E90-1414-42CE-9515-35593C57E83D}"/>
              </a:ext>
            </a:extLst>
          </p:cNvPr>
          <p:cNvSpPr txBox="1"/>
          <p:nvPr/>
        </p:nvSpPr>
        <p:spPr>
          <a:xfrm>
            <a:off x="1403648" y="274638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KHÁM PHÁ</a:t>
            </a:r>
          </a:p>
        </p:txBody>
      </p:sp>
    </p:spTree>
    <p:extLst>
      <p:ext uri="{BB962C8B-B14F-4D97-AF65-F5344CB8AC3E}">
        <p14:creationId xmlns:p14="http://schemas.microsoft.com/office/powerpoint/2010/main" val="3486535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7FE052A-6819-469B-8B8A-0353B3AF6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" name="Content Placeholder 8" descr="A close up of a logo&#10;&#10;Description automatically generated">
            <a:extLst>
              <a:ext uri="{FF2B5EF4-FFF2-40B4-BE49-F238E27FC236}">
                <a16:creationId xmlns:a16="http://schemas.microsoft.com/office/drawing/2014/main" xmlns="" id="{F844FA07-1C5A-4065-A31E-223D528D918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9F7A9616-7F38-4608-A8BA-6C30F4B1D2A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6482" t="37400" r="21910" b="54200"/>
          <a:stretch/>
        </p:blipFill>
        <p:spPr>
          <a:xfrm>
            <a:off x="0" y="1567836"/>
            <a:ext cx="4590510" cy="367240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B5632347-0BF7-41AA-8C39-F57568418A3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8519" t="45223" r="26356" b="48000"/>
          <a:stretch/>
        </p:blipFill>
        <p:spPr>
          <a:xfrm>
            <a:off x="4808999" y="1567836"/>
            <a:ext cx="4061048" cy="374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230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46CCC17-9B18-498D-94A4-0ABDCFC32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D7C6D03-CE85-48EB-BF19-4F7665A381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25BF9CBB-B26A-4758-8FEF-562042C3D22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232" t="36350" r="19750" b="46850"/>
          <a:stretch/>
        </p:blipFill>
        <p:spPr>
          <a:xfrm>
            <a:off x="-96395" y="35339"/>
            <a:ext cx="9336789" cy="597554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B5D1ACDD-3AC0-4473-97AB-0F3EE2C26795}"/>
              </a:ext>
            </a:extLst>
          </p:cNvPr>
          <p:cNvSpPr txBox="1"/>
          <p:nvPr/>
        </p:nvSpPr>
        <p:spPr>
          <a:xfrm>
            <a:off x="2843808" y="4941168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KHỐI LẬP PHƯƠNG</a:t>
            </a:r>
          </a:p>
        </p:txBody>
      </p:sp>
    </p:spTree>
    <p:extLst>
      <p:ext uri="{BB962C8B-B14F-4D97-AF65-F5344CB8AC3E}">
        <p14:creationId xmlns:p14="http://schemas.microsoft.com/office/powerpoint/2010/main" val="18698802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5AA1739-D6A7-4BDF-96E6-21DC8F717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Content Placeholder 6" descr="A close up of a logo&#10;&#10;Description automatically generated">
            <a:extLst>
              <a:ext uri="{FF2B5EF4-FFF2-40B4-BE49-F238E27FC236}">
                <a16:creationId xmlns:a16="http://schemas.microsoft.com/office/drawing/2014/main" xmlns="" id="{319227B1-B8C9-46A8-8745-BF800B5F60E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B75135A0-3B72-4E72-8E8B-75A95438DA8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3995" t="55250" r="52799" b="39092"/>
          <a:stretch/>
        </p:blipFill>
        <p:spPr>
          <a:xfrm>
            <a:off x="1259632" y="32966"/>
            <a:ext cx="6037295" cy="302952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F62978CC-2868-4849-80D6-4B7C52F3F86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1910" t="60500" r="54321" b="30050"/>
          <a:stretch/>
        </p:blipFill>
        <p:spPr>
          <a:xfrm>
            <a:off x="2123728" y="3095458"/>
            <a:ext cx="4598662" cy="3762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2365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6C7AA4B-9DC4-4704-9320-BCB66D82B2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" name="Content Placeholder 8" descr="A close up of a logo&#10;&#10;Description automatically generated">
            <a:extLst>
              <a:ext uri="{FF2B5EF4-FFF2-40B4-BE49-F238E27FC236}">
                <a16:creationId xmlns:a16="http://schemas.microsoft.com/office/drawing/2014/main" xmlns="" id="{86DF28C8-BE93-47D6-ADDB-90761E98D2C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07058" y="0"/>
            <a:ext cx="9451058" cy="6858000"/>
          </a:xfr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12419CFF-951C-4B49-93D5-FDA94F140FA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6482" t="54737" r="19750" b="38861"/>
          <a:stretch/>
        </p:blipFill>
        <p:spPr>
          <a:xfrm>
            <a:off x="1691680" y="274638"/>
            <a:ext cx="5431461" cy="301034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AB6F37C8-D41E-4015-9B16-5CBC08F13BD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8643" t="60500" r="24071" b="30050"/>
          <a:stretch/>
        </p:blipFill>
        <p:spPr>
          <a:xfrm>
            <a:off x="2735796" y="3284984"/>
            <a:ext cx="3672407" cy="4131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8412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C9F50FC-15C8-47BF-A20A-09B21A2542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Content Placeholder 6" descr="A close up of a logo&#10;&#10;Description automatically generated">
            <a:extLst>
              <a:ext uri="{FF2B5EF4-FFF2-40B4-BE49-F238E27FC236}">
                <a16:creationId xmlns:a16="http://schemas.microsoft.com/office/drawing/2014/main" xmlns="" id="{F14B4AC0-92EC-43A2-8760-36436CB1353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07058" y="0"/>
            <a:ext cx="9451058" cy="6858000"/>
          </a:xfr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FA91B824-3E79-4724-862A-AFDE1AA85CB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4070" t="54621" r="11107" b="31100"/>
          <a:stretch/>
        </p:blipFill>
        <p:spPr>
          <a:xfrm>
            <a:off x="-322564" y="764704"/>
            <a:ext cx="10778612" cy="4886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09915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BA7FE4D-33BD-4102-B20D-C8E0D2E96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86E7E10-9120-4B48-A95F-D99058D313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A24B9B68-7F5B-47D8-B4A5-DFF42639A9B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3" t="34005" r="303" b="29001"/>
          <a:stretch/>
        </p:blipFill>
        <p:spPr>
          <a:xfrm>
            <a:off x="-36512" y="-46911"/>
            <a:ext cx="9180512" cy="6985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07740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BEADD35C-C66D-4D51-B830-A674F104F3BF}"/>
              </a:ext>
            </a:extLst>
          </p:cNvPr>
          <p:cNvSpPr txBox="1"/>
          <p:nvPr/>
        </p:nvSpPr>
        <p:spPr>
          <a:xfrm>
            <a:off x="2286000" y="2505670"/>
            <a:ext cx="4572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5400">
                <a:solidFill>
                  <a:srgbClr val="FF0000"/>
                </a:solidFill>
                <a:latin typeface="+mn-lt"/>
              </a:rPr>
              <a:t>NGHỈ GIỮA GIỜ</a:t>
            </a:r>
          </a:p>
        </p:txBody>
      </p:sp>
    </p:spTree>
    <p:extLst>
      <p:ext uri="{BB962C8B-B14F-4D97-AF65-F5344CB8AC3E}">
        <p14:creationId xmlns:p14="http://schemas.microsoft.com/office/powerpoint/2010/main" val="40720398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850</TotalTime>
  <Words>65</Words>
  <Application>Microsoft Office PowerPoint</Application>
  <PresentationFormat>On-screen Show (4:3)</PresentationFormat>
  <Paragraphs>13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CỦNG CỐ, DẶN DÒ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Welcome</dc:creator>
  <cp:lastModifiedBy>MINH NGUYET</cp:lastModifiedBy>
  <cp:revision>69</cp:revision>
  <dcterms:created xsi:type="dcterms:W3CDTF">2020-03-23T01:55:28Z</dcterms:created>
  <dcterms:modified xsi:type="dcterms:W3CDTF">2020-12-11T02:11:17Z</dcterms:modified>
</cp:coreProperties>
</file>