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2"/>
  </p:notesMasterIdLst>
  <p:handoutMasterIdLst>
    <p:handoutMasterId r:id="rId23"/>
  </p:handoutMasterIdLst>
  <p:sldIdLst>
    <p:sldId id="2007577113" r:id="rId3"/>
    <p:sldId id="264" r:id="rId4"/>
    <p:sldId id="26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007577095" r:id="rId13"/>
    <p:sldId id="2007577096" r:id="rId14"/>
    <p:sldId id="2007577099" r:id="rId15"/>
    <p:sldId id="2007577111" r:id="rId16"/>
    <p:sldId id="2007577097" r:id="rId17"/>
    <p:sldId id="2007577110" r:id="rId18"/>
    <p:sldId id="2007577105" r:id="rId19"/>
    <p:sldId id="2007577102" r:id="rId20"/>
    <p:sldId id="20075771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0" d="100"/>
          <a:sy n="60" d="100"/>
        </p:scale>
        <p:origin x="-908" y="-2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6D5C4-A814-44B2-8755-C42A95A43B7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8DBD2-7187-4CCC-AE7A-C763E746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5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611675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58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3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5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13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5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50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1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84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3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29.png"/><Relationship Id="rId7" Type="http://schemas.openxmlformats.org/officeDocument/2006/relationships/slide" Target="slide6.xml"/><Relationship Id="rId12" Type="http://schemas.openxmlformats.org/officeDocument/2006/relationships/image" Target="../media/image34.png"/><Relationship Id="rId17" Type="http://schemas.openxmlformats.org/officeDocument/2006/relationships/slide" Target="slide10.xml"/><Relationship Id="rId25" Type="http://schemas.openxmlformats.org/officeDocument/2006/relationships/image" Target="../media/image37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23" Type="http://schemas.openxmlformats.org/officeDocument/2006/relationships/image" Target="../media/image31.gif"/><Relationship Id="rId10" Type="http://schemas.openxmlformats.org/officeDocument/2006/relationships/slide" Target="slide7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9.xml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60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7950" y="1461224"/>
            <a:ext cx="6816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30: NGÀY - THÁNG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37002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186529" y="0"/>
            <a:ext cx="3007681" cy="27644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2510" y="6581553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19E942D-1DD7-4BA5-AB48-84AB50F54985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6EECF909-07E8-4317-80C8-95104FB07C52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6" name="Picture 5">
                <a:extLst>
                  <a:ext uri="{FF2B5EF4-FFF2-40B4-BE49-F238E27FC236}">
                    <a16:creationId xmlns="" xmlns:a16="http://schemas.microsoft.com/office/drawing/2014/main" id="{D74DB37F-EB8A-43AF-BA9C-FA2769927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B78D2FCE-DCC5-4BBA-A0BF-AAEFB82B40A9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4E598B34-0828-4AC2-9A17-D0CDB72C34B7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Speech Bubble: Oval 3">
              <a:extLst>
                <a:ext uri="{FF2B5EF4-FFF2-40B4-BE49-F238E27FC236}">
                  <a16:creationId xmlns="" xmlns:a16="http://schemas.microsoft.com/office/drawing/2014/main" id="{BC134244-8BD1-454F-95C8-8AC09C4B7825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Speech Bubble: Oval 4">
              <a:extLst>
                <a:ext uri="{FF2B5EF4-FFF2-40B4-BE49-F238E27FC236}">
                  <a16:creationId xmlns="" xmlns:a16="http://schemas.microsoft.com/office/drawing/2014/main" id="{3527C4D7-6597-4B5D-973F-8A9254986463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EB4760D3-C9E7-4818-9155-780689841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90844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="" xmlns:a16="http://schemas.microsoft.com/office/drawing/2014/main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="" xmlns:a16="http://schemas.microsoft.com/office/drawing/2014/main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="" xmlns:a16="http://schemas.microsoft.com/office/drawing/2014/main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="" xmlns:a16="http://schemas.microsoft.com/office/drawing/2014/main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="" xmlns:a16="http://schemas.microsoft.com/office/drawing/2014/main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="" xmlns:a16="http://schemas.microsoft.com/office/drawing/2014/main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="" xmlns:a16="http://schemas.microsoft.com/office/drawing/2014/main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12F50EC-BCFB-4711-B70A-491D645174D0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A40009-31C2-46CD-9423-383BD6A9D65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ED48D4A-64D8-4249-89A8-6D250C263CC8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6723DE7-496D-4473-AA14-A201C18B4FF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4E00E88-E25A-4E0C-BB61-CABC71EA9CA8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9A9361B-7195-4E2B-9FD1-289C8B69A2CA}"/>
              </a:ext>
            </a:extLst>
          </p:cNvPr>
          <p:cNvSpPr txBox="1"/>
          <p:nvPr/>
        </p:nvSpPr>
        <p:spPr>
          <a:xfrm>
            <a:off x="3041091" y="252521"/>
            <a:ext cx="8250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/>
              <a:t>Tháng 1, tháng 3, tháng 5, tháng 7, tháng 8, tháng 10, tháng 12 có 31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4, tháng 6, tháng 9, tháng 11 có </a:t>
            </a:r>
          </a:p>
          <a:p>
            <a:r>
              <a:rPr lang="vi-VN" sz="2400" dirty="0"/>
              <a:t>30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2 có 28 hoặc 29 ngày.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EA17D3A-C365-481D-A652-B35D96960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765155" y="0"/>
            <a:ext cx="3353877" cy="25252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4" grpId="0" animBg="1"/>
      <p:bldP spid="1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899738" y="6539021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8518AF8-9F15-4122-9DBB-656001EACB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843" y="1010269"/>
            <a:ext cx="8596313" cy="52878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5AF48D68-803E-4FB6-BC35-586CC8E21C8C}"/>
              </a:ext>
            </a:extLst>
          </p:cNvPr>
          <p:cNvSpPr/>
          <p:nvPr/>
        </p:nvSpPr>
        <p:spPr>
          <a:xfrm>
            <a:off x="3081512" y="5729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CDD3B5-6C2F-479B-9056-7692E250F779}"/>
              </a:ext>
            </a:extLst>
          </p:cNvPr>
          <p:cNvSpPr txBox="1"/>
          <p:nvPr/>
        </p:nvSpPr>
        <p:spPr>
          <a:xfrm>
            <a:off x="3518834" y="57294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hai con vật có cùng ngày sinh.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72B5B220-0627-49A6-A195-86B8DD665D6D}"/>
              </a:ext>
            </a:extLst>
          </p:cNvPr>
          <p:cNvCxnSpPr>
            <a:cxnSpLocks/>
          </p:cNvCxnSpPr>
          <p:nvPr/>
        </p:nvCxnSpPr>
        <p:spPr>
          <a:xfrm>
            <a:off x="4914900" y="3184451"/>
            <a:ext cx="4394200" cy="1556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0B79AF0-CAB4-4D94-8EE7-CC36B742C170}"/>
              </a:ext>
            </a:extLst>
          </p:cNvPr>
          <p:cNvCxnSpPr>
            <a:cxnSpLocks/>
          </p:cNvCxnSpPr>
          <p:nvPr/>
        </p:nvCxnSpPr>
        <p:spPr>
          <a:xfrm flipV="1">
            <a:off x="3300173" y="3051210"/>
            <a:ext cx="3272714" cy="1518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1ECD73E-4E63-415A-A86D-63B50BFA4887}"/>
              </a:ext>
            </a:extLst>
          </p:cNvPr>
          <p:cNvCxnSpPr>
            <a:cxnSpLocks/>
          </p:cNvCxnSpPr>
          <p:nvPr/>
        </p:nvCxnSpPr>
        <p:spPr>
          <a:xfrm flipV="1">
            <a:off x="7620000" y="2863398"/>
            <a:ext cx="863521" cy="2073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526710-AE14-4ADF-8361-DFE5629E1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453244"/>
            <a:ext cx="2325467" cy="11627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28482" y="6507120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DEE5AEF8-7472-4AB9-84D5-D69BF3DCD302}"/>
              </a:ext>
            </a:extLst>
          </p:cNvPr>
          <p:cNvSpPr/>
          <p:nvPr/>
        </p:nvSpPr>
        <p:spPr>
          <a:xfrm>
            <a:off x="924286" y="87438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F5ABB7B-6F79-4D30-88A3-B314E3CEFC6F}"/>
              </a:ext>
            </a:extLst>
          </p:cNvPr>
          <p:cNvSpPr txBox="1"/>
          <p:nvPr/>
        </p:nvSpPr>
        <p:spPr>
          <a:xfrm>
            <a:off x="1361608" y="874389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37B87CD-D396-4718-8DF6-D13F7B00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13833F60-B9F0-4EB4-97D7-BC09F0E9A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7596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=""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=""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=""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=""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=""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=""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=""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/>
                        <a:t>14</a:t>
                      </a:r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51D6494-F82F-43B9-A007-BB5B08B40B86}"/>
              </a:ext>
            </a:extLst>
          </p:cNvPr>
          <p:cNvSpPr/>
          <p:nvPr/>
        </p:nvSpPr>
        <p:spPr>
          <a:xfrm>
            <a:off x="9253610" y="3580950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1666F49-E8F0-4149-AEDD-78B9732B00A6}"/>
              </a:ext>
            </a:extLst>
          </p:cNvPr>
          <p:cNvSpPr/>
          <p:nvPr/>
        </p:nvSpPr>
        <p:spPr>
          <a:xfrm>
            <a:off x="7320035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C8B7314-E887-41BC-8BBB-4138FED14FAD}"/>
              </a:ext>
            </a:extLst>
          </p:cNvPr>
          <p:cNvSpPr/>
          <p:nvPr/>
        </p:nvSpPr>
        <p:spPr>
          <a:xfrm>
            <a:off x="8607498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E639EDF-7F8D-40D5-A725-A033B190864E}"/>
              </a:ext>
            </a:extLst>
          </p:cNvPr>
          <p:cNvSpPr/>
          <p:nvPr/>
        </p:nvSpPr>
        <p:spPr>
          <a:xfrm>
            <a:off x="6704879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45F4612E-37AE-4AE1-8AEC-969A675DAF7B}"/>
              </a:ext>
            </a:extLst>
          </p:cNvPr>
          <p:cNvSpPr/>
          <p:nvPr/>
        </p:nvSpPr>
        <p:spPr>
          <a:xfrm>
            <a:off x="7992342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9AC5077-66B4-4496-B23A-39C11D557CA8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D59B00F0-FCFE-4A81-8F16-CA168C15C560}"/>
              </a:ext>
            </a:extLst>
          </p:cNvPr>
          <p:cNvSpPr/>
          <p:nvPr/>
        </p:nvSpPr>
        <p:spPr>
          <a:xfrm>
            <a:off x="7320035" y="4711052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34E1921-D8C8-4584-8260-CA29B036EDFF}"/>
              </a:ext>
            </a:extLst>
          </p:cNvPr>
          <p:cNvSpPr txBox="1"/>
          <p:nvPr/>
        </p:nvSpPr>
        <p:spPr>
          <a:xfrm>
            <a:off x="1361608" y="1449016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FDEC5BC-12B0-4D9D-A19C-11AEDB831DB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BAF7132-E7E6-4537-B770-01B4D581BB13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972BBE-0ED3-49E5-BA52-58FD56E625AD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="" xmlns:a16="http://schemas.microsoft.com/office/drawing/2014/main" id="{3B58EF70-FA47-460C-9180-59CBEFF17E36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5E621F1-AB49-4059-9C44-6152D5F456A7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6EA9756-B7B6-4417-9D93-102A233D5FEF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28980D3-D9DA-4E41-A72A-1D84051B4375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D466AB2-127D-4DFC-A9DE-FDD87CFF6873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0FB12CB-8386-4BB4-ABA9-2F0B497FC13E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928482" y="6507120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478DAC2-A8D1-4713-BDA8-D9456B5D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D6538754-F257-4532-A692-E9F614CA9BC9}"/>
              </a:ext>
            </a:extLst>
          </p:cNvPr>
          <p:cNvSpPr/>
          <p:nvPr/>
        </p:nvSpPr>
        <p:spPr>
          <a:xfrm>
            <a:off x="597952" y="146942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5C8D8B4-AD84-4590-BB51-EFFB575BF8CA}"/>
              </a:ext>
            </a:extLst>
          </p:cNvPr>
          <p:cNvSpPr txBox="1"/>
          <p:nvPr/>
        </p:nvSpPr>
        <p:spPr>
          <a:xfrm>
            <a:off x="1035274" y="1469428"/>
            <a:ext cx="359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9888A60A-9821-4C88-ACCD-1A38B584E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09406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="" xmlns:a16="http://schemas.microsoft.com/office/drawing/2014/main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="" xmlns:a16="http://schemas.microsoft.com/office/drawing/2014/main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="" xmlns:a16="http://schemas.microsoft.com/office/drawing/2014/main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="" xmlns:a16="http://schemas.microsoft.com/office/drawing/2014/main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="" xmlns:a16="http://schemas.microsoft.com/office/drawing/2014/main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="" xmlns:a16="http://schemas.microsoft.com/office/drawing/2014/main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="" xmlns:a16="http://schemas.microsoft.com/office/drawing/2014/main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EE621AC-6EB1-48E1-805C-CF40C1A48DC6}"/>
              </a:ext>
            </a:extLst>
          </p:cNvPr>
          <p:cNvSpPr txBox="1"/>
          <p:nvPr/>
        </p:nvSpPr>
        <p:spPr>
          <a:xfrm>
            <a:off x="4832524" y="364981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C66DD4-12C9-426B-B297-D722E2E4C911}"/>
              </a:ext>
            </a:extLst>
          </p:cNvPr>
          <p:cNvSpPr txBox="1"/>
          <p:nvPr/>
        </p:nvSpPr>
        <p:spPr>
          <a:xfrm>
            <a:off x="4831646" y="743575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1B709C8-5E30-46E8-9D71-B4AE75A1B64E}"/>
              </a:ext>
            </a:extLst>
          </p:cNvPr>
          <p:cNvSpPr txBox="1"/>
          <p:nvPr/>
        </p:nvSpPr>
        <p:spPr>
          <a:xfrm>
            <a:off x="4817913" y="154855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CD765D-C8EA-4F07-83A6-540F8E74C9A4}"/>
              </a:ext>
            </a:extLst>
          </p:cNvPr>
          <p:cNvSpPr txBox="1"/>
          <p:nvPr/>
        </p:nvSpPr>
        <p:spPr>
          <a:xfrm>
            <a:off x="8965949" y="360777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AE13625-8656-4DEA-9AA7-B792D753F1B7}"/>
              </a:ext>
            </a:extLst>
          </p:cNvPr>
          <p:cNvSpPr txBox="1"/>
          <p:nvPr/>
        </p:nvSpPr>
        <p:spPr>
          <a:xfrm>
            <a:off x="4817913" y="114689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40F49F-8C37-4B07-BE12-81EEE7AF9910}"/>
              </a:ext>
            </a:extLst>
          </p:cNvPr>
          <p:cNvSpPr txBox="1"/>
          <p:nvPr/>
        </p:nvSpPr>
        <p:spPr>
          <a:xfrm>
            <a:off x="4799741" y="1963136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="" xmlns:a16="http://schemas.microsoft.com/office/drawing/2014/main" id="{B6E69CB5-384C-4C2F-8AA7-0D36C43BFDED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17DB598-952F-4C77-8484-701D248F3545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75E0B98-F491-452C-B245-CEF72AC77696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E0E4E4C-1A35-49C5-994B-3CC2D101D84F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13650" y="-21268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1428095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84578" y="685800"/>
            <a:ext cx="11222843" cy="3968039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9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6013" y="1510941"/>
            <a:ext cx="6659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1026" name="Picture 2" descr="Cách vẽ đồng hồ báo thức mới nhất 2021 - Vẽ.vn">
            <a:extLst>
              <a:ext uri="{FF2B5EF4-FFF2-40B4-BE49-F238E27FC236}">
                <a16:creationId xmlns="" xmlns:a16="http://schemas.microsoft.com/office/drawing/2014/main" id="{EAABE71F-5FA6-4824-9F82-EE728ED3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2" y="1207455"/>
            <a:ext cx="2358699" cy="235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8055" y="511686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851254" y="4054986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15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hay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2894" y="2097147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050" name="Picture 2" descr="Dạy bé vẽ và tô màu chiếc đồng hồ báo thức | How to Draw a Alarm Clock for  Kids. mới nhất 2021 - Vẽ.vn">
            <a:extLst>
              <a:ext uri="{FF2B5EF4-FFF2-40B4-BE49-F238E27FC236}">
                <a16:creationId xmlns="" xmlns:a16="http://schemas.microsoft.com/office/drawing/2014/main" id="{93241EC9-0864-4694-A114-47B31A70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40" y="1644531"/>
            <a:ext cx="3480845" cy="19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15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61" y="1461224"/>
            <a:ext cx="6377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342A786-9B0F-4213-8972-726D44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83" t="6279" r="11883" b="4582"/>
          <a:stretch/>
        </p:blipFill>
        <p:spPr>
          <a:xfrm>
            <a:off x="9653358" y="1394807"/>
            <a:ext cx="2022540" cy="196114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84554" y="725653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20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hay 8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27" y="1461224"/>
            <a:ext cx="7483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FF15D19-7424-43B7-8D2C-6E0720B7C6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0595" y="725653"/>
            <a:ext cx="3123551" cy="2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2721" y="1461224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684</Words>
  <Application>Microsoft Office PowerPoint</Application>
  <PresentationFormat>Custom</PresentationFormat>
  <Paragraphs>315</Paragraphs>
  <Slides>19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 mi</cp:lastModifiedBy>
  <cp:revision>21</cp:revision>
  <dcterms:created xsi:type="dcterms:W3CDTF">2021-07-24T01:07:49Z</dcterms:created>
  <dcterms:modified xsi:type="dcterms:W3CDTF">2021-08-18T13:59:38Z</dcterms:modified>
</cp:coreProperties>
</file>