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75" r:id="rId6"/>
    <p:sldId id="265" r:id="rId7"/>
    <p:sldId id="270" r:id="rId8"/>
    <p:sldId id="266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276138" y="1720420"/>
            <a:ext cx="8809703" cy="26669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819400"/>
            <a:ext cx="8305800" cy="1752600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Nhặt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được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rơi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trả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lại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người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đánh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mất</a:t>
            </a:r>
            <a:endParaRPr lang="vi-VN" sz="40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2089" y="1950284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945" y="1295400"/>
            <a:ext cx="847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945" y="111084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492F54-20FF-4EA7-B3D8-8DFE4711B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43" y="1710546"/>
            <a:ext cx="5472113" cy="45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56" y="1676400"/>
            <a:ext cx="8696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xét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về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hành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Tôm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Tép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  <a:p>
            <a:r>
              <a:rPr lang="en-US" sz="3200" dirty="0">
                <a:solidFill>
                  <a:srgbClr val="0000FF"/>
                </a:solidFill>
              </a:rPr>
              <a:t>Theo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nhặt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được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người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đánh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mất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1143000"/>
            <a:ext cx="4657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NGHỈ GIỮA GIỜ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175" y="2362200"/>
            <a:ext cx="5113867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2362200"/>
            <a:ext cx="3442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B698B1-F39A-49E0-8C78-2A37E6B1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838972"/>
            <a:ext cx="5176838" cy="461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797" y="1165889"/>
            <a:ext cx="828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63763D-C6F8-452B-9101-8376B6369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95" y="2447419"/>
            <a:ext cx="6977063" cy="27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19400" y="3110176"/>
            <a:ext cx="62484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9400" y="3614288"/>
            <a:ext cx="70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52401" y="3110177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172</Words>
  <Application>Microsoft Office PowerPoint</Application>
  <PresentationFormat>On-screen Show (4:3)</PresentationFormat>
  <Paragraphs>23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Khởi động</vt:lpstr>
      <vt:lpstr>Khám phá</vt:lpstr>
      <vt:lpstr>Khám phá</vt:lpstr>
      <vt:lpstr>PowerPoint Presentation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Ki Thuat 88</cp:lastModifiedBy>
  <cp:revision>23</cp:revision>
  <dcterms:created xsi:type="dcterms:W3CDTF">2006-08-16T00:00:00Z</dcterms:created>
  <dcterms:modified xsi:type="dcterms:W3CDTF">2020-08-30T09:40:22Z</dcterms:modified>
</cp:coreProperties>
</file>