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308" r:id="rId3"/>
    <p:sldId id="304" r:id="rId4"/>
    <p:sldId id="305" r:id="rId5"/>
    <p:sldId id="306" r:id="rId6"/>
    <p:sldId id="307" r:id="rId7"/>
    <p:sldId id="309" r:id="rId8"/>
    <p:sldId id="276" r:id="rId9"/>
    <p:sldId id="281" r:id="rId10"/>
    <p:sldId id="282" r:id="rId11"/>
    <p:sldId id="283" r:id="rId12"/>
    <p:sldId id="284" r:id="rId13"/>
    <p:sldId id="302" r:id="rId14"/>
    <p:sldId id="295" r:id="rId15"/>
    <p:sldId id="301" r:id="rId16"/>
    <p:sldId id="290" r:id="rId17"/>
    <p:sldId id="291" r:id="rId18"/>
    <p:sldId id="297" r:id="rId19"/>
    <p:sldId id="310" r:id="rId20"/>
    <p:sldId id="303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ới Thị Minh Phương" initials="TTMP" lastIdx="1" clrIdx="0">
    <p:extLst>
      <p:ext uri="{19B8F6BF-5375-455C-9EA6-DF929625EA0E}">
        <p15:presenceInfo xmlns:p15="http://schemas.microsoft.com/office/powerpoint/2012/main" userId="fd4005ea9b9b6d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33CC"/>
    <a:srgbClr val="33CC33"/>
    <a:srgbClr val="FC5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572C-7B3E-4F6E-AFE8-FD270BD9277B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F54F-CB25-418A-B6CF-3CDC65C9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936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1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4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</a:t>
            </a:r>
            <a:r>
              <a:rPr lang="en-US" b="1" dirty="0" smtClean="0"/>
              <a:t>PresentationGo.com</a:t>
            </a:r>
            <a:r>
              <a:rPr lang="en-US" dirty="0" smtClean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7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C0EE0-E325-41EA-9605-09E54D707A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76954-7E02-4E10-B7AC-B54D6F56F9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56850-428B-4634-A03A-A37352F9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6C797-09B4-4A35-A66D-88C4D14A84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ECD64-0DB3-48A2-A8D5-A5A337DF3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5C360-5AAA-4A26-9129-FD1DE8D2E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47D1A-32C2-4440-855D-6D73E116B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855E8-416F-4E06-9719-78BB72FBB2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74728-73D0-4A68-815E-36CC8D552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64060-055B-4EE9-8AD3-5D12394FE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48FFCD-19DD-402B-BD34-91DB2BE03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E9845-9E3B-4A34-9626-1CA57B8C84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32AFA-5800-45EB-BF24-D83D01BEE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7A731-3401-4EF7-A981-249030D93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6056C-BBDA-4555-B682-4E1758C23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8EE45-E777-4D54-B42C-977ECAC37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F3FA7-9904-4949-ADED-2798C6B1B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D2B0B-A533-461D-9DFA-38CF6851F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1C28B-4616-4988-A46E-310D5DAB9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EB072-8D75-4C92-A464-78B35E062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E5ADB-DE11-4CF1-922F-D9E9846A6C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BB7A2-BED1-4806-88EB-57654E540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500-D727-48BE-9F68-60F530CF4718}" type="datetimeFigureOut">
              <a:rPr lang="en-US" smtClean="0"/>
              <a:pPr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gif"/><Relationship Id="rId12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"/>
          <p:cNvSpPr/>
          <p:nvPr/>
        </p:nvSpPr>
        <p:spPr>
          <a:xfrm>
            <a:off x="492125" y="1422842"/>
            <a:ext cx="7772401" cy="3324895"/>
          </a:xfrm>
          <a:prstGeom prst="rect">
            <a:avLst/>
          </a:prstGeom>
        </p:spPr>
        <p:txBody>
          <a:bodyPr>
            <a:prstTxWarp prst="textPlain">
              <a:avLst>
                <a:gd name="adj" fmla="val 49832"/>
              </a:avLst>
            </a:prstTxWarp>
          </a:bodyPr>
          <a:lstStyle/>
          <a:p>
            <a:pPr lvl="0" algn="ctr"/>
            <a:r>
              <a:rPr b="1" i="0" dirty="0">
                <a:ln w="19050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b="1" i="0" dirty="0" smtClean="0">
                <a:ln w="19050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GIÁO ÁN ĐIỆN TỬ</a:t>
            </a:r>
          </a:p>
          <a:p>
            <a:pPr lvl="0" algn="ctr"/>
            <a:r>
              <a:rPr lang="en-US" sz="1200" b="1" dirty="0" smtClean="0">
                <a:ln w="19050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MÔN TIN HỌC</a:t>
            </a:r>
          </a:p>
          <a:p>
            <a:pPr lvl="0" algn="ctr"/>
            <a:r>
              <a:rPr lang="en-US" sz="1200" b="1" i="0" dirty="0" smtClean="0">
                <a:ln w="19050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LỚP 5</a:t>
            </a:r>
            <a:endParaRPr sz="1200" b="1" i="0" dirty="0">
              <a:ln w="19050" cap="flat" cmpd="sng">
                <a:solidFill>
                  <a:srgbClr val="FF66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75" name="Google Shape;275;p1"/>
          <p:cNvSpPr/>
          <p:nvPr/>
        </p:nvSpPr>
        <p:spPr>
          <a:xfrm>
            <a:off x="2286000" y="1371600"/>
            <a:ext cx="4810125" cy="3933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 dirty="0">
                <a:ln w="9525" cap="flat" cmpd="sng">
                  <a:solidFill>
                    <a:srgbClr val="0033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pic>
        <p:nvPicPr>
          <p:cNvPr id="276" name="Google Shape;276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676400" y="1600200"/>
            <a:ext cx="762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427287" y="5326062"/>
            <a:ext cx="762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"/>
          <p:cNvSpPr txBox="1"/>
          <p:nvPr/>
        </p:nvSpPr>
        <p:spPr>
          <a:xfrm>
            <a:off x="1907704" y="5482783"/>
            <a:ext cx="58143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2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2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i="0" u="none" strike="noStrike" cap="none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Vương</a:t>
            </a:r>
            <a:r>
              <a:rPr lang="en-US" sz="3200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3200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endParaRPr dirty="0"/>
          </a:p>
        </p:txBody>
      </p:sp>
      <p:pic>
        <p:nvPicPr>
          <p:cNvPr id="281" name="Google Shape;281;p1" descr="blumen-pflanzen0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580000">
            <a:off x="-350837" y="5757862"/>
            <a:ext cx="1685925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" descr="blumen-pflanzen0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660000">
            <a:off x="7718425" y="5473700"/>
            <a:ext cx="1685925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002337" y="5192712"/>
            <a:ext cx="762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692775" y="3657600"/>
            <a:ext cx="762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629400" y="1360487"/>
            <a:ext cx="762000" cy="7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70" y="3131838"/>
            <a:ext cx="7507415" cy="3654748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0715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-9191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010" y="87758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336397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643" y="154776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Sau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bao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14686"/>
            <a:ext cx="7563144" cy="35151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33600" y="3422745"/>
            <a:ext cx="5791199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4093826"/>
            <a:ext cx="57911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2411" y="5725625"/>
            <a:ext cx="75631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ở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trang: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29199" y="5449889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05548" y="5449889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8963" y="5449889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688" y="183399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1262595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72655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673257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Tiêu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Tahoma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0" y="5915025"/>
            <a:ext cx="771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2928926" y="1785926"/>
            <a:ext cx="6138875" cy="2662772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điều chỉnh thông số về tiêu đề, nội dung và màu nền cho trang mẫu theo yêu cầu.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34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smtClean="0">
                <a:solidFill>
                  <a:srgbClr val="FF0000"/>
                </a:solidFill>
                <a:latin typeface="+mj-lt"/>
              </a:rPr>
              <a:t>TRÒ CHƠI “AI NHANH HƠN”</a:t>
            </a:r>
            <a:endParaRPr lang="vi-VN" sz="4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914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6" name="Hexagon 5">
            <a:hlinkClick r:id="rId3" action="ppaction://hlinksldjump"/>
          </p:cNvPr>
          <p:cNvSpPr/>
          <p:nvPr/>
        </p:nvSpPr>
        <p:spPr>
          <a:xfrm>
            <a:off x="3581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7" name="Hexagon 6">
            <a:hlinkClick r:id="rId4" action="ppaction://hlinksldjump"/>
          </p:cNvPr>
          <p:cNvSpPr/>
          <p:nvPr/>
        </p:nvSpPr>
        <p:spPr>
          <a:xfrm>
            <a:off x="6248400" y="2057400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533400" cy="4572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/>
          <p:cNvSpPr txBox="1"/>
          <p:nvPr/>
        </p:nvSpPr>
        <p:spPr>
          <a:xfrm>
            <a:off x="838200" y="1662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1. Để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tạo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trang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mẫu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ta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làm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như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thế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?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da1"/>
          <p:cNvSpPr txBox="1"/>
          <p:nvPr/>
        </p:nvSpPr>
        <p:spPr>
          <a:xfrm>
            <a:off x="838200" y="2424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Insert – Master</a:t>
            </a:r>
            <a:endParaRPr lang="vi-VN" sz="2800">
              <a:latin typeface="+mj-lt"/>
            </a:endParaRPr>
          </a:p>
        </p:txBody>
      </p:sp>
      <p:sp>
        <p:nvSpPr>
          <p:cNvPr id="4" name="da4"/>
          <p:cNvSpPr txBox="1"/>
          <p:nvPr/>
        </p:nvSpPr>
        <p:spPr>
          <a:xfrm>
            <a:off x="841420" y="49395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Format 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5" name="da3"/>
          <p:cNvSpPr txBox="1"/>
          <p:nvPr/>
        </p:nvSpPr>
        <p:spPr>
          <a:xfrm>
            <a:off x="762000" y="409539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C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Insert</a:t>
            </a:r>
            <a:r>
              <a:rPr lang="vi-VN" sz="2800">
                <a:latin typeface="+mj-lt"/>
              </a:rPr>
              <a:t> </a:t>
            </a:r>
            <a:r>
              <a:rPr lang="vi-VN" sz="2800" smtClean="0">
                <a:latin typeface="+mj-lt"/>
              </a:rPr>
              <a:t>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6" name="da2"/>
          <p:cNvSpPr txBox="1"/>
          <p:nvPr/>
        </p:nvSpPr>
        <p:spPr>
          <a:xfrm>
            <a:off x="838200" y="326903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View – </a:t>
            </a:r>
            <a:r>
              <a:rPr lang="vi-VN" sz="2800" err="1" smtClean="0">
                <a:latin typeface="+mj-lt"/>
              </a:rPr>
              <a:t>Slide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81876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c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0" y="3065540"/>
            <a:ext cx="1159210" cy="869407"/>
          </a:xfrm>
          <a:prstGeom prst="rect">
            <a:avLst/>
          </a:prstGeom>
        </p:spPr>
      </p:pic>
      <p:pic>
        <p:nvPicPr>
          <p:cNvPr id="14" name="k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7171"/>
            <a:ext cx="1047750" cy="722948"/>
          </a:xfrm>
          <a:prstGeom prst="rect">
            <a:avLst/>
          </a:prstGeom>
        </p:spPr>
      </p:pic>
      <p:pic>
        <p:nvPicPr>
          <p:cNvPr id="15" name="k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04" y="4056119"/>
            <a:ext cx="1047750" cy="722948"/>
          </a:xfrm>
          <a:prstGeom prst="rect">
            <a:avLst/>
          </a:prstGeom>
        </p:spPr>
      </p:pic>
      <p:pic>
        <p:nvPicPr>
          <p:cNvPr id="16" name="k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39652"/>
            <a:ext cx="1047750" cy="7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659" y="12787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2. Sau khi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đã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chọn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nội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dung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thể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điều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chỉnh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?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7382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859" y="2283232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A. Tiêu </a:t>
            </a:r>
            <a:r>
              <a:rPr lang="vi-VN" sz="2800" err="1" smtClean="0">
                <a:latin typeface="+mj-lt"/>
              </a:rPr>
              <a:t>đề</a:t>
            </a:r>
            <a:r>
              <a:rPr lang="vi-VN" sz="2800" smtClean="0">
                <a:latin typeface="+mj-lt"/>
              </a:rPr>
              <a:t>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38179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Nội</a:t>
            </a:r>
            <a:r>
              <a:rPr lang="vi-VN" sz="2800" smtClean="0">
                <a:latin typeface="+mj-lt"/>
              </a:rPr>
              <a:t> dung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07" y="3992705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thông tin ở </a:t>
            </a:r>
            <a:r>
              <a:rPr lang="vi-VN" sz="2800" err="1" smtClean="0">
                <a:latin typeface="+mj-lt"/>
              </a:rPr>
              <a:t>cuối</a:t>
            </a:r>
            <a:r>
              <a:rPr lang="vi-VN" sz="2800" smtClean="0">
                <a:latin typeface="+mj-lt"/>
              </a:rPr>
              <a:t> trang: </a:t>
            </a:r>
            <a:r>
              <a:rPr lang="vi-VN" sz="2800" err="1" smtClean="0">
                <a:latin typeface="+mj-lt"/>
              </a:rPr>
              <a:t>số</a:t>
            </a:r>
            <a:r>
              <a:rPr lang="vi-VN" sz="2800" smtClean="0">
                <a:latin typeface="+mj-lt"/>
              </a:rPr>
              <a:t> trang, </a:t>
            </a:r>
            <a:r>
              <a:rPr lang="vi-VN" sz="2800" err="1" smtClean="0">
                <a:latin typeface="+mj-lt"/>
              </a:rPr>
              <a:t>ngày</a:t>
            </a:r>
            <a:r>
              <a:rPr lang="vi-VN" sz="2800" smtClean="0">
                <a:latin typeface="+mj-lt"/>
              </a:rPr>
              <a:t>, </a:t>
            </a:r>
            <a:r>
              <a:rPr lang="vi-VN" sz="2800" err="1" smtClean="0">
                <a:latin typeface="+mj-lt"/>
              </a:rPr>
              <a:t>tháng</a:t>
            </a:r>
            <a:r>
              <a:rPr lang="vi-VN" sz="2800" smtClean="0">
                <a:latin typeface="+mj-lt"/>
              </a:rPr>
              <a:t>…</a:t>
            </a:r>
            <a:endParaRPr lang="vi-VN" sz="28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8634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Tiêu đề trang trình chiếu, nội dung trang trình chiếu, các thông tin ở cuối trang: số trang, ngày, tháng…</a:t>
            </a:r>
            <a:endParaRPr lang="vi-VN" sz="2800">
              <a:latin typeface="+mj-lt"/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72500" y="6277970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971"/>
            <a:ext cx="1263649" cy="94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" y="2195440"/>
            <a:ext cx="1115768" cy="76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107172"/>
            <a:ext cx="1115768" cy="769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919785"/>
            <a:ext cx="1115768" cy="7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835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3. Lợi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ích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công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cụ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6367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Là</a:t>
            </a:r>
            <a:r>
              <a:rPr lang="vi-VN" sz="2800">
                <a:latin typeface="+mj-lt"/>
              </a:rPr>
              <a:t> công </a:t>
            </a:r>
            <a:r>
              <a:rPr lang="vi-VN" sz="2800" err="1" smtClean="0">
                <a:latin typeface="+mj-lt"/>
              </a:rPr>
              <a:t>cụ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hữu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hiệu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cho </a:t>
            </a:r>
            <a:r>
              <a:rPr lang="vi-VN" sz="2800" err="1" smtClean="0">
                <a:latin typeface="+mj-lt"/>
              </a:rPr>
              <a:t>thiết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kế</a:t>
            </a:r>
            <a:r>
              <a:rPr lang="vi-VN" sz="2800">
                <a:latin typeface="+mj-lt"/>
              </a:rPr>
              <a:t> 1 </a:t>
            </a:r>
            <a:r>
              <a:rPr lang="vi-VN" sz="2800" err="1" smtClean="0">
                <a:latin typeface="+mj-lt"/>
              </a:rPr>
              <a:t>lần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3444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Tiết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kiệm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thời</a:t>
            </a:r>
            <a:r>
              <a:rPr lang="vi-VN" sz="2800" smtClean="0">
                <a:latin typeface="+mj-lt"/>
              </a:rPr>
              <a:t> gian</a:t>
            </a:r>
            <a:endParaRPr lang="vi-VN" sz="280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58489"/>
            <a:ext cx="795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>
                <a:latin typeface="+mj-lt"/>
              </a:rPr>
              <a:t>Thao </a:t>
            </a:r>
            <a:r>
              <a:rPr lang="vi-VN" sz="2800" err="1" smtClean="0">
                <a:latin typeface="+mj-lt"/>
              </a:rPr>
              <a:t>tác</a:t>
            </a:r>
            <a:r>
              <a:rPr lang="vi-VN" sz="2800" smtClean="0">
                <a:latin typeface="+mj-lt"/>
              </a:rPr>
              <a:t> nhanh </a:t>
            </a:r>
            <a:r>
              <a:rPr lang="vi-VN" sz="2800">
                <a:latin typeface="+mj-lt"/>
              </a:rPr>
              <a:t>trong </a:t>
            </a:r>
            <a:r>
              <a:rPr lang="vi-VN" sz="2800" smtClean="0">
                <a:latin typeface="+mj-lt"/>
              </a:rPr>
              <a:t>việc trình bày các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r>
              <a:rPr lang="vi-VN" sz="2800"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0580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Là công cụ hữu hiệu cho thiết kế 1 lần các trang trình chiếu; Tiết kiệm thời gian; Thao tác nhanh trong việc trình bày các trang trình chiếu.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620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10600" y="6268792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2035060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oacuo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769"/>
            <a:ext cx="129698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3155824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" y="5564188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-73468" y="2460665"/>
            <a:ext cx="3199155" cy="523220"/>
            <a:chOff x="157704" y="1803836"/>
            <a:chExt cx="2703840" cy="523220"/>
          </a:xfrm>
        </p:grpSpPr>
        <p:sp>
          <p:nvSpPr>
            <p:cNvPr id="14" name="Teardrop 13"/>
            <p:cNvSpPr/>
            <p:nvPr/>
          </p:nvSpPr>
          <p:spPr bwMode="auto">
            <a:xfrm rot="8100000">
              <a:off x="157704" y="1900381"/>
              <a:ext cx="258245" cy="258313"/>
            </a:xfrm>
            <a:prstGeom prst="teardrop">
              <a:avLst/>
            </a:prstGeom>
            <a:solidFill>
              <a:srgbClr val="F35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318" y="1803836"/>
              <a:ext cx="2406226" cy="52322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2200" y="1041467"/>
            <a:ext cx="4052203" cy="3855519"/>
            <a:chOff x="2729598" y="1041468"/>
            <a:chExt cx="3684805" cy="3566160"/>
          </a:xfrm>
        </p:grpSpPr>
        <p:sp>
          <p:nvSpPr>
            <p:cNvPr id="26" name="Freeform 3034"/>
            <p:cNvSpPr>
              <a:spLocks/>
            </p:cNvSpPr>
            <p:nvPr/>
          </p:nvSpPr>
          <p:spPr bwMode="auto">
            <a:xfrm>
              <a:off x="3943176" y="2577086"/>
              <a:ext cx="2471227" cy="2030542"/>
            </a:xfrm>
            <a:custGeom>
              <a:avLst/>
              <a:gdLst>
                <a:gd name="T0" fmla="*/ 2114 w 2917"/>
                <a:gd name="T1" fmla="*/ 0 h 2394"/>
                <a:gd name="T2" fmla="*/ 2152 w 2917"/>
                <a:gd name="T3" fmla="*/ 28 h 2394"/>
                <a:gd name="T4" fmla="*/ 2377 w 2917"/>
                <a:gd name="T5" fmla="*/ 233 h 2394"/>
                <a:gd name="T6" fmla="*/ 2515 w 2917"/>
                <a:gd name="T7" fmla="*/ 382 h 2394"/>
                <a:gd name="T8" fmla="*/ 2607 w 2917"/>
                <a:gd name="T9" fmla="*/ 496 h 2394"/>
                <a:gd name="T10" fmla="*/ 2695 w 2917"/>
                <a:gd name="T11" fmla="*/ 619 h 2394"/>
                <a:gd name="T12" fmla="*/ 2774 w 2917"/>
                <a:gd name="T13" fmla="*/ 753 h 2394"/>
                <a:gd name="T14" fmla="*/ 2840 w 2917"/>
                <a:gd name="T15" fmla="*/ 893 h 2394"/>
                <a:gd name="T16" fmla="*/ 2888 w 2917"/>
                <a:gd name="T17" fmla="*/ 1039 h 2394"/>
                <a:gd name="T18" fmla="*/ 2910 w 2917"/>
                <a:gd name="T19" fmla="*/ 1152 h 2394"/>
                <a:gd name="T20" fmla="*/ 2917 w 2917"/>
                <a:gd name="T21" fmla="*/ 1229 h 2394"/>
                <a:gd name="T22" fmla="*/ 2917 w 2917"/>
                <a:gd name="T23" fmla="*/ 1305 h 2394"/>
                <a:gd name="T24" fmla="*/ 2910 w 2917"/>
                <a:gd name="T25" fmla="*/ 1383 h 2394"/>
                <a:gd name="T26" fmla="*/ 2895 w 2917"/>
                <a:gd name="T27" fmla="*/ 1461 h 2394"/>
                <a:gd name="T28" fmla="*/ 2871 w 2917"/>
                <a:gd name="T29" fmla="*/ 1538 h 2394"/>
                <a:gd name="T30" fmla="*/ 2839 w 2917"/>
                <a:gd name="T31" fmla="*/ 1616 h 2394"/>
                <a:gd name="T32" fmla="*/ 2796 w 2917"/>
                <a:gd name="T33" fmla="*/ 1694 h 2394"/>
                <a:gd name="T34" fmla="*/ 2771 w 2917"/>
                <a:gd name="T35" fmla="*/ 1733 h 2394"/>
                <a:gd name="T36" fmla="*/ 2739 w 2917"/>
                <a:gd name="T37" fmla="*/ 1779 h 2394"/>
                <a:gd name="T38" fmla="*/ 2666 w 2917"/>
                <a:gd name="T39" fmla="*/ 1865 h 2394"/>
                <a:gd name="T40" fmla="*/ 2587 w 2917"/>
                <a:gd name="T41" fmla="*/ 1943 h 2394"/>
                <a:gd name="T42" fmla="*/ 2502 w 2917"/>
                <a:gd name="T43" fmla="*/ 2014 h 2394"/>
                <a:gd name="T44" fmla="*/ 2411 w 2917"/>
                <a:gd name="T45" fmla="*/ 2076 h 2394"/>
                <a:gd name="T46" fmla="*/ 2314 w 2917"/>
                <a:gd name="T47" fmla="*/ 2133 h 2394"/>
                <a:gd name="T48" fmla="*/ 2211 w 2917"/>
                <a:gd name="T49" fmla="*/ 2183 h 2394"/>
                <a:gd name="T50" fmla="*/ 2105 w 2917"/>
                <a:gd name="T51" fmla="*/ 2227 h 2394"/>
                <a:gd name="T52" fmla="*/ 1941 w 2917"/>
                <a:gd name="T53" fmla="*/ 2281 h 2394"/>
                <a:gd name="T54" fmla="*/ 1712 w 2917"/>
                <a:gd name="T55" fmla="*/ 2334 h 2394"/>
                <a:gd name="T56" fmla="*/ 1478 w 2917"/>
                <a:gd name="T57" fmla="*/ 2369 h 2394"/>
                <a:gd name="T58" fmla="*/ 1245 w 2917"/>
                <a:gd name="T59" fmla="*/ 2389 h 2394"/>
                <a:gd name="T60" fmla="*/ 1018 w 2917"/>
                <a:gd name="T61" fmla="*/ 2394 h 2394"/>
                <a:gd name="T62" fmla="*/ 800 w 2917"/>
                <a:gd name="T63" fmla="*/ 2390 h 2394"/>
                <a:gd name="T64" fmla="*/ 502 w 2917"/>
                <a:gd name="T65" fmla="*/ 2369 h 2394"/>
                <a:gd name="T66" fmla="*/ 65 w 2917"/>
                <a:gd name="T67" fmla="*/ 2311 h 2394"/>
                <a:gd name="T68" fmla="*/ 0 w 2917"/>
                <a:gd name="T69" fmla="*/ 2297 h 2394"/>
                <a:gd name="T70" fmla="*/ 34 w 2917"/>
                <a:gd name="T71" fmla="*/ 2294 h 2394"/>
                <a:gd name="T72" fmla="*/ 272 w 2917"/>
                <a:gd name="T73" fmla="*/ 2256 h 2394"/>
                <a:gd name="T74" fmla="*/ 501 w 2917"/>
                <a:gd name="T75" fmla="*/ 2205 h 2394"/>
                <a:gd name="T76" fmla="*/ 699 w 2917"/>
                <a:gd name="T77" fmla="*/ 2144 h 2394"/>
                <a:gd name="T78" fmla="*/ 840 w 2917"/>
                <a:gd name="T79" fmla="*/ 2093 h 2394"/>
                <a:gd name="T80" fmla="*/ 985 w 2917"/>
                <a:gd name="T81" fmla="*/ 2032 h 2394"/>
                <a:gd name="T82" fmla="*/ 1133 w 2917"/>
                <a:gd name="T83" fmla="*/ 1960 h 2394"/>
                <a:gd name="T84" fmla="*/ 1281 w 2917"/>
                <a:gd name="T85" fmla="*/ 1877 h 2394"/>
                <a:gd name="T86" fmla="*/ 1427 w 2917"/>
                <a:gd name="T87" fmla="*/ 1782 h 2394"/>
                <a:gd name="T88" fmla="*/ 1569 w 2917"/>
                <a:gd name="T89" fmla="*/ 1673 h 2394"/>
                <a:gd name="T90" fmla="*/ 1702 w 2917"/>
                <a:gd name="T91" fmla="*/ 1550 h 2394"/>
                <a:gd name="T92" fmla="*/ 1767 w 2917"/>
                <a:gd name="T93" fmla="*/ 1483 h 2394"/>
                <a:gd name="T94" fmla="*/ 1810 w 2917"/>
                <a:gd name="T95" fmla="*/ 1433 h 2394"/>
                <a:gd name="T96" fmla="*/ 1884 w 2917"/>
                <a:gd name="T97" fmla="*/ 1327 h 2394"/>
                <a:gd name="T98" fmla="*/ 1946 w 2917"/>
                <a:gd name="T99" fmla="*/ 1214 h 2394"/>
                <a:gd name="T100" fmla="*/ 1998 w 2917"/>
                <a:gd name="T101" fmla="*/ 1095 h 2394"/>
                <a:gd name="T102" fmla="*/ 2038 w 2917"/>
                <a:gd name="T103" fmla="*/ 973 h 2394"/>
                <a:gd name="T104" fmla="*/ 2070 w 2917"/>
                <a:gd name="T105" fmla="*/ 849 h 2394"/>
                <a:gd name="T106" fmla="*/ 2104 w 2917"/>
                <a:gd name="T107" fmla="*/ 666 h 2394"/>
                <a:gd name="T108" fmla="*/ 2125 w 2917"/>
                <a:gd name="T109" fmla="*/ 435 h 2394"/>
                <a:gd name="T110" fmla="*/ 2129 w 2917"/>
                <a:gd name="T111" fmla="*/ 238 h 2394"/>
                <a:gd name="T112" fmla="*/ 2118 w 2917"/>
                <a:gd name="T113" fmla="*/ 30 h 2394"/>
                <a:gd name="T114" fmla="*/ 2114 w 2917"/>
                <a:gd name="T115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17" h="2394">
                  <a:moveTo>
                    <a:pt x="2114" y="0"/>
                  </a:moveTo>
                  <a:lnTo>
                    <a:pt x="2152" y="28"/>
                  </a:lnTo>
                  <a:lnTo>
                    <a:pt x="2377" y="233"/>
                  </a:lnTo>
                  <a:lnTo>
                    <a:pt x="2515" y="382"/>
                  </a:lnTo>
                  <a:lnTo>
                    <a:pt x="2607" y="496"/>
                  </a:lnTo>
                  <a:lnTo>
                    <a:pt x="2695" y="619"/>
                  </a:lnTo>
                  <a:lnTo>
                    <a:pt x="2774" y="753"/>
                  </a:lnTo>
                  <a:lnTo>
                    <a:pt x="2840" y="893"/>
                  </a:lnTo>
                  <a:lnTo>
                    <a:pt x="2888" y="1039"/>
                  </a:lnTo>
                  <a:lnTo>
                    <a:pt x="2910" y="1152"/>
                  </a:lnTo>
                  <a:lnTo>
                    <a:pt x="2917" y="1229"/>
                  </a:lnTo>
                  <a:lnTo>
                    <a:pt x="2917" y="1305"/>
                  </a:lnTo>
                  <a:lnTo>
                    <a:pt x="2910" y="1383"/>
                  </a:lnTo>
                  <a:lnTo>
                    <a:pt x="2895" y="1461"/>
                  </a:lnTo>
                  <a:lnTo>
                    <a:pt x="2871" y="1538"/>
                  </a:lnTo>
                  <a:lnTo>
                    <a:pt x="2839" y="1616"/>
                  </a:lnTo>
                  <a:lnTo>
                    <a:pt x="2796" y="1694"/>
                  </a:lnTo>
                  <a:lnTo>
                    <a:pt x="2771" y="1733"/>
                  </a:lnTo>
                  <a:lnTo>
                    <a:pt x="2739" y="1779"/>
                  </a:lnTo>
                  <a:lnTo>
                    <a:pt x="2666" y="1865"/>
                  </a:lnTo>
                  <a:lnTo>
                    <a:pt x="2587" y="1943"/>
                  </a:lnTo>
                  <a:lnTo>
                    <a:pt x="2502" y="2014"/>
                  </a:lnTo>
                  <a:lnTo>
                    <a:pt x="2411" y="2076"/>
                  </a:lnTo>
                  <a:lnTo>
                    <a:pt x="2314" y="2133"/>
                  </a:lnTo>
                  <a:lnTo>
                    <a:pt x="2211" y="2183"/>
                  </a:lnTo>
                  <a:lnTo>
                    <a:pt x="2105" y="2227"/>
                  </a:lnTo>
                  <a:lnTo>
                    <a:pt x="1941" y="2281"/>
                  </a:lnTo>
                  <a:lnTo>
                    <a:pt x="1712" y="2334"/>
                  </a:lnTo>
                  <a:lnTo>
                    <a:pt x="1478" y="2369"/>
                  </a:lnTo>
                  <a:lnTo>
                    <a:pt x="1245" y="2389"/>
                  </a:lnTo>
                  <a:lnTo>
                    <a:pt x="1018" y="2394"/>
                  </a:lnTo>
                  <a:lnTo>
                    <a:pt x="800" y="2390"/>
                  </a:lnTo>
                  <a:lnTo>
                    <a:pt x="502" y="2369"/>
                  </a:lnTo>
                  <a:lnTo>
                    <a:pt x="65" y="2311"/>
                  </a:lnTo>
                  <a:lnTo>
                    <a:pt x="0" y="2297"/>
                  </a:lnTo>
                  <a:lnTo>
                    <a:pt x="34" y="2294"/>
                  </a:lnTo>
                  <a:lnTo>
                    <a:pt x="272" y="2256"/>
                  </a:lnTo>
                  <a:lnTo>
                    <a:pt x="501" y="2205"/>
                  </a:lnTo>
                  <a:lnTo>
                    <a:pt x="699" y="2144"/>
                  </a:lnTo>
                  <a:lnTo>
                    <a:pt x="840" y="2093"/>
                  </a:lnTo>
                  <a:lnTo>
                    <a:pt x="985" y="2032"/>
                  </a:lnTo>
                  <a:lnTo>
                    <a:pt x="1133" y="1960"/>
                  </a:lnTo>
                  <a:lnTo>
                    <a:pt x="1281" y="1877"/>
                  </a:lnTo>
                  <a:lnTo>
                    <a:pt x="1427" y="1782"/>
                  </a:lnTo>
                  <a:lnTo>
                    <a:pt x="1569" y="1673"/>
                  </a:lnTo>
                  <a:lnTo>
                    <a:pt x="1702" y="1550"/>
                  </a:lnTo>
                  <a:lnTo>
                    <a:pt x="1767" y="1483"/>
                  </a:lnTo>
                  <a:lnTo>
                    <a:pt x="1810" y="1433"/>
                  </a:lnTo>
                  <a:lnTo>
                    <a:pt x="1884" y="1327"/>
                  </a:lnTo>
                  <a:lnTo>
                    <a:pt x="1946" y="1214"/>
                  </a:lnTo>
                  <a:lnTo>
                    <a:pt x="1998" y="1095"/>
                  </a:lnTo>
                  <a:lnTo>
                    <a:pt x="2038" y="973"/>
                  </a:lnTo>
                  <a:lnTo>
                    <a:pt x="2070" y="849"/>
                  </a:lnTo>
                  <a:lnTo>
                    <a:pt x="2104" y="666"/>
                  </a:lnTo>
                  <a:lnTo>
                    <a:pt x="2125" y="435"/>
                  </a:lnTo>
                  <a:lnTo>
                    <a:pt x="2129" y="238"/>
                  </a:lnTo>
                  <a:lnTo>
                    <a:pt x="2118" y="30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1AA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365760" rIns="274320" bIns="4572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3200" b="1" smtClean="0">
                  <a:solidFill>
                    <a:schemeClr val="bg1"/>
                  </a:solidFill>
                </a:rPr>
                <a:t>03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035"/>
            <p:cNvSpPr>
              <a:spLocks/>
            </p:cNvSpPr>
            <p:nvPr/>
          </p:nvSpPr>
          <p:spPr bwMode="auto">
            <a:xfrm>
              <a:off x="2729598" y="1756735"/>
              <a:ext cx="1650875" cy="2691568"/>
            </a:xfrm>
            <a:custGeom>
              <a:avLst/>
              <a:gdLst>
                <a:gd name="T0" fmla="*/ 1946 w 1946"/>
                <a:gd name="T1" fmla="*/ 2979 h 3175"/>
                <a:gd name="T2" fmla="*/ 1904 w 1946"/>
                <a:gd name="T3" fmla="*/ 2998 h 3175"/>
                <a:gd name="T4" fmla="*/ 1613 w 1946"/>
                <a:gd name="T5" fmla="*/ 3091 h 3175"/>
                <a:gd name="T6" fmla="*/ 1415 w 1946"/>
                <a:gd name="T7" fmla="*/ 3135 h 3175"/>
                <a:gd name="T8" fmla="*/ 1271 w 1946"/>
                <a:gd name="T9" fmla="*/ 3158 h 3175"/>
                <a:gd name="T10" fmla="*/ 1120 w 1946"/>
                <a:gd name="T11" fmla="*/ 3173 h 3175"/>
                <a:gd name="T12" fmla="*/ 965 w 1946"/>
                <a:gd name="T13" fmla="*/ 3175 h 3175"/>
                <a:gd name="T14" fmla="*/ 811 w 1946"/>
                <a:gd name="T15" fmla="*/ 3162 h 3175"/>
                <a:gd name="T16" fmla="*/ 659 w 1946"/>
                <a:gd name="T17" fmla="*/ 3131 h 3175"/>
                <a:gd name="T18" fmla="*/ 552 w 1946"/>
                <a:gd name="T19" fmla="*/ 3092 h 3175"/>
                <a:gd name="T20" fmla="*/ 482 w 1946"/>
                <a:gd name="T21" fmla="*/ 3061 h 3175"/>
                <a:gd name="T22" fmla="*/ 414 w 1946"/>
                <a:gd name="T23" fmla="*/ 3022 h 3175"/>
                <a:gd name="T24" fmla="*/ 351 w 1946"/>
                <a:gd name="T25" fmla="*/ 2977 h 3175"/>
                <a:gd name="T26" fmla="*/ 291 w 1946"/>
                <a:gd name="T27" fmla="*/ 2925 h 3175"/>
                <a:gd name="T28" fmla="*/ 236 w 1946"/>
                <a:gd name="T29" fmla="*/ 2867 h 3175"/>
                <a:gd name="T30" fmla="*/ 185 w 1946"/>
                <a:gd name="T31" fmla="*/ 2799 h 3175"/>
                <a:gd name="T32" fmla="*/ 138 w 1946"/>
                <a:gd name="T33" fmla="*/ 2724 h 3175"/>
                <a:gd name="T34" fmla="*/ 118 w 1946"/>
                <a:gd name="T35" fmla="*/ 2683 h 3175"/>
                <a:gd name="T36" fmla="*/ 94 w 1946"/>
                <a:gd name="T37" fmla="*/ 2631 h 3175"/>
                <a:gd name="T38" fmla="*/ 55 w 1946"/>
                <a:gd name="T39" fmla="*/ 2526 h 3175"/>
                <a:gd name="T40" fmla="*/ 27 w 1946"/>
                <a:gd name="T41" fmla="*/ 2418 h 3175"/>
                <a:gd name="T42" fmla="*/ 9 w 1946"/>
                <a:gd name="T43" fmla="*/ 2309 h 3175"/>
                <a:gd name="T44" fmla="*/ 0 w 1946"/>
                <a:gd name="T45" fmla="*/ 2198 h 3175"/>
                <a:gd name="T46" fmla="*/ 0 w 1946"/>
                <a:gd name="T47" fmla="*/ 2085 h 3175"/>
                <a:gd name="T48" fmla="*/ 7 w 1946"/>
                <a:gd name="T49" fmla="*/ 1972 h 3175"/>
                <a:gd name="T50" fmla="*/ 23 w 1946"/>
                <a:gd name="T51" fmla="*/ 1860 h 3175"/>
                <a:gd name="T52" fmla="*/ 58 w 1946"/>
                <a:gd name="T53" fmla="*/ 1689 h 3175"/>
                <a:gd name="T54" fmla="*/ 125 w 1946"/>
                <a:gd name="T55" fmla="*/ 1464 h 3175"/>
                <a:gd name="T56" fmla="*/ 212 w 1946"/>
                <a:gd name="T57" fmla="*/ 1244 h 3175"/>
                <a:gd name="T58" fmla="*/ 312 w 1946"/>
                <a:gd name="T59" fmla="*/ 1033 h 3175"/>
                <a:gd name="T60" fmla="*/ 422 w 1946"/>
                <a:gd name="T61" fmla="*/ 833 h 3175"/>
                <a:gd name="T62" fmla="*/ 535 w 1946"/>
                <a:gd name="T63" fmla="*/ 646 h 3175"/>
                <a:gd name="T64" fmla="*/ 701 w 1946"/>
                <a:gd name="T65" fmla="*/ 399 h 3175"/>
                <a:gd name="T66" fmla="*/ 969 w 1946"/>
                <a:gd name="T67" fmla="*/ 50 h 3175"/>
                <a:gd name="T68" fmla="*/ 1015 w 1946"/>
                <a:gd name="T69" fmla="*/ 0 h 3175"/>
                <a:gd name="T70" fmla="*/ 999 w 1946"/>
                <a:gd name="T71" fmla="*/ 31 h 3175"/>
                <a:gd name="T72" fmla="*/ 913 w 1946"/>
                <a:gd name="T73" fmla="*/ 256 h 3175"/>
                <a:gd name="T74" fmla="*/ 845 w 1946"/>
                <a:gd name="T75" fmla="*/ 479 h 3175"/>
                <a:gd name="T76" fmla="*/ 798 w 1946"/>
                <a:gd name="T77" fmla="*/ 683 h 3175"/>
                <a:gd name="T78" fmla="*/ 771 w 1946"/>
                <a:gd name="T79" fmla="*/ 830 h 3175"/>
                <a:gd name="T80" fmla="*/ 751 w 1946"/>
                <a:gd name="T81" fmla="*/ 986 h 3175"/>
                <a:gd name="T82" fmla="*/ 740 w 1946"/>
                <a:gd name="T83" fmla="*/ 1149 h 3175"/>
                <a:gd name="T84" fmla="*/ 737 w 1946"/>
                <a:gd name="T85" fmla="*/ 1319 h 3175"/>
                <a:gd name="T86" fmla="*/ 748 w 1946"/>
                <a:gd name="T87" fmla="*/ 1493 h 3175"/>
                <a:gd name="T88" fmla="*/ 771 w 1946"/>
                <a:gd name="T89" fmla="*/ 1670 h 3175"/>
                <a:gd name="T90" fmla="*/ 810 w 1946"/>
                <a:gd name="T91" fmla="*/ 1848 h 3175"/>
                <a:gd name="T92" fmla="*/ 837 w 1946"/>
                <a:gd name="T93" fmla="*/ 1937 h 3175"/>
                <a:gd name="T94" fmla="*/ 858 w 1946"/>
                <a:gd name="T95" fmla="*/ 1998 h 3175"/>
                <a:gd name="T96" fmla="*/ 912 w 1946"/>
                <a:gd name="T97" fmla="*/ 2116 h 3175"/>
                <a:gd name="T98" fmla="*/ 978 w 1946"/>
                <a:gd name="T99" fmla="*/ 2226 h 3175"/>
                <a:gd name="T100" fmla="*/ 1056 w 1946"/>
                <a:gd name="T101" fmla="*/ 2331 h 3175"/>
                <a:gd name="T102" fmla="*/ 1142 w 1946"/>
                <a:gd name="T103" fmla="*/ 2427 h 3175"/>
                <a:gd name="T104" fmla="*/ 1232 w 1946"/>
                <a:gd name="T105" fmla="*/ 2517 h 3175"/>
                <a:gd name="T106" fmla="*/ 1375 w 1946"/>
                <a:gd name="T107" fmla="*/ 2637 h 3175"/>
                <a:gd name="T108" fmla="*/ 1564 w 1946"/>
                <a:gd name="T109" fmla="*/ 2771 h 3175"/>
                <a:gd name="T110" fmla="*/ 1734 w 1946"/>
                <a:gd name="T111" fmla="*/ 2872 h 3175"/>
                <a:gd name="T112" fmla="*/ 1919 w 1946"/>
                <a:gd name="T113" fmla="*/ 2968 h 3175"/>
                <a:gd name="T114" fmla="*/ 1946 w 1946"/>
                <a:gd name="T115" fmla="*/ 2979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6" h="3175">
                  <a:moveTo>
                    <a:pt x="1946" y="2979"/>
                  </a:moveTo>
                  <a:lnTo>
                    <a:pt x="1904" y="2998"/>
                  </a:lnTo>
                  <a:lnTo>
                    <a:pt x="1613" y="3091"/>
                  </a:lnTo>
                  <a:lnTo>
                    <a:pt x="1415" y="3135"/>
                  </a:lnTo>
                  <a:lnTo>
                    <a:pt x="1271" y="3158"/>
                  </a:lnTo>
                  <a:lnTo>
                    <a:pt x="1120" y="3173"/>
                  </a:lnTo>
                  <a:lnTo>
                    <a:pt x="965" y="3175"/>
                  </a:lnTo>
                  <a:lnTo>
                    <a:pt x="811" y="3162"/>
                  </a:lnTo>
                  <a:lnTo>
                    <a:pt x="659" y="3131"/>
                  </a:lnTo>
                  <a:lnTo>
                    <a:pt x="552" y="3092"/>
                  </a:lnTo>
                  <a:lnTo>
                    <a:pt x="482" y="3061"/>
                  </a:lnTo>
                  <a:lnTo>
                    <a:pt x="414" y="3022"/>
                  </a:lnTo>
                  <a:lnTo>
                    <a:pt x="351" y="2977"/>
                  </a:lnTo>
                  <a:lnTo>
                    <a:pt x="291" y="2925"/>
                  </a:lnTo>
                  <a:lnTo>
                    <a:pt x="236" y="2867"/>
                  </a:lnTo>
                  <a:lnTo>
                    <a:pt x="185" y="2799"/>
                  </a:lnTo>
                  <a:lnTo>
                    <a:pt x="138" y="2724"/>
                  </a:lnTo>
                  <a:lnTo>
                    <a:pt x="118" y="2683"/>
                  </a:lnTo>
                  <a:lnTo>
                    <a:pt x="94" y="2631"/>
                  </a:lnTo>
                  <a:lnTo>
                    <a:pt x="55" y="2526"/>
                  </a:lnTo>
                  <a:lnTo>
                    <a:pt x="27" y="2418"/>
                  </a:lnTo>
                  <a:lnTo>
                    <a:pt x="9" y="2309"/>
                  </a:lnTo>
                  <a:lnTo>
                    <a:pt x="0" y="2198"/>
                  </a:lnTo>
                  <a:lnTo>
                    <a:pt x="0" y="2085"/>
                  </a:lnTo>
                  <a:lnTo>
                    <a:pt x="7" y="1972"/>
                  </a:lnTo>
                  <a:lnTo>
                    <a:pt x="23" y="1860"/>
                  </a:lnTo>
                  <a:lnTo>
                    <a:pt x="58" y="1689"/>
                  </a:lnTo>
                  <a:lnTo>
                    <a:pt x="125" y="1464"/>
                  </a:lnTo>
                  <a:lnTo>
                    <a:pt x="212" y="1244"/>
                  </a:lnTo>
                  <a:lnTo>
                    <a:pt x="312" y="1033"/>
                  </a:lnTo>
                  <a:lnTo>
                    <a:pt x="422" y="833"/>
                  </a:lnTo>
                  <a:lnTo>
                    <a:pt x="535" y="646"/>
                  </a:lnTo>
                  <a:lnTo>
                    <a:pt x="701" y="399"/>
                  </a:lnTo>
                  <a:lnTo>
                    <a:pt x="969" y="50"/>
                  </a:lnTo>
                  <a:lnTo>
                    <a:pt x="1015" y="0"/>
                  </a:lnTo>
                  <a:lnTo>
                    <a:pt x="999" y="31"/>
                  </a:lnTo>
                  <a:lnTo>
                    <a:pt x="913" y="256"/>
                  </a:lnTo>
                  <a:lnTo>
                    <a:pt x="845" y="479"/>
                  </a:lnTo>
                  <a:lnTo>
                    <a:pt x="798" y="683"/>
                  </a:lnTo>
                  <a:lnTo>
                    <a:pt x="771" y="830"/>
                  </a:lnTo>
                  <a:lnTo>
                    <a:pt x="751" y="986"/>
                  </a:lnTo>
                  <a:lnTo>
                    <a:pt x="740" y="1149"/>
                  </a:lnTo>
                  <a:lnTo>
                    <a:pt x="737" y="1319"/>
                  </a:lnTo>
                  <a:lnTo>
                    <a:pt x="748" y="1493"/>
                  </a:lnTo>
                  <a:lnTo>
                    <a:pt x="771" y="1670"/>
                  </a:lnTo>
                  <a:lnTo>
                    <a:pt x="810" y="1848"/>
                  </a:lnTo>
                  <a:lnTo>
                    <a:pt x="837" y="1937"/>
                  </a:lnTo>
                  <a:lnTo>
                    <a:pt x="858" y="1998"/>
                  </a:lnTo>
                  <a:lnTo>
                    <a:pt x="912" y="2116"/>
                  </a:lnTo>
                  <a:lnTo>
                    <a:pt x="978" y="2226"/>
                  </a:lnTo>
                  <a:lnTo>
                    <a:pt x="1056" y="2331"/>
                  </a:lnTo>
                  <a:lnTo>
                    <a:pt x="1142" y="2427"/>
                  </a:lnTo>
                  <a:lnTo>
                    <a:pt x="1232" y="2517"/>
                  </a:lnTo>
                  <a:lnTo>
                    <a:pt x="1375" y="2637"/>
                  </a:lnTo>
                  <a:lnTo>
                    <a:pt x="1564" y="2771"/>
                  </a:lnTo>
                  <a:lnTo>
                    <a:pt x="1734" y="2872"/>
                  </a:lnTo>
                  <a:lnTo>
                    <a:pt x="1919" y="2968"/>
                  </a:lnTo>
                  <a:lnTo>
                    <a:pt x="1946" y="2979"/>
                  </a:lnTo>
                  <a:close/>
                </a:path>
              </a:pathLst>
            </a:custGeom>
            <a:solidFill>
              <a:srgbClr val="F35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45720" rIns="0" bIns="457200" numCol="1" anchor="b" anchorCtr="0" compatLnSpc="1">
              <a:prstTxWarp prst="textNoShape">
                <a:avLst/>
              </a:prstTxWarp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02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3036"/>
            <p:cNvSpPr>
              <a:spLocks/>
            </p:cNvSpPr>
            <p:nvPr/>
          </p:nvSpPr>
          <p:spPr bwMode="auto">
            <a:xfrm>
              <a:off x="3580460" y="1041468"/>
              <a:ext cx="2583092" cy="1796638"/>
            </a:xfrm>
            <a:custGeom>
              <a:avLst/>
              <a:gdLst>
                <a:gd name="T0" fmla="*/ 0 w 3046"/>
                <a:gd name="T1" fmla="*/ 1439 h 2121"/>
                <a:gd name="T2" fmla="*/ 5 w 3046"/>
                <a:gd name="T3" fmla="*/ 1391 h 2121"/>
                <a:gd name="T4" fmla="*/ 70 w 3046"/>
                <a:gd name="T5" fmla="*/ 1093 h 2121"/>
                <a:gd name="T6" fmla="*/ 131 w 3046"/>
                <a:gd name="T7" fmla="*/ 900 h 2121"/>
                <a:gd name="T8" fmla="*/ 183 w 3046"/>
                <a:gd name="T9" fmla="*/ 764 h 2121"/>
                <a:gd name="T10" fmla="*/ 246 w 3046"/>
                <a:gd name="T11" fmla="*/ 625 h 2121"/>
                <a:gd name="T12" fmla="*/ 321 w 3046"/>
                <a:gd name="T13" fmla="*/ 490 h 2121"/>
                <a:gd name="T14" fmla="*/ 409 w 3046"/>
                <a:gd name="T15" fmla="*/ 363 h 2121"/>
                <a:gd name="T16" fmla="*/ 512 w 3046"/>
                <a:gd name="T17" fmla="*/ 248 h 2121"/>
                <a:gd name="T18" fmla="*/ 600 w 3046"/>
                <a:gd name="T19" fmla="*/ 173 h 2121"/>
                <a:gd name="T20" fmla="*/ 662 w 3046"/>
                <a:gd name="T21" fmla="*/ 129 h 2121"/>
                <a:gd name="T22" fmla="*/ 728 w 3046"/>
                <a:gd name="T23" fmla="*/ 90 h 2121"/>
                <a:gd name="T24" fmla="*/ 800 w 3046"/>
                <a:gd name="T25" fmla="*/ 57 h 2121"/>
                <a:gd name="T26" fmla="*/ 873 w 3046"/>
                <a:gd name="T27" fmla="*/ 31 h 2121"/>
                <a:gd name="T28" fmla="*/ 954 w 3046"/>
                <a:gd name="T29" fmla="*/ 13 h 2121"/>
                <a:gd name="T30" fmla="*/ 1037 w 3046"/>
                <a:gd name="T31" fmla="*/ 3 h 2121"/>
                <a:gd name="T32" fmla="*/ 1125 w 3046"/>
                <a:gd name="T33" fmla="*/ 0 h 2121"/>
                <a:gd name="T34" fmla="*/ 1172 w 3046"/>
                <a:gd name="T35" fmla="*/ 3 h 2121"/>
                <a:gd name="T36" fmla="*/ 1229 w 3046"/>
                <a:gd name="T37" fmla="*/ 8 h 2121"/>
                <a:gd name="T38" fmla="*/ 1339 w 3046"/>
                <a:gd name="T39" fmla="*/ 26 h 2121"/>
                <a:gd name="T40" fmla="*/ 1445 w 3046"/>
                <a:gd name="T41" fmla="*/ 56 h 2121"/>
                <a:gd name="T42" fmla="*/ 1550 w 3046"/>
                <a:gd name="T43" fmla="*/ 95 h 2121"/>
                <a:gd name="T44" fmla="*/ 1650 w 3046"/>
                <a:gd name="T45" fmla="*/ 143 h 2121"/>
                <a:gd name="T46" fmla="*/ 1747 w 3046"/>
                <a:gd name="T47" fmla="*/ 199 h 2121"/>
                <a:gd name="T48" fmla="*/ 1842 w 3046"/>
                <a:gd name="T49" fmla="*/ 262 h 2121"/>
                <a:gd name="T50" fmla="*/ 1932 w 3046"/>
                <a:gd name="T51" fmla="*/ 332 h 2121"/>
                <a:gd name="T52" fmla="*/ 2062 w 3046"/>
                <a:gd name="T53" fmla="*/ 447 h 2121"/>
                <a:gd name="T54" fmla="*/ 2223 w 3046"/>
                <a:gd name="T55" fmla="*/ 619 h 2121"/>
                <a:gd name="T56" fmla="*/ 2369 w 3046"/>
                <a:gd name="T57" fmla="*/ 804 h 2121"/>
                <a:gd name="T58" fmla="*/ 2503 w 3046"/>
                <a:gd name="T59" fmla="*/ 997 h 2121"/>
                <a:gd name="T60" fmla="*/ 2622 w 3046"/>
                <a:gd name="T61" fmla="*/ 1191 h 2121"/>
                <a:gd name="T62" fmla="*/ 2726 w 3046"/>
                <a:gd name="T63" fmla="*/ 1382 h 2121"/>
                <a:gd name="T64" fmla="*/ 2858 w 3046"/>
                <a:gd name="T65" fmla="*/ 1649 h 2121"/>
                <a:gd name="T66" fmla="*/ 3025 w 3046"/>
                <a:gd name="T67" fmla="*/ 2057 h 2121"/>
                <a:gd name="T68" fmla="*/ 3046 w 3046"/>
                <a:gd name="T69" fmla="*/ 2121 h 2121"/>
                <a:gd name="T70" fmla="*/ 3026 w 3046"/>
                <a:gd name="T71" fmla="*/ 2092 h 2121"/>
                <a:gd name="T72" fmla="*/ 2876 w 3046"/>
                <a:gd name="T73" fmla="*/ 1904 h 2121"/>
                <a:gd name="T74" fmla="*/ 2715 w 3046"/>
                <a:gd name="T75" fmla="*/ 1733 h 2121"/>
                <a:gd name="T76" fmla="*/ 2564 w 3046"/>
                <a:gd name="T77" fmla="*/ 1592 h 2121"/>
                <a:gd name="T78" fmla="*/ 2450 w 3046"/>
                <a:gd name="T79" fmla="*/ 1495 h 2121"/>
                <a:gd name="T80" fmla="*/ 2324 w 3046"/>
                <a:gd name="T81" fmla="*/ 1400 h 2121"/>
                <a:gd name="T82" fmla="*/ 2188 w 3046"/>
                <a:gd name="T83" fmla="*/ 1307 h 2121"/>
                <a:gd name="T84" fmla="*/ 2043 w 3046"/>
                <a:gd name="T85" fmla="*/ 1221 h 2121"/>
                <a:gd name="T86" fmla="*/ 1887 w 3046"/>
                <a:gd name="T87" fmla="*/ 1142 h 2121"/>
                <a:gd name="T88" fmla="*/ 1721 w 3046"/>
                <a:gd name="T89" fmla="*/ 1075 h 2121"/>
                <a:gd name="T90" fmla="*/ 1547 w 3046"/>
                <a:gd name="T91" fmla="*/ 1019 h 2121"/>
                <a:gd name="T92" fmla="*/ 1458 w 3046"/>
                <a:gd name="T93" fmla="*/ 998 h 2121"/>
                <a:gd name="T94" fmla="*/ 1393 w 3046"/>
                <a:gd name="T95" fmla="*/ 985 h 2121"/>
                <a:gd name="T96" fmla="*/ 1265 w 3046"/>
                <a:gd name="T97" fmla="*/ 974 h 2121"/>
                <a:gd name="T98" fmla="*/ 1135 w 3046"/>
                <a:gd name="T99" fmla="*/ 976 h 2121"/>
                <a:gd name="T100" fmla="*/ 1007 w 3046"/>
                <a:gd name="T101" fmla="*/ 992 h 2121"/>
                <a:gd name="T102" fmla="*/ 880 w 3046"/>
                <a:gd name="T103" fmla="*/ 1018 h 2121"/>
                <a:gd name="T104" fmla="*/ 757 w 3046"/>
                <a:gd name="T105" fmla="*/ 1051 h 2121"/>
                <a:gd name="T106" fmla="*/ 582 w 3046"/>
                <a:gd name="T107" fmla="*/ 1114 h 2121"/>
                <a:gd name="T108" fmla="*/ 372 w 3046"/>
                <a:gd name="T109" fmla="*/ 1211 h 2121"/>
                <a:gd name="T110" fmla="*/ 199 w 3046"/>
                <a:gd name="T111" fmla="*/ 1307 h 2121"/>
                <a:gd name="T112" fmla="*/ 24 w 3046"/>
                <a:gd name="T113" fmla="*/ 1420 h 2121"/>
                <a:gd name="T114" fmla="*/ 0 w 3046"/>
                <a:gd name="T115" fmla="*/ 1439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6" h="2121">
                  <a:moveTo>
                    <a:pt x="0" y="1439"/>
                  </a:moveTo>
                  <a:lnTo>
                    <a:pt x="5" y="1391"/>
                  </a:lnTo>
                  <a:lnTo>
                    <a:pt x="70" y="1093"/>
                  </a:lnTo>
                  <a:lnTo>
                    <a:pt x="131" y="900"/>
                  </a:lnTo>
                  <a:lnTo>
                    <a:pt x="183" y="764"/>
                  </a:lnTo>
                  <a:lnTo>
                    <a:pt x="246" y="625"/>
                  </a:lnTo>
                  <a:lnTo>
                    <a:pt x="321" y="490"/>
                  </a:lnTo>
                  <a:lnTo>
                    <a:pt x="409" y="363"/>
                  </a:lnTo>
                  <a:lnTo>
                    <a:pt x="512" y="248"/>
                  </a:lnTo>
                  <a:lnTo>
                    <a:pt x="600" y="173"/>
                  </a:lnTo>
                  <a:lnTo>
                    <a:pt x="662" y="129"/>
                  </a:lnTo>
                  <a:lnTo>
                    <a:pt x="728" y="90"/>
                  </a:lnTo>
                  <a:lnTo>
                    <a:pt x="800" y="57"/>
                  </a:lnTo>
                  <a:lnTo>
                    <a:pt x="873" y="31"/>
                  </a:lnTo>
                  <a:lnTo>
                    <a:pt x="954" y="13"/>
                  </a:lnTo>
                  <a:lnTo>
                    <a:pt x="1037" y="3"/>
                  </a:lnTo>
                  <a:lnTo>
                    <a:pt x="1125" y="0"/>
                  </a:lnTo>
                  <a:lnTo>
                    <a:pt x="1172" y="3"/>
                  </a:lnTo>
                  <a:lnTo>
                    <a:pt x="1229" y="8"/>
                  </a:lnTo>
                  <a:lnTo>
                    <a:pt x="1339" y="26"/>
                  </a:lnTo>
                  <a:lnTo>
                    <a:pt x="1445" y="56"/>
                  </a:lnTo>
                  <a:lnTo>
                    <a:pt x="1550" y="95"/>
                  </a:lnTo>
                  <a:lnTo>
                    <a:pt x="1650" y="143"/>
                  </a:lnTo>
                  <a:lnTo>
                    <a:pt x="1747" y="199"/>
                  </a:lnTo>
                  <a:lnTo>
                    <a:pt x="1842" y="262"/>
                  </a:lnTo>
                  <a:lnTo>
                    <a:pt x="1932" y="332"/>
                  </a:lnTo>
                  <a:lnTo>
                    <a:pt x="2062" y="447"/>
                  </a:lnTo>
                  <a:lnTo>
                    <a:pt x="2223" y="619"/>
                  </a:lnTo>
                  <a:lnTo>
                    <a:pt x="2369" y="804"/>
                  </a:lnTo>
                  <a:lnTo>
                    <a:pt x="2503" y="997"/>
                  </a:lnTo>
                  <a:lnTo>
                    <a:pt x="2622" y="1191"/>
                  </a:lnTo>
                  <a:lnTo>
                    <a:pt x="2726" y="1382"/>
                  </a:lnTo>
                  <a:lnTo>
                    <a:pt x="2858" y="1649"/>
                  </a:lnTo>
                  <a:lnTo>
                    <a:pt x="3025" y="2057"/>
                  </a:lnTo>
                  <a:lnTo>
                    <a:pt x="3046" y="2121"/>
                  </a:lnTo>
                  <a:lnTo>
                    <a:pt x="3026" y="2092"/>
                  </a:lnTo>
                  <a:lnTo>
                    <a:pt x="2876" y="1904"/>
                  </a:lnTo>
                  <a:lnTo>
                    <a:pt x="2715" y="1733"/>
                  </a:lnTo>
                  <a:lnTo>
                    <a:pt x="2564" y="1592"/>
                  </a:lnTo>
                  <a:lnTo>
                    <a:pt x="2450" y="1495"/>
                  </a:lnTo>
                  <a:lnTo>
                    <a:pt x="2324" y="1400"/>
                  </a:lnTo>
                  <a:lnTo>
                    <a:pt x="2188" y="1307"/>
                  </a:lnTo>
                  <a:lnTo>
                    <a:pt x="2043" y="1221"/>
                  </a:lnTo>
                  <a:lnTo>
                    <a:pt x="1887" y="1142"/>
                  </a:lnTo>
                  <a:lnTo>
                    <a:pt x="1721" y="1075"/>
                  </a:lnTo>
                  <a:lnTo>
                    <a:pt x="1547" y="1019"/>
                  </a:lnTo>
                  <a:lnTo>
                    <a:pt x="1458" y="998"/>
                  </a:lnTo>
                  <a:lnTo>
                    <a:pt x="1393" y="985"/>
                  </a:lnTo>
                  <a:lnTo>
                    <a:pt x="1265" y="974"/>
                  </a:lnTo>
                  <a:lnTo>
                    <a:pt x="1135" y="976"/>
                  </a:lnTo>
                  <a:lnTo>
                    <a:pt x="1007" y="992"/>
                  </a:lnTo>
                  <a:lnTo>
                    <a:pt x="880" y="1018"/>
                  </a:lnTo>
                  <a:lnTo>
                    <a:pt x="757" y="1051"/>
                  </a:lnTo>
                  <a:lnTo>
                    <a:pt x="582" y="1114"/>
                  </a:lnTo>
                  <a:lnTo>
                    <a:pt x="372" y="1211"/>
                  </a:lnTo>
                  <a:lnTo>
                    <a:pt x="199" y="1307"/>
                  </a:lnTo>
                  <a:lnTo>
                    <a:pt x="24" y="1420"/>
                  </a:lnTo>
                  <a:lnTo>
                    <a:pt x="0" y="1439"/>
                  </a:lnTo>
                  <a:close/>
                </a:path>
              </a:pathLst>
            </a:custGeom>
            <a:solidFill>
              <a:srgbClr val="39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0" tIns="2743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01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2162" y="1065078"/>
            <a:ext cx="3184151" cy="954107"/>
            <a:chOff x="5408833" y="230257"/>
            <a:chExt cx="3184151" cy="954107"/>
          </a:xfrm>
        </p:grpSpPr>
        <p:sp>
          <p:nvSpPr>
            <p:cNvPr id="77" name="Teardrop 76"/>
            <p:cNvSpPr/>
            <p:nvPr/>
          </p:nvSpPr>
          <p:spPr bwMode="auto">
            <a:xfrm rot="8100000">
              <a:off x="5408833" y="578155"/>
              <a:ext cx="258245" cy="258313"/>
            </a:xfrm>
            <a:prstGeom prst="teardrop">
              <a:avLst/>
            </a:prstGeom>
            <a:solidFill>
              <a:srgbClr val="393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45963" y="230257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mẫu là gì?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37605" y="4644103"/>
            <a:ext cx="3158775" cy="954107"/>
            <a:chOff x="5737605" y="4644103"/>
            <a:chExt cx="3158775" cy="954107"/>
          </a:xfrm>
        </p:grpSpPr>
        <p:sp>
          <p:nvSpPr>
            <p:cNvPr id="113" name="Teardrop 112"/>
            <p:cNvSpPr/>
            <p:nvPr/>
          </p:nvSpPr>
          <p:spPr bwMode="auto">
            <a:xfrm rot="8100000">
              <a:off x="5737605" y="4996442"/>
              <a:ext cx="258245" cy="258313"/>
            </a:xfrm>
            <a:prstGeom prst="teardrop">
              <a:avLst/>
            </a:prstGeom>
            <a:solidFill>
              <a:srgbClr val="1AA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9359" y="4644103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thông số cho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358" y="1930924"/>
            <a:ext cx="1986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THÔNG SỐ CHUNG CHO CÁC TRANG TRÌNH CHIẾU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1963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2877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829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042" y="2125326"/>
            <a:ext cx="5992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THỰC HÀNH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143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đề, nội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yêu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dưới:</a:t>
            </a:r>
          </a:p>
          <a:p>
            <a:pPr algn="just"/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Roman, màu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</a:p>
          <a:p>
            <a:pPr algn="just"/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nền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 theo ý thích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8913" y="3649663"/>
            <a:ext cx="768350" cy="8604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620" name="AutoShape 4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405313" y="3641725"/>
            <a:ext cx="776287" cy="8413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900" y="1023938"/>
            <a:ext cx="66421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103" name="Picture 12" descr="smalborg[1]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04913"/>
            <a:ext cx="65166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171700" y="1204913"/>
            <a:ext cx="5324475" cy="1130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7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7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AI ĐÚNG</a:t>
            </a:r>
            <a:endParaRPr lang="en-US" sz="2700" b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9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0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3225"/>
            <a:ext cx="3486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3225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024562" y="3678238"/>
            <a:ext cx="757238" cy="8048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6185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5" name="Google Shape;45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8"/>
          <p:cNvSpPr/>
          <p:nvPr/>
        </p:nvSpPr>
        <p:spPr>
          <a:xfrm>
            <a:off x="381000" y="1266825"/>
            <a:ext cx="8305800" cy="14509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 </a:t>
            </a:r>
          </a:p>
        </p:txBody>
      </p:sp>
      <p:sp>
        <p:nvSpPr>
          <p:cNvPr id="457" name="Google Shape;457;p18" descr="Narrow vertical"/>
          <p:cNvSpPr/>
          <p:nvPr/>
        </p:nvSpPr>
        <p:spPr>
          <a:xfrm>
            <a:off x="381000" y="2438400"/>
            <a:ext cx="8524875" cy="2209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Chúc các bạn chăm ngoan học giỏi </a:t>
            </a:r>
          </a:p>
        </p:txBody>
      </p:sp>
      <p:pic>
        <p:nvPicPr>
          <p:cNvPr id="458" name="Google Shape;458;p18" descr="!bell_0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720000">
            <a:off x="106362" y="53975"/>
            <a:ext cx="1828800" cy="17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8" descr="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8275" y="5672137"/>
            <a:ext cx="146367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8" descr="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5275" y="5589587"/>
            <a:ext cx="146367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8" descr="ATOM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7687" y="184150"/>
            <a:ext cx="6096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hình 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Online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Pictures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Shapes</a:t>
            </a:r>
          </a:p>
        </p:txBody>
      </p:sp>
    </p:spTree>
    <p:extLst>
      <p:ext uri="{BB962C8B-B14F-4D97-AF65-F5344CB8AC3E}">
        <p14:creationId xmlns:p14="http://schemas.microsoft.com/office/powerpoint/2010/main" val="190658983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hình ảnh 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Shapes</a:t>
            </a:r>
          </a:p>
        </p:txBody>
      </p:sp>
    </p:spTree>
    <p:extLst>
      <p:ext uri="{BB962C8B-B14F-4D97-AF65-F5344CB8AC3E}">
        <p14:creationId xmlns:p14="http://schemas.microsoft.com/office/powerpoint/2010/main" val="268816518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videovào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video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3238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"/>
          <p:cNvSpPr txBox="1"/>
          <p:nvPr/>
        </p:nvSpPr>
        <p:spPr>
          <a:xfrm>
            <a:off x="76200" y="1364150"/>
            <a:ext cx="896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4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lang="en-US" sz="4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2022</a:t>
            </a:r>
            <a:endParaRPr sz="4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152400" y="2676525"/>
            <a:ext cx="863282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ĐẶT THÔNG SỐ CHUNG CHO CÁC TRANG TRÌNH CHIẾU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975" y="2285992"/>
            <a:ext cx="868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(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 Master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74" y="3143248"/>
            <a:ext cx="82264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smtClean="0">
                <a:latin typeface="+mj-lt"/>
              </a:rPr>
              <a:t>  </a:t>
            </a:r>
            <a:r>
              <a:rPr lang="vi-VN" sz="2800" b="1" dirty="0" smtClean="0">
                <a:latin typeface="+mj-lt"/>
              </a:rPr>
              <a:t>Trang mẫu (Slide </a:t>
            </a:r>
            <a:r>
              <a:rPr lang="vi-VN" sz="2800" b="1" dirty="0">
                <a:latin typeface="+mj-lt"/>
              </a:rPr>
              <a:t>Master) là công cụ hữu hiệu giúp em chỉ cần thiết kế một lần cho tất cả các trang trình chiếu </a:t>
            </a:r>
            <a:r>
              <a:rPr lang="vi-VN" sz="2800" b="1" dirty="0" smtClean="0">
                <a:latin typeface="+mj-lt"/>
              </a:rPr>
              <a:t>như </a:t>
            </a:r>
            <a:r>
              <a:rPr lang="vi-VN" sz="2800" b="1" dirty="0">
                <a:latin typeface="+mj-lt"/>
              </a:rPr>
              <a:t>phông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cỡ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màu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hiệu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ứng…</a:t>
            </a:r>
            <a:endParaRPr lang="en-US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1214422"/>
            <a:ext cx="68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6254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1430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-9906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1845656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149" y="357299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535" y="2531456"/>
            <a:ext cx="7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97" y="3116231"/>
            <a:ext cx="8443303" cy="2082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3408619"/>
            <a:ext cx="762000" cy="11217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385" y="5198456"/>
            <a:ext cx="898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48" y="112011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" y="2506631"/>
            <a:ext cx="9144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1000" y="3177515"/>
            <a:ext cx="914400" cy="472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8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 animBg="1"/>
      <p:bldP spid="11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3851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200400" y="1835149"/>
            <a:ext cx="5689797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tạo trang mẫu.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807</Words>
  <Application>Microsoft Office PowerPoint</Application>
  <PresentationFormat>On-screen Show (4:3)</PresentationFormat>
  <Paragraphs>132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.VnArial</vt:lpstr>
      <vt:lpstr>.VnTimeH</vt:lpstr>
      <vt:lpstr>Arial</vt:lpstr>
      <vt:lpstr>Calibri</vt:lpstr>
      <vt:lpstr>Lato Light</vt:lpstr>
      <vt:lpstr>Times New Roman</vt:lpstr>
      <vt:lpstr>VNI-Bodon-Poster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Admin</cp:lastModifiedBy>
  <cp:revision>321</cp:revision>
  <dcterms:created xsi:type="dcterms:W3CDTF">2017-11-25T01:00:22Z</dcterms:created>
  <dcterms:modified xsi:type="dcterms:W3CDTF">2022-12-16T03:15:36Z</dcterms:modified>
</cp:coreProperties>
</file>