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0"/>
  </p:notesMasterIdLst>
  <p:sldIdLst>
    <p:sldId id="259" r:id="rId3"/>
    <p:sldId id="261" r:id="rId4"/>
    <p:sldId id="262" r:id="rId5"/>
    <p:sldId id="263" r:id="rId6"/>
    <p:sldId id="264" r:id="rId7"/>
    <p:sldId id="265" r:id="rId8"/>
    <p:sldId id="266" r:id="rId9"/>
    <p:sldId id="300" r:id="rId10"/>
    <p:sldId id="267" r:id="rId11"/>
    <p:sldId id="268" r:id="rId12"/>
    <p:sldId id="270" r:id="rId13"/>
    <p:sldId id="271" r:id="rId14"/>
    <p:sldId id="272" r:id="rId15"/>
    <p:sldId id="277" r:id="rId16"/>
    <p:sldId id="275" r:id="rId17"/>
    <p:sldId id="276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4E5E-6E89-4225-8108-9A674FDF7E2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C3A2-73C7-449B-9BD3-C39BFD2C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0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5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989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8123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8904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9324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30105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6853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1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7702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9782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95850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80086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071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emf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31.png"/><Relationship Id="rId25" Type="http://schemas.openxmlformats.org/officeDocument/2006/relationships/image" Target="../media/image25.png"/><Relationship Id="rId33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4.png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31" Type="http://schemas.openxmlformats.org/officeDocument/2006/relationships/image" Target="../media/image36.gif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7.png"/><Relationship Id="rId30" Type="http://schemas.openxmlformats.org/officeDocument/2006/relationships/image" Target="../media/image35.png"/><Relationship Id="rId8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1" y="289826"/>
            <a:ext cx="9653068" cy="472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33" y="5140867"/>
            <a:ext cx="5962083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52423" y="2112386"/>
            <a:ext cx="4345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98"/>
            <a:ext cx="12116353" cy="570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60" y="2661311"/>
            <a:ext cx="561813" cy="60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49" y="4315939"/>
            <a:ext cx="561813" cy="6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83" y="2661311"/>
            <a:ext cx="561813" cy="60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9509" y="4393728"/>
            <a:ext cx="18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4589" y="273910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142" y="273910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0729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0"/>
            <a:ext cx="10763795" cy="633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62" y="5230222"/>
            <a:ext cx="561813" cy="601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997" y="5831231"/>
            <a:ext cx="561813" cy="6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737" y="529989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601" y="5922198"/>
            <a:ext cx="10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21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6" y="337590"/>
            <a:ext cx="6652590" cy="31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273" y="3775166"/>
            <a:ext cx="28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ml – 20 ml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6273" y="4519749"/>
            <a:ext cx="198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ml x 3 =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999"/>
            <a:ext cx="12192000" cy="156190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162">
            <a:off x="10190718" y="1735214"/>
            <a:ext cx="900374" cy="113564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744">
            <a:off x="9656834" y="524049"/>
            <a:ext cx="828716" cy="68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8045" y="3775166"/>
            <a:ext cx="14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3462" y="4519749"/>
            <a:ext cx="11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ml</a:t>
            </a:r>
          </a:p>
        </p:txBody>
      </p:sp>
    </p:spTree>
    <p:extLst>
      <p:ext uri="{BB962C8B-B14F-4D97-AF65-F5344CB8AC3E}">
        <p14:creationId xmlns:p14="http://schemas.microsoft.com/office/powerpoint/2010/main" val="4532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" y="2387047"/>
            <a:ext cx="6096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dầu đã dùng để nấu ăn là: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750-350= 400ml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Đáp số : 400ml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29943" y="123987"/>
            <a:ext cx="6096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Tóm tắt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 có:  750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Đã dùng: 350ml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lại:    ?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27024"/>
            <a:ext cx="5043502" cy="236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543175"/>
            <a:ext cx="6115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660g – 230g = ?g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430g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530g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7000g = ? kg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77g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Con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-gam 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2kg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3kg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84" y="1015311"/>
            <a:ext cx="3996656" cy="17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18"/>
            <a:ext cx="12192000" cy="1852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1266" y="1495695"/>
            <a:ext cx="203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Toán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2546454" y="2900195"/>
            <a:ext cx="863454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8800" dirty="0"/>
              <a:t>Bài 32: MI-LI-LÍT</a:t>
            </a: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0" y="272124"/>
            <a:ext cx="3075000" cy="3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Nhận biết được đơn vị đo dung tích mi-li-lít (ml).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252686"/>
            <a:ext cx="10905044" cy="1913881"/>
            <a:chOff x="1216001" y="1073306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518187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đọc, viết tắt đơn vị đo dung tích mi-li-lít.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73306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Nhận biết được 1l = 1 000 ml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164</Words>
  <Application>Microsoft Office PowerPoint</Application>
  <PresentationFormat>Widescreen</PresentationFormat>
  <Paragraphs>46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Bubblegum Sans</vt:lpstr>
      <vt:lpstr>Calibri</vt:lpstr>
      <vt:lpstr>Calibri Light</vt:lpstr>
      <vt:lpstr>Coiny</vt:lpstr>
      <vt:lpstr>Lato Light</vt:lpstr>
      <vt:lpstr>Times New Roman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FNU LNU</cp:lastModifiedBy>
  <cp:revision>12</cp:revision>
  <dcterms:created xsi:type="dcterms:W3CDTF">2022-08-11T04:43:53Z</dcterms:created>
  <dcterms:modified xsi:type="dcterms:W3CDTF">2022-11-28T00:07:41Z</dcterms:modified>
</cp:coreProperties>
</file>