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71" r:id="rId4"/>
    <p:sldId id="259" r:id="rId5"/>
    <p:sldId id="260" r:id="rId6"/>
    <p:sldId id="261" r:id="rId7"/>
    <p:sldId id="272" r:id="rId8"/>
    <p:sldId id="300" r:id="rId9"/>
    <p:sldId id="262" r:id="rId10"/>
    <p:sldId id="263" r:id="rId11"/>
    <p:sldId id="273" r:id="rId12"/>
    <p:sldId id="264" r:id="rId13"/>
    <p:sldId id="265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7561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76875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3037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027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549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22549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3041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91005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4695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94574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5460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02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audio" Target="../media/media1.mp3"/><Relationship Id="rId16" Type="http://schemas.openxmlformats.org/officeDocument/2006/relationships/image" Target="../media/image35.emf"/><Relationship Id="rId1" Type="http://schemas.microsoft.com/office/2007/relationships/media" Target="../media/media1.mp3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png"/><Relationship Id="rId10" Type="http://schemas.openxmlformats.org/officeDocument/2006/relationships/image" Target="../media/image29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7" y="131605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đêm</a:t>
            </a:r>
            <a:r>
              <a:rPr lang="en-US" sz="2400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Cao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81" y="609978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5654503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1" y="349243"/>
            <a:ext cx="9825508" cy="2015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01" y="3087414"/>
            <a:ext cx="10621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37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&lt;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nên nhiệt độ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cao hơn nhiệt độ cơ thể của người bình thường.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503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466" y="2061512"/>
            <a:ext cx="600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Bài 33: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r>
              <a:rPr lang="en-US" sz="6000" dirty="0"/>
              <a:t> </a:t>
            </a:r>
            <a:r>
              <a:rPr lang="en-US" sz="6000" dirty="0" err="1"/>
              <a:t>Đơn</a:t>
            </a:r>
            <a:r>
              <a:rPr lang="en-US" sz="6000" dirty="0"/>
              <a:t> </a:t>
            </a:r>
            <a:r>
              <a:rPr lang="en-US" sz="6000" dirty="0" err="1"/>
              <a:t>vị</a:t>
            </a:r>
            <a:r>
              <a:rPr lang="en-US" sz="6000" dirty="0"/>
              <a:t> </a:t>
            </a:r>
            <a:r>
              <a:rPr lang="en-US" sz="6000" dirty="0" err="1"/>
              <a:t>đo</a:t>
            </a:r>
            <a:r>
              <a:rPr lang="en-US" sz="6000" dirty="0"/>
              <a:t>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Nhận biết, cảm nhận được nóng hơn, lạnh hơn. Từ đó bước đầu làm quen biểu tượng nhiệt độ.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905044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Nhận biết được đơn vị đo nhiệt độ (</a:t>
              </a:r>
              <a:r>
                <a:rPr lang="nl-NL" sz="32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nl-N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 . Đọc, viết được đơn vị đo nhiệt độ (</a:t>
              </a:r>
              <a:r>
                <a:rPr lang="nl-NL" sz="32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nl-N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161</Words>
  <Application>Microsoft Office PowerPoint</Application>
  <PresentationFormat>Widescreen</PresentationFormat>
  <Paragraphs>35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#9Slide07 IcielNabila</vt:lpstr>
      <vt:lpstr>Arial</vt:lpstr>
      <vt:lpstr>Calibri</vt:lpstr>
      <vt:lpstr>Calibri Light</vt:lpstr>
      <vt:lpstr>Lato Light</vt:lpstr>
      <vt:lpstr>OpenSans</vt:lpstr>
      <vt:lpstr>Times New Roman</vt:lpstr>
      <vt:lpstr>Office Theme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FNU LNU</cp:lastModifiedBy>
  <cp:revision>15</cp:revision>
  <dcterms:created xsi:type="dcterms:W3CDTF">2022-08-11T16:31:55Z</dcterms:created>
  <dcterms:modified xsi:type="dcterms:W3CDTF">2022-11-28T00:08:01Z</dcterms:modified>
</cp:coreProperties>
</file>