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8"/>
  </p:notesMasterIdLst>
  <p:sldIdLst>
    <p:sldId id="652" r:id="rId3"/>
    <p:sldId id="257" r:id="rId4"/>
    <p:sldId id="256" r:id="rId5"/>
    <p:sldId id="300" r:id="rId6"/>
    <p:sldId id="260" r:id="rId7"/>
    <p:sldId id="261" r:id="rId8"/>
    <p:sldId id="262" r:id="rId9"/>
    <p:sldId id="263" r:id="rId10"/>
    <p:sldId id="653" r:id="rId11"/>
    <p:sldId id="264"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75" r:id="rId27"/>
  </p:sldIdLst>
  <p:sldSz cx="12192000" cy="6858000"/>
  <p:notesSz cx="7104063" cy="10234613"/>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78" d="100"/>
          <a:sy n="78" d="100"/>
        </p:scale>
        <p:origin x="83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2022/11/28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25</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225237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668375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4183757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563889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922649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495921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26238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7986193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8490918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4851346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30030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6379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emf"/><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jpe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e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emf"/><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36.png"/><Relationship Id="rId4" Type="http://schemas.openxmlformats.org/officeDocument/2006/relationships/image" Target="../media/image16.jpe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jpe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emf"/><Relationship Id="rId11" Type="http://schemas.microsoft.com/office/2007/relationships/hdphoto" Target="../media/hdphoto8.wdp"/><Relationship Id="rId5" Type="http://schemas.openxmlformats.org/officeDocument/2006/relationships/image" Target="../media/image17.png"/><Relationship Id="rId10" Type="http://schemas.openxmlformats.org/officeDocument/2006/relationships/image" Target="../media/image40.png"/><Relationship Id="rId4" Type="http://schemas.openxmlformats.org/officeDocument/2006/relationships/image" Target="../media/image16.jpe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8.emf"/><Relationship Id="rId10" Type="http://schemas.openxmlformats.org/officeDocument/2006/relationships/image" Target="../media/image41.png"/><Relationship Id="rId4" Type="http://schemas.openxmlformats.org/officeDocument/2006/relationships/image" Target="../media/image17.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jpeg"/><Relationship Id="rId7" Type="http://schemas.microsoft.com/office/2007/relationships/hdphoto" Target="../media/hdphoto7.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8.emf"/><Relationship Id="rId4" Type="http://schemas.openxmlformats.org/officeDocument/2006/relationships/image" Target="../media/image17.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8.emf"/><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8.emf"/><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jpeg"/><Relationship Id="rId7" Type="http://schemas.openxmlformats.org/officeDocument/2006/relationships/image" Target="../media/image45.png"/><Relationship Id="rId12"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emf"/><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8.e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Khướu 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Òa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Rúc rích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t>Kể về em mình nói như khướu hót, thích nhặt hoa lan, hoa lí cài lên đầu, thích bắt bướm.</a:t>
            </a:r>
          </a:p>
          <a:p>
            <a:r>
              <a:rPr lang="vi-VN" sz="2800" dirty="0"/>
              <a:t>Kể về em mình thích vẽ, đặc biệt là vẽ thỏ phải có đôi vì sợ không có bạn chơi.</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a:t>Bài thơ giúp em hiểu điều gì về tình cảm yêu thương, đùm bọc, bao dung của anh chị em trong gia đình.</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Học sinh đọc đúng từ ngữ, câu, đoạn và toàn bộ bài thơ “Tôi yêu em tôi”.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998297" y="2187452"/>
            <a:ext cx="10218344" cy="2014541"/>
            <a:chOff x="1216001" y="1008072"/>
            <a:chExt cx="8655502" cy="201454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1" y="1452953"/>
              <a:ext cx="769726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Biết nghỉ hơi giữa các dòng thơ; giọng đọc thể hiện cảm xúc của bạn nhỏ đối với em gái của mình.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008072"/>
              <a:ext cx="1144433" cy="1913881"/>
            </a:xfrm>
            <a:prstGeom prst="rect">
              <a:avLst/>
            </a:prstGeom>
            <a:noFill/>
            <a:ln>
              <a:noFill/>
            </a:ln>
          </p:spPr>
        </p:pic>
      </p:grpSp>
      <p:grpSp>
        <p:nvGrpSpPr>
          <p:cNvPr id="28" name="Group 27">
            <a:extLst>
              <a:ext uri="{FF2B5EF4-FFF2-40B4-BE49-F238E27FC236}">
                <a16:creationId xmlns:a16="http://schemas.microsoft.com/office/drawing/2014/main" id="{21AFB760-9EB3-4175-98E3-82C9FC3D8F85}"/>
              </a:ext>
            </a:extLst>
          </p:cNvPr>
          <p:cNvGrpSpPr/>
          <p:nvPr/>
        </p:nvGrpSpPr>
        <p:grpSpPr>
          <a:xfrm>
            <a:off x="998298" y="3772878"/>
            <a:ext cx="10144410" cy="1913881"/>
            <a:chOff x="1153377" y="1636558"/>
            <a:chExt cx="8592876" cy="1913881"/>
          </a:xfrm>
        </p:grpSpPr>
        <p:sp>
          <p:nvSpPr>
            <p:cNvPr id="29" name="TextBox 28">
              <a:extLst>
                <a:ext uri="{FF2B5EF4-FFF2-40B4-BE49-F238E27FC236}">
                  <a16:creationId xmlns:a16="http://schemas.microsoft.com/office/drawing/2014/main" id="{815C99FC-2F65-42F3-8067-5BCD36116957}"/>
                </a:ext>
              </a:extLst>
            </p:cNvPr>
            <p:cNvSpPr txBox="1"/>
            <p:nvPr/>
          </p:nvSpPr>
          <p:spPr>
            <a:xfrm>
              <a:off x="2111616" y="2081439"/>
              <a:ext cx="7634637" cy="1077218"/>
            </a:xfrm>
            <a:prstGeom prst="rect">
              <a:avLst/>
            </a:prstGeom>
            <a:noFill/>
          </p:spPr>
          <p:txBody>
            <a:bodyPr wrap="square" rtlCol="0">
              <a:spAutoFit/>
            </a:bodyPr>
            <a:lstStyle/>
            <a:p>
              <a:pPr>
                <a:defRPr/>
              </a:pPr>
              <a:r>
                <a:rPr lang="en-US" sz="3200" dirty="0" err="1">
                  <a:effectLst/>
                  <a:latin typeface="Arial" panose="020B0604020202020204" pitchFamily="34" charset="0"/>
                  <a:ea typeface="Calibri" panose="020F0502020204030204" pitchFamily="34" charset="0"/>
                  <a:cs typeface="Arial" panose="020B0604020202020204" pitchFamily="34" charset="0"/>
                </a:rPr>
                <a:t>Hiểu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suy</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nghĩ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nl-NL" sz="3200" dirty="0">
                  <a:effectLst/>
                  <a:latin typeface="Arial" panose="020B0604020202020204" pitchFamily="34" charset="0"/>
                  <a:ea typeface="Calibri" panose="020F0502020204030204" pitchFamily="34" charset="0"/>
                  <a:cs typeface="Arial" panose="020B0604020202020204" pitchFamily="34" charset="0"/>
                </a:rPr>
                <a:t>h</a:t>
              </a:r>
              <a:r>
                <a:rPr lang="nl-NL" sz="3200" dirty="0">
                  <a:latin typeface="Arial" panose="020B0604020202020204" pitchFamily="34" charset="0"/>
                  <a:ea typeface="Times New Roman" panose="02020603050405020304" pitchFamily="18" charset="0"/>
                  <a:cs typeface="Arial" panose="020B0604020202020204" pitchFamily="34" charset="0"/>
                </a:rPr>
                <a:t>iểu nội </a:t>
              </a:r>
              <a:r>
                <a:rPr lang="nl-NL" sz="3200">
                  <a:latin typeface="Arial" panose="020B0604020202020204" pitchFamily="34" charset="0"/>
                  <a:ea typeface="Times New Roman" panose="02020603050405020304" pitchFamily="18" charset="0"/>
                  <a:cs typeface="Arial" panose="020B0604020202020204" pitchFamily="34" charset="0"/>
                </a:rPr>
                <a:t>dung bài và ý nghĩa của các câu tục ngữ</a:t>
              </a:r>
              <a:endParaRPr lang="en-US" sz="3200" dirty="0">
                <a:solidFill>
                  <a:prstClr val="black"/>
                </a:solidFill>
                <a:latin typeface="Arial" panose="020B0604020202020204" pitchFamily="34" charset="0"/>
                <a:cs typeface="Arial" panose="020B0604020202020204" pitchFamily="34" charset="0"/>
              </a:endParaRPr>
            </a:p>
          </p:txBody>
        </p:sp>
        <p:pic>
          <p:nvPicPr>
            <p:cNvPr id="30" name="Google Shape;1161;p23">
              <a:extLst>
                <a:ext uri="{FF2B5EF4-FFF2-40B4-BE49-F238E27FC236}">
                  <a16:creationId xmlns:a16="http://schemas.microsoft.com/office/drawing/2014/main" id="{C522E012-634D-40B9-984F-41EED5BE6225}"/>
                </a:ext>
              </a:extLst>
            </p:cNvPr>
            <p:cNvPicPr preferRelativeResize="0"/>
            <p:nvPr/>
          </p:nvPicPr>
          <p:blipFill rotWithShape="1">
            <a:blip r:embed="rId8">
              <a:alphaModFix/>
            </a:blip>
            <a:srcRect r="78832"/>
            <a:stretch/>
          </p:blipFill>
          <p:spPr>
            <a:xfrm>
              <a:off x="1153377" y="1636558"/>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7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1191</Words>
  <Application>Microsoft Office PowerPoint</Application>
  <PresentationFormat>Widescreen</PresentationFormat>
  <Paragraphs>300</Paragraphs>
  <Slides>25</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等线</vt:lpstr>
      <vt:lpstr>微软雅黑</vt:lpstr>
      <vt:lpstr>Arial</vt:lpstr>
      <vt:lpstr>Arial-Rounded</vt:lpstr>
      <vt:lpstr>Calibri</vt:lpstr>
      <vt:lpstr>Calibri Light</vt:lpstr>
      <vt:lpstr>Cambria</vt:lpstr>
      <vt:lpstr>Coiny</vt:lpstr>
      <vt:lpstr>DFGothic-EB</vt:lpstr>
      <vt:lpstr>Roboto</vt:lpstr>
      <vt:lpstr>思源黑体 CN Bold</vt:lpstr>
      <vt:lpstr>方正胖娃繁体</vt:lpstr>
      <vt:lpstr>Office 主题</vt:lpstr>
      <vt:lpstr>1_Office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FNU LNU</cp:lastModifiedBy>
  <cp:revision>16</cp:revision>
  <dcterms:created xsi:type="dcterms:W3CDTF">2017-10-03T14:23:00Z</dcterms:created>
  <dcterms:modified xsi:type="dcterms:W3CDTF">2022-11-28T00:09:57Z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